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87" r:id="rId3"/>
  </p:sldMasterIdLst>
  <p:notesMasterIdLst>
    <p:notesMasterId r:id="rId23"/>
  </p:notesMasterIdLst>
  <p:sldIdLst>
    <p:sldId id="1136" r:id="rId4"/>
    <p:sldId id="1134" r:id="rId5"/>
    <p:sldId id="1133" r:id="rId6"/>
    <p:sldId id="1135" r:id="rId7"/>
    <p:sldId id="1137" r:id="rId8"/>
    <p:sldId id="259" r:id="rId9"/>
    <p:sldId id="257" r:id="rId10"/>
    <p:sldId id="1123" r:id="rId11"/>
    <p:sldId id="313" r:id="rId12"/>
    <p:sldId id="1125" r:id="rId13"/>
    <p:sldId id="1126" r:id="rId14"/>
    <p:sldId id="1138" r:id="rId15"/>
    <p:sldId id="260" r:id="rId16"/>
    <p:sldId id="1140" r:id="rId17"/>
    <p:sldId id="1128" r:id="rId18"/>
    <p:sldId id="1141" r:id="rId19"/>
    <p:sldId id="1131" r:id="rId20"/>
    <p:sldId id="1130" r:id="rId21"/>
    <p:sldId id="261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45"/>
    <a:srgbClr val="FFE669"/>
    <a:srgbClr val="F22849"/>
    <a:srgbClr val="FFB83B"/>
    <a:srgbClr val="FFFF99"/>
    <a:srgbClr val="FF6600"/>
    <a:srgbClr val="FDF3ED"/>
    <a:srgbClr val="FF0066"/>
    <a:srgbClr val="FBE5E5"/>
    <a:srgbClr val="F3B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94660"/>
  </p:normalViewPr>
  <p:slideViewPr>
    <p:cSldViewPr snapToGrid="0">
      <p:cViewPr varScale="1">
        <p:scale>
          <a:sx n="69" d="100"/>
          <a:sy n="69" d="100"/>
        </p:scale>
        <p:origin x="-660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85B22-EF2B-4D89-949E-082E747EC6D6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DEC63-207D-4CDD-85AC-263A53B7D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20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931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4516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2385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6248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553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927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Mẫu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7732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5994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394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237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943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208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997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800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309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693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1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6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0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0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61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0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9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50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7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6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24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07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7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28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5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75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13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14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08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1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56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=""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=""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=""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2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901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svg"/><Relationship Id="rId26" Type="http://schemas.microsoft.com/office/2007/relationships/hdphoto" Target="../media/hdphoto2.wdp"/><Relationship Id="rId3" Type="http://schemas.openxmlformats.org/officeDocument/2006/relationships/slideLayout" Target="../slideLayouts/slideLayout15.xml"/><Relationship Id="rId34" Type="http://schemas.openxmlformats.org/officeDocument/2006/relationships/slide" Target="slide4.xml"/><Relationship Id="rId17" Type="http://schemas.openxmlformats.org/officeDocument/2006/relationships/image" Target="../media/image17.png"/><Relationship Id="rId25" Type="http://schemas.openxmlformats.org/officeDocument/2006/relationships/image" Target="../media/image19.png"/><Relationship Id="rId33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slide" Target="slide5.xml"/><Relationship Id="rId29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24" Type="http://schemas.microsoft.com/office/2007/relationships/hdphoto" Target="../media/hdphoto1.wdp"/><Relationship Id="rId32" Type="http://schemas.openxmlformats.org/officeDocument/2006/relationships/image" Target="../media/image22.png"/><Relationship Id="rId37" Type="http://schemas.openxmlformats.org/officeDocument/2006/relationships/image" Target="../media/image25.png"/><Relationship Id="rId5" Type="http://schemas.openxmlformats.org/officeDocument/2006/relationships/audio" Target="../media/audio1.wav"/><Relationship Id="rId15" Type="http://schemas.openxmlformats.org/officeDocument/2006/relationships/image" Target="../media/image16.png"/><Relationship Id="rId23" Type="http://schemas.openxmlformats.org/officeDocument/2006/relationships/image" Target="../media/image18.png"/><Relationship Id="rId28" Type="http://schemas.openxmlformats.org/officeDocument/2006/relationships/image" Target="../media/image20.jpeg"/><Relationship Id="rId36" Type="http://schemas.openxmlformats.org/officeDocument/2006/relationships/image" Target="../media/image24.png"/><Relationship Id="rId31" Type="http://schemas.openxmlformats.org/officeDocument/2006/relationships/slide" Target="slide3.xml"/><Relationship Id="rId4" Type="http://schemas.openxmlformats.org/officeDocument/2006/relationships/notesSlide" Target="../notesSlides/notesSlide1.xml"/><Relationship Id="rId14" Type="http://schemas.openxmlformats.org/officeDocument/2006/relationships/image" Target="../media/image15.jpg"/><Relationship Id="rId22" Type="http://schemas.openxmlformats.org/officeDocument/2006/relationships/image" Target="../media/image200.svg"/><Relationship Id="rId27" Type="http://schemas.openxmlformats.org/officeDocument/2006/relationships/slide" Target="slide2.xml"/><Relationship Id="rId30" Type="http://schemas.microsoft.com/office/2007/relationships/hdphoto" Target="../media/hdphoto3.wdp"/><Relationship Id="rId35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microsoft.com/office/2007/relationships/hdphoto" Target="../media/hdphoto27.wdp"/><Relationship Id="rId3" Type="http://schemas.microsoft.com/office/2007/relationships/hdphoto" Target="../media/hdphoto22.wdp"/><Relationship Id="rId7" Type="http://schemas.microsoft.com/office/2007/relationships/hdphoto" Target="../media/hdphoto24.wdp"/><Relationship Id="rId12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.png"/><Relationship Id="rId11" Type="http://schemas.microsoft.com/office/2007/relationships/hdphoto" Target="../media/hdphoto26.wdp"/><Relationship Id="rId5" Type="http://schemas.microsoft.com/office/2007/relationships/hdphoto" Target="../media/hdphoto23.wdp"/><Relationship Id="rId15" Type="http://schemas.microsoft.com/office/2007/relationships/hdphoto" Target="../media/hdphoto28.wdp"/><Relationship Id="rId10" Type="http://schemas.openxmlformats.org/officeDocument/2006/relationships/image" Target="../media/image72.png"/><Relationship Id="rId4" Type="http://schemas.openxmlformats.org/officeDocument/2006/relationships/image" Target="../media/image69.png"/><Relationship Id="rId9" Type="http://schemas.microsoft.com/office/2007/relationships/hdphoto" Target="../media/hdphoto25.wdp"/><Relationship Id="rId14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14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78.jpg"/><Relationship Id="rId4" Type="http://schemas.openxmlformats.org/officeDocument/2006/relationships/image" Target="../media/image2.sv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0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1.png"/><Relationship Id="rId12" Type="http://schemas.openxmlformats.org/officeDocument/2006/relationships/image" Target="../media/image7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0.png"/><Relationship Id="rId11" Type="http://schemas.openxmlformats.org/officeDocument/2006/relationships/image" Target="../media/image46.png"/><Relationship Id="rId5" Type="http://schemas.openxmlformats.org/officeDocument/2006/relationships/image" Target="../media/image3.png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.svg"/><Relationship Id="rId26" Type="http://schemas.openxmlformats.org/officeDocument/2006/relationships/image" Target="../media/image83.jpeg"/><Relationship Id="rId3" Type="http://schemas.openxmlformats.org/officeDocument/2006/relationships/image" Target="../media/image14.png"/><Relationship Id="rId17" Type="http://schemas.openxmlformats.org/officeDocument/2006/relationships/image" Target="../media/image17.png"/><Relationship Id="rId25" Type="http://schemas.openxmlformats.org/officeDocument/2006/relationships/image" Target="../media/image82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24" Type="http://schemas.microsoft.com/office/2007/relationships/hdphoto" Target="../media/hdphoto29.wdp"/><Relationship Id="rId15" Type="http://schemas.openxmlformats.org/officeDocument/2006/relationships/image" Target="../media/image28.png"/><Relationship Id="rId23" Type="http://schemas.openxmlformats.org/officeDocument/2006/relationships/image" Target="../media/image81.png"/><Relationship Id="rId28" Type="http://schemas.openxmlformats.org/officeDocument/2006/relationships/image" Target="../media/image85.png"/><Relationship Id="rId14" Type="http://schemas.openxmlformats.org/officeDocument/2006/relationships/image" Target="../media/image27.png"/><Relationship Id="rId22" Type="http://schemas.openxmlformats.org/officeDocument/2006/relationships/image" Target="../media/image20.svg"/><Relationship Id="rId27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.svg"/><Relationship Id="rId26" Type="http://schemas.openxmlformats.org/officeDocument/2006/relationships/image" Target="../media/image83.jpeg"/><Relationship Id="rId3" Type="http://schemas.openxmlformats.org/officeDocument/2006/relationships/image" Target="../media/image14.png"/><Relationship Id="rId17" Type="http://schemas.openxmlformats.org/officeDocument/2006/relationships/image" Target="../media/image17.png"/><Relationship Id="rId25" Type="http://schemas.openxmlformats.org/officeDocument/2006/relationships/image" Target="../media/image82.jpe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24" Type="http://schemas.microsoft.com/office/2007/relationships/hdphoto" Target="../media/hdphoto29.wdp"/><Relationship Id="rId15" Type="http://schemas.openxmlformats.org/officeDocument/2006/relationships/image" Target="../media/image28.png"/><Relationship Id="rId23" Type="http://schemas.openxmlformats.org/officeDocument/2006/relationships/image" Target="../media/image81.png"/><Relationship Id="rId28" Type="http://schemas.openxmlformats.org/officeDocument/2006/relationships/image" Target="../media/image85.png"/><Relationship Id="rId14" Type="http://schemas.openxmlformats.org/officeDocument/2006/relationships/image" Target="../media/image27.png"/><Relationship Id="rId22" Type="http://schemas.openxmlformats.org/officeDocument/2006/relationships/image" Target="../media/image20.svg"/><Relationship Id="rId27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14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78.jpg"/><Relationship Id="rId4" Type="http://schemas.openxmlformats.org/officeDocument/2006/relationships/image" Target="../media/image2.sv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svg"/><Relationship Id="rId3" Type="http://schemas.openxmlformats.org/officeDocument/2006/relationships/image" Target="../media/image14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15" Type="http://schemas.openxmlformats.org/officeDocument/2006/relationships/image" Target="../media/image28.png"/><Relationship Id="rId23" Type="http://schemas.openxmlformats.org/officeDocument/2006/relationships/image" Target="../media/image84.png"/><Relationship Id="rId14" Type="http://schemas.openxmlformats.org/officeDocument/2006/relationships/image" Target="../media/image27.png"/><Relationship Id="rId22" Type="http://schemas.openxmlformats.org/officeDocument/2006/relationships/image" Target="../media/image200.sv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.svg"/><Relationship Id="rId3" Type="http://schemas.openxmlformats.org/officeDocument/2006/relationships/image" Target="../media/image14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15" Type="http://schemas.openxmlformats.org/officeDocument/2006/relationships/image" Target="../media/image28.png"/><Relationship Id="rId23" Type="http://schemas.openxmlformats.org/officeDocument/2006/relationships/image" Target="../media/image84.png"/><Relationship Id="rId14" Type="http://schemas.openxmlformats.org/officeDocument/2006/relationships/image" Target="../media/image27.png"/><Relationship Id="rId22" Type="http://schemas.openxmlformats.org/officeDocument/2006/relationships/image" Target="../media/image2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1.png"/><Relationship Id="rId12" Type="http://schemas.openxmlformats.org/officeDocument/2006/relationships/image" Target="../media/image8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0.png"/><Relationship Id="rId11" Type="http://schemas.openxmlformats.org/officeDocument/2006/relationships/image" Target="../media/image86.png"/><Relationship Id="rId5" Type="http://schemas.openxmlformats.org/officeDocument/2006/relationships/image" Target="../media/image3.png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svg"/><Relationship Id="rId18" Type="http://schemas.openxmlformats.org/officeDocument/2006/relationships/slide" Target="slide1.xml"/><Relationship Id="rId3" Type="http://schemas.openxmlformats.org/officeDocument/2006/relationships/image" Target="../media/image14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15" Type="http://schemas.openxmlformats.org/officeDocument/2006/relationships/image" Target="../media/image27.png"/><Relationship Id="rId23" Type="http://schemas.openxmlformats.org/officeDocument/2006/relationships/image" Target="../media/image29.jpeg"/><Relationship Id="rId19" Type="http://schemas.openxmlformats.org/officeDocument/2006/relationships/image" Target="../media/image17.png"/><Relationship Id="rId14" Type="http://schemas.openxmlformats.org/officeDocument/2006/relationships/image" Target="../media/image26.png"/><Relationship Id="rId22" Type="http://schemas.openxmlformats.org/officeDocument/2006/relationships/image" Target="../media/image200.sv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svg"/><Relationship Id="rId18" Type="http://schemas.openxmlformats.org/officeDocument/2006/relationships/image" Target="../media/image17.png"/><Relationship Id="rId26" Type="http://schemas.openxmlformats.org/officeDocument/2006/relationships/image" Target="../media/image26.png"/><Relationship Id="rId3" Type="http://schemas.openxmlformats.org/officeDocument/2006/relationships/image" Target="../media/image14.png"/><Relationship Id="rId17" Type="http://schemas.openxmlformats.org/officeDocument/2006/relationships/slide" Target="slide1.xml"/><Relationship Id="rId25" Type="http://schemas.openxmlformats.org/officeDocument/2006/relationships/image" Target="../media/image200.svg"/><Relationship Id="rId2" Type="http://schemas.openxmlformats.org/officeDocument/2006/relationships/notesSlide" Target="../notesSlides/notesSlide3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15.xml"/><Relationship Id="rId15" Type="http://schemas.openxmlformats.org/officeDocument/2006/relationships/image" Target="../media/image30.png"/><Relationship Id="rId28" Type="http://schemas.openxmlformats.org/officeDocument/2006/relationships/image" Target="../media/image28.png"/><Relationship Id="rId14" Type="http://schemas.openxmlformats.org/officeDocument/2006/relationships/image" Target="../media/image16.png"/><Relationship Id="rId27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svg"/><Relationship Id="rId26" Type="http://schemas.openxmlformats.org/officeDocument/2006/relationships/image" Target="../media/image27.png"/><Relationship Id="rId3" Type="http://schemas.openxmlformats.org/officeDocument/2006/relationships/image" Target="../media/image14.png"/><Relationship Id="rId17" Type="http://schemas.openxmlformats.org/officeDocument/2006/relationships/image" Target="../media/image17.png"/><Relationship Id="rId25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6" Type="http://schemas.openxmlformats.org/officeDocument/2006/relationships/slide" Target="slide1.xml"/><Relationship Id="rId1" Type="http://schemas.openxmlformats.org/officeDocument/2006/relationships/slideLayout" Target="../slideLayouts/slideLayout15.xml"/><Relationship Id="rId24" Type="http://schemas.openxmlformats.org/officeDocument/2006/relationships/image" Target="../media/image200.svg"/><Relationship Id="rId15" Type="http://schemas.openxmlformats.org/officeDocument/2006/relationships/image" Target="../media/image31.png"/><Relationship Id="rId14" Type="http://schemas.openxmlformats.org/officeDocument/2006/relationships/image" Target="../media/image16.png"/><Relationship Id="rId27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8" Type="http://schemas.openxmlformats.org/officeDocument/2006/relationships/image" Target="../media/image39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2.png"/><Relationship Id="rId17" Type="http://schemas.openxmlformats.org/officeDocument/2006/relationships/image" Target="../media/image38.png"/><Relationship Id="rId2" Type="http://schemas.openxmlformats.org/officeDocument/2006/relationships/audio" Target="../media/media1.mp3"/><Relationship Id="rId16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2.svg"/><Relationship Id="rId11" Type="http://schemas.openxmlformats.org/officeDocument/2006/relationships/image" Target="../media/image36.png"/><Relationship Id="rId5" Type="http://schemas.openxmlformats.org/officeDocument/2006/relationships/image" Target="../media/image14.png"/><Relationship Id="rId15" Type="http://schemas.openxmlformats.org/officeDocument/2006/relationships/image" Target="../media/image37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4.png"/><Relationship Id="rId1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.pn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51.png"/><Relationship Id="rId18" Type="http://schemas.microsoft.com/office/2007/relationships/hdphoto" Target="../media/hdphoto10.wdp"/><Relationship Id="rId26" Type="http://schemas.microsoft.com/office/2007/relationships/hdphoto" Target="../media/hdphoto14.wdp"/><Relationship Id="rId3" Type="http://schemas.openxmlformats.org/officeDocument/2006/relationships/notesSlide" Target="../notesSlides/notesSlide7.xml"/><Relationship Id="rId21" Type="http://schemas.openxmlformats.org/officeDocument/2006/relationships/image" Target="../media/image55.png"/><Relationship Id="rId34" Type="http://schemas.microsoft.com/office/2007/relationships/hdphoto" Target="../media/hdphoto18.wdp"/><Relationship Id="rId7" Type="http://schemas.openxmlformats.org/officeDocument/2006/relationships/image" Target="../media/image46.png"/><Relationship Id="rId12" Type="http://schemas.microsoft.com/office/2007/relationships/hdphoto" Target="../media/hdphoto7.wdp"/><Relationship Id="rId17" Type="http://schemas.openxmlformats.org/officeDocument/2006/relationships/image" Target="../media/image53.png"/><Relationship Id="rId25" Type="http://schemas.openxmlformats.org/officeDocument/2006/relationships/image" Target="../media/image57.png"/><Relationship Id="rId33" Type="http://schemas.openxmlformats.org/officeDocument/2006/relationships/image" Target="../media/image61.png"/><Relationship Id="rId2" Type="http://schemas.openxmlformats.org/officeDocument/2006/relationships/slideLayout" Target="../slideLayouts/slideLayout7.xml"/><Relationship Id="rId16" Type="http://schemas.microsoft.com/office/2007/relationships/hdphoto" Target="../media/hdphoto9.wdp"/><Relationship Id="rId20" Type="http://schemas.microsoft.com/office/2007/relationships/hdphoto" Target="../media/hdphoto11.wdp"/><Relationship Id="rId29" Type="http://schemas.openxmlformats.org/officeDocument/2006/relationships/image" Target="../media/image59.pn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8.png"/><Relationship Id="rId11" Type="http://schemas.openxmlformats.org/officeDocument/2006/relationships/image" Target="../media/image50.png"/><Relationship Id="rId24" Type="http://schemas.microsoft.com/office/2007/relationships/hdphoto" Target="../media/hdphoto13.wdp"/><Relationship Id="rId32" Type="http://schemas.microsoft.com/office/2007/relationships/hdphoto" Target="../media/hdphoto17.wdp"/><Relationship Id="rId37" Type="http://schemas.openxmlformats.org/officeDocument/2006/relationships/image" Target="../media/image63.jpg"/><Relationship Id="rId5" Type="http://schemas.openxmlformats.org/officeDocument/2006/relationships/image" Target="../media/image43.png"/><Relationship Id="rId15" Type="http://schemas.openxmlformats.org/officeDocument/2006/relationships/image" Target="../media/image52.png"/><Relationship Id="rId23" Type="http://schemas.openxmlformats.org/officeDocument/2006/relationships/image" Target="../media/image56.png"/><Relationship Id="rId28" Type="http://schemas.microsoft.com/office/2007/relationships/hdphoto" Target="../media/hdphoto15.wdp"/><Relationship Id="rId36" Type="http://schemas.microsoft.com/office/2007/relationships/hdphoto" Target="../media/hdphoto19.wdp"/><Relationship Id="rId10" Type="http://schemas.microsoft.com/office/2007/relationships/hdphoto" Target="../media/hdphoto6.wdp"/><Relationship Id="rId19" Type="http://schemas.openxmlformats.org/officeDocument/2006/relationships/image" Target="../media/image54.png"/><Relationship Id="rId31" Type="http://schemas.openxmlformats.org/officeDocument/2006/relationships/image" Target="../media/image60.png"/><Relationship Id="rId4" Type="http://schemas.openxmlformats.org/officeDocument/2006/relationships/image" Target="../media/image3.png"/><Relationship Id="rId9" Type="http://schemas.openxmlformats.org/officeDocument/2006/relationships/image" Target="../media/image49.png"/><Relationship Id="rId14" Type="http://schemas.microsoft.com/office/2007/relationships/hdphoto" Target="../media/hdphoto8.wdp"/><Relationship Id="rId22" Type="http://schemas.microsoft.com/office/2007/relationships/hdphoto" Target="../media/hdphoto12.wdp"/><Relationship Id="rId27" Type="http://schemas.openxmlformats.org/officeDocument/2006/relationships/image" Target="../media/image58.png"/><Relationship Id="rId30" Type="http://schemas.microsoft.com/office/2007/relationships/hdphoto" Target="../media/hdphoto16.wdp"/><Relationship Id="rId35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51.png"/><Relationship Id="rId18" Type="http://schemas.microsoft.com/office/2007/relationships/hdphoto" Target="../media/hdphoto10.wdp"/><Relationship Id="rId26" Type="http://schemas.microsoft.com/office/2007/relationships/hdphoto" Target="../media/hdphoto14.wdp"/><Relationship Id="rId3" Type="http://schemas.openxmlformats.org/officeDocument/2006/relationships/notesSlide" Target="../notesSlides/notesSlide8.xml"/><Relationship Id="rId21" Type="http://schemas.openxmlformats.org/officeDocument/2006/relationships/image" Target="../media/image55.png"/><Relationship Id="rId34" Type="http://schemas.microsoft.com/office/2007/relationships/hdphoto" Target="../media/hdphoto18.wdp"/><Relationship Id="rId7" Type="http://schemas.openxmlformats.org/officeDocument/2006/relationships/image" Target="../media/image46.png"/><Relationship Id="rId12" Type="http://schemas.microsoft.com/office/2007/relationships/hdphoto" Target="../media/hdphoto7.wdp"/><Relationship Id="rId17" Type="http://schemas.openxmlformats.org/officeDocument/2006/relationships/image" Target="../media/image53.png"/><Relationship Id="rId25" Type="http://schemas.openxmlformats.org/officeDocument/2006/relationships/image" Target="../media/image57.png"/><Relationship Id="rId33" Type="http://schemas.openxmlformats.org/officeDocument/2006/relationships/image" Target="../media/image61.png"/><Relationship Id="rId2" Type="http://schemas.openxmlformats.org/officeDocument/2006/relationships/slideLayout" Target="../slideLayouts/slideLayout7.xml"/><Relationship Id="rId16" Type="http://schemas.microsoft.com/office/2007/relationships/hdphoto" Target="../media/hdphoto9.wdp"/><Relationship Id="rId20" Type="http://schemas.microsoft.com/office/2007/relationships/hdphoto" Target="../media/hdphoto11.wdp"/><Relationship Id="rId29" Type="http://schemas.openxmlformats.org/officeDocument/2006/relationships/image" Target="../media/image59.png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8.png"/><Relationship Id="rId11" Type="http://schemas.openxmlformats.org/officeDocument/2006/relationships/image" Target="../media/image50.png"/><Relationship Id="rId24" Type="http://schemas.microsoft.com/office/2007/relationships/hdphoto" Target="../media/hdphoto13.wdp"/><Relationship Id="rId32" Type="http://schemas.microsoft.com/office/2007/relationships/hdphoto" Target="../media/hdphoto17.wdp"/><Relationship Id="rId37" Type="http://schemas.openxmlformats.org/officeDocument/2006/relationships/image" Target="../media/image64.png"/><Relationship Id="rId5" Type="http://schemas.openxmlformats.org/officeDocument/2006/relationships/image" Target="../media/image43.png"/><Relationship Id="rId15" Type="http://schemas.openxmlformats.org/officeDocument/2006/relationships/image" Target="../media/image52.png"/><Relationship Id="rId23" Type="http://schemas.openxmlformats.org/officeDocument/2006/relationships/image" Target="../media/image56.png"/><Relationship Id="rId28" Type="http://schemas.microsoft.com/office/2007/relationships/hdphoto" Target="../media/hdphoto15.wdp"/><Relationship Id="rId36" Type="http://schemas.microsoft.com/office/2007/relationships/hdphoto" Target="../media/hdphoto19.wdp"/><Relationship Id="rId10" Type="http://schemas.microsoft.com/office/2007/relationships/hdphoto" Target="../media/hdphoto6.wdp"/><Relationship Id="rId19" Type="http://schemas.openxmlformats.org/officeDocument/2006/relationships/image" Target="../media/image54.png"/><Relationship Id="rId31" Type="http://schemas.openxmlformats.org/officeDocument/2006/relationships/image" Target="../media/image60.png"/><Relationship Id="rId4" Type="http://schemas.openxmlformats.org/officeDocument/2006/relationships/image" Target="../media/image3.png"/><Relationship Id="rId9" Type="http://schemas.openxmlformats.org/officeDocument/2006/relationships/image" Target="../media/image49.png"/><Relationship Id="rId14" Type="http://schemas.microsoft.com/office/2007/relationships/hdphoto" Target="../media/hdphoto8.wdp"/><Relationship Id="rId22" Type="http://schemas.microsoft.com/office/2007/relationships/hdphoto" Target="../media/hdphoto12.wdp"/><Relationship Id="rId27" Type="http://schemas.openxmlformats.org/officeDocument/2006/relationships/image" Target="../media/image58.png"/><Relationship Id="rId30" Type="http://schemas.microsoft.com/office/2007/relationships/hdphoto" Target="../media/hdphoto16.wdp"/><Relationship Id="rId35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notesSlide" Target="../notesSlides/notesSlide9.xml"/><Relationship Id="rId7" Type="http://schemas.microsoft.com/office/2007/relationships/hdphoto" Target="../media/hdphoto21.wdp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66.png"/><Relationship Id="rId5" Type="http://schemas.microsoft.com/office/2007/relationships/hdphoto" Target="../media/hdphoto20.wdp"/><Relationship Id="rId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=""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" t="61685" r="-1157" b="7839"/>
          <a:stretch/>
        </p:blipFill>
        <p:spPr>
          <a:xfrm>
            <a:off x="0" y="2243730"/>
            <a:ext cx="12338892" cy="46287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图形 25">
            <a:hlinkClick r:id="rId16" action="ppaction://hlinksldjump"/>
            <a:extLst>
              <a:ext uri="{FF2B5EF4-FFF2-40B4-BE49-F238E27FC236}">
                <a16:creationId xmlns=""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438" b="99681" l="2077" r="96965">
                        <a14:foregroundMark x1="6869" y1="37540" x2="41054" y2="40415"/>
                        <a14:foregroundMark x1="6230" y1="24121" x2="42492" y2="21246"/>
                        <a14:foregroundMark x1="6550" y1="35942" x2="21406" y2="30511"/>
                        <a14:foregroundMark x1="6550" y1="35144" x2="13099" y2="31150"/>
                        <a14:foregroundMark x1="5272" y1="24441" x2="8307" y2="17891"/>
                        <a14:foregroundMark x1="8466" y1="15495" x2="10863" y2="10383"/>
                        <a14:foregroundMark x1="14537" y1="9105" x2="17572" y2="10224"/>
                        <a14:foregroundMark x1="18850" y1="8466" x2="22045" y2="5431"/>
                        <a14:foregroundMark x1="24760" y1="5272" x2="29073" y2="7508"/>
                        <a14:foregroundMark x1="31470" y1="9425" x2="34824" y2="9425"/>
                        <a14:foregroundMark x1="36422" y1="9585" x2="38658" y2="11821"/>
                        <a14:foregroundMark x1="22843" y1="26038" x2="31949" y2="33866"/>
                        <a14:foregroundMark x1="31470" y1="31470" x2="42013" y2="35304"/>
                        <a14:foregroundMark x1="38019" y1="33227" x2="44089" y2="36741"/>
                        <a14:foregroundMark x1="56869" y1="37061" x2="94409" y2="37380"/>
                        <a14:foregroundMark x1="59744" y1="41374" x2="90575" y2="42173"/>
                        <a14:foregroundMark x1="61182" y1="35144" x2="91534" y2="36901"/>
                        <a14:foregroundMark x1="68690" y1="14217" x2="75240" y2="30351"/>
                        <a14:foregroundMark x1="62780" y1="26837" x2="76837" y2="5272"/>
                        <a14:foregroundMark x1="60383" y1="11661" x2="65016" y2="7188"/>
                        <a14:foregroundMark x1="69010" y1="7188" x2="76358" y2="3674"/>
                        <a14:foregroundMark x1="77796" y1="4952" x2="87859" y2="12780"/>
                        <a14:foregroundMark x1="85304" y1="6709" x2="89617" y2="10863"/>
                        <a14:foregroundMark x1="10064" y1="88019" x2="31789" y2="88339"/>
                        <a14:foregroundMark x1="7668" y1="88658" x2="28914" y2="93930"/>
                        <a14:foregroundMark x1="18690" y1="80351" x2="37540" y2="60064"/>
                        <a14:foregroundMark x1="38978" y1="61502" x2="43131" y2="64696"/>
                        <a14:foregroundMark x1="33387" y1="78754" x2="41054" y2="80351"/>
                        <a14:foregroundMark x1="11981" y1="19329" x2="35623" y2="16613"/>
                      </a14:backgroundRemoval>
                    </a14:imgEffect>
                  </a14:imgLayer>
                </a14:imgProps>
              </a:ext>
            </a:extLst>
          </a:blip>
          <a:srcRect r="53157" b="51879"/>
          <a:stretch/>
        </p:blipFill>
        <p:spPr>
          <a:xfrm>
            <a:off x="799593" y="4056782"/>
            <a:ext cx="2488213" cy="25560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4329" y="5245915"/>
            <a:ext cx="729874" cy="688035"/>
          </a:xfrm>
          <a:prstGeom prst="rect">
            <a:avLst/>
          </a:prstGeom>
        </p:spPr>
      </p:pic>
      <p:pic>
        <p:nvPicPr>
          <p:cNvPr id="20" name="Picture 8" descr="4,001 BEST Seashell Clipart IMAGES, STOCK PHOTOS &amp;amp; VECTORS | Adobe Stock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3155">
            <a:off x="720731" y="3522521"/>
            <a:ext cx="2390665" cy="208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438" b="99681" l="2077" r="96965">
                        <a14:foregroundMark x1="6869" y1="37540" x2="41054" y2="40415"/>
                        <a14:foregroundMark x1="6230" y1="24121" x2="42492" y2="21246"/>
                        <a14:foregroundMark x1="6550" y1="35942" x2="21406" y2="30511"/>
                        <a14:foregroundMark x1="6550" y1="35144" x2="13099" y2="31150"/>
                        <a14:foregroundMark x1="5272" y1="24441" x2="8307" y2="17891"/>
                        <a14:foregroundMark x1="8466" y1="15495" x2="10863" y2="10383"/>
                        <a14:foregroundMark x1="14537" y1="9105" x2="17572" y2="10224"/>
                        <a14:foregroundMark x1="18850" y1="8466" x2="22045" y2="5431"/>
                        <a14:foregroundMark x1="24760" y1="5272" x2="29073" y2="7508"/>
                        <a14:foregroundMark x1="31470" y1="9425" x2="34824" y2="9425"/>
                        <a14:foregroundMark x1="36422" y1="9585" x2="38658" y2="11821"/>
                        <a14:foregroundMark x1="22843" y1="26038" x2="31949" y2="33866"/>
                        <a14:foregroundMark x1="31470" y1="31470" x2="42013" y2="35304"/>
                        <a14:foregroundMark x1="38019" y1="33227" x2="44089" y2="36741"/>
                        <a14:foregroundMark x1="56869" y1="37061" x2="94409" y2="37380"/>
                        <a14:foregroundMark x1="59744" y1="41374" x2="90575" y2="42173"/>
                        <a14:foregroundMark x1="61182" y1="35144" x2="91534" y2="36901"/>
                        <a14:foregroundMark x1="68690" y1="14217" x2="75240" y2="30351"/>
                        <a14:foregroundMark x1="62780" y1="26837" x2="76837" y2="5272"/>
                        <a14:foregroundMark x1="60383" y1="11661" x2="65016" y2="7188"/>
                        <a14:foregroundMark x1="69010" y1="7188" x2="76358" y2="3674"/>
                        <a14:foregroundMark x1="77796" y1="4952" x2="87859" y2="12780"/>
                        <a14:foregroundMark x1="85304" y1="6709" x2="89617" y2="10863"/>
                        <a14:foregroundMark x1="10064" y1="88019" x2="31789" y2="88339"/>
                        <a14:foregroundMark x1="7668" y1="88658" x2="28914" y2="93930"/>
                        <a14:foregroundMark x1="18690" y1="80351" x2="37540" y2="60064"/>
                        <a14:foregroundMark x1="38978" y1="61502" x2="43131" y2="64696"/>
                        <a14:foregroundMark x1="33387" y1="78754" x2="41054" y2="80351"/>
                        <a14:foregroundMark x1="11981" y1="19329" x2="35623" y2="16613"/>
                      </a14:backgroundRemoval>
                    </a14:imgEffect>
                  </a14:imgLayer>
                </a14:imgProps>
              </a:ext>
            </a:extLst>
          </a:blip>
          <a:srcRect l="51237" t="1668" r="1920" b="50211"/>
          <a:stretch/>
        </p:blipFill>
        <p:spPr>
          <a:xfrm>
            <a:off x="4928406" y="4204304"/>
            <a:ext cx="2391595" cy="24568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4231" y="5072081"/>
            <a:ext cx="852053" cy="8032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438" b="99681" l="2077" r="96965">
                        <a14:foregroundMark x1="6869" y1="37540" x2="41054" y2="40415"/>
                        <a14:foregroundMark x1="6230" y1="24121" x2="42492" y2="21246"/>
                        <a14:foregroundMark x1="6550" y1="35942" x2="21406" y2="30511"/>
                        <a14:foregroundMark x1="6550" y1="35144" x2="13099" y2="31150"/>
                        <a14:foregroundMark x1="5272" y1="24441" x2="8307" y2="17891"/>
                        <a14:foregroundMark x1="8466" y1="15495" x2="10863" y2="10383"/>
                        <a14:foregroundMark x1="14537" y1="9105" x2="17572" y2="10224"/>
                        <a14:foregroundMark x1="18850" y1="8466" x2="22045" y2="5431"/>
                        <a14:foregroundMark x1="24760" y1="5272" x2="29073" y2="7508"/>
                        <a14:foregroundMark x1="31470" y1="9425" x2="34824" y2="9425"/>
                        <a14:foregroundMark x1="36422" y1="9585" x2="38658" y2="11821"/>
                        <a14:foregroundMark x1="22843" y1="26038" x2="31949" y2="33866"/>
                        <a14:foregroundMark x1="31470" y1="31470" x2="42013" y2="35304"/>
                        <a14:foregroundMark x1="38019" y1="33227" x2="44089" y2="36741"/>
                        <a14:foregroundMark x1="56869" y1="37061" x2="94409" y2="37380"/>
                        <a14:foregroundMark x1="59744" y1="41374" x2="90575" y2="42173"/>
                        <a14:foregroundMark x1="61182" y1="35144" x2="91534" y2="36901"/>
                        <a14:foregroundMark x1="68690" y1="14217" x2="75240" y2="30351"/>
                        <a14:foregroundMark x1="62780" y1="26837" x2="76837" y2="5272"/>
                        <a14:foregroundMark x1="60383" y1="11661" x2="65016" y2="7188"/>
                        <a14:foregroundMark x1="69010" y1="7188" x2="76358" y2="3674"/>
                        <a14:foregroundMark x1="77796" y1="4952" x2="87859" y2="12780"/>
                        <a14:foregroundMark x1="85304" y1="6709" x2="89617" y2="10863"/>
                        <a14:foregroundMark x1="10064" y1="88019" x2="31789" y2="88339"/>
                        <a14:foregroundMark x1="7668" y1="88658" x2="28914" y2="93930"/>
                        <a14:foregroundMark x1="18690" y1="80351" x2="37540" y2="60064"/>
                        <a14:foregroundMark x1="38978" y1="61502" x2="43131" y2="64696"/>
                        <a14:foregroundMark x1="33387" y1="78754" x2="41054" y2="80351"/>
                        <a14:foregroundMark x1="11981" y1="19329" x2="35623" y2="16613"/>
                      </a14:backgroundRemoval>
                    </a14:imgEffect>
                  </a14:imgLayer>
                </a14:imgProps>
              </a:ext>
            </a:extLst>
          </a:blip>
          <a:srcRect l="52194" t="49235" r="963" b="2644"/>
          <a:stretch/>
        </p:blipFill>
        <p:spPr>
          <a:xfrm>
            <a:off x="9270116" y="4337965"/>
            <a:ext cx="2261484" cy="232318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68732" y="5141397"/>
            <a:ext cx="864252" cy="897072"/>
          </a:xfrm>
          <a:prstGeom prst="rect">
            <a:avLst/>
          </a:prstGeom>
        </p:spPr>
      </p:pic>
      <p:pic>
        <p:nvPicPr>
          <p:cNvPr id="19" name="Picture 4" descr="Cute bright pink cartoon seashell icon colorful Vector Image">
            <a:hlinkClick r:id="rId3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7500" b="84722" l="10700" r="8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95" t="7568" r="10516" b="14801"/>
          <a:stretch/>
        </p:blipFill>
        <p:spPr bwMode="auto">
          <a:xfrm rot="808473">
            <a:off x="5292605" y="3500504"/>
            <a:ext cx="1995976" cy="211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34" action="ppaction://hlinksldjump"/>
          </p:cNvPr>
          <p:cNvPicPr>
            <a:picLocks noChangeAspect="1"/>
          </p:cNvPicPr>
          <p:nvPr/>
        </p:nvPicPr>
        <p:blipFill rotWithShape="1">
          <a:blip r:embed="rId3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l="5461" t="9342" r="4145" b="9145"/>
          <a:stretch/>
        </p:blipFill>
        <p:spPr>
          <a:xfrm>
            <a:off x="8833480" y="3495185"/>
            <a:ext cx="2386568" cy="2152081"/>
          </a:xfrm>
          <a:prstGeom prst="rect">
            <a:avLst/>
          </a:prstGeom>
        </p:spPr>
      </p:pic>
      <p:pic>
        <p:nvPicPr>
          <p:cNvPr id="25" name="5c40741ee2086">
            <a:hlinkClick r:id="" action="ppaction://media"/>
            <a:extLst>
              <a:ext uri="{FF2B5EF4-FFF2-40B4-BE49-F238E27FC236}">
                <a16:creationId xmlns="" xmlns:a16="http://schemas.microsoft.com/office/drawing/2014/main" id="{EC17F7B3-CB59-49FF-9405-40D88A10E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333375" y="-977721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612004" y="394371"/>
            <a:ext cx="8967993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8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11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100"/>
                            </p:stCondLst>
                            <p:childTnLst>
                              <p:par>
                                <p:cTn id="8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ounded Rectangle 96"/>
          <p:cNvSpPr/>
          <p:nvPr/>
        </p:nvSpPr>
        <p:spPr>
          <a:xfrm>
            <a:off x="2935671" y="3778026"/>
            <a:ext cx="6177407" cy="1637356"/>
          </a:xfrm>
          <a:prstGeom prst="roundRect">
            <a:avLst>
              <a:gd name="adj" fmla="val 10396"/>
            </a:avLst>
          </a:prstGeom>
          <a:solidFill>
            <a:srgbClr val="FBE5E5"/>
          </a:solidFill>
          <a:ln>
            <a:solidFill>
              <a:srgbClr val="FFFA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2" name="Group 101"/>
          <p:cNvGrpSpPr/>
          <p:nvPr/>
        </p:nvGrpSpPr>
        <p:grpSpPr>
          <a:xfrm>
            <a:off x="3100319" y="4016910"/>
            <a:ext cx="2803850" cy="1224027"/>
            <a:chOff x="684921" y="4743082"/>
            <a:chExt cx="2803850" cy="1224027"/>
          </a:xfrm>
        </p:grpSpPr>
        <p:sp>
          <p:nvSpPr>
            <p:cNvPr id="29" name="Rounded Rectangle 28"/>
            <p:cNvSpPr/>
            <p:nvPr/>
          </p:nvSpPr>
          <p:spPr>
            <a:xfrm>
              <a:off x="684921" y="4743082"/>
              <a:ext cx="2803850" cy="1224027"/>
            </a:xfrm>
            <a:prstGeom prst="roundRect">
              <a:avLst>
                <a:gd name="adj" fmla="val 10506"/>
              </a:avLst>
            </a:prstGeom>
            <a:noFill/>
            <a:ln w="28575">
              <a:solidFill>
                <a:srgbClr val="FF66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874173" y="4944903"/>
              <a:ext cx="2421119" cy="875767"/>
              <a:chOff x="890803" y="2931458"/>
              <a:chExt cx="3142385" cy="1135519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7778" b="71667" l="15700" r="866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79" t="19895" r="16114" b="28379"/>
              <a:stretch/>
            </p:blipFill>
            <p:spPr>
              <a:xfrm>
                <a:off x="926565" y="2931458"/>
                <a:ext cx="573741" cy="493058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7778" b="71667" l="15700" r="866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79" t="19895" r="16114" b="28379"/>
              <a:stretch/>
            </p:blipFill>
            <p:spPr>
              <a:xfrm>
                <a:off x="1541833" y="2931458"/>
                <a:ext cx="573741" cy="493058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7778" b="71667" l="15700" r="866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79" t="19895" r="16114" b="28379"/>
              <a:stretch/>
            </p:blipFill>
            <p:spPr>
              <a:xfrm>
                <a:off x="2183994" y="2931458"/>
                <a:ext cx="573741" cy="493058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7778" b="71667" l="15700" r="866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79" t="19895" r="16114" b="28379"/>
              <a:stretch/>
            </p:blipFill>
            <p:spPr>
              <a:xfrm>
                <a:off x="2826155" y="2931458"/>
                <a:ext cx="573741" cy="493058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7778" b="71667" l="15700" r="866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79" t="19895" r="16114" b="28379"/>
              <a:stretch/>
            </p:blipFill>
            <p:spPr>
              <a:xfrm>
                <a:off x="3459447" y="3573919"/>
                <a:ext cx="573741" cy="493058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7778" b="71667" l="15700" r="866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79" t="19895" r="16114" b="28379"/>
              <a:stretch/>
            </p:blipFill>
            <p:spPr>
              <a:xfrm>
                <a:off x="890803" y="3573919"/>
                <a:ext cx="573741" cy="493058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7778" b="71667" l="15700" r="866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79" t="19895" r="16114" b="28379"/>
              <a:stretch/>
            </p:blipFill>
            <p:spPr>
              <a:xfrm>
                <a:off x="1532964" y="3573919"/>
                <a:ext cx="573741" cy="493058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7778" b="71667" l="15700" r="866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79" t="19895" r="16114" b="28379"/>
              <a:stretch/>
            </p:blipFill>
            <p:spPr>
              <a:xfrm>
                <a:off x="2175125" y="3573919"/>
                <a:ext cx="573741" cy="493058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7778" b="71667" l="15700" r="866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79" t="19895" r="16114" b="28379"/>
              <a:stretch/>
            </p:blipFill>
            <p:spPr>
              <a:xfrm>
                <a:off x="2817286" y="3573919"/>
                <a:ext cx="573741" cy="493058"/>
              </a:xfrm>
              <a:prstGeom prst="rect">
                <a:avLst/>
              </a:prstGeom>
            </p:spPr>
          </p:pic>
        </p:grpSp>
      </p:grpSp>
      <p:grpSp>
        <p:nvGrpSpPr>
          <p:cNvPr id="101" name="Group 100"/>
          <p:cNvGrpSpPr/>
          <p:nvPr/>
        </p:nvGrpSpPr>
        <p:grpSpPr>
          <a:xfrm>
            <a:off x="2957078" y="1904930"/>
            <a:ext cx="6156000" cy="1597214"/>
            <a:chOff x="541681" y="2525849"/>
            <a:chExt cx="6156000" cy="1597214"/>
          </a:xfrm>
        </p:grpSpPr>
        <p:sp>
          <p:nvSpPr>
            <p:cNvPr id="96" name="Rounded Rectangle 95"/>
            <p:cNvSpPr/>
            <p:nvPr/>
          </p:nvSpPr>
          <p:spPr>
            <a:xfrm>
              <a:off x="541681" y="2525849"/>
              <a:ext cx="6156000" cy="1597214"/>
            </a:xfrm>
            <a:prstGeom prst="roundRect">
              <a:avLst>
                <a:gd name="adj" fmla="val 10396"/>
              </a:avLst>
            </a:prstGeom>
            <a:solidFill>
              <a:srgbClr val="FFFAEB"/>
            </a:solidFill>
            <a:ln>
              <a:solidFill>
                <a:srgbClr val="FFFA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3" name="Group 92"/>
            <p:cNvGrpSpPr/>
            <p:nvPr/>
          </p:nvGrpSpPr>
          <p:grpSpPr>
            <a:xfrm>
              <a:off x="664443" y="2698821"/>
              <a:ext cx="2799614" cy="1284814"/>
              <a:chOff x="364897" y="2580258"/>
              <a:chExt cx="2799614" cy="1284814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364897" y="2580258"/>
                <a:ext cx="2799614" cy="1284814"/>
              </a:xfrm>
              <a:prstGeom prst="roundRect">
                <a:avLst>
                  <a:gd name="adj" fmla="val 10506"/>
                </a:avLst>
              </a:prstGeom>
              <a:noFill/>
              <a:ln w="28575">
                <a:solidFill>
                  <a:srgbClr val="FF66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524432" y="2790286"/>
                <a:ext cx="2307844" cy="937767"/>
                <a:chOff x="890803" y="2931458"/>
                <a:chExt cx="3216022" cy="1135519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7778" b="71667" l="15700" r="866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279" t="19895" r="16114" b="28379"/>
                <a:stretch/>
              </p:blipFill>
              <p:spPr>
                <a:xfrm>
                  <a:off x="959223" y="2931458"/>
                  <a:ext cx="573741" cy="493058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7778" b="71667" l="15700" r="866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279" t="19895" r="16114" b="28379"/>
                <a:stretch/>
              </p:blipFill>
              <p:spPr>
                <a:xfrm>
                  <a:off x="1574491" y="2931458"/>
                  <a:ext cx="573741" cy="493058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7778" b="71667" l="15700" r="866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279" t="19895" r="16114" b="28379"/>
                <a:stretch/>
              </p:blipFill>
              <p:spPr>
                <a:xfrm>
                  <a:off x="2216652" y="2931458"/>
                  <a:ext cx="573741" cy="493058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7778" b="71667" l="15700" r="866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279" t="19895" r="16114" b="28379"/>
                <a:stretch/>
              </p:blipFill>
              <p:spPr>
                <a:xfrm>
                  <a:off x="2858813" y="2931458"/>
                  <a:ext cx="573741" cy="493058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7778" b="71667" l="15700" r="866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279" t="19895" r="16114" b="28379"/>
                <a:stretch/>
              </p:blipFill>
              <p:spPr>
                <a:xfrm>
                  <a:off x="3533084" y="3573919"/>
                  <a:ext cx="573741" cy="493058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7778" b="71667" l="15700" r="866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279" t="19895" r="16114" b="28379"/>
                <a:stretch/>
              </p:blipFill>
              <p:spPr>
                <a:xfrm>
                  <a:off x="890803" y="3573919"/>
                  <a:ext cx="573741" cy="493058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7778" b="71667" l="15700" r="866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279" t="19895" r="16114" b="28379"/>
                <a:stretch/>
              </p:blipFill>
              <p:spPr>
                <a:xfrm>
                  <a:off x="1532964" y="3573919"/>
                  <a:ext cx="573741" cy="493058"/>
                </a:xfrm>
                <a:prstGeom prst="rect">
                  <a:avLst/>
                </a:prstGeom>
              </p:spPr>
            </p:pic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7778" b="71667" l="15700" r="866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279" t="19895" r="16114" b="28379"/>
                <a:stretch/>
              </p:blipFill>
              <p:spPr>
                <a:xfrm>
                  <a:off x="2175125" y="3573919"/>
                  <a:ext cx="573741" cy="493058"/>
                </a:xfrm>
                <a:prstGeom prst="rect">
                  <a:avLst/>
                </a:prstGeom>
              </p:spPr>
            </p:pic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7778" b="71667" l="15700" r="866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279" t="19895" r="16114" b="28379"/>
                <a:stretch/>
              </p:blipFill>
              <p:spPr>
                <a:xfrm>
                  <a:off x="2817286" y="3573919"/>
                  <a:ext cx="573741" cy="49305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69" name="Group 68"/>
            <p:cNvGrpSpPr/>
            <p:nvPr/>
          </p:nvGrpSpPr>
          <p:grpSpPr>
            <a:xfrm>
              <a:off x="3941841" y="2697267"/>
              <a:ext cx="2617400" cy="772268"/>
              <a:chOff x="4303440" y="2476410"/>
              <a:chExt cx="3592286" cy="885149"/>
            </a:xfrm>
          </p:grpSpPr>
          <p:grpSp>
            <p:nvGrpSpPr>
              <p:cNvPr id="68" name="Group 67"/>
              <p:cNvGrpSpPr/>
              <p:nvPr/>
            </p:nvGrpSpPr>
            <p:grpSpPr>
              <a:xfrm>
                <a:off x="4474867" y="2708212"/>
                <a:ext cx="3219368" cy="493058"/>
                <a:chOff x="4474867" y="2708212"/>
                <a:chExt cx="3219368" cy="493058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7778" b="71667" l="15700" r="866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279" t="19895" r="16114" b="28379"/>
                <a:stretch/>
              </p:blipFill>
              <p:spPr>
                <a:xfrm>
                  <a:off x="4474867" y="2708212"/>
                  <a:ext cx="573741" cy="493058"/>
                </a:xfrm>
                <a:prstGeom prst="rect">
                  <a:avLst/>
                </a:prstGeom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7778" b="71667" l="15700" r="866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279" t="19895" r="16114" b="28379"/>
                <a:stretch/>
              </p:blipFill>
              <p:spPr>
                <a:xfrm>
                  <a:off x="5194010" y="2708212"/>
                  <a:ext cx="573741" cy="493058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7778" b="71667" l="15700" r="866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279" t="19895" r="16114" b="28379"/>
                <a:stretch/>
              </p:blipFill>
              <p:spPr>
                <a:xfrm>
                  <a:off x="5836171" y="2708212"/>
                  <a:ext cx="573741" cy="493058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7778" b="71667" l="15700" r="866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279" t="19895" r="16114" b="28379"/>
                <a:stretch/>
              </p:blipFill>
              <p:spPr>
                <a:xfrm>
                  <a:off x="6478333" y="2708212"/>
                  <a:ext cx="573741" cy="493058"/>
                </a:xfrm>
                <a:prstGeom prst="rect">
                  <a:avLst/>
                </a:prstGeom>
              </p:spPr>
            </p:pic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7778" b="71667" l="15700" r="866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279" t="19895" r="16114" b="28379"/>
                <a:stretch/>
              </p:blipFill>
              <p:spPr>
                <a:xfrm>
                  <a:off x="7120494" y="2708212"/>
                  <a:ext cx="573741" cy="493058"/>
                </a:xfrm>
                <a:prstGeom prst="rect">
                  <a:avLst/>
                </a:prstGeom>
              </p:spPr>
            </p:pic>
          </p:grpSp>
          <p:sp>
            <p:nvSpPr>
              <p:cNvPr id="28" name="Rounded Rectangle 27"/>
              <p:cNvSpPr/>
              <p:nvPr/>
            </p:nvSpPr>
            <p:spPr>
              <a:xfrm>
                <a:off x="4303440" y="2476410"/>
                <a:ext cx="3592286" cy="885149"/>
              </a:xfrm>
              <a:prstGeom prst="roundRect">
                <a:avLst>
                  <a:gd name="adj" fmla="val 10506"/>
                </a:avLst>
              </a:prstGeom>
              <a:noFill/>
              <a:ln w="28575">
                <a:solidFill>
                  <a:srgbClr val="FF66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71" name="Straight Connector 70"/>
          <p:cNvCxnSpPr/>
          <p:nvPr/>
        </p:nvCxnSpPr>
        <p:spPr>
          <a:xfrm>
            <a:off x="6945514" y="2093440"/>
            <a:ext cx="0" cy="742158"/>
          </a:xfrm>
          <a:prstGeom prst="line">
            <a:avLst/>
          </a:prstGeom>
          <a:ln w="28575">
            <a:solidFill>
              <a:srgbClr val="FF66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171470" y="518014"/>
            <a:ext cx="3820915" cy="925711"/>
          </a:xfrm>
          <a:prstGeom prst="roundRect">
            <a:avLst>
              <a:gd name="adj" fmla="val 29691"/>
            </a:avLst>
          </a:prstGeom>
          <a:solidFill>
            <a:schemeClr val="bg1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+ 5 = 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9464" y="1447109"/>
            <a:ext cx="11592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5316484" y="4168829"/>
            <a:ext cx="449985" cy="436928"/>
          </a:xfrm>
          <a:prstGeom prst="roundRect">
            <a:avLst>
              <a:gd name="adj" fmla="val 10506"/>
            </a:avLst>
          </a:prstGeom>
          <a:solidFill>
            <a:schemeClr val="bg1"/>
          </a:solidFill>
          <a:ln w="28575">
            <a:noFill/>
            <a:prstDash val="dash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7778" b="71667" l="15700" r="86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19895" r="16114" b="28379"/>
          <a:stretch/>
        </p:blipFill>
        <p:spPr>
          <a:xfrm>
            <a:off x="5328365" y="4231818"/>
            <a:ext cx="418037" cy="367852"/>
          </a:xfrm>
          <a:prstGeom prst="rect">
            <a:avLst/>
          </a:prstGeom>
        </p:spPr>
      </p:pic>
      <p:cxnSp>
        <p:nvCxnSpPr>
          <p:cNvPr id="73" name="Straight Arrow Connector 72"/>
          <p:cNvCxnSpPr/>
          <p:nvPr/>
        </p:nvCxnSpPr>
        <p:spPr>
          <a:xfrm flipH="1">
            <a:off x="5710690" y="2791708"/>
            <a:ext cx="888297" cy="1415254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Group 102"/>
          <p:cNvGrpSpPr/>
          <p:nvPr/>
        </p:nvGrpSpPr>
        <p:grpSpPr>
          <a:xfrm>
            <a:off x="6357239" y="4004721"/>
            <a:ext cx="2122372" cy="772268"/>
            <a:chOff x="3941841" y="4730893"/>
            <a:chExt cx="2122372" cy="772268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7778" b="71667" l="15700" r="86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9" t="19895" r="16114" b="28379"/>
            <a:stretch/>
          </p:blipFill>
          <p:spPr>
            <a:xfrm>
              <a:off x="4095698" y="4933134"/>
              <a:ext cx="418037" cy="430179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7778" b="71667" l="15700" r="86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9" t="19895" r="16114" b="28379"/>
            <a:stretch/>
          </p:blipFill>
          <p:spPr>
            <a:xfrm>
              <a:off x="4563587" y="4933134"/>
              <a:ext cx="418037" cy="430179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7778" b="71667" l="15700" r="86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9" t="19895" r="16114" b="28379"/>
            <a:stretch/>
          </p:blipFill>
          <p:spPr>
            <a:xfrm>
              <a:off x="5031477" y="4933134"/>
              <a:ext cx="418037" cy="430179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7778" b="71667" l="15700" r="86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9" t="19895" r="16114" b="28379"/>
            <a:stretch/>
          </p:blipFill>
          <p:spPr>
            <a:xfrm>
              <a:off x="5499367" y="4933134"/>
              <a:ext cx="418037" cy="430179"/>
            </a:xfrm>
            <a:prstGeom prst="rect">
              <a:avLst/>
            </a:prstGeom>
          </p:spPr>
        </p:pic>
        <p:sp>
          <p:nvSpPr>
            <p:cNvPr id="80" name="Rounded Rectangle 79"/>
            <p:cNvSpPr/>
            <p:nvPr/>
          </p:nvSpPr>
          <p:spPr>
            <a:xfrm>
              <a:off x="3941841" y="4730893"/>
              <a:ext cx="2122372" cy="772268"/>
            </a:xfrm>
            <a:prstGeom prst="roundRect">
              <a:avLst>
                <a:gd name="adj" fmla="val 10506"/>
              </a:avLst>
            </a:prstGeom>
            <a:noFill/>
            <a:ln w="28575">
              <a:solidFill>
                <a:srgbClr val="FF66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81" name="Straight Arrow Connector 80"/>
          <p:cNvCxnSpPr/>
          <p:nvPr/>
        </p:nvCxnSpPr>
        <p:spPr>
          <a:xfrm flipH="1">
            <a:off x="7424160" y="2799220"/>
            <a:ext cx="413291" cy="1369609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Curved Up Arrow 94"/>
          <p:cNvSpPr/>
          <p:nvPr/>
        </p:nvSpPr>
        <p:spPr>
          <a:xfrm rot="5400000">
            <a:off x="2312821" y="3593402"/>
            <a:ext cx="1147727" cy="238760"/>
          </a:xfrm>
          <a:prstGeom prst="curvedUpArrow">
            <a:avLst>
              <a:gd name="adj1" fmla="val 25000"/>
              <a:gd name="adj2" fmla="val 62841"/>
              <a:gd name="adj3" fmla="val 2500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6565096" y="4948549"/>
            <a:ext cx="18870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18825" y="5923949"/>
            <a:ext cx="7681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11292" y="5269517"/>
            <a:ext cx="14814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3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Left Brace 69"/>
          <p:cNvSpPr/>
          <p:nvPr/>
        </p:nvSpPr>
        <p:spPr>
          <a:xfrm rot="16200000">
            <a:off x="5833145" y="4242003"/>
            <a:ext cx="86829" cy="3194907"/>
          </a:xfrm>
          <a:prstGeom prst="leftBrace">
            <a:avLst>
              <a:gd name="adj1" fmla="val 34096"/>
              <a:gd name="adj2" fmla="val 50378"/>
            </a:avLst>
          </a:prstGeom>
          <a:ln w="190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6720114" y="619410"/>
            <a:ext cx="825867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50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3" grpId="0"/>
      <p:bldP spid="40" grpId="0" animBg="1"/>
      <p:bldP spid="40" grpId="1" animBg="1"/>
      <p:bldP spid="95" grpId="0" animBg="1"/>
      <p:bldP spid="66" grpId="0"/>
      <p:bldP spid="14" grpId="0"/>
      <p:bldP spid="15" grpId="0"/>
      <p:bldP spid="70" grpId="0" animBg="1"/>
      <p:bldP spid="7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71470" y="518014"/>
            <a:ext cx="3820915" cy="925711"/>
          </a:xfrm>
          <a:prstGeom prst="roundRect">
            <a:avLst>
              <a:gd name="adj" fmla="val 29691"/>
            </a:avLst>
          </a:prstGeom>
          <a:solidFill>
            <a:schemeClr val="bg1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+ 5 = 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 rot="19179407">
            <a:off x="1879579" y="2410010"/>
            <a:ext cx="920013" cy="2277116"/>
          </a:xfrm>
          <a:prstGeom prst="ellipse">
            <a:avLst/>
          </a:prstGeom>
          <a:solidFill>
            <a:srgbClr val="FFFF99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3964" y="2437715"/>
            <a:ext cx="3071241" cy="1110853"/>
          </a:xfrm>
          <a:prstGeom prst="roundRect">
            <a:avLst>
              <a:gd name="adj" fmla="val 29691"/>
            </a:avLst>
          </a:prstGeom>
          <a:noFill/>
          <a:ln w="19050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+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929415" y="3366941"/>
            <a:ext cx="418206" cy="31045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477093" y="3366941"/>
            <a:ext cx="382307" cy="31045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625671" y="3677394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63564" y="3675391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1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55984" y="2544972"/>
            <a:ext cx="5774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00254" y="2431771"/>
            <a:ext cx="28007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4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76841" y="3804537"/>
            <a:ext cx="31213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99704" y="4881178"/>
            <a:ext cx="3719132" cy="1351440"/>
            <a:chOff x="1138632" y="1277113"/>
            <a:chExt cx="3719132" cy="1529276"/>
          </a:xfrm>
        </p:grpSpPr>
        <p:sp>
          <p:nvSpPr>
            <p:cNvPr id="13" name="Oval Callout 12"/>
            <p:cNvSpPr/>
            <p:nvPr/>
          </p:nvSpPr>
          <p:spPr>
            <a:xfrm>
              <a:off x="1307561" y="1277113"/>
              <a:ext cx="3381274" cy="1529276"/>
            </a:xfrm>
            <a:prstGeom prst="wedgeEllipseCallout">
              <a:avLst>
                <a:gd name="adj1" fmla="val 20718"/>
                <a:gd name="adj2" fmla="val -94312"/>
              </a:avLst>
            </a:prstGeom>
            <a:solidFill>
              <a:srgbClr val="E5F8FF"/>
            </a:solidFill>
            <a:ln w="28575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8632" y="1573052"/>
              <a:ext cx="3719132" cy="1079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Tách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1 ở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6765333" y="596148"/>
            <a:ext cx="825867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08038" y="1956953"/>
            <a:ext cx="2478628" cy="1254323"/>
          </a:xfrm>
          <a:prstGeom prst="roundRect">
            <a:avLst>
              <a:gd name="adj" fmla="val 24651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</a:rPr>
              <a:t>Gộp cho 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</a:rPr>
              <a:t>đủ chục</a:t>
            </a:r>
          </a:p>
        </p:txBody>
      </p:sp>
      <p:sp>
        <p:nvSpPr>
          <p:cNvPr id="19" name="Up Arrow 18"/>
          <p:cNvSpPr/>
          <p:nvPr/>
        </p:nvSpPr>
        <p:spPr>
          <a:xfrm rot="10800000">
            <a:off x="10231867" y="3255458"/>
            <a:ext cx="230970" cy="508926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108038" y="3791095"/>
            <a:ext cx="2478628" cy="1254323"/>
          </a:xfrm>
          <a:prstGeom prst="roundRect">
            <a:avLst>
              <a:gd name="adj" fmla="val 24651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Cộng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còn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lại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21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  <p:bldP spid="9" grpId="0"/>
      <p:bldP spid="10" grpId="0"/>
      <p:bldP spid="10" grpId="1"/>
      <p:bldP spid="11" grpId="0"/>
      <p:bldP spid="12" grpId="0"/>
      <p:bldP spid="16" grpId="0" animBg="1"/>
      <p:bldP spid="17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="" xmlns:a16="http://schemas.microsoft.com/office/drawing/2014/main" id="{D46289AE-114A-46E8-92C5-E69A2B77D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="" xmlns:a16="http://schemas.microsoft.com/office/drawing/2014/main" id="{B0BFE98A-6F68-4D5B-8942-2823FCE5A715}"/>
              </a:ext>
            </a:extLst>
          </p:cNvPr>
          <p:cNvSpPr/>
          <p:nvPr/>
        </p:nvSpPr>
        <p:spPr>
          <a:xfrm>
            <a:off x="364553" y="411161"/>
            <a:ext cx="11446847" cy="6239356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8855"/>
              <a:gd name="connsiteY0" fmla="*/ 10281887 h 10594476"/>
              <a:gd name="connsiteX1" fmla="*/ 93319 w 14868855"/>
              <a:gd name="connsiteY1" fmla="*/ 6926129 h 10594476"/>
              <a:gd name="connsiteX2" fmla="*/ 129076 w 14868855"/>
              <a:gd name="connsiteY2" fmla="*/ 1401394 h 10594476"/>
              <a:gd name="connsiteX3" fmla="*/ 1537665 w 14868855"/>
              <a:gd name="connsiteY3" fmla="*/ 26244 h 10594476"/>
              <a:gd name="connsiteX4" fmla="*/ 6055057 w 14868855"/>
              <a:gd name="connsiteY4" fmla="*/ 33764 h 10594476"/>
              <a:gd name="connsiteX5" fmla="*/ 13683339 w 14868855"/>
              <a:gd name="connsiteY5" fmla="*/ 26636 h 10594476"/>
              <a:gd name="connsiteX6" fmla="*/ 14709351 w 14868855"/>
              <a:gd name="connsiteY6" fmla="*/ 4166210 h 10594476"/>
              <a:gd name="connsiteX7" fmla="*/ 14582202 w 14868855"/>
              <a:gd name="connsiteY7" fmla="*/ 9725121 h 10594476"/>
              <a:gd name="connsiteX8" fmla="*/ 11431312 w 14868855"/>
              <a:gd name="connsiteY8" fmla="*/ 10339281 h 10594476"/>
              <a:gd name="connsiteX9" fmla="*/ 2751769 w 14868855"/>
              <a:gd name="connsiteY9" fmla="*/ 10455395 h 10594476"/>
              <a:gd name="connsiteX10" fmla="*/ 389061 w 14868855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82202 w 14757426"/>
              <a:gd name="connsiteY7" fmla="*/ 9725121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51422"/>
              <a:gd name="connsiteY0" fmla="*/ 10281887 h 10594476"/>
              <a:gd name="connsiteX1" fmla="*/ 93319 w 14851422"/>
              <a:gd name="connsiteY1" fmla="*/ 6926129 h 10594476"/>
              <a:gd name="connsiteX2" fmla="*/ 129076 w 14851422"/>
              <a:gd name="connsiteY2" fmla="*/ 1401394 h 10594476"/>
              <a:gd name="connsiteX3" fmla="*/ 1537665 w 14851422"/>
              <a:gd name="connsiteY3" fmla="*/ 26244 h 10594476"/>
              <a:gd name="connsiteX4" fmla="*/ 6055057 w 14851422"/>
              <a:gd name="connsiteY4" fmla="*/ 33764 h 10594476"/>
              <a:gd name="connsiteX5" fmla="*/ 13683339 w 14851422"/>
              <a:gd name="connsiteY5" fmla="*/ 26636 h 10594476"/>
              <a:gd name="connsiteX6" fmla="*/ 14709351 w 14851422"/>
              <a:gd name="connsiteY6" fmla="*/ 4166210 h 10594476"/>
              <a:gd name="connsiteX7" fmla="*/ 14808034 w 14851422"/>
              <a:gd name="connsiteY7" fmla="*/ 9602777 h 10594476"/>
              <a:gd name="connsiteX8" fmla="*/ 11431312 w 14851422"/>
              <a:gd name="connsiteY8" fmla="*/ 10339281 h 10594476"/>
              <a:gd name="connsiteX9" fmla="*/ 2751769 w 14851422"/>
              <a:gd name="connsiteY9" fmla="*/ 10455395 h 10594476"/>
              <a:gd name="connsiteX10" fmla="*/ 389061 w 14851422"/>
              <a:gd name="connsiteY10" fmla="*/ 10281887 h 10594476"/>
              <a:gd name="connsiteX0" fmla="*/ 389061 w 14776214"/>
              <a:gd name="connsiteY0" fmla="*/ 10281887 h 10594476"/>
              <a:gd name="connsiteX1" fmla="*/ 93319 w 14776214"/>
              <a:gd name="connsiteY1" fmla="*/ 6926129 h 10594476"/>
              <a:gd name="connsiteX2" fmla="*/ 129076 w 14776214"/>
              <a:gd name="connsiteY2" fmla="*/ 1401394 h 10594476"/>
              <a:gd name="connsiteX3" fmla="*/ 1537665 w 14776214"/>
              <a:gd name="connsiteY3" fmla="*/ 26244 h 10594476"/>
              <a:gd name="connsiteX4" fmla="*/ 6055057 w 14776214"/>
              <a:gd name="connsiteY4" fmla="*/ 33764 h 10594476"/>
              <a:gd name="connsiteX5" fmla="*/ 13683339 w 14776214"/>
              <a:gd name="connsiteY5" fmla="*/ 26636 h 10594476"/>
              <a:gd name="connsiteX6" fmla="*/ 14709351 w 14776214"/>
              <a:gd name="connsiteY6" fmla="*/ 4166210 h 10594476"/>
              <a:gd name="connsiteX7" fmla="*/ 14713937 w 14776214"/>
              <a:gd name="connsiteY7" fmla="*/ 9504902 h 10594476"/>
              <a:gd name="connsiteX8" fmla="*/ 11431312 w 14776214"/>
              <a:gd name="connsiteY8" fmla="*/ 10339281 h 10594476"/>
              <a:gd name="connsiteX9" fmla="*/ 2751769 w 14776214"/>
              <a:gd name="connsiteY9" fmla="*/ 10455395 h 10594476"/>
              <a:gd name="connsiteX10" fmla="*/ 389061 w 14776214"/>
              <a:gd name="connsiteY10" fmla="*/ 10281887 h 10594476"/>
              <a:gd name="connsiteX0" fmla="*/ 389061 w 14835429"/>
              <a:gd name="connsiteY0" fmla="*/ 10281887 h 10594476"/>
              <a:gd name="connsiteX1" fmla="*/ 93319 w 14835429"/>
              <a:gd name="connsiteY1" fmla="*/ 6926129 h 10594476"/>
              <a:gd name="connsiteX2" fmla="*/ 129076 w 14835429"/>
              <a:gd name="connsiteY2" fmla="*/ 1401394 h 10594476"/>
              <a:gd name="connsiteX3" fmla="*/ 1537665 w 14835429"/>
              <a:gd name="connsiteY3" fmla="*/ 26244 h 10594476"/>
              <a:gd name="connsiteX4" fmla="*/ 6055057 w 14835429"/>
              <a:gd name="connsiteY4" fmla="*/ 33764 h 10594476"/>
              <a:gd name="connsiteX5" fmla="*/ 13683339 w 14835429"/>
              <a:gd name="connsiteY5" fmla="*/ 26636 h 10594476"/>
              <a:gd name="connsiteX6" fmla="*/ 14709351 w 14835429"/>
              <a:gd name="connsiteY6" fmla="*/ 4166210 h 10594476"/>
              <a:gd name="connsiteX7" fmla="*/ 14789215 w 14835429"/>
              <a:gd name="connsiteY7" fmla="*/ 9529371 h 10594476"/>
              <a:gd name="connsiteX8" fmla="*/ 11431312 w 14835429"/>
              <a:gd name="connsiteY8" fmla="*/ 10339281 h 10594476"/>
              <a:gd name="connsiteX9" fmla="*/ 2751769 w 14835429"/>
              <a:gd name="connsiteY9" fmla="*/ 10455395 h 10594476"/>
              <a:gd name="connsiteX10" fmla="*/ 389061 w 14835429"/>
              <a:gd name="connsiteY10" fmla="*/ 10281887 h 10594476"/>
              <a:gd name="connsiteX0" fmla="*/ 389061 w 15054132"/>
              <a:gd name="connsiteY0" fmla="*/ 10561319 h 10873908"/>
              <a:gd name="connsiteX1" fmla="*/ 93319 w 15054132"/>
              <a:gd name="connsiteY1" fmla="*/ 7205561 h 10873908"/>
              <a:gd name="connsiteX2" fmla="*/ 129076 w 15054132"/>
              <a:gd name="connsiteY2" fmla="*/ 1680826 h 10873908"/>
              <a:gd name="connsiteX3" fmla="*/ 1537665 w 15054132"/>
              <a:gd name="connsiteY3" fmla="*/ 305676 h 10873908"/>
              <a:gd name="connsiteX4" fmla="*/ 6055057 w 15054132"/>
              <a:gd name="connsiteY4" fmla="*/ 313196 h 10873908"/>
              <a:gd name="connsiteX5" fmla="*/ 13683339 w 15054132"/>
              <a:gd name="connsiteY5" fmla="*/ 306068 h 10873908"/>
              <a:gd name="connsiteX6" fmla="*/ 14822267 w 15054132"/>
              <a:gd name="connsiteY6" fmla="*/ 4470111 h 10873908"/>
              <a:gd name="connsiteX7" fmla="*/ 14789215 w 15054132"/>
              <a:gd name="connsiteY7" fmla="*/ 9808803 h 10873908"/>
              <a:gd name="connsiteX8" fmla="*/ 11431312 w 15054132"/>
              <a:gd name="connsiteY8" fmla="*/ 10618713 h 10873908"/>
              <a:gd name="connsiteX9" fmla="*/ 2751769 w 15054132"/>
              <a:gd name="connsiteY9" fmla="*/ 10734827 h 10873908"/>
              <a:gd name="connsiteX10" fmla="*/ 389061 w 15054132"/>
              <a:gd name="connsiteY10" fmla="*/ 10561319 h 10873908"/>
              <a:gd name="connsiteX0" fmla="*/ 389061 w 14888271"/>
              <a:gd name="connsiteY0" fmla="*/ 10561319 h 10873908"/>
              <a:gd name="connsiteX1" fmla="*/ 93319 w 14888271"/>
              <a:gd name="connsiteY1" fmla="*/ 7205561 h 10873908"/>
              <a:gd name="connsiteX2" fmla="*/ 129076 w 14888271"/>
              <a:gd name="connsiteY2" fmla="*/ 1680826 h 10873908"/>
              <a:gd name="connsiteX3" fmla="*/ 1537665 w 14888271"/>
              <a:gd name="connsiteY3" fmla="*/ 305676 h 10873908"/>
              <a:gd name="connsiteX4" fmla="*/ 6055057 w 14888271"/>
              <a:gd name="connsiteY4" fmla="*/ 313196 h 10873908"/>
              <a:gd name="connsiteX5" fmla="*/ 13683339 w 14888271"/>
              <a:gd name="connsiteY5" fmla="*/ 306068 h 10873908"/>
              <a:gd name="connsiteX6" fmla="*/ 14822267 w 14888271"/>
              <a:gd name="connsiteY6" fmla="*/ 4470111 h 10873908"/>
              <a:gd name="connsiteX7" fmla="*/ 14789215 w 14888271"/>
              <a:gd name="connsiteY7" fmla="*/ 9808803 h 10873908"/>
              <a:gd name="connsiteX8" fmla="*/ 11431312 w 14888271"/>
              <a:gd name="connsiteY8" fmla="*/ 10618713 h 10873908"/>
              <a:gd name="connsiteX9" fmla="*/ 2751769 w 14888271"/>
              <a:gd name="connsiteY9" fmla="*/ 10734827 h 10873908"/>
              <a:gd name="connsiteX10" fmla="*/ 389061 w 14888271"/>
              <a:gd name="connsiteY10" fmla="*/ 10561319 h 10873908"/>
              <a:gd name="connsiteX0" fmla="*/ 389061 w 14858627"/>
              <a:gd name="connsiteY0" fmla="*/ 10561319 h 10873908"/>
              <a:gd name="connsiteX1" fmla="*/ 93319 w 14858627"/>
              <a:gd name="connsiteY1" fmla="*/ 7205561 h 10873908"/>
              <a:gd name="connsiteX2" fmla="*/ 129076 w 14858627"/>
              <a:gd name="connsiteY2" fmla="*/ 1680826 h 10873908"/>
              <a:gd name="connsiteX3" fmla="*/ 1537665 w 14858627"/>
              <a:gd name="connsiteY3" fmla="*/ 305676 h 10873908"/>
              <a:gd name="connsiteX4" fmla="*/ 6055057 w 14858627"/>
              <a:gd name="connsiteY4" fmla="*/ 313196 h 10873908"/>
              <a:gd name="connsiteX5" fmla="*/ 13683339 w 14858627"/>
              <a:gd name="connsiteY5" fmla="*/ 306068 h 10873908"/>
              <a:gd name="connsiteX6" fmla="*/ 14822267 w 14858627"/>
              <a:gd name="connsiteY6" fmla="*/ 4470111 h 10873908"/>
              <a:gd name="connsiteX7" fmla="*/ 14695117 w 14858627"/>
              <a:gd name="connsiteY7" fmla="*/ 9759864 h 10873908"/>
              <a:gd name="connsiteX8" fmla="*/ 11431312 w 14858627"/>
              <a:gd name="connsiteY8" fmla="*/ 10618713 h 10873908"/>
              <a:gd name="connsiteX9" fmla="*/ 2751769 w 14858627"/>
              <a:gd name="connsiteY9" fmla="*/ 10734827 h 10873908"/>
              <a:gd name="connsiteX10" fmla="*/ 389061 w 14858627"/>
              <a:gd name="connsiteY10" fmla="*/ 10561319 h 10873908"/>
              <a:gd name="connsiteX0" fmla="*/ 389061 w 14888269"/>
              <a:gd name="connsiteY0" fmla="*/ 10561319 h 10873908"/>
              <a:gd name="connsiteX1" fmla="*/ 93319 w 14888269"/>
              <a:gd name="connsiteY1" fmla="*/ 7205561 h 10873908"/>
              <a:gd name="connsiteX2" fmla="*/ 129076 w 14888269"/>
              <a:gd name="connsiteY2" fmla="*/ 1680826 h 10873908"/>
              <a:gd name="connsiteX3" fmla="*/ 1537665 w 14888269"/>
              <a:gd name="connsiteY3" fmla="*/ 305676 h 10873908"/>
              <a:gd name="connsiteX4" fmla="*/ 6055057 w 14888269"/>
              <a:gd name="connsiteY4" fmla="*/ 313196 h 10873908"/>
              <a:gd name="connsiteX5" fmla="*/ 13683339 w 14888269"/>
              <a:gd name="connsiteY5" fmla="*/ 306068 h 10873908"/>
              <a:gd name="connsiteX6" fmla="*/ 14822267 w 14888269"/>
              <a:gd name="connsiteY6" fmla="*/ 4470111 h 10873908"/>
              <a:gd name="connsiteX7" fmla="*/ 14789212 w 14888269"/>
              <a:gd name="connsiteY7" fmla="*/ 9784333 h 10873908"/>
              <a:gd name="connsiteX8" fmla="*/ 11431312 w 14888269"/>
              <a:gd name="connsiteY8" fmla="*/ 10618713 h 10873908"/>
              <a:gd name="connsiteX9" fmla="*/ 2751769 w 14888269"/>
              <a:gd name="connsiteY9" fmla="*/ 10734827 h 10873908"/>
              <a:gd name="connsiteX10" fmla="*/ 389061 w 14888269"/>
              <a:gd name="connsiteY10" fmla="*/ 10561319 h 10873908"/>
              <a:gd name="connsiteX0" fmla="*/ 389061 w 14960024"/>
              <a:gd name="connsiteY0" fmla="*/ 10490704 h 10803293"/>
              <a:gd name="connsiteX1" fmla="*/ 93319 w 14960024"/>
              <a:gd name="connsiteY1" fmla="*/ 7134946 h 10803293"/>
              <a:gd name="connsiteX2" fmla="*/ 129076 w 14960024"/>
              <a:gd name="connsiteY2" fmla="*/ 1610211 h 10803293"/>
              <a:gd name="connsiteX3" fmla="*/ 1537665 w 14960024"/>
              <a:gd name="connsiteY3" fmla="*/ 235061 h 10803293"/>
              <a:gd name="connsiteX4" fmla="*/ 6055057 w 14960024"/>
              <a:gd name="connsiteY4" fmla="*/ 242581 h 10803293"/>
              <a:gd name="connsiteX5" fmla="*/ 13984448 w 14960024"/>
              <a:gd name="connsiteY5" fmla="*/ 333328 h 10803293"/>
              <a:gd name="connsiteX6" fmla="*/ 14822267 w 14960024"/>
              <a:gd name="connsiteY6" fmla="*/ 4399496 h 10803293"/>
              <a:gd name="connsiteX7" fmla="*/ 14789212 w 14960024"/>
              <a:gd name="connsiteY7" fmla="*/ 9713718 h 10803293"/>
              <a:gd name="connsiteX8" fmla="*/ 11431312 w 14960024"/>
              <a:gd name="connsiteY8" fmla="*/ 10548098 h 10803293"/>
              <a:gd name="connsiteX9" fmla="*/ 2751769 w 14960024"/>
              <a:gd name="connsiteY9" fmla="*/ 10664212 h 10803293"/>
              <a:gd name="connsiteX10" fmla="*/ 389061 w 14960024"/>
              <a:gd name="connsiteY10" fmla="*/ 10490704 h 10803293"/>
              <a:gd name="connsiteX0" fmla="*/ 389061 w 14888269"/>
              <a:gd name="connsiteY0" fmla="*/ 10653139 h 10965728"/>
              <a:gd name="connsiteX1" fmla="*/ 93319 w 14888269"/>
              <a:gd name="connsiteY1" fmla="*/ 7297381 h 10965728"/>
              <a:gd name="connsiteX2" fmla="*/ 129076 w 14888269"/>
              <a:gd name="connsiteY2" fmla="*/ 1772646 h 10965728"/>
              <a:gd name="connsiteX3" fmla="*/ 1537665 w 14888269"/>
              <a:gd name="connsiteY3" fmla="*/ 397496 h 10965728"/>
              <a:gd name="connsiteX4" fmla="*/ 6055057 w 14888269"/>
              <a:gd name="connsiteY4" fmla="*/ 405016 h 10965728"/>
              <a:gd name="connsiteX5" fmla="*/ 13984448 w 14888269"/>
              <a:gd name="connsiteY5" fmla="*/ 495763 h 10965728"/>
              <a:gd name="connsiteX6" fmla="*/ 14822267 w 14888269"/>
              <a:gd name="connsiteY6" fmla="*/ 4561931 h 10965728"/>
              <a:gd name="connsiteX7" fmla="*/ 14789212 w 14888269"/>
              <a:gd name="connsiteY7" fmla="*/ 9876153 h 10965728"/>
              <a:gd name="connsiteX8" fmla="*/ 11431312 w 14888269"/>
              <a:gd name="connsiteY8" fmla="*/ 10710533 h 10965728"/>
              <a:gd name="connsiteX9" fmla="*/ 2751769 w 14888269"/>
              <a:gd name="connsiteY9" fmla="*/ 10826647 h 10965728"/>
              <a:gd name="connsiteX10" fmla="*/ 389061 w 14888269"/>
              <a:gd name="connsiteY10" fmla="*/ 10653139 h 10965728"/>
              <a:gd name="connsiteX0" fmla="*/ 389061 w 15098816"/>
              <a:gd name="connsiteY0" fmla="*/ 10490705 h 10803294"/>
              <a:gd name="connsiteX1" fmla="*/ 93319 w 15098816"/>
              <a:gd name="connsiteY1" fmla="*/ 7134947 h 10803294"/>
              <a:gd name="connsiteX2" fmla="*/ 129076 w 15098816"/>
              <a:gd name="connsiteY2" fmla="*/ 1610212 h 10803294"/>
              <a:gd name="connsiteX3" fmla="*/ 1537665 w 15098816"/>
              <a:gd name="connsiteY3" fmla="*/ 235062 h 10803294"/>
              <a:gd name="connsiteX4" fmla="*/ 6055057 w 15098816"/>
              <a:gd name="connsiteY4" fmla="*/ 242582 h 10803294"/>
              <a:gd name="connsiteX5" fmla="*/ 13984448 w 15098816"/>
              <a:gd name="connsiteY5" fmla="*/ 333329 h 10803294"/>
              <a:gd name="connsiteX6" fmla="*/ 14935183 w 15098816"/>
              <a:gd name="connsiteY6" fmla="*/ 4399497 h 10803294"/>
              <a:gd name="connsiteX7" fmla="*/ 14789212 w 15098816"/>
              <a:gd name="connsiteY7" fmla="*/ 9713719 h 10803294"/>
              <a:gd name="connsiteX8" fmla="*/ 11431312 w 15098816"/>
              <a:gd name="connsiteY8" fmla="*/ 10548099 h 10803294"/>
              <a:gd name="connsiteX9" fmla="*/ 2751769 w 15098816"/>
              <a:gd name="connsiteY9" fmla="*/ 10664213 h 10803294"/>
              <a:gd name="connsiteX10" fmla="*/ 389061 w 15098816"/>
              <a:gd name="connsiteY10" fmla="*/ 10490705 h 10803294"/>
              <a:gd name="connsiteX0" fmla="*/ 389061 w 15047455"/>
              <a:gd name="connsiteY0" fmla="*/ 10488905 h 10801494"/>
              <a:gd name="connsiteX1" fmla="*/ 93319 w 15047455"/>
              <a:gd name="connsiteY1" fmla="*/ 7133147 h 10801494"/>
              <a:gd name="connsiteX2" fmla="*/ 129076 w 15047455"/>
              <a:gd name="connsiteY2" fmla="*/ 1608412 h 10801494"/>
              <a:gd name="connsiteX3" fmla="*/ 1537665 w 15047455"/>
              <a:gd name="connsiteY3" fmla="*/ 233262 h 10801494"/>
              <a:gd name="connsiteX4" fmla="*/ 6055057 w 15047455"/>
              <a:gd name="connsiteY4" fmla="*/ 240782 h 10801494"/>
              <a:gd name="connsiteX5" fmla="*/ 13984448 w 15047455"/>
              <a:gd name="connsiteY5" fmla="*/ 331529 h 10801494"/>
              <a:gd name="connsiteX6" fmla="*/ 14803449 w 15047455"/>
              <a:gd name="connsiteY6" fmla="*/ 4373228 h 10801494"/>
              <a:gd name="connsiteX7" fmla="*/ 14789212 w 15047455"/>
              <a:gd name="connsiteY7" fmla="*/ 9711919 h 10801494"/>
              <a:gd name="connsiteX8" fmla="*/ 11431312 w 15047455"/>
              <a:gd name="connsiteY8" fmla="*/ 10546299 h 10801494"/>
              <a:gd name="connsiteX9" fmla="*/ 2751769 w 15047455"/>
              <a:gd name="connsiteY9" fmla="*/ 10662413 h 10801494"/>
              <a:gd name="connsiteX10" fmla="*/ 389061 w 15047455"/>
              <a:gd name="connsiteY10" fmla="*/ 10488905 h 10801494"/>
              <a:gd name="connsiteX0" fmla="*/ 389061 w 14948452"/>
              <a:gd name="connsiteY0" fmla="*/ 10488905 h 10801494"/>
              <a:gd name="connsiteX1" fmla="*/ 93319 w 14948452"/>
              <a:gd name="connsiteY1" fmla="*/ 7133147 h 10801494"/>
              <a:gd name="connsiteX2" fmla="*/ 129076 w 14948452"/>
              <a:gd name="connsiteY2" fmla="*/ 1608412 h 10801494"/>
              <a:gd name="connsiteX3" fmla="*/ 1537665 w 14948452"/>
              <a:gd name="connsiteY3" fmla="*/ 233262 h 10801494"/>
              <a:gd name="connsiteX4" fmla="*/ 6055057 w 14948452"/>
              <a:gd name="connsiteY4" fmla="*/ 240782 h 10801494"/>
              <a:gd name="connsiteX5" fmla="*/ 13984448 w 14948452"/>
              <a:gd name="connsiteY5" fmla="*/ 331529 h 10801494"/>
              <a:gd name="connsiteX6" fmla="*/ 14803449 w 14948452"/>
              <a:gd name="connsiteY6" fmla="*/ 4373228 h 10801494"/>
              <a:gd name="connsiteX7" fmla="*/ 14789212 w 14948452"/>
              <a:gd name="connsiteY7" fmla="*/ 9711919 h 10801494"/>
              <a:gd name="connsiteX8" fmla="*/ 11431312 w 14948452"/>
              <a:gd name="connsiteY8" fmla="*/ 10546299 h 10801494"/>
              <a:gd name="connsiteX9" fmla="*/ 2751769 w 14948452"/>
              <a:gd name="connsiteY9" fmla="*/ 10662413 h 10801494"/>
              <a:gd name="connsiteX10" fmla="*/ 389061 w 14948452"/>
              <a:gd name="connsiteY10" fmla="*/ 10488905 h 10801494"/>
              <a:gd name="connsiteX0" fmla="*/ 389061 w 14847771"/>
              <a:gd name="connsiteY0" fmla="*/ 10727280 h 11039869"/>
              <a:gd name="connsiteX1" fmla="*/ 93319 w 14847771"/>
              <a:gd name="connsiteY1" fmla="*/ 7371522 h 11039869"/>
              <a:gd name="connsiteX2" fmla="*/ 129076 w 14847771"/>
              <a:gd name="connsiteY2" fmla="*/ 1846787 h 11039869"/>
              <a:gd name="connsiteX3" fmla="*/ 1537665 w 14847771"/>
              <a:gd name="connsiteY3" fmla="*/ 471637 h 11039869"/>
              <a:gd name="connsiteX4" fmla="*/ 6055057 w 14847771"/>
              <a:gd name="connsiteY4" fmla="*/ 479157 h 11039869"/>
              <a:gd name="connsiteX5" fmla="*/ 13984448 w 14847771"/>
              <a:gd name="connsiteY5" fmla="*/ 569904 h 11039869"/>
              <a:gd name="connsiteX6" fmla="*/ 14803449 w 14847771"/>
              <a:gd name="connsiteY6" fmla="*/ 4611603 h 11039869"/>
              <a:gd name="connsiteX7" fmla="*/ 14789212 w 14847771"/>
              <a:gd name="connsiteY7" fmla="*/ 9950294 h 11039869"/>
              <a:gd name="connsiteX8" fmla="*/ 11431312 w 14847771"/>
              <a:gd name="connsiteY8" fmla="*/ 10784674 h 11039869"/>
              <a:gd name="connsiteX9" fmla="*/ 2751769 w 14847771"/>
              <a:gd name="connsiteY9" fmla="*/ 10900788 h 11039869"/>
              <a:gd name="connsiteX10" fmla="*/ 389061 w 14847771"/>
              <a:gd name="connsiteY10" fmla="*/ 10727280 h 11039869"/>
              <a:gd name="connsiteX0" fmla="*/ 389061 w 15097970"/>
              <a:gd name="connsiteY0" fmla="*/ 10486184 h 10798773"/>
              <a:gd name="connsiteX1" fmla="*/ 93319 w 15097970"/>
              <a:gd name="connsiteY1" fmla="*/ 7130426 h 10798773"/>
              <a:gd name="connsiteX2" fmla="*/ 129076 w 15097970"/>
              <a:gd name="connsiteY2" fmla="*/ 1605691 h 10798773"/>
              <a:gd name="connsiteX3" fmla="*/ 1537665 w 15097970"/>
              <a:gd name="connsiteY3" fmla="*/ 230541 h 10798773"/>
              <a:gd name="connsiteX4" fmla="*/ 6055057 w 15097970"/>
              <a:gd name="connsiteY4" fmla="*/ 238061 h 10798773"/>
              <a:gd name="connsiteX5" fmla="*/ 14605483 w 15097970"/>
              <a:gd name="connsiteY5" fmla="*/ 695839 h 10798773"/>
              <a:gd name="connsiteX6" fmla="*/ 14803449 w 15097970"/>
              <a:gd name="connsiteY6" fmla="*/ 4370507 h 10798773"/>
              <a:gd name="connsiteX7" fmla="*/ 14789212 w 15097970"/>
              <a:gd name="connsiteY7" fmla="*/ 9709198 h 10798773"/>
              <a:gd name="connsiteX8" fmla="*/ 11431312 w 15097970"/>
              <a:gd name="connsiteY8" fmla="*/ 10543578 h 10798773"/>
              <a:gd name="connsiteX9" fmla="*/ 2751769 w 15097970"/>
              <a:gd name="connsiteY9" fmla="*/ 10659692 h 10798773"/>
              <a:gd name="connsiteX10" fmla="*/ 389061 w 15097970"/>
              <a:gd name="connsiteY10" fmla="*/ 10486184 h 10798773"/>
              <a:gd name="connsiteX0" fmla="*/ 389061 w 15061215"/>
              <a:gd name="connsiteY0" fmla="*/ 10370559 h 10683148"/>
              <a:gd name="connsiteX1" fmla="*/ 93319 w 15061215"/>
              <a:gd name="connsiteY1" fmla="*/ 7014801 h 10683148"/>
              <a:gd name="connsiteX2" fmla="*/ 129076 w 15061215"/>
              <a:gd name="connsiteY2" fmla="*/ 1490066 h 10683148"/>
              <a:gd name="connsiteX3" fmla="*/ 1537665 w 15061215"/>
              <a:gd name="connsiteY3" fmla="*/ 114916 h 10683148"/>
              <a:gd name="connsiteX4" fmla="*/ 6055057 w 15061215"/>
              <a:gd name="connsiteY4" fmla="*/ 122436 h 10683148"/>
              <a:gd name="connsiteX5" fmla="*/ 14549025 w 15061215"/>
              <a:gd name="connsiteY5" fmla="*/ 800432 h 10683148"/>
              <a:gd name="connsiteX6" fmla="*/ 14803449 w 15061215"/>
              <a:gd name="connsiteY6" fmla="*/ 4254882 h 10683148"/>
              <a:gd name="connsiteX7" fmla="*/ 14789212 w 15061215"/>
              <a:gd name="connsiteY7" fmla="*/ 9593573 h 10683148"/>
              <a:gd name="connsiteX8" fmla="*/ 11431312 w 15061215"/>
              <a:gd name="connsiteY8" fmla="*/ 10427953 h 10683148"/>
              <a:gd name="connsiteX9" fmla="*/ 2751769 w 15061215"/>
              <a:gd name="connsiteY9" fmla="*/ 10544067 h 10683148"/>
              <a:gd name="connsiteX10" fmla="*/ 389061 w 15061215"/>
              <a:gd name="connsiteY10" fmla="*/ 10370559 h 10683148"/>
              <a:gd name="connsiteX0" fmla="*/ 389061 w 14847771"/>
              <a:gd name="connsiteY0" fmla="*/ 10452356 h 10764945"/>
              <a:gd name="connsiteX1" fmla="*/ 93319 w 14847771"/>
              <a:gd name="connsiteY1" fmla="*/ 7096598 h 10764945"/>
              <a:gd name="connsiteX2" fmla="*/ 129076 w 14847771"/>
              <a:gd name="connsiteY2" fmla="*/ 1571863 h 10764945"/>
              <a:gd name="connsiteX3" fmla="*/ 1537665 w 14847771"/>
              <a:gd name="connsiteY3" fmla="*/ 196713 h 10764945"/>
              <a:gd name="connsiteX4" fmla="*/ 6055057 w 14847771"/>
              <a:gd name="connsiteY4" fmla="*/ 204233 h 10764945"/>
              <a:gd name="connsiteX5" fmla="*/ 14549025 w 14847771"/>
              <a:gd name="connsiteY5" fmla="*/ 882229 h 10764945"/>
              <a:gd name="connsiteX6" fmla="*/ 14803449 w 14847771"/>
              <a:gd name="connsiteY6" fmla="*/ 4336679 h 10764945"/>
              <a:gd name="connsiteX7" fmla="*/ 14789212 w 14847771"/>
              <a:gd name="connsiteY7" fmla="*/ 9675370 h 10764945"/>
              <a:gd name="connsiteX8" fmla="*/ 11431312 w 14847771"/>
              <a:gd name="connsiteY8" fmla="*/ 10509750 h 10764945"/>
              <a:gd name="connsiteX9" fmla="*/ 2751769 w 14847771"/>
              <a:gd name="connsiteY9" fmla="*/ 10625864 h 10764945"/>
              <a:gd name="connsiteX10" fmla="*/ 389061 w 14847771"/>
              <a:gd name="connsiteY10" fmla="*/ 10452356 h 10764945"/>
              <a:gd name="connsiteX0" fmla="*/ 389061 w 14923957"/>
              <a:gd name="connsiteY0" fmla="*/ 10478517 h 10791106"/>
              <a:gd name="connsiteX1" fmla="*/ 93319 w 14923957"/>
              <a:gd name="connsiteY1" fmla="*/ 7122759 h 10791106"/>
              <a:gd name="connsiteX2" fmla="*/ 129076 w 14923957"/>
              <a:gd name="connsiteY2" fmla="*/ 1598024 h 10791106"/>
              <a:gd name="connsiteX3" fmla="*/ 1537665 w 14923957"/>
              <a:gd name="connsiteY3" fmla="*/ 222874 h 10791106"/>
              <a:gd name="connsiteX4" fmla="*/ 6055057 w 14923957"/>
              <a:gd name="connsiteY4" fmla="*/ 230394 h 10791106"/>
              <a:gd name="connsiteX5" fmla="*/ 14774855 w 14923957"/>
              <a:gd name="connsiteY5" fmla="*/ 859452 h 10791106"/>
              <a:gd name="connsiteX6" fmla="*/ 14803449 w 14923957"/>
              <a:gd name="connsiteY6" fmla="*/ 4362840 h 10791106"/>
              <a:gd name="connsiteX7" fmla="*/ 14789212 w 14923957"/>
              <a:gd name="connsiteY7" fmla="*/ 9701531 h 10791106"/>
              <a:gd name="connsiteX8" fmla="*/ 11431312 w 14923957"/>
              <a:gd name="connsiteY8" fmla="*/ 10535911 h 10791106"/>
              <a:gd name="connsiteX9" fmla="*/ 2751769 w 14923957"/>
              <a:gd name="connsiteY9" fmla="*/ 10652025 h 10791106"/>
              <a:gd name="connsiteX10" fmla="*/ 389061 w 14923957"/>
              <a:gd name="connsiteY10" fmla="*/ 10478517 h 10791106"/>
              <a:gd name="connsiteX0" fmla="*/ 389061 w 14951066"/>
              <a:gd name="connsiteY0" fmla="*/ 10403614 h 10716203"/>
              <a:gd name="connsiteX1" fmla="*/ 93319 w 14951066"/>
              <a:gd name="connsiteY1" fmla="*/ 7047856 h 10716203"/>
              <a:gd name="connsiteX2" fmla="*/ 129076 w 14951066"/>
              <a:gd name="connsiteY2" fmla="*/ 1523121 h 10716203"/>
              <a:gd name="connsiteX3" fmla="*/ 1537665 w 14951066"/>
              <a:gd name="connsiteY3" fmla="*/ 147971 h 10716203"/>
              <a:gd name="connsiteX4" fmla="*/ 6055057 w 14951066"/>
              <a:gd name="connsiteY4" fmla="*/ 155491 h 10716203"/>
              <a:gd name="connsiteX5" fmla="*/ 14812495 w 14951066"/>
              <a:gd name="connsiteY5" fmla="*/ 931362 h 10716203"/>
              <a:gd name="connsiteX6" fmla="*/ 14803449 w 14951066"/>
              <a:gd name="connsiteY6" fmla="*/ 4287937 h 10716203"/>
              <a:gd name="connsiteX7" fmla="*/ 14789212 w 14951066"/>
              <a:gd name="connsiteY7" fmla="*/ 9626628 h 10716203"/>
              <a:gd name="connsiteX8" fmla="*/ 11431312 w 14951066"/>
              <a:gd name="connsiteY8" fmla="*/ 10461008 h 10716203"/>
              <a:gd name="connsiteX9" fmla="*/ 2751769 w 14951066"/>
              <a:gd name="connsiteY9" fmla="*/ 10577122 h 10716203"/>
              <a:gd name="connsiteX10" fmla="*/ 389061 w 14951066"/>
              <a:gd name="connsiteY10" fmla="*/ 10403614 h 10716203"/>
              <a:gd name="connsiteX0" fmla="*/ 389061 w 14875790"/>
              <a:gd name="connsiteY0" fmla="*/ 10403612 h 10716201"/>
              <a:gd name="connsiteX1" fmla="*/ 93319 w 14875790"/>
              <a:gd name="connsiteY1" fmla="*/ 7047854 h 10716201"/>
              <a:gd name="connsiteX2" fmla="*/ 129076 w 14875790"/>
              <a:gd name="connsiteY2" fmla="*/ 1523119 h 10716201"/>
              <a:gd name="connsiteX3" fmla="*/ 1537665 w 14875790"/>
              <a:gd name="connsiteY3" fmla="*/ 147969 h 10716201"/>
              <a:gd name="connsiteX4" fmla="*/ 6055057 w 14875790"/>
              <a:gd name="connsiteY4" fmla="*/ 155489 h 10716201"/>
              <a:gd name="connsiteX5" fmla="*/ 14812495 w 14875790"/>
              <a:gd name="connsiteY5" fmla="*/ 931360 h 10716201"/>
              <a:gd name="connsiteX6" fmla="*/ 14803449 w 14875790"/>
              <a:gd name="connsiteY6" fmla="*/ 4287935 h 10716201"/>
              <a:gd name="connsiteX7" fmla="*/ 14789212 w 14875790"/>
              <a:gd name="connsiteY7" fmla="*/ 9626626 h 10716201"/>
              <a:gd name="connsiteX8" fmla="*/ 11431312 w 14875790"/>
              <a:gd name="connsiteY8" fmla="*/ 10461006 h 10716201"/>
              <a:gd name="connsiteX9" fmla="*/ 2751769 w 14875790"/>
              <a:gd name="connsiteY9" fmla="*/ 10577120 h 10716201"/>
              <a:gd name="connsiteX10" fmla="*/ 389061 w 14875790"/>
              <a:gd name="connsiteY10" fmla="*/ 10403612 h 10716201"/>
              <a:gd name="connsiteX0" fmla="*/ 389061 w 14849737"/>
              <a:gd name="connsiteY0" fmla="*/ 10322914 h 10635503"/>
              <a:gd name="connsiteX1" fmla="*/ 93319 w 14849737"/>
              <a:gd name="connsiteY1" fmla="*/ 6967156 h 10635503"/>
              <a:gd name="connsiteX2" fmla="*/ 129076 w 14849737"/>
              <a:gd name="connsiteY2" fmla="*/ 1442421 h 10635503"/>
              <a:gd name="connsiteX3" fmla="*/ 1537665 w 14849737"/>
              <a:gd name="connsiteY3" fmla="*/ 67271 h 10635503"/>
              <a:gd name="connsiteX4" fmla="*/ 6055057 w 14849737"/>
              <a:gd name="connsiteY4" fmla="*/ 74791 h 10635503"/>
              <a:gd name="connsiteX5" fmla="*/ 14774857 w 14849737"/>
              <a:gd name="connsiteY5" fmla="*/ 1046411 h 10635503"/>
              <a:gd name="connsiteX6" fmla="*/ 14803449 w 14849737"/>
              <a:gd name="connsiteY6" fmla="*/ 4207237 h 10635503"/>
              <a:gd name="connsiteX7" fmla="*/ 14789212 w 14849737"/>
              <a:gd name="connsiteY7" fmla="*/ 9545928 h 10635503"/>
              <a:gd name="connsiteX8" fmla="*/ 11431312 w 14849737"/>
              <a:gd name="connsiteY8" fmla="*/ 10380308 h 10635503"/>
              <a:gd name="connsiteX9" fmla="*/ 2751769 w 14849737"/>
              <a:gd name="connsiteY9" fmla="*/ 10496422 h 10635503"/>
              <a:gd name="connsiteX10" fmla="*/ 389061 w 14849737"/>
              <a:gd name="connsiteY10" fmla="*/ 10322914 h 10635503"/>
              <a:gd name="connsiteX0" fmla="*/ 389061 w 14948926"/>
              <a:gd name="connsiteY0" fmla="*/ 10256507 h 10569096"/>
              <a:gd name="connsiteX1" fmla="*/ 93319 w 14948926"/>
              <a:gd name="connsiteY1" fmla="*/ 6900749 h 10569096"/>
              <a:gd name="connsiteX2" fmla="*/ 129076 w 14948926"/>
              <a:gd name="connsiteY2" fmla="*/ 1376014 h 10569096"/>
              <a:gd name="connsiteX3" fmla="*/ 1537665 w 14948926"/>
              <a:gd name="connsiteY3" fmla="*/ 864 h 10569096"/>
              <a:gd name="connsiteX4" fmla="*/ 6055057 w 14948926"/>
              <a:gd name="connsiteY4" fmla="*/ 8384 h 10569096"/>
              <a:gd name="connsiteX5" fmla="*/ 14774857 w 14948926"/>
              <a:gd name="connsiteY5" fmla="*/ 980004 h 10569096"/>
              <a:gd name="connsiteX6" fmla="*/ 14803449 w 14948926"/>
              <a:gd name="connsiteY6" fmla="*/ 4140830 h 10569096"/>
              <a:gd name="connsiteX7" fmla="*/ 14789212 w 14948926"/>
              <a:gd name="connsiteY7" fmla="*/ 9479521 h 10569096"/>
              <a:gd name="connsiteX8" fmla="*/ 11431312 w 14948926"/>
              <a:gd name="connsiteY8" fmla="*/ 10313901 h 10569096"/>
              <a:gd name="connsiteX9" fmla="*/ 2751769 w 14948926"/>
              <a:gd name="connsiteY9" fmla="*/ 10430015 h 10569096"/>
              <a:gd name="connsiteX10" fmla="*/ 389061 w 14948926"/>
              <a:gd name="connsiteY10" fmla="*/ 10256507 h 10569096"/>
              <a:gd name="connsiteX0" fmla="*/ 389061 w 14923051"/>
              <a:gd name="connsiteY0" fmla="*/ 10458526 h 10771115"/>
              <a:gd name="connsiteX1" fmla="*/ 93319 w 14923051"/>
              <a:gd name="connsiteY1" fmla="*/ 7102768 h 10771115"/>
              <a:gd name="connsiteX2" fmla="*/ 129076 w 14923051"/>
              <a:gd name="connsiteY2" fmla="*/ 1578033 h 10771115"/>
              <a:gd name="connsiteX3" fmla="*/ 1537665 w 14923051"/>
              <a:gd name="connsiteY3" fmla="*/ 202883 h 10771115"/>
              <a:gd name="connsiteX4" fmla="*/ 6055057 w 14923051"/>
              <a:gd name="connsiteY4" fmla="*/ 210403 h 10771115"/>
              <a:gd name="connsiteX5" fmla="*/ 14737218 w 14923051"/>
              <a:gd name="connsiteY5" fmla="*/ 594776 h 10771115"/>
              <a:gd name="connsiteX6" fmla="*/ 14803449 w 14923051"/>
              <a:gd name="connsiteY6" fmla="*/ 4342849 h 10771115"/>
              <a:gd name="connsiteX7" fmla="*/ 14789212 w 14923051"/>
              <a:gd name="connsiteY7" fmla="*/ 9681540 h 10771115"/>
              <a:gd name="connsiteX8" fmla="*/ 11431312 w 14923051"/>
              <a:gd name="connsiteY8" fmla="*/ 10515920 h 10771115"/>
              <a:gd name="connsiteX9" fmla="*/ 2751769 w 14923051"/>
              <a:gd name="connsiteY9" fmla="*/ 10632034 h 10771115"/>
              <a:gd name="connsiteX10" fmla="*/ 389061 w 14923051"/>
              <a:gd name="connsiteY10" fmla="*/ 10458526 h 10771115"/>
              <a:gd name="connsiteX0" fmla="*/ 389061 w 14847772"/>
              <a:gd name="connsiteY0" fmla="*/ 10354953 h 10667542"/>
              <a:gd name="connsiteX1" fmla="*/ 93319 w 14847772"/>
              <a:gd name="connsiteY1" fmla="*/ 6999195 h 10667542"/>
              <a:gd name="connsiteX2" fmla="*/ 129076 w 14847772"/>
              <a:gd name="connsiteY2" fmla="*/ 1474460 h 10667542"/>
              <a:gd name="connsiteX3" fmla="*/ 1537665 w 14847772"/>
              <a:gd name="connsiteY3" fmla="*/ 99310 h 10667542"/>
              <a:gd name="connsiteX4" fmla="*/ 6055057 w 14847772"/>
              <a:gd name="connsiteY4" fmla="*/ 106830 h 10667542"/>
              <a:gd name="connsiteX5" fmla="*/ 14605483 w 14847772"/>
              <a:gd name="connsiteY5" fmla="*/ 686952 h 10667542"/>
              <a:gd name="connsiteX6" fmla="*/ 14803449 w 14847772"/>
              <a:gd name="connsiteY6" fmla="*/ 4239276 h 10667542"/>
              <a:gd name="connsiteX7" fmla="*/ 14789212 w 14847772"/>
              <a:gd name="connsiteY7" fmla="*/ 9577967 h 10667542"/>
              <a:gd name="connsiteX8" fmla="*/ 11431312 w 14847772"/>
              <a:gd name="connsiteY8" fmla="*/ 10412347 h 10667542"/>
              <a:gd name="connsiteX9" fmla="*/ 2751769 w 14847772"/>
              <a:gd name="connsiteY9" fmla="*/ 10528461 h 10667542"/>
              <a:gd name="connsiteX10" fmla="*/ 389061 w 14847772"/>
              <a:gd name="connsiteY10" fmla="*/ 10354953 h 10667542"/>
              <a:gd name="connsiteX0" fmla="*/ 389061 w 14910704"/>
              <a:gd name="connsiteY0" fmla="*/ 10390812 h 10703401"/>
              <a:gd name="connsiteX1" fmla="*/ 93319 w 14910704"/>
              <a:gd name="connsiteY1" fmla="*/ 7035054 h 10703401"/>
              <a:gd name="connsiteX2" fmla="*/ 129076 w 14910704"/>
              <a:gd name="connsiteY2" fmla="*/ 1510319 h 10703401"/>
              <a:gd name="connsiteX3" fmla="*/ 1537665 w 14910704"/>
              <a:gd name="connsiteY3" fmla="*/ 135169 h 10703401"/>
              <a:gd name="connsiteX4" fmla="*/ 6055057 w 14910704"/>
              <a:gd name="connsiteY4" fmla="*/ 142689 h 10703401"/>
              <a:gd name="connsiteX5" fmla="*/ 14718398 w 14910704"/>
              <a:gd name="connsiteY5" fmla="*/ 649405 h 10703401"/>
              <a:gd name="connsiteX6" fmla="*/ 14803449 w 14910704"/>
              <a:gd name="connsiteY6" fmla="*/ 4275135 h 10703401"/>
              <a:gd name="connsiteX7" fmla="*/ 14789212 w 14910704"/>
              <a:gd name="connsiteY7" fmla="*/ 9613826 h 10703401"/>
              <a:gd name="connsiteX8" fmla="*/ 11431312 w 14910704"/>
              <a:gd name="connsiteY8" fmla="*/ 10448206 h 10703401"/>
              <a:gd name="connsiteX9" fmla="*/ 2751769 w 14910704"/>
              <a:gd name="connsiteY9" fmla="*/ 10564320 h 10703401"/>
              <a:gd name="connsiteX10" fmla="*/ 389061 w 14910704"/>
              <a:gd name="connsiteY10" fmla="*/ 10390812 h 10703401"/>
              <a:gd name="connsiteX0" fmla="*/ 389061 w 15017593"/>
              <a:gd name="connsiteY0" fmla="*/ 10328274 h 10640863"/>
              <a:gd name="connsiteX1" fmla="*/ 93319 w 15017593"/>
              <a:gd name="connsiteY1" fmla="*/ 6972516 h 10640863"/>
              <a:gd name="connsiteX2" fmla="*/ 129076 w 15017593"/>
              <a:gd name="connsiteY2" fmla="*/ 1447781 h 10640863"/>
              <a:gd name="connsiteX3" fmla="*/ 1537665 w 15017593"/>
              <a:gd name="connsiteY3" fmla="*/ 72631 h 10640863"/>
              <a:gd name="connsiteX4" fmla="*/ 6055057 w 15017593"/>
              <a:gd name="connsiteY4" fmla="*/ 80151 h 10640863"/>
              <a:gd name="connsiteX5" fmla="*/ 14718398 w 15017593"/>
              <a:gd name="connsiteY5" fmla="*/ 586867 h 10640863"/>
              <a:gd name="connsiteX6" fmla="*/ 14803449 w 15017593"/>
              <a:gd name="connsiteY6" fmla="*/ 4212597 h 10640863"/>
              <a:gd name="connsiteX7" fmla="*/ 14789212 w 15017593"/>
              <a:gd name="connsiteY7" fmla="*/ 9551288 h 10640863"/>
              <a:gd name="connsiteX8" fmla="*/ 11431312 w 15017593"/>
              <a:gd name="connsiteY8" fmla="*/ 10385668 h 10640863"/>
              <a:gd name="connsiteX9" fmla="*/ 2751769 w 15017593"/>
              <a:gd name="connsiteY9" fmla="*/ 10501782 h 10640863"/>
              <a:gd name="connsiteX10" fmla="*/ 389061 w 15017593"/>
              <a:gd name="connsiteY10" fmla="*/ 10328274 h 10640863"/>
              <a:gd name="connsiteX0" fmla="*/ 389061 w 14857245"/>
              <a:gd name="connsiteY0" fmla="*/ 10388957 h 10701546"/>
              <a:gd name="connsiteX1" fmla="*/ 93319 w 14857245"/>
              <a:gd name="connsiteY1" fmla="*/ 7033199 h 10701546"/>
              <a:gd name="connsiteX2" fmla="*/ 129076 w 14857245"/>
              <a:gd name="connsiteY2" fmla="*/ 1508464 h 10701546"/>
              <a:gd name="connsiteX3" fmla="*/ 1537665 w 14857245"/>
              <a:gd name="connsiteY3" fmla="*/ 133314 h 10701546"/>
              <a:gd name="connsiteX4" fmla="*/ 6055057 w 14857245"/>
              <a:gd name="connsiteY4" fmla="*/ 140834 h 10701546"/>
              <a:gd name="connsiteX5" fmla="*/ 14436110 w 14857245"/>
              <a:gd name="connsiteY5" fmla="*/ 525206 h 10701546"/>
              <a:gd name="connsiteX6" fmla="*/ 14803449 w 14857245"/>
              <a:gd name="connsiteY6" fmla="*/ 4273280 h 10701546"/>
              <a:gd name="connsiteX7" fmla="*/ 14789212 w 14857245"/>
              <a:gd name="connsiteY7" fmla="*/ 9611971 h 10701546"/>
              <a:gd name="connsiteX8" fmla="*/ 11431312 w 14857245"/>
              <a:gd name="connsiteY8" fmla="*/ 10446351 h 10701546"/>
              <a:gd name="connsiteX9" fmla="*/ 2751769 w 14857245"/>
              <a:gd name="connsiteY9" fmla="*/ 10562465 h 10701546"/>
              <a:gd name="connsiteX10" fmla="*/ 389061 w 14857245"/>
              <a:gd name="connsiteY10" fmla="*/ 10388957 h 10701546"/>
              <a:gd name="connsiteX0" fmla="*/ 389061 w 14933184"/>
              <a:gd name="connsiteY0" fmla="*/ 10388957 h 10701546"/>
              <a:gd name="connsiteX1" fmla="*/ 93319 w 14933184"/>
              <a:gd name="connsiteY1" fmla="*/ 7033199 h 10701546"/>
              <a:gd name="connsiteX2" fmla="*/ 129076 w 14933184"/>
              <a:gd name="connsiteY2" fmla="*/ 1508464 h 10701546"/>
              <a:gd name="connsiteX3" fmla="*/ 1537665 w 14933184"/>
              <a:gd name="connsiteY3" fmla="*/ 133314 h 10701546"/>
              <a:gd name="connsiteX4" fmla="*/ 6055057 w 14933184"/>
              <a:gd name="connsiteY4" fmla="*/ 140834 h 10701546"/>
              <a:gd name="connsiteX5" fmla="*/ 14586664 w 14933184"/>
              <a:gd name="connsiteY5" fmla="*/ 525207 h 10701546"/>
              <a:gd name="connsiteX6" fmla="*/ 14803449 w 14933184"/>
              <a:gd name="connsiteY6" fmla="*/ 4273280 h 10701546"/>
              <a:gd name="connsiteX7" fmla="*/ 14789212 w 14933184"/>
              <a:gd name="connsiteY7" fmla="*/ 9611971 h 10701546"/>
              <a:gd name="connsiteX8" fmla="*/ 11431312 w 14933184"/>
              <a:gd name="connsiteY8" fmla="*/ 10446351 h 10701546"/>
              <a:gd name="connsiteX9" fmla="*/ 2751769 w 14933184"/>
              <a:gd name="connsiteY9" fmla="*/ 10562465 h 10701546"/>
              <a:gd name="connsiteX10" fmla="*/ 389061 w 14933184"/>
              <a:gd name="connsiteY10" fmla="*/ 10388957 h 10701546"/>
              <a:gd name="connsiteX0" fmla="*/ 389061 w 14944391"/>
              <a:gd name="connsiteY0" fmla="*/ 10298679 h 10611268"/>
              <a:gd name="connsiteX1" fmla="*/ 93319 w 14944391"/>
              <a:gd name="connsiteY1" fmla="*/ 6942921 h 10611268"/>
              <a:gd name="connsiteX2" fmla="*/ 129076 w 14944391"/>
              <a:gd name="connsiteY2" fmla="*/ 1418186 h 10611268"/>
              <a:gd name="connsiteX3" fmla="*/ 1537665 w 14944391"/>
              <a:gd name="connsiteY3" fmla="*/ 43036 h 10611268"/>
              <a:gd name="connsiteX4" fmla="*/ 6055057 w 14944391"/>
              <a:gd name="connsiteY4" fmla="*/ 50556 h 10611268"/>
              <a:gd name="connsiteX5" fmla="*/ 14605483 w 14944391"/>
              <a:gd name="connsiteY5" fmla="*/ 630678 h 10611268"/>
              <a:gd name="connsiteX6" fmla="*/ 14803449 w 14944391"/>
              <a:gd name="connsiteY6" fmla="*/ 4183002 h 10611268"/>
              <a:gd name="connsiteX7" fmla="*/ 14789212 w 14944391"/>
              <a:gd name="connsiteY7" fmla="*/ 9521693 h 10611268"/>
              <a:gd name="connsiteX8" fmla="*/ 11431312 w 14944391"/>
              <a:gd name="connsiteY8" fmla="*/ 10356073 h 10611268"/>
              <a:gd name="connsiteX9" fmla="*/ 2751769 w 14944391"/>
              <a:gd name="connsiteY9" fmla="*/ 10472187 h 10611268"/>
              <a:gd name="connsiteX10" fmla="*/ 389061 w 14944391"/>
              <a:gd name="connsiteY10" fmla="*/ 10298679 h 10611268"/>
              <a:gd name="connsiteX0" fmla="*/ 389061 w 16255698"/>
              <a:gd name="connsiteY0" fmla="*/ 10269779 h 10582368"/>
              <a:gd name="connsiteX1" fmla="*/ 93319 w 16255698"/>
              <a:gd name="connsiteY1" fmla="*/ 6914021 h 10582368"/>
              <a:gd name="connsiteX2" fmla="*/ 129076 w 16255698"/>
              <a:gd name="connsiteY2" fmla="*/ 1389286 h 10582368"/>
              <a:gd name="connsiteX3" fmla="*/ 1537665 w 16255698"/>
              <a:gd name="connsiteY3" fmla="*/ 14136 h 10582368"/>
              <a:gd name="connsiteX4" fmla="*/ 6055057 w 16255698"/>
              <a:gd name="connsiteY4" fmla="*/ 21656 h 10582368"/>
              <a:gd name="connsiteX5" fmla="*/ 14605483 w 16255698"/>
              <a:gd name="connsiteY5" fmla="*/ 601778 h 10582368"/>
              <a:gd name="connsiteX6" fmla="*/ 16252532 w 16255698"/>
              <a:gd name="connsiteY6" fmla="*/ 4667945 h 10582368"/>
              <a:gd name="connsiteX7" fmla="*/ 14789212 w 16255698"/>
              <a:gd name="connsiteY7" fmla="*/ 9492793 h 10582368"/>
              <a:gd name="connsiteX8" fmla="*/ 11431312 w 16255698"/>
              <a:gd name="connsiteY8" fmla="*/ 10327173 h 10582368"/>
              <a:gd name="connsiteX9" fmla="*/ 2751769 w 16255698"/>
              <a:gd name="connsiteY9" fmla="*/ 10443287 h 10582368"/>
              <a:gd name="connsiteX10" fmla="*/ 389061 w 16255698"/>
              <a:gd name="connsiteY10" fmla="*/ 10269779 h 10582368"/>
              <a:gd name="connsiteX0" fmla="*/ 389061 w 16255698"/>
              <a:gd name="connsiteY0" fmla="*/ 10269777 h 10582366"/>
              <a:gd name="connsiteX1" fmla="*/ 93319 w 16255698"/>
              <a:gd name="connsiteY1" fmla="*/ 6914019 h 10582366"/>
              <a:gd name="connsiteX2" fmla="*/ 129076 w 16255698"/>
              <a:gd name="connsiteY2" fmla="*/ 1389284 h 10582366"/>
              <a:gd name="connsiteX3" fmla="*/ 1537665 w 16255698"/>
              <a:gd name="connsiteY3" fmla="*/ 14134 h 10582366"/>
              <a:gd name="connsiteX4" fmla="*/ 6055057 w 16255698"/>
              <a:gd name="connsiteY4" fmla="*/ 21654 h 10582366"/>
              <a:gd name="connsiteX5" fmla="*/ 14605483 w 16255698"/>
              <a:gd name="connsiteY5" fmla="*/ 601776 h 10582366"/>
              <a:gd name="connsiteX6" fmla="*/ 16252532 w 16255698"/>
              <a:gd name="connsiteY6" fmla="*/ 4667943 h 10582366"/>
              <a:gd name="connsiteX7" fmla="*/ 14789212 w 16255698"/>
              <a:gd name="connsiteY7" fmla="*/ 9492791 h 10582366"/>
              <a:gd name="connsiteX8" fmla="*/ 11431312 w 16255698"/>
              <a:gd name="connsiteY8" fmla="*/ 10327171 h 10582366"/>
              <a:gd name="connsiteX9" fmla="*/ 2751769 w 16255698"/>
              <a:gd name="connsiteY9" fmla="*/ 10443285 h 10582366"/>
              <a:gd name="connsiteX10" fmla="*/ 389061 w 16255698"/>
              <a:gd name="connsiteY10" fmla="*/ 10269777 h 10582366"/>
              <a:gd name="connsiteX0" fmla="*/ 389061 w 16255698"/>
              <a:gd name="connsiteY0" fmla="*/ 10269777 h 10582366"/>
              <a:gd name="connsiteX1" fmla="*/ 93319 w 16255698"/>
              <a:gd name="connsiteY1" fmla="*/ 6914019 h 10582366"/>
              <a:gd name="connsiteX2" fmla="*/ 129076 w 16255698"/>
              <a:gd name="connsiteY2" fmla="*/ 1389284 h 10582366"/>
              <a:gd name="connsiteX3" fmla="*/ 1537665 w 16255698"/>
              <a:gd name="connsiteY3" fmla="*/ 14134 h 10582366"/>
              <a:gd name="connsiteX4" fmla="*/ 6055057 w 16255698"/>
              <a:gd name="connsiteY4" fmla="*/ 21654 h 10582366"/>
              <a:gd name="connsiteX5" fmla="*/ 14605483 w 16255698"/>
              <a:gd name="connsiteY5" fmla="*/ 601776 h 10582366"/>
              <a:gd name="connsiteX6" fmla="*/ 16252532 w 16255698"/>
              <a:gd name="connsiteY6" fmla="*/ 4667943 h 10582366"/>
              <a:gd name="connsiteX7" fmla="*/ 15033863 w 16255698"/>
              <a:gd name="connsiteY7" fmla="*/ 10104508 h 10582366"/>
              <a:gd name="connsiteX8" fmla="*/ 11431312 w 16255698"/>
              <a:gd name="connsiteY8" fmla="*/ 10327171 h 10582366"/>
              <a:gd name="connsiteX9" fmla="*/ 2751769 w 16255698"/>
              <a:gd name="connsiteY9" fmla="*/ 10443285 h 10582366"/>
              <a:gd name="connsiteX10" fmla="*/ 389061 w 16255698"/>
              <a:gd name="connsiteY10" fmla="*/ 10269777 h 10582366"/>
              <a:gd name="connsiteX0" fmla="*/ 389061 w 16361630"/>
              <a:gd name="connsiteY0" fmla="*/ 10269777 h 10582366"/>
              <a:gd name="connsiteX1" fmla="*/ 93319 w 16361630"/>
              <a:gd name="connsiteY1" fmla="*/ 6914019 h 10582366"/>
              <a:gd name="connsiteX2" fmla="*/ 129076 w 16361630"/>
              <a:gd name="connsiteY2" fmla="*/ 1389284 h 10582366"/>
              <a:gd name="connsiteX3" fmla="*/ 1537665 w 16361630"/>
              <a:gd name="connsiteY3" fmla="*/ 14134 h 10582366"/>
              <a:gd name="connsiteX4" fmla="*/ 6055057 w 16361630"/>
              <a:gd name="connsiteY4" fmla="*/ 21654 h 10582366"/>
              <a:gd name="connsiteX5" fmla="*/ 14605483 w 16361630"/>
              <a:gd name="connsiteY5" fmla="*/ 601776 h 10582366"/>
              <a:gd name="connsiteX6" fmla="*/ 16252532 w 16361630"/>
              <a:gd name="connsiteY6" fmla="*/ 4667943 h 10582366"/>
              <a:gd name="connsiteX7" fmla="*/ 15636079 w 16361630"/>
              <a:gd name="connsiteY7" fmla="*/ 10128976 h 10582366"/>
              <a:gd name="connsiteX8" fmla="*/ 11431312 w 16361630"/>
              <a:gd name="connsiteY8" fmla="*/ 10327171 h 10582366"/>
              <a:gd name="connsiteX9" fmla="*/ 2751769 w 16361630"/>
              <a:gd name="connsiteY9" fmla="*/ 10443285 h 10582366"/>
              <a:gd name="connsiteX10" fmla="*/ 389061 w 16361630"/>
              <a:gd name="connsiteY10" fmla="*/ 10269777 h 10582366"/>
              <a:gd name="connsiteX0" fmla="*/ 389061 w 16361631"/>
              <a:gd name="connsiteY0" fmla="*/ 10269777 h 10582366"/>
              <a:gd name="connsiteX1" fmla="*/ 93319 w 16361631"/>
              <a:gd name="connsiteY1" fmla="*/ 6914019 h 10582366"/>
              <a:gd name="connsiteX2" fmla="*/ 129076 w 16361631"/>
              <a:gd name="connsiteY2" fmla="*/ 1389284 h 10582366"/>
              <a:gd name="connsiteX3" fmla="*/ 1537665 w 16361631"/>
              <a:gd name="connsiteY3" fmla="*/ 14134 h 10582366"/>
              <a:gd name="connsiteX4" fmla="*/ 6055057 w 16361631"/>
              <a:gd name="connsiteY4" fmla="*/ 21654 h 10582366"/>
              <a:gd name="connsiteX5" fmla="*/ 14605483 w 16361631"/>
              <a:gd name="connsiteY5" fmla="*/ 601776 h 10582366"/>
              <a:gd name="connsiteX6" fmla="*/ 16252532 w 16361631"/>
              <a:gd name="connsiteY6" fmla="*/ 4667943 h 10582366"/>
              <a:gd name="connsiteX7" fmla="*/ 15636079 w 16361631"/>
              <a:gd name="connsiteY7" fmla="*/ 10128976 h 10582366"/>
              <a:gd name="connsiteX8" fmla="*/ 11431312 w 16361631"/>
              <a:gd name="connsiteY8" fmla="*/ 10327171 h 10582366"/>
              <a:gd name="connsiteX9" fmla="*/ 2751769 w 16361631"/>
              <a:gd name="connsiteY9" fmla="*/ 10443285 h 10582366"/>
              <a:gd name="connsiteX10" fmla="*/ 389061 w 16361631"/>
              <a:gd name="connsiteY10" fmla="*/ 10269777 h 10582366"/>
              <a:gd name="connsiteX0" fmla="*/ 389061 w 16361631"/>
              <a:gd name="connsiteY0" fmla="*/ 10269777 h 10582366"/>
              <a:gd name="connsiteX1" fmla="*/ 93319 w 16361631"/>
              <a:gd name="connsiteY1" fmla="*/ 6914019 h 10582366"/>
              <a:gd name="connsiteX2" fmla="*/ 129076 w 16361631"/>
              <a:gd name="connsiteY2" fmla="*/ 1389284 h 10582366"/>
              <a:gd name="connsiteX3" fmla="*/ 1537665 w 16361631"/>
              <a:gd name="connsiteY3" fmla="*/ 14134 h 10582366"/>
              <a:gd name="connsiteX4" fmla="*/ 6055057 w 16361631"/>
              <a:gd name="connsiteY4" fmla="*/ 21654 h 10582366"/>
              <a:gd name="connsiteX5" fmla="*/ 14605483 w 16361631"/>
              <a:gd name="connsiteY5" fmla="*/ 601776 h 10582366"/>
              <a:gd name="connsiteX6" fmla="*/ 16252532 w 16361631"/>
              <a:gd name="connsiteY6" fmla="*/ 4667943 h 10582366"/>
              <a:gd name="connsiteX7" fmla="*/ 15636079 w 16361631"/>
              <a:gd name="connsiteY7" fmla="*/ 10128976 h 10582366"/>
              <a:gd name="connsiteX8" fmla="*/ 11431312 w 16361631"/>
              <a:gd name="connsiteY8" fmla="*/ 10327171 h 10582366"/>
              <a:gd name="connsiteX9" fmla="*/ 2751769 w 16361631"/>
              <a:gd name="connsiteY9" fmla="*/ 10443285 h 10582366"/>
              <a:gd name="connsiteX10" fmla="*/ 389061 w 16361631"/>
              <a:gd name="connsiteY10" fmla="*/ 10269777 h 10582366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05483 w 16361631"/>
              <a:gd name="connsiteY5" fmla="*/ 588507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24302 w 16361631"/>
              <a:gd name="connsiteY5" fmla="*/ 148069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24302 w 16361631"/>
              <a:gd name="connsiteY5" fmla="*/ 270413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769816 w 16361631"/>
              <a:gd name="connsiteY5" fmla="*/ 25728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07825 w 16280395"/>
              <a:gd name="connsiteY0" fmla="*/ 10256508 h 10569097"/>
              <a:gd name="connsiteX1" fmla="*/ 12083 w 16280395"/>
              <a:gd name="connsiteY1" fmla="*/ 6900750 h 10569097"/>
              <a:gd name="connsiteX2" fmla="*/ 47840 w 16280395"/>
              <a:gd name="connsiteY2" fmla="*/ 1376015 h 10569097"/>
              <a:gd name="connsiteX3" fmla="*/ 1456429 w 16280395"/>
              <a:gd name="connsiteY3" fmla="*/ 865 h 10569097"/>
              <a:gd name="connsiteX4" fmla="*/ 5973821 w 16280395"/>
              <a:gd name="connsiteY4" fmla="*/ 8385 h 10569097"/>
              <a:gd name="connsiteX5" fmla="*/ 14688580 w 16280395"/>
              <a:gd name="connsiteY5" fmla="*/ 25728 h 10569097"/>
              <a:gd name="connsiteX6" fmla="*/ 16171296 w 16280395"/>
              <a:gd name="connsiteY6" fmla="*/ 4654674 h 10569097"/>
              <a:gd name="connsiteX7" fmla="*/ 15554843 w 16280395"/>
              <a:gd name="connsiteY7" fmla="*/ 10115707 h 10569097"/>
              <a:gd name="connsiteX8" fmla="*/ 11350076 w 16280395"/>
              <a:gd name="connsiteY8" fmla="*/ 10313902 h 10569097"/>
              <a:gd name="connsiteX9" fmla="*/ 2670533 w 16280395"/>
              <a:gd name="connsiteY9" fmla="*/ 10430016 h 10569097"/>
              <a:gd name="connsiteX10" fmla="*/ 307825 w 16280395"/>
              <a:gd name="connsiteY10" fmla="*/ 10256508 h 10569097"/>
              <a:gd name="connsiteX0" fmla="*/ 447268 w 16419838"/>
              <a:gd name="connsiteY0" fmla="*/ 10256508 h 10569097"/>
              <a:gd name="connsiteX1" fmla="*/ 151526 w 16419838"/>
              <a:gd name="connsiteY1" fmla="*/ 6900750 h 10569097"/>
              <a:gd name="connsiteX2" fmla="*/ 194 w 16419838"/>
              <a:gd name="connsiteY2" fmla="*/ 1376015 h 10569097"/>
              <a:gd name="connsiteX3" fmla="*/ 1595872 w 16419838"/>
              <a:gd name="connsiteY3" fmla="*/ 865 h 10569097"/>
              <a:gd name="connsiteX4" fmla="*/ 6113264 w 16419838"/>
              <a:gd name="connsiteY4" fmla="*/ 8385 h 10569097"/>
              <a:gd name="connsiteX5" fmla="*/ 14828023 w 16419838"/>
              <a:gd name="connsiteY5" fmla="*/ 25728 h 10569097"/>
              <a:gd name="connsiteX6" fmla="*/ 16310739 w 16419838"/>
              <a:gd name="connsiteY6" fmla="*/ 4654674 h 10569097"/>
              <a:gd name="connsiteX7" fmla="*/ 15694286 w 16419838"/>
              <a:gd name="connsiteY7" fmla="*/ 10115707 h 10569097"/>
              <a:gd name="connsiteX8" fmla="*/ 11489519 w 16419838"/>
              <a:gd name="connsiteY8" fmla="*/ 10313902 h 10569097"/>
              <a:gd name="connsiteX9" fmla="*/ 2809976 w 16419838"/>
              <a:gd name="connsiteY9" fmla="*/ 10430016 h 10569097"/>
              <a:gd name="connsiteX10" fmla="*/ 447268 w 16419838"/>
              <a:gd name="connsiteY10" fmla="*/ 10256508 h 10569097"/>
              <a:gd name="connsiteX0" fmla="*/ 447268 w 16642435"/>
              <a:gd name="connsiteY0" fmla="*/ 10256508 h 10569097"/>
              <a:gd name="connsiteX1" fmla="*/ 151526 w 16642435"/>
              <a:gd name="connsiteY1" fmla="*/ 6900750 h 10569097"/>
              <a:gd name="connsiteX2" fmla="*/ 194 w 16642435"/>
              <a:gd name="connsiteY2" fmla="*/ 1376015 h 10569097"/>
              <a:gd name="connsiteX3" fmla="*/ 1595872 w 16642435"/>
              <a:gd name="connsiteY3" fmla="*/ 865 h 10569097"/>
              <a:gd name="connsiteX4" fmla="*/ 6113264 w 16642435"/>
              <a:gd name="connsiteY4" fmla="*/ 8385 h 10569097"/>
              <a:gd name="connsiteX5" fmla="*/ 14828023 w 16642435"/>
              <a:gd name="connsiteY5" fmla="*/ 25728 h 10569097"/>
              <a:gd name="connsiteX6" fmla="*/ 16310739 w 16642435"/>
              <a:gd name="connsiteY6" fmla="*/ 4654674 h 10569097"/>
              <a:gd name="connsiteX7" fmla="*/ 16089252 w 16642435"/>
              <a:gd name="connsiteY7" fmla="*/ 10164645 h 10569097"/>
              <a:gd name="connsiteX8" fmla="*/ 11489519 w 16642435"/>
              <a:gd name="connsiteY8" fmla="*/ 10313902 h 10569097"/>
              <a:gd name="connsiteX9" fmla="*/ 2809976 w 16642435"/>
              <a:gd name="connsiteY9" fmla="*/ 10430016 h 10569097"/>
              <a:gd name="connsiteX10" fmla="*/ 447268 w 16642435"/>
              <a:gd name="connsiteY10" fmla="*/ 10256508 h 10569097"/>
              <a:gd name="connsiteX0" fmla="*/ 447268 w 16396839"/>
              <a:gd name="connsiteY0" fmla="*/ 10256508 h 10569097"/>
              <a:gd name="connsiteX1" fmla="*/ 151526 w 16396839"/>
              <a:gd name="connsiteY1" fmla="*/ 6900750 h 10569097"/>
              <a:gd name="connsiteX2" fmla="*/ 194 w 16396839"/>
              <a:gd name="connsiteY2" fmla="*/ 1376015 h 10569097"/>
              <a:gd name="connsiteX3" fmla="*/ 1595872 w 16396839"/>
              <a:gd name="connsiteY3" fmla="*/ 865 h 10569097"/>
              <a:gd name="connsiteX4" fmla="*/ 6113264 w 16396839"/>
              <a:gd name="connsiteY4" fmla="*/ 8385 h 10569097"/>
              <a:gd name="connsiteX5" fmla="*/ 14828023 w 16396839"/>
              <a:gd name="connsiteY5" fmla="*/ 25728 h 10569097"/>
              <a:gd name="connsiteX6" fmla="*/ 16310739 w 16396839"/>
              <a:gd name="connsiteY6" fmla="*/ 4654674 h 10569097"/>
              <a:gd name="connsiteX7" fmla="*/ 16089252 w 16396839"/>
              <a:gd name="connsiteY7" fmla="*/ 10164645 h 10569097"/>
              <a:gd name="connsiteX8" fmla="*/ 11489519 w 16396839"/>
              <a:gd name="connsiteY8" fmla="*/ 10313902 h 10569097"/>
              <a:gd name="connsiteX9" fmla="*/ 2809976 w 16396839"/>
              <a:gd name="connsiteY9" fmla="*/ 10430016 h 10569097"/>
              <a:gd name="connsiteX10" fmla="*/ 447268 w 16396839"/>
              <a:gd name="connsiteY10" fmla="*/ 10256508 h 10569097"/>
              <a:gd name="connsiteX0" fmla="*/ 280968 w 16396839"/>
              <a:gd name="connsiteY0" fmla="*/ 10134165 h 10518522"/>
              <a:gd name="connsiteX1" fmla="*/ 151526 w 16396839"/>
              <a:gd name="connsiteY1" fmla="*/ 6900750 h 10518522"/>
              <a:gd name="connsiteX2" fmla="*/ 194 w 16396839"/>
              <a:gd name="connsiteY2" fmla="*/ 1376015 h 10518522"/>
              <a:gd name="connsiteX3" fmla="*/ 1595872 w 16396839"/>
              <a:gd name="connsiteY3" fmla="*/ 865 h 10518522"/>
              <a:gd name="connsiteX4" fmla="*/ 6113264 w 16396839"/>
              <a:gd name="connsiteY4" fmla="*/ 8385 h 10518522"/>
              <a:gd name="connsiteX5" fmla="*/ 14828023 w 16396839"/>
              <a:gd name="connsiteY5" fmla="*/ 25728 h 10518522"/>
              <a:gd name="connsiteX6" fmla="*/ 16310739 w 16396839"/>
              <a:gd name="connsiteY6" fmla="*/ 4654674 h 10518522"/>
              <a:gd name="connsiteX7" fmla="*/ 16089252 w 16396839"/>
              <a:gd name="connsiteY7" fmla="*/ 10164645 h 10518522"/>
              <a:gd name="connsiteX8" fmla="*/ 11489519 w 16396839"/>
              <a:gd name="connsiteY8" fmla="*/ 10313902 h 10518522"/>
              <a:gd name="connsiteX9" fmla="*/ 2809976 w 16396839"/>
              <a:gd name="connsiteY9" fmla="*/ 10430016 h 10518522"/>
              <a:gd name="connsiteX10" fmla="*/ 280968 w 16396839"/>
              <a:gd name="connsiteY10" fmla="*/ 10134165 h 10518522"/>
              <a:gd name="connsiteX0" fmla="*/ 280968 w 16394427"/>
              <a:gd name="connsiteY0" fmla="*/ 10134165 h 10518522"/>
              <a:gd name="connsiteX1" fmla="*/ 151526 w 16394427"/>
              <a:gd name="connsiteY1" fmla="*/ 6900750 h 10518522"/>
              <a:gd name="connsiteX2" fmla="*/ 194 w 16394427"/>
              <a:gd name="connsiteY2" fmla="*/ 1376015 h 10518522"/>
              <a:gd name="connsiteX3" fmla="*/ 1595872 w 16394427"/>
              <a:gd name="connsiteY3" fmla="*/ 865 h 10518522"/>
              <a:gd name="connsiteX4" fmla="*/ 6113264 w 16394427"/>
              <a:gd name="connsiteY4" fmla="*/ 8385 h 10518522"/>
              <a:gd name="connsiteX5" fmla="*/ 14828023 w 16394427"/>
              <a:gd name="connsiteY5" fmla="*/ 25728 h 10518522"/>
              <a:gd name="connsiteX6" fmla="*/ 16310739 w 16394427"/>
              <a:gd name="connsiteY6" fmla="*/ 4654674 h 10518522"/>
              <a:gd name="connsiteX7" fmla="*/ 15964526 w 16394427"/>
              <a:gd name="connsiteY7" fmla="*/ 10189113 h 10518522"/>
              <a:gd name="connsiteX8" fmla="*/ 11489519 w 16394427"/>
              <a:gd name="connsiteY8" fmla="*/ 10313902 h 10518522"/>
              <a:gd name="connsiteX9" fmla="*/ 2809976 w 16394427"/>
              <a:gd name="connsiteY9" fmla="*/ 10430016 h 10518522"/>
              <a:gd name="connsiteX10" fmla="*/ 280968 w 16394427"/>
              <a:gd name="connsiteY10" fmla="*/ 10134165 h 1051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394427" h="10518522">
                <a:moveTo>
                  <a:pt x="280968" y="10134165"/>
                </a:moveTo>
                <a:cubicBezTo>
                  <a:pt x="-162107" y="9545954"/>
                  <a:pt x="198322" y="8360442"/>
                  <a:pt x="151526" y="6900750"/>
                </a:cubicBezTo>
                <a:cubicBezTo>
                  <a:pt x="104730" y="5441058"/>
                  <a:pt x="8923" y="2525997"/>
                  <a:pt x="194" y="1376015"/>
                </a:cubicBezTo>
                <a:cubicBezTo>
                  <a:pt x="-8535" y="226033"/>
                  <a:pt x="272550" y="-16684"/>
                  <a:pt x="1595872" y="865"/>
                </a:cubicBezTo>
                <a:cubicBezTo>
                  <a:pt x="2690336" y="167193"/>
                  <a:pt x="4857564" y="8320"/>
                  <a:pt x="6113264" y="8385"/>
                </a:cubicBezTo>
                <a:lnTo>
                  <a:pt x="14828023" y="25728"/>
                </a:lnTo>
                <a:cubicBezTo>
                  <a:pt x="16866348" y="17113"/>
                  <a:pt x="16343499" y="579770"/>
                  <a:pt x="16310739" y="4654674"/>
                </a:cubicBezTo>
                <a:cubicBezTo>
                  <a:pt x="16331126" y="5744396"/>
                  <a:pt x="16468297" y="9735283"/>
                  <a:pt x="15964526" y="10189113"/>
                </a:cubicBezTo>
                <a:cubicBezTo>
                  <a:pt x="15460755" y="10642943"/>
                  <a:pt x="13554176" y="10275802"/>
                  <a:pt x="11489519" y="10313902"/>
                </a:cubicBezTo>
                <a:cubicBezTo>
                  <a:pt x="9653462" y="10669502"/>
                  <a:pt x="4678068" y="10459972"/>
                  <a:pt x="2809976" y="10430016"/>
                </a:cubicBezTo>
                <a:cubicBezTo>
                  <a:pt x="941884" y="10400060"/>
                  <a:pt x="724043" y="10722376"/>
                  <a:pt x="280968" y="1013416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8C9756E9-A957-4429-9C15-03FCB2C6B9CA}"/>
              </a:ext>
            </a:extLst>
          </p:cNvPr>
          <p:cNvGrpSpPr/>
          <p:nvPr/>
        </p:nvGrpSpPr>
        <p:grpSpPr>
          <a:xfrm>
            <a:off x="0" y="6185647"/>
            <a:ext cx="12192000" cy="883259"/>
            <a:chOff x="0" y="5656716"/>
            <a:chExt cx="12926997" cy="1418998"/>
          </a:xfrm>
        </p:grpSpPr>
        <p:grpSp>
          <p:nvGrpSpPr>
            <p:cNvPr id="7" name="组合 6">
              <a:extLst>
                <a:ext uri="{FF2B5EF4-FFF2-40B4-BE49-F238E27FC236}">
                  <a16:creationId xmlns="" xmlns:a16="http://schemas.microsoft.com/office/drawing/2014/main" id="{16AE7399-3824-4FFF-B5EE-270539643E45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="" xmlns:a16="http://schemas.microsoft.com/office/drawing/2014/main" id="{30449023-7CC1-4575-8945-BC6ED8EBD2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="" xmlns:a16="http://schemas.microsoft.com/office/drawing/2014/main" id="{A65DA144-FA2A-4A6F-B153-8BA1108EC5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D6180022-D033-4719-9AC6-7B690BDCA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1" name="图形 10">
            <a:extLst>
              <a:ext uri="{FF2B5EF4-FFF2-40B4-BE49-F238E27FC236}">
                <a16:creationId xmlns="" xmlns:a16="http://schemas.microsoft.com/office/drawing/2014/main" id="{E0671FF9-DBF0-4405-8885-A4072A39A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9270" y="4756833"/>
            <a:ext cx="1784001" cy="1991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DC46CC18-199A-45C4-A7E4-0B91CB7765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6985">
            <a:off x="9179305" y="160847"/>
            <a:ext cx="2646781" cy="140107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8AC0289-530A-4123-AC85-F115C715C6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408" y="6000964"/>
            <a:ext cx="6311541" cy="106794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555155" y="735730"/>
            <a:ext cx="5345823" cy="1151795"/>
            <a:chOff x="2805537" y="874229"/>
            <a:chExt cx="5345823" cy="1151795"/>
          </a:xfrm>
        </p:grpSpPr>
        <p:sp>
          <p:nvSpPr>
            <p:cNvPr id="17" name="Rounded Rectangular Callout 16"/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E5F8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805537" y="967813"/>
              <a:ext cx="534582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Muốn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9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ta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25" y="2071272"/>
            <a:ext cx="3354731" cy="335473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027408" y="2128843"/>
            <a:ext cx="4960503" cy="1064835"/>
          </a:xfrm>
          <a:prstGeom prst="roundRect">
            <a:avLst>
              <a:gd name="adj" fmla="val 17976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Gộp cho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 chục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 cộng với số còn lại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745856" y="3553745"/>
            <a:ext cx="5345823" cy="865856"/>
            <a:chOff x="2805537" y="874230"/>
            <a:chExt cx="5345823" cy="865856"/>
          </a:xfrm>
        </p:grpSpPr>
        <p:sp>
          <p:nvSpPr>
            <p:cNvPr id="23" name="Rounded Rectangular Callout 22"/>
            <p:cNvSpPr/>
            <p:nvPr/>
          </p:nvSpPr>
          <p:spPr>
            <a:xfrm>
              <a:off x="3119718" y="874230"/>
              <a:ext cx="4840941" cy="865856"/>
            </a:xfrm>
            <a:prstGeom prst="wedgeRoundRectCallout">
              <a:avLst>
                <a:gd name="adj1" fmla="val -59261"/>
                <a:gd name="adj2" fmla="val -6344"/>
                <a:gd name="adj3" fmla="val 16667"/>
              </a:avLst>
            </a:prstGeom>
            <a:solidFill>
              <a:srgbClr val="E5F8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805537" y="1048170"/>
              <a:ext cx="53458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sao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đủ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134687" y="4741867"/>
            <a:ext cx="4089995" cy="583942"/>
          </a:xfrm>
          <a:prstGeom prst="roundRect">
            <a:avLst>
              <a:gd name="adj" fmla="val 17976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Tách 1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sau</a:t>
            </a:r>
          </a:p>
        </p:txBody>
      </p:sp>
    </p:spTree>
    <p:extLst>
      <p:ext uri="{BB962C8B-B14F-4D97-AF65-F5344CB8AC3E}">
        <p14:creationId xmlns:p14="http://schemas.microsoft.com/office/powerpoint/2010/main" val="325179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41808" y="2576688"/>
            <a:ext cx="8108383" cy="25666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95844" y="1103074"/>
            <a:ext cx="2950720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8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=""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=""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=""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=""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=""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=""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77177" y="2486332"/>
            <a:ext cx="39485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r>
              <a:rPr lang="en-US" sz="4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4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4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+ 6 = </a:t>
            </a:r>
            <a:endParaRPr 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642366" y="2444721"/>
            <a:ext cx="39485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r>
              <a:rPr lang="en-US" sz="4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4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4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+ 8 = </a:t>
            </a:r>
            <a:endParaRPr 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733694" y="4406952"/>
            <a:ext cx="39196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  <a:r>
              <a:rPr lang="en-US" sz="4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4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4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+ 5 = </a:t>
            </a:r>
            <a:endParaRPr 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742" b="91129" l="35000" r="65000"/>
                    </a14:imgEffect>
                  </a14:imgLayer>
                </a14:imgProps>
              </a:ext>
            </a:extLst>
          </a:blip>
          <a:srcRect l="34105" t="7721" r="33896" b="8954"/>
          <a:stretch/>
        </p:blipFill>
        <p:spPr>
          <a:xfrm>
            <a:off x="4646776" y="2380117"/>
            <a:ext cx="535197" cy="9602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4" t="5394" r="28362" b="11468"/>
          <a:stretch/>
        </p:blipFill>
        <p:spPr>
          <a:xfrm>
            <a:off x="10453707" y="2296507"/>
            <a:ext cx="687441" cy="14149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8" t="24837" r="7584" b="33202"/>
          <a:stretch/>
        </p:blipFill>
        <p:spPr>
          <a:xfrm>
            <a:off x="7736976" y="4427598"/>
            <a:ext cx="1538663" cy="673821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5133396" y="595237"/>
            <a:ext cx="612000" cy="684000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905165" y="595237"/>
            <a:ext cx="12650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图片 34">
            <a:extLst>
              <a:ext uri="{FF2B5EF4-FFF2-40B4-BE49-F238E27FC236}">
                <a16:creationId xmlns=""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090" y="532769"/>
            <a:ext cx="1168901" cy="85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69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1" grpId="0"/>
      <p:bldP spid="46" grpId="0" animBg="1"/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=""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=""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=""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=""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=""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=""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77177" y="2486332"/>
            <a:ext cx="39485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r>
              <a:rPr lang="en-US" sz="4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4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4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+ 6 = </a:t>
            </a:r>
            <a:endParaRPr 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642366" y="2444721"/>
            <a:ext cx="39485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r>
              <a:rPr lang="en-US" sz="4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4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4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+ 8 = </a:t>
            </a:r>
            <a:endParaRPr 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733694" y="4406952"/>
            <a:ext cx="39196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  <a:r>
              <a:rPr lang="en-US" sz="4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4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4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+ 5 = </a:t>
            </a:r>
            <a:endParaRPr 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381365" y="2475755"/>
            <a:ext cx="8835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742" b="91129" l="35000" r="65000"/>
                    </a14:imgEffect>
                  </a14:imgLayer>
                </a14:imgProps>
              </a:ext>
            </a:extLst>
          </a:blip>
          <a:srcRect l="34105" t="7721" r="33896" b="8954"/>
          <a:stretch/>
        </p:blipFill>
        <p:spPr>
          <a:xfrm>
            <a:off x="4646776" y="2380117"/>
            <a:ext cx="535197" cy="960206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10412484" y="2444721"/>
            <a:ext cx="8835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4" t="5394" r="28362" b="11468"/>
          <a:stretch/>
        </p:blipFill>
        <p:spPr>
          <a:xfrm>
            <a:off x="10510550" y="2362681"/>
            <a:ext cx="687441" cy="141492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7489457" y="4390290"/>
            <a:ext cx="8835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8" t="24837" r="7584" b="33202"/>
          <a:stretch/>
        </p:blipFill>
        <p:spPr>
          <a:xfrm>
            <a:off x="7603700" y="4428051"/>
            <a:ext cx="1538663" cy="673821"/>
          </a:xfrm>
          <a:prstGeom prst="rect">
            <a:avLst/>
          </a:prstGeom>
        </p:spPr>
      </p:pic>
      <p:sp>
        <p:nvSpPr>
          <p:cNvPr id="44" name="Left Brace 43"/>
          <p:cNvSpPr/>
          <p:nvPr/>
        </p:nvSpPr>
        <p:spPr>
          <a:xfrm rot="16200000">
            <a:off x="2017718" y="2651230"/>
            <a:ext cx="81903" cy="1229141"/>
          </a:xfrm>
          <a:prstGeom prst="leftBrace">
            <a:avLst>
              <a:gd name="adj1" fmla="val 34096"/>
              <a:gd name="adj2" fmla="val 50378"/>
            </a:avLst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645735" y="3249546"/>
            <a:ext cx="7681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Left Brace 46"/>
          <p:cNvSpPr/>
          <p:nvPr/>
        </p:nvSpPr>
        <p:spPr>
          <a:xfrm rot="5400000" flipV="1">
            <a:off x="3137878" y="1975423"/>
            <a:ext cx="87940" cy="1109757"/>
          </a:xfrm>
          <a:prstGeom prst="leftBrace">
            <a:avLst>
              <a:gd name="adj1" fmla="val 34096"/>
              <a:gd name="adj2" fmla="val 50378"/>
            </a:avLst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988671" y="1839999"/>
            <a:ext cx="4764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Left Brace 48"/>
          <p:cNvSpPr/>
          <p:nvPr/>
        </p:nvSpPr>
        <p:spPr>
          <a:xfrm rot="5400000" flipV="1">
            <a:off x="9135402" y="1939098"/>
            <a:ext cx="87940" cy="1109757"/>
          </a:xfrm>
          <a:prstGeom prst="leftBrace">
            <a:avLst>
              <a:gd name="adj1" fmla="val 34096"/>
              <a:gd name="adj2" fmla="val 50378"/>
            </a:avLst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8986195" y="1803674"/>
            <a:ext cx="4764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Left Brace 50"/>
          <p:cNvSpPr/>
          <p:nvPr/>
        </p:nvSpPr>
        <p:spPr>
          <a:xfrm rot="16200000">
            <a:off x="7989720" y="2652317"/>
            <a:ext cx="81903" cy="1229141"/>
          </a:xfrm>
          <a:prstGeom prst="leftBrace">
            <a:avLst>
              <a:gd name="adj1" fmla="val 34096"/>
              <a:gd name="adj2" fmla="val 50378"/>
            </a:avLst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617737" y="3250633"/>
            <a:ext cx="7681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Left Brace 52"/>
          <p:cNvSpPr/>
          <p:nvPr/>
        </p:nvSpPr>
        <p:spPr>
          <a:xfrm rot="5400000" flipV="1">
            <a:off x="6180921" y="3879382"/>
            <a:ext cx="87940" cy="1109757"/>
          </a:xfrm>
          <a:prstGeom prst="leftBrace">
            <a:avLst>
              <a:gd name="adj1" fmla="val 34096"/>
              <a:gd name="adj2" fmla="val 50378"/>
            </a:avLst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031714" y="3743958"/>
            <a:ext cx="4764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Left Brace 54"/>
          <p:cNvSpPr/>
          <p:nvPr/>
        </p:nvSpPr>
        <p:spPr>
          <a:xfrm rot="16200000">
            <a:off x="5059563" y="4614605"/>
            <a:ext cx="81903" cy="1229141"/>
          </a:xfrm>
          <a:prstGeom prst="leftBrace">
            <a:avLst>
              <a:gd name="adj1" fmla="val 34096"/>
              <a:gd name="adj2" fmla="val 50378"/>
            </a:avLst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687580" y="5212921"/>
            <a:ext cx="7681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5133396" y="595237"/>
            <a:ext cx="612000" cy="684000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905165" y="595237"/>
            <a:ext cx="12650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图片 34">
            <a:extLst>
              <a:ext uri="{FF2B5EF4-FFF2-40B4-BE49-F238E27FC236}">
                <a16:creationId xmlns=""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090" y="532769"/>
            <a:ext cx="1168901" cy="85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32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1" grpId="0"/>
      <p:bldP spid="34" grpId="0"/>
      <p:bldP spid="37" grpId="0"/>
      <p:bldP spid="39" grpId="0"/>
      <p:bldP spid="44" grpId="0" animBg="1"/>
      <p:bldP spid="41" grpId="0"/>
      <p:bldP spid="47" grpId="0" animBg="1"/>
      <p:bldP spid="45" grpId="0"/>
      <p:bldP spid="49" grpId="0" animBg="1"/>
      <p:bldP spid="50" grpId="0"/>
      <p:bldP spid="51" grpId="0" animBg="1"/>
      <p:bldP spid="52" grpId="0"/>
      <p:bldP spid="53" grpId="0" animBg="1"/>
      <p:bldP spid="54" grpId="0"/>
      <p:bldP spid="55" grpId="0" animBg="1"/>
      <p:bldP spid="56" grpId="0"/>
      <p:bldP spid="46" grpId="0" animBg="1"/>
      <p:bldP spid="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="" xmlns:a16="http://schemas.microsoft.com/office/drawing/2014/main" id="{D46289AE-114A-46E8-92C5-E69A2B77D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="" xmlns:a16="http://schemas.microsoft.com/office/drawing/2014/main" id="{B0BFE98A-6F68-4D5B-8942-2823FCE5A715}"/>
              </a:ext>
            </a:extLst>
          </p:cNvPr>
          <p:cNvSpPr/>
          <p:nvPr/>
        </p:nvSpPr>
        <p:spPr>
          <a:xfrm>
            <a:off x="364553" y="411161"/>
            <a:ext cx="11446847" cy="6239356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8855"/>
              <a:gd name="connsiteY0" fmla="*/ 10281887 h 10594476"/>
              <a:gd name="connsiteX1" fmla="*/ 93319 w 14868855"/>
              <a:gd name="connsiteY1" fmla="*/ 6926129 h 10594476"/>
              <a:gd name="connsiteX2" fmla="*/ 129076 w 14868855"/>
              <a:gd name="connsiteY2" fmla="*/ 1401394 h 10594476"/>
              <a:gd name="connsiteX3" fmla="*/ 1537665 w 14868855"/>
              <a:gd name="connsiteY3" fmla="*/ 26244 h 10594476"/>
              <a:gd name="connsiteX4" fmla="*/ 6055057 w 14868855"/>
              <a:gd name="connsiteY4" fmla="*/ 33764 h 10594476"/>
              <a:gd name="connsiteX5" fmla="*/ 13683339 w 14868855"/>
              <a:gd name="connsiteY5" fmla="*/ 26636 h 10594476"/>
              <a:gd name="connsiteX6" fmla="*/ 14709351 w 14868855"/>
              <a:gd name="connsiteY6" fmla="*/ 4166210 h 10594476"/>
              <a:gd name="connsiteX7" fmla="*/ 14582202 w 14868855"/>
              <a:gd name="connsiteY7" fmla="*/ 9725121 h 10594476"/>
              <a:gd name="connsiteX8" fmla="*/ 11431312 w 14868855"/>
              <a:gd name="connsiteY8" fmla="*/ 10339281 h 10594476"/>
              <a:gd name="connsiteX9" fmla="*/ 2751769 w 14868855"/>
              <a:gd name="connsiteY9" fmla="*/ 10455395 h 10594476"/>
              <a:gd name="connsiteX10" fmla="*/ 389061 w 14868855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82202 w 14757426"/>
              <a:gd name="connsiteY7" fmla="*/ 9725121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51422"/>
              <a:gd name="connsiteY0" fmla="*/ 10281887 h 10594476"/>
              <a:gd name="connsiteX1" fmla="*/ 93319 w 14851422"/>
              <a:gd name="connsiteY1" fmla="*/ 6926129 h 10594476"/>
              <a:gd name="connsiteX2" fmla="*/ 129076 w 14851422"/>
              <a:gd name="connsiteY2" fmla="*/ 1401394 h 10594476"/>
              <a:gd name="connsiteX3" fmla="*/ 1537665 w 14851422"/>
              <a:gd name="connsiteY3" fmla="*/ 26244 h 10594476"/>
              <a:gd name="connsiteX4" fmla="*/ 6055057 w 14851422"/>
              <a:gd name="connsiteY4" fmla="*/ 33764 h 10594476"/>
              <a:gd name="connsiteX5" fmla="*/ 13683339 w 14851422"/>
              <a:gd name="connsiteY5" fmla="*/ 26636 h 10594476"/>
              <a:gd name="connsiteX6" fmla="*/ 14709351 w 14851422"/>
              <a:gd name="connsiteY6" fmla="*/ 4166210 h 10594476"/>
              <a:gd name="connsiteX7" fmla="*/ 14808034 w 14851422"/>
              <a:gd name="connsiteY7" fmla="*/ 9602777 h 10594476"/>
              <a:gd name="connsiteX8" fmla="*/ 11431312 w 14851422"/>
              <a:gd name="connsiteY8" fmla="*/ 10339281 h 10594476"/>
              <a:gd name="connsiteX9" fmla="*/ 2751769 w 14851422"/>
              <a:gd name="connsiteY9" fmla="*/ 10455395 h 10594476"/>
              <a:gd name="connsiteX10" fmla="*/ 389061 w 14851422"/>
              <a:gd name="connsiteY10" fmla="*/ 10281887 h 10594476"/>
              <a:gd name="connsiteX0" fmla="*/ 389061 w 14776214"/>
              <a:gd name="connsiteY0" fmla="*/ 10281887 h 10594476"/>
              <a:gd name="connsiteX1" fmla="*/ 93319 w 14776214"/>
              <a:gd name="connsiteY1" fmla="*/ 6926129 h 10594476"/>
              <a:gd name="connsiteX2" fmla="*/ 129076 w 14776214"/>
              <a:gd name="connsiteY2" fmla="*/ 1401394 h 10594476"/>
              <a:gd name="connsiteX3" fmla="*/ 1537665 w 14776214"/>
              <a:gd name="connsiteY3" fmla="*/ 26244 h 10594476"/>
              <a:gd name="connsiteX4" fmla="*/ 6055057 w 14776214"/>
              <a:gd name="connsiteY4" fmla="*/ 33764 h 10594476"/>
              <a:gd name="connsiteX5" fmla="*/ 13683339 w 14776214"/>
              <a:gd name="connsiteY5" fmla="*/ 26636 h 10594476"/>
              <a:gd name="connsiteX6" fmla="*/ 14709351 w 14776214"/>
              <a:gd name="connsiteY6" fmla="*/ 4166210 h 10594476"/>
              <a:gd name="connsiteX7" fmla="*/ 14713937 w 14776214"/>
              <a:gd name="connsiteY7" fmla="*/ 9504902 h 10594476"/>
              <a:gd name="connsiteX8" fmla="*/ 11431312 w 14776214"/>
              <a:gd name="connsiteY8" fmla="*/ 10339281 h 10594476"/>
              <a:gd name="connsiteX9" fmla="*/ 2751769 w 14776214"/>
              <a:gd name="connsiteY9" fmla="*/ 10455395 h 10594476"/>
              <a:gd name="connsiteX10" fmla="*/ 389061 w 14776214"/>
              <a:gd name="connsiteY10" fmla="*/ 10281887 h 10594476"/>
              <a:gd name="connsiteX0" fmla="*/ 389061 w 14835429"/>
              <a:gd name="connsiteY0" fmla="*/ 10281887 h 10594476"/>
              <a:gd name="connsiteX1" fmla="*/ 93319 w 14835429"/>
              <a:gd name="connsiteY1" fmla="*/ 6926129 h 10594476"/>
              <a:gd name="connsiteX2" fmla="*/ 129076 w 14835429"/>
              <a:gd name="connsiteY2" fmla="*/ 1401394 h 10594476"/>
              <a:gd name="connsiteX3" fmla="*/ 1537665 w 14835429"/>
              <a:gd name="connsiteY3" fmla="*/ 26244 h 10594476"/>
              <a:gd name="connsiteX4" fmla="*/ 6055057 w 14835429"/>
              <a:gd name="connsiteY4" fmla="*/ 33764 h 10594476"/>
              <a:gd name="connsiteX5" fmla="*/ 13683339 w 14835429"/>
              <a:gd name="connsiteY5" fmla="*/ 26636 h 10594476"/>
              <a:gd name="connsiteX6" fmla="*/ 14709351 w 14835429"/>
              <a:gd name="connsiteY6" fmla="*/ 4166210 h 10594476"/>
              <a:gd name="connsiteX7" fmla="*/ 14789215 w 14835429"/>
              <a:gd name="connsiteY7" fmla="*/ 9529371 h 10594476"/>
              <a:gd name="connsiteX8" fmla="*/ 11431312 w 14835429"/>
              <a:gd name="connsiteY8" fmla="*/ 10339281 h 10594476"/>
              <a:gd name="connsiteX9" fmla="*/ 2751769 w 14835429"/>
              <a:gd name="connsiteY9" fmla="*/ 10455395 h 10594476"/>
              <a:gd name="connsiteX10" fmla="*/ 389061 w 14835429"/>
              <a:gd name="connsiteY10" fmla="*/ 10281887 h 10594476"/>
              <a:gd name="connsiteX0" fmla="*/ 389061 w 15054132"/>
              <a:gd name="connsiteY0" fmla="*/ 10561319 h 10873908"/>
              <a:gd name="connsiteX1" fmla="*/ 93319 w 15054132"/>
              <a:gd name="connsiteY1" fmla="*/ 7205561 h 10873908"/>
              <a:gd name="connsiteX2" fmla="*/ 129076 w 15054132"/>
              <a:gd name="connsiteY2" fmla="*/ 1680826 h 10873908"/>
              <a:gd name="connsiteX3" fmla="*/ 1537665 w 15054132"/>
              <a:gd name="connsiteY3" fmla="*/ 305676 h 10873908"/>
              <a:gd name="connsiteX4" fmla="*/ 6055057 w 15054132"/>
              <a:gd name="connsiteY4" fmla="*/ 313196 h 10873908"/>
              <a:gd name="connsiteX5" fmla="*/ 13683339 w 15054132"/>
              <a:gd name="connsiteY5" fmla="*/ 306068 h 10873908"/>
              <a:gd name="connsiteX6" fmla="*/ 14822267 w 15054132"/>
              <a:gd name="connsiteY6" fmla="*/ 4470111 h 10873908"/>
              <a:gd name="connsiteX7" fmla="*/ 14789215 w 15054132"/>
              <a:gd name="connsiteY7" fmla="*/ 9808803 h 10873908"/>
              <a:gd name="connsiteX8" fmla="*/ 11431312 w 15054132"/>
              <a:gd name="connsiteY8" fmla="*/ 10618713 h 10873908"/>
              <a:gd name="connsiteX9" fmla="*/ 2751769 w 15054132"/>
              <a:gd name="connsiteY9" fmla="*/ 10734827 h 10873908"/>
              <a:gd name="connsiteX10" fmla="*/ 389061 w 15054132"/>
              <a:gd name="connsiteY10" fmla="*/ 10561319 h 10873908"/>
              <a:gd name="connsiteX0" fmla="*/ 389061 w 14888271"/>
              <a:gd name="connsiteY0" fmla="*/ 10561319 h 10873908"/>
              <a:gd name="connsiteX1" fmla="*/ 93319 w 14888271"/>
              <a:gd name="connsiteY1" fmla="*/ 7205561 h 10873908"/>
              <a:gd name="connsiteX2" fmla="*/ 129076 w 14888271"/>
              <a:gd name="connsiteY2" fmla="*/ 1680826 h 10873908"/>
              <a:gd name="connsiteX3" fmla="*/ 1537665 w 14888271"/>
              <a:gd name="connsiteY3" fmla="*/ 305676 h 10873908"/>
              <a:gd name="connsiteX4" fmla="*/ 6055057 w 14888271"/>
              <a:gd name="connsiteY4" fmla="*/ 313196 h 10873908"/>
              <a:gd name="connsiteX5" fmla="*/ 13683339 w 14888271"/>
              <a:gd name="connsiteY5" fmla="*/ 306068 h 10873908"/>
              <a:gd name="connsiteX6" fmla="*/ 14822267 w 14888271"/>
              <a:gd name="connsiteY6" fmla="*/ 4470111 h 10873908"/>
              <a:gd name="connsiteX7" fmla="*/ 14789215 w 14888271"/>
              <a:gd name="connsiteY7" fmla="*/ 9808803 h 10873908"/>
              <a:gd name="connsiteX8" fmla="*/ 11431312 w 14888271"/>
              <a:gd name="connsiteY8" fmla="*/ 10618713 h 10873908"/>
              <a:gd name="connsiteX9" fmla="*/ 2751769 w 14888271"/>
              <a:gd name="connsiteY9" fmla="*/ 10734827 h 10873908"/>
              <a:gd name="connsiteX10" fmla="*/ 389061 w 14888271"/>
              <a:gd name="connsiteY10" fmla="*/ 10561319 h 10873908"/>
              <a:gd name="connsiteX0" fmla="*/ 389061 w 14858627"/>
              <a:gd name="connsiteY0" fmla="*/ 10561319 h 10873908"/>
              <a:gd name="connsiteX1" fmla="*/ 93319 w 14858627"/>
              <a:gd name="connsiteY1" fmla="*/ 7205561 h 10873908"/>
              <a:gd name="connsiteX2" fmla="*/ 129076 w 14858627"/>
              <a:gd name="connsiteY2" fmla="*/ 1680826 h 10873908"/>
              <a:gd name="connsiteX3" fmla="*/ 1537665 w 14858627"/>
              <a:gd name="connsiteY3" fmla="*/ 305676 h 10873908"/>
              <a:gd name="connsiteX4" fmla="*/ 6055057 w 14858627"/>
              <a:gd name="connsiteY4" fmla="*/ 313196 h 10873908"/>
              <a:gd name="connsiteX5" fmla="*/ 13683339 w 14858627"/>
              <a:gd name="connsiteY5" fmla="*/ 306068 h 10873908"/>
              <a:gd name="connsiteX6" fmla="*/ 14822267 w 14858627"/>
              <a:gd name="connsiteY6" fmla="*/ 4470111 h 10873908"/>
              <a:gd name="connsiteX7" fmla="*/ 14695117 w 14858627"/>
              <a:gd name="connsiteY7" fmla="*/ 9759864 h 10873908"/>
              <a:gd name="connsiteX8" fmla="*/ 11431312 w 14858627"/>
              <a:gd name="connsiteY8" fmla="*/ 10618713 h 10873908"/>
              <a:gd name="connsiteX9" fmla="*/ 2751769 w 14858627"/>
              <a:gd name="connsiteY9" fmla="*/ 10734827 h 10873908"/>
              <a:gd name="connsiteX10" fmla="*/ 389061 w 14858627"/>
              <a:gd name="connsiteY10" fmla="*/ 10561319 h 10873908"/>
              <a:gd name="connsiteX0" fmla="*/ 389061 w 14888269"/>
              <a:gd name="connsiteY0" fmla="*/ 10561319 h 10873908"/>
              <a:gd name="connsiteX1" fmla="*/ 93319 w 14888269"/>
              <a:gd name="connsiteY1" fmla="*/ 7205561 h 10873908"/>
              <a:gd name="connsiteX2" fmla="*/ 129076 w 14888269"/>
              <a:gd name="connsiteY2" fmla="*/ 1680826 h 10873908"/>
              <a:gd name="connsiteX3" fmla="*/ 1537665 w 14888269"/>
              <a:gd name="connsiteY3" fmla="*/ 305676 h 10873908"/>
              <a:gd name="connsiteX4" fmla="*/ 6055057 w 14888269"/>
              <a:gd name="connsiteY4" fmla="*/ 313196 h 10873908"/>
              <a:gd name="connsiteX5" fmla="*/ 13683339 w 14888269"/>
              <a:gd name="connsiteY5" fmla="*/ 306068 h 10873908"/>
              <a:gd name="connsiteX6" fmla="*/ 14822267 w 14888269"/>
              <a:gd name="connsiteY6" fmla="*/ 4470111 h 10873908"/>
              <a:gd name="connsiteX7" fmla="*/ 14789212 w 14888269"/>
              <a:gd name="connsiteY7" fmla="*/ 9784333 h 10873908"/>
              <a:gd name="connsiteX8" fmla="*/ 11431312 w 14888269"/>
              <a:gd name="connsiteY8" fmla="*/ 10618713 h 10873908"/>
              <a:gd name="connsiteX9" fmla="*/ 2751769 w 14888269"/>
              <a:gd name="connsiteY9" fmla="*/ 10734827 h 10873908"/>
              <a:gd name="connsiteX10" fmla="*/ 389061 w 14888269"/>
              <a:gd name="connsiteY10" fmla="*/ 10561319 h 10873908"/>
              <a:gd name="connsiteX0" fmla="*/ 389061 w 14960024"/>
              <a:gd name="connsiteY0" fmla="*/ 10490704 h 10803293"/>
              <a:gd name="connsiteX1" fmla="*/ 93319 w 14960024"/>
              <a:gd name="connsiteY1" fmla="*/ 7134946 h 10803293"/>
              <a:gd name="connsiteX2" fmla="*/ 129076 w 14960024"/>
              <a:gd name="connsiteY2" fmla="*/ 1610211 h 10803293"/>
              <a:gd name="connsiteX3" fmla="*/ 1537665 w 14960024"/>
              <a:gd name="connsiteY3" fmla="*/ 235061 h 10803293"/>
              <a:gd name="connsiteX4" fmla="*/ 6055057 w 14960024"/>
              <a:gd name="connsiteY4" fmla="*/ 242581 h 10803293"/>
              <a:gd name="connsiteX5" fmla="*/ 13984448 w 14960024"/>
              <a:gd name="connsiteY5" fmla="*/ 333328 h 10803293"/>
              <a:gd name="connsiteX6" fmla="*/ 14822267 w 14960024"/>
              <a:gd name="connsiteY6" fmla="*/ 4399496 h 10803293"/>
              <a:gd name="connsiteX7" fmla="*/ 14789212 w 14960024"/>
              <a:gd name="connsiteY7" fmla="*/ 9713718 h 10803293"/>
              <a:gd name="connsiteX8" fmla="*/ 11431312 w 14960024"/>
              <a:gd name="connsiteY8" fmla="*/ 10548098 h 10803293"/>
              <a:gd name="connsiteX9" fmla="*/ 2751769 w 14960024"/>
              <a:gd name="connsiteY9" fmla="*/ 10664212 h 10803293"/>
              <a:gd name="connsiteX10" fmla="*/ 389061 w 14960024"/>
              <a:gd name="connsiteY10" fmla="*/ 10490704 h 10803293"/>
              <a:gd name="connsiteX0" fmla="*/ 389061 w 14888269"/>
              <a:gd name="connsiteY0" fmla="*/ 10653139 h 10965728"/>
              <a:gd name="connsiteX1" fmla="*/ 93319 w 14888269"/>
              <a:gd name="connsiteY1" fmla="*/ 7297381 h 10965728"/>
              <a:gd name="connsiteX2" fmla="*/ 129076 w 14888269"/>
              <a:gd name="connsiteY2" fmla="*/ 1772646 h 10965728"/>
              <a:gd name="connsiteX3" fmla="*/ 1537665 w 14888269"/>
              <a:gd name="connsiteY3" fmla="*/ 397496 h 10965728"/>
              <a:gd name="connsiteX4" fmla="*/ 6055057 w 14888269"/>
              <a:gd name="connsiteY4" fmla="*/ 405016 h 10965728"/>
              <a:gd name="connsiteX5" fmla="*/ 13984448 w 14888269"/>
              <a:gd name="connsiteY5" fmla="*/ 495763 h 10965728"/>
              <a:gd name="connsiteX6" fmla="*/ 14822267 w 14888269"/>
              <a:gd name="connsiteY6" fmla="*/ 4561931 h 10965728"/>
              <a:gd name="connsiteX7" fmla="*/ 14789212 w 14888269"/>
              <a:gd name="connsiteY7" fmla="*/ 9876153 h 10965728"/>
              <a:gd name="connsiteX8" fmla="*/ 11431312 w 14888269"/>
              <a:gd name="connsiteY8" fmla="*/ 10710533 h 10965728"/>
              <a:gd name="connsiteX9" fmla="*/ 2751769 w 14888269"/>
              <a:gd name="connsiteY9" fmla="*/ 10826647 h 10965728"/>
              <a:gd name="connsiteX10" fmla="*/ 389061 w 14888269"/>
              <a:gd name="connsiteY10" fmla="*/ 10653139 h 10965728"/>
              <a:gd name="connsiteX0" fmla="*/ 389061 w 15098816"/>
              <a:gd name="connsiteY0" fmla="*/ 10490705 h 10803294"/>
              <a:gd name="connsiteX1" fmla="*/ 93319 w 15098816"/>
              <a:gd name="connsiteY1" fmla="*/ 7134947 h 10803294"/>
              <a:gd name="connsiteX2" fmla="*/ 129076 w 15098816"/>
              <a:gd name="connsiteY2" fmla="*/ 1610212 h 10803294"/>
              <a:gd name="connsiteX3" fmla="*/ 1537665 w 15098816"/>
              <a:gd name="connsiteY3" fmla="*/ 235062 h 10803294"/>
              <a:gd name="connsiteX4" fmla="*/ 6055057 w 15098816"/>
              <a:gd name="connsiteY4" fmla="*/ 242582 h 10803294"/>
              <a:gd name="connsiteX5" fmla="*/ 13984448 w 15098816"/>
              <a:gd name="connsiteY5" fmla="*/ 333329 h 10803294"/>
              <a:gd name="connsiteX6" fmla="*/ 14935183 w 15098816"/>
              <a:gd name="connsiteY6" fmla="*/ 4399497 h 10803294"/>
              <a:gd name="connsiteX7" fmla="*/ 14789212 w 15098816"/>
              <a:gd name="connsiteY7" fmla="*/ 9713719 h 10803294"/>
              <a:gd name="connsiteX8" fmla="*/ 11431312 w 15098816"/>
              <a:gd name="connsiteY8" fmla="*/ 10548099 h 10803294"/>
              <a:gd name="connsiteX9" fmla="*/ 2751769 w 15098816"/>
              <a:gd name="connsiteY9" fmla="*/ 10664213 h 10803294"/>
              <a:gd name="connsiteX10" fmla="*/ 389061 w 15098816"/>
              <a:gd name="connsiteY10" fmla="*/ 10490705 h 10803294"/>
              <a:gd name="connsiteX0" fmla="*/ 389061 w 15047455"/>
              <a:gd name="connsiteY0" fmla="*/ 10488905 h 10801494"/>
              <a:gd name="connsiteX1" fmla="*/ 93319 w 15047455"/>
              <a:gd name="connsiteY1" fmla="*/ 7133147 h 10801494"/>
              <a:gd name="connsiteX2" fmla="*/ 129076 w 15047455"/>
              <a:gd name="connsiteY2" fmla="*/ 1608412 h 10801494"/>
              <a:gd name="connsiteX3" fmla="*/ 1537665 w 15047455"/>
              <a:gd name="connsiteY3" fmla="*/ 233262 h 10801494"/>
              <a:gd name="connsiteX4" fmla="*/ 6055057 w 15047455"/>
              <a:gd name="connsiteY4" fmla="*/ 240782 h 10801494"/>
              <a:gd name="connsiteX5" fmla="*/ 13984448 w 15047455"/>
              <a:gd name="connsiteY5" fmla="*/ 331529 h 10801494"/>
              <a:gd name="connsiteX6" fmla="*/ 14803449 w 15047455"/>
              <a:gd name="connsiteY6" fmla="*/ 4373228 h 10801494"/>
              <a:gd name="connsiteX7" fmla="*/ 14789212 w 15047455"/>
              <a:gd name="connsiteY7" fmla="*/ 9711919 h 10801494"/>
              <a:gd name="connsiteX8" fmla="*/ 11431312 w 15047455"/>
              <a:gd name="connsiteY8" fmla="*/ 10546299 h 10801494"/>
              <a:gd name="connsiteX9" fmla="*/ 2751769 w 15047455"/>
              <a:gd name="connsiteY9" fmla="*/ 10662413 h 10801494"/>
              <a:gd name="connsiteX10" fmla="*/ 389061 w 15047455"/>
              <a:gd name="connsiteY10" fmla="*/ 10488905 h 10801494"/>
              <a:gd name="connsiteX0" fmla="*/ 389061 w 14948452"/>
              <a:gd name="connsiteY0" fmla="*/ 10488905 h 10801494"/>
              <a:gd name="connsiteX1" fmla="*/ 93319 w 14948452"/>
              <a:gd name="connsiteY1" fmla="*/ 7133147 h 10801494"/>
              <a:gd name="connsiteX2" fmla="*/ 129076 w 14948452"/>
              <a:gd name="connsiteY2" fmla="*/ 1608412 h 10801494"/>
              <a:gd name="connsiteX3" fmla="*/ 1537665 w 14948452"/>
              <a:gd name="connsiteY3" fmla="*/ 233262 h 10801494"/>
              <a:gd name="connsiteX4" fmla="*/ 6055057 w 14948452"/>
              <a:gd name="connsiteY4" fmla="*/ 240782 h 10801494"/>
              <a:gd name="connsiteX5" fmla="*/ 13984448 w 14948452"/>
              <a:gd name="connsiteY5" fmla="*/ 331529 h 10801494"/>
              <a:gd name="connsiteX6" fmla="*/ 14803449 w 14948452"/>
              <a:gd name="connsiteY6" fmla="*/ 4373228 h 10801494"/>
              <a:gd name="connsiteX7" fmla="*/ 14789212 w 14948452"/>
              <a:gd name="connsiteY7" fmla="*/ 9711919 h 10801494"/>
              <a:gd name="connsiteX8" fmla="*/ 11431312 w 14948452"/>
              <a:gd name="connsiteY8" fmla="*/ 10546299 h 10801494"/>
              <a:gd name="connsiteX9" fmla="*/ 2751769 w 14948452"/>
              <a:gd name="connsiteY9" fmla="*/ 10662413 h 10801494"/>
              <a:gd name="connsiteX10" fmla="*/ 389061 w 14948452"/>
              <a:gd name="connsiteY10" fmla="*/ 10488905 h 10801494"/>
              <a:gd name="connsiteX0" fmla="*/ 389061 w 14847771"/>
              <a:gd name="connsiteY0" fmla="*/ 10727280 h 11039869"/>
              <a:gd name="connsiteX1" fmla="*/ 93319 w 14847771"/>
              <a:gd name="connsiteY1" fmla="*/ 7371522 h 11039869"/>
              <a:gd name="connsiteX2" fmla="*/ 129076 w 14847771"/>
              <a:gd name="connsiteY2" fmla="*/ 1846787 h 11039869"/>
              <a:gd name="connsiteX3" fmla="*/ 1537665 w 14847771"/>
              <a:gd name="connsiteY3" fmla="*/ 471637 h 11039869"/>
              <a:gd name="connsiteX4" fmla="*/ 6055057 w 14847771"/>
              <a:gd name="connsiteY4" fmla="*/ 479157 h 11039869"/>
              <a:gd name="connsiteX5" fmla="*/ 13984448 w 14847771"/>
              <a:gd name="connsiteY5" fmla="*/ 569904 h 11039869"/>
              <a:gd name="connsiteX6" fmla="*/ 14803449 w 14847771"/>
              <a:gd name="connsiteY6" fmla="*/ 4611603 h 11039869"/>
              <a:gd name="connsiteX7" fmla="*/ 14789212 w 14847771"/>
              <a:gd name="connsiteY7" fmla="*/ 9950294 h 11039869"/>
              <a:gd name="connsiteX8" fmla="*/ 11431312 w 14847771"/>
              <a:gd name="connsiteY8" fmla="*/ 10784674 h 11039869"/>
              <a:gd name="connsiteX9" fmla="*/ 2751769 w 14847771"/>
              <a:gd name="connsiteY9" fmla="*/ 10900788 h 11039869"/>
              <a:gd name="connsiteX10" fmla="*/ 389061 w 14847771"/>
              <a:gd name="connsiteY10" fmla="*/ 10727280 h 11039869"/>
              <a:gd name="connsiteX0" fmla="*/ 389061 w 15097970"/>
              <a:gd name="connsiteY0" fmla="*/ 10486184 h 10798773"/>
              <a:gd name="connsiteX1" fmla="*/ 93319 w 15097970"/>
              <a:gd name="connsiteY1" fmla="*/ 7130426 h 10798773"/>
              <a:gd name="connsiteX2" fmla="*/ 129076 w 15097970"/>
              <a:gd name="connsiteY2" fmla="*/ 1605691 h 10798773"/>
              <a:gd name="connsiteX3" fmla="*/ 1537665 w 15097970"/>
              <a:gd name="connsiteY3" fmla="*/ 230541 h 10798773"/>
              <a:gd name="connsiteX4" fmla="*/ 6055057 w 15097970"/>
              <a:gd name="connsiteY4" fmla="*/ 238061 h 10798773"/>
              <a:gd name="connsiteX5" fmla="*/ 14605483 w 15097970"/>
              <a:gd name="connsiteY5" fmla="*/ 695839 h 10798773"/>
              <a:gd name="connsiteX6" fmla="*/ 14803449 w 15097970"/>
              <a:gd name="connsiteY6" fmla="*/ 4370507 h 10798773"/>
              <a:gd name="connsiteX7" fmla="*/ 14789212 w 15097970"/>
              <a:gd name="connsiteY7" fmla="*/ 9709198 h 10798773"/>
              <a:gd name="connsiteX8" fmla="*/ 11431312 w 15097970"/>
              <a:gd name="connsiteY8" fmla="*/ 10543578 h 10798773"/>
              <a:gd name="connsiteX9" fmla="*/ 2751769 w 15097970"/>
              <a:gd name="connsiteY9" fmla="*/ 10659692 h 10798773"/>
              <a:gd name="connsiteX10" fmla="*/ 389061 w 15097970"/>
              <a:gd name="connsiteY10" fmla="*/ 10486184 h 10798773"/>
              <a:gd name="connsiteX0" fmla="*/ 389061 w 15061215"/>
              <a:gd name="connsiteY0" fmla="*/ 10370559 h 10683148"/>
              <a:gd name="connsiteX1" fmla="*/ 93319 w 15061215"/>
              <a:gd name="connsiteY1" fmla="*/ 7014801 h 10683148"/>
              <a:gd name="connsiteX2" fmla="*/ 129076 w 15061215"/>
              <a:gd name="connsiteY2" fmla="*/ 1490066 h 10683148"/>
              <a:gd name="connsiteX3" fmla="*/ 1537665 w 15061215"/>
              <a:gd name="connsiteY3" fmla="*/ 114916 h 10683148"/>
              <a:gd name="connsiteX4" fmla="*/ 6055057 w 15061215"/>
              <a:gd name="connsiteY4" fmla="*/ 122436 h 10683148"/>
              <a:gd name="connsiteX5" fmla="*/ 14549025 w 15061215"/>
              <a:gd name="connsiteY5" fmla="*/ 800432 h 10683148"/>
              <a:gd name="connsiteX6" fmla="*/ 14803449 w 15061215"/>
              <a:gd name="connsiteY6" fmla="*/ 4254882 h 10683148"/>
              <a:gd name="connsiteX7" fmla="*/ 14789212 w 15061215"/>
              <a:gd name="connsiteY7" fmla="*/ 9593573 h 10683148"/>
              <a:gd name="connsiteX8" fmla="*/ 11431312 w 15061215"/>
              <a:gd name="connsiteY8" fmla="*/ 10427953 h 10683148"/>
              <a:gd name="connsiteX9" fmla="*/ 2751769 w 15061215"/>
              <a:gd name="connsiteY9" fmla="*/ 10544067 h 10683148"/>
              <a:gd name="connsiteX10" fmla="*/ 389061 w 15061215"/>
              <a:gd name="connsiteY10" fmla="*/ 10370559 h 10683148"/>
              <a:gd name="connsiteX0" fmla="*/ 389061 w 14847771"/>
              <a:gd name="connsiteY0" fmla="*/ 10452356 h 10764945"/>
              <a:gd name="connsiteX1" fmla="*/ 93319 w 14847771"/>
              <a:gd name="connsiteY1" fmla="*/ 7096598 h 10764945"/>
              <a:gd name="connsiteX2" fmla="*/ 129076 w 14847771"/>
              <a:gd name="connsiteY2" fmla="*/ 1571863 h 10764945"/>
              <a:gd name="connsiteX3" fmla="*/ 1537665 w 14847771"/>
              <a:gd name="connsiteY3" fmla="*/ 196713 h 10764945"/>
              <a:gd name="connsiteX4" fmla="*/ 6055057 w 14847771"/>
              <a:gd name="connsiteY4" fmla="*/ 204233 h 10764945"/>
              <a:gd name="connsiteX5" fmla="*/ 14549025 w 14847771"/>
              <a:gd name="connsiteY5" fmla="*/ 882229 h 10764945"/>
              <a:gd name="connsiteX6" fmla="*/ 14803449 w 14847771"/>
              <a:gd name="connsiteY6" fmla="*/ 4336679 h 10764945"/>
              <a:gd name="connsiteX7" fmla="*/ 14789212 w 14847771"/>
              <a:gd name="connsiteY7" fmla="*/ 9675370 h 10764945"/>
              <a:gd name="connsiteX8" fmla="*/ 11431312 w 14847771"/>
              <a:gd name="connsiteY8" fmla="*/ 10509750 h 10764945"/>
              <a:gd name="connsiteX9" fmla="*/ 2751769 w 14847771"/>
              <a:gd name="connsiteY9" fmla="*/ 10625864 h 10764945"/>
              <a:gd name="connsiteX10" fmla="*/ 389061 w 14847771"/>
              <a:gd name="connsiteY10" fmla="*/ 10452356 h 10764945"/>
              <a:gd name="connsiteX0" fmla="*/ 389061 w 14923957"/>
              <a:gd name="connsiteY0" fmla="*/ 10478517 h 10791106"/>
              <a:gd name="connsiteX1" fmla="*/ 93319 w 14923957"/>
              <a:gd name="connsiteY1" fmla="*/ 7122759 h 10791106"/>
              <a:gd name="connsiteX2" fmla="*/ 129076 w 14923957"/>
              <a:gd name="connsiteY2" fmla="*/ 1598024 h 10791106"/>
              <a:gd name="connsiteX3" fmla="*/ 1537665 w 14923957"/>
              <a:gd name="connsiteY3" fmla="*/ 222874 h 10791106"/>
              <a:gd name="connsiteX4" fmla="*/ 6055057 w 14923957"/>
              <a:gd name="connsiteY4" fmla="*/ 230394 h 10791106"/>
              <a:gd name="connsiteX5" fmla="*/ 14774855 w 14923957"/>
              <a:gd name="connsiteY5" fmla="*/ 859452 h 10791106"/>
              <a:gd name="connsiteX6" fmla="*/ 14803449 w 14923957"/>
              <a:gd name="connsiteY6" fmla="*/ 4362840 h 10791106"/>
              <a:gd name="connsiteX7" fmla="*/ 14789212 w 14923957"/>
              <a:gd name="connsiteY7" fmla="*/ 9701531 h 10791106"/>
              <a:gd name="connsiteX8" fmla="*/ 11431312 w 14923957"/>
              <a:gd name="connsiteY8" fmla="*/ 10535911 h 10791106"/>
              <a:gd name="connsiteX9" fmla="*/ 2751769 w 14923957"/>
              <a:gd name="connsiteY9" fmla="*/ 10652025 h 10791106"/>
              <a:gd name="connsiteX10" fmla="*/ 389061 w 14923957"/>
              <a:gd name="connsiteY10" fmla="*/ 10478517 h 10791106"/>
              <a:gd name="connsiteX0" fmla="*/ 389061 w 14951066"/>
              <a:gd name="connsiteY0" fmla="*/ 10403614 h 10716203"/>
              <a:gd name="connsiteX1" fmla="*/ 93319 w 14951066"/>
              <a:gd name="connsiteY1" fmla="*/ 7047856 h 10716203"/>
              <a:gd name="connsiteX2" fmla="*/ 129076 w 14951066"/>
              <a:gd name="connsiteY2" fmla="*/ 1523121 h 10716203"/>
              <a:gd name="connsiteX3" fmla="*/ 1537665 w 14951066"/>
              <a:gd name="connsiteY3" fmla="*/ 147971 h 10716203"/>
              <a:gd name="connsiteX4" fmla="*/ 6055057 w 14951066"/>
              <a:gd name="connsiteY4" fmla="*/ 155491 h 10716203"/>
              <a:gd name="connsiteX5" fmla="*/ 14812495 w 14951066"/>
              <a:gd name="connsiteY5" fmla="*/ 931362 h 10716203"/>
              <a:gd name="connsiteX6" fmla="*/ 14803449 w 14951066"/>
              <a:gd name="connsiteY6" fmla="*/ 4287937 h 10716203"/>
              <a:gd name="connsiteX7" fmla="*/ 14789212 w 14951066"/>
              <a:gd name="connsiteY7" fmla="*/ 9626628 h 10716203"/>
              <a:gd name="connsiteX8" fmla="*/ 11431312 w 14951066"/>
              <a:gd name="connsiteY8" fmla="*/ 10461008 h 10716203"/>
              <a:gd name="connsiteX9" fmla="*/ 2751769 w 14951066"/>
              <a:gd name="connsiteY9" fmla="*/ 10577122 h 10716203"/>
              <a:gd name="connsiteX10" fmla="*/ 389061 w 14951066"/>
              <a:gd name="connsiteY10" fmla="*/ 10403614 h 10716203"/>
              <a:gd name="connsiteX0" fmla="*/ 389061 w 14875790"/>
              <a:gd name="connsiteY0" fmla="*/ 10403612 h 10716201"/>
              <a:gd name="connsiteX1" fmla="*/ 93319 w 14875790"/>
              <a:gd name="connsiteY1" fmla="*/ 7047854 h 10716201"/>
              <a:gd name="connsiteX2" fmla="*/ 129076 w 14875790"/>
              <a:gd name="connsiteY2" fmla="*/ 1523119 h 10716201"/>
              <a:gd name="connsiteX3" fmla="*/ 1537665 w 14875790"/>
              <a:gd name="connsiteY3" fmla="*/ 147969 h 10716201"/>
              <a:gd name="connsiteX4" fmla="*/ 6055057 w 14875790"/>
              <a:gd name="connsiteY4" fmla="*/ 155489 h 10716201"/>
              <a:gd name="connsiteX5" fmla="*/ 14812495 w 14875790"/>
              <a:gd name="connsiteY5" fmla="*/ 931360 h 10716201"/>
              <a:gd name="connsiteX6" fmla="*/ 14803449 w 14875790"/>
              <a:gd name="connsiteY6" fmla="*/ 4287935 h 10716201"/>
              <a:gd name="connsiteX7" fmla="*/ 14789212 w 14875790"/>
              <a:gd name="connsiteY7" fmla="*/ 9626626 h 10716201"/>
              <a:gd name="connsiteX8" fmla="*/ 11431312 w 14875790"/>
              <a:gd name="connsiteY8" fmla="*/ 10461006 h 10716201"/>
              <a:gd name="connsiteX9" fmla="*/ 2751769 w 14875790"/>
              <a:gd name="connsiteY9" fmla="*/ 10577120 h 10716201"/>
              <a:gd name="connsiteX10" fmla="*/ 389061 w 14875790"/>
              <a:gd name="connsiteY10" fmla="*/ 10403612 h 10716201"/>
              <a:gd name="connsiteX0" fmla="*/ 389061 w 14849737"/>
              <a:gd name="connsiteY0" fmla="*/ 10322914 h 10635503"/>
              <a:gd name="connsiteX1" fmla="*/ 93319 w 14849737"/>
              <a:gd name="connsiteY1" fmla="*/ 6967156 h 10635503"/>
              <a:gd name="connsiteX2" fmla="*/ 129076 w 14849737"/>
              <a:gd name="connsiteY2" fmla="*/ 1442421 h 10635503"/>
              <a:gd name="connsiteX3" fmla="*/ 1537665 w 14849737"/>
              <a:gd name="connsiteY3" fmla="*/ 67271 h 10635503"/>
              <a:gd name="connsiteX4" fmla="*/ 6055057 w 14849737"/>
              <a:gd name="connsiteY4" fmla="*/ 74791 h 10635503"/>
              <a:gd name="connsiteX5" fmla="*/ 14774857 w 14849737"/>
              <a:gd name="connsiteY5" fmla="*/ 1046411 h 10635503"/>
              <a:gd name="connsiteX6" fmla="*/ 14803449 w 14849737"/>
              <a:gd name="connsiteY6" fmla="*/ 4207237 h 10635503"/>
              <a:gd name="connsiteX7" fmla="*/ 14789212 w 14849737"/>
              <a:gd name="connsiteY7" fmla="*/ 9545928 h 10635503"/>
              <a:gd name="connsiteX8" fmla="*/ 11431312 w 14849737"/>
              <a:gd name="connsiteY8" fmla="*/ 10380308 h 10635503"/>
              <a:gd name="connsiteX9" fmla="*/ 2751769 w 14849737"/>
              <a:gd name="connsiteY9" fmla="*/ 10496422 h 10635503"/>
              <a:gd name="connsiteX10" fmla="*/ 389061 w 14849737"/>
              <a:gd name="connsiteY10" fmla="*/ 10322914 h 10635503"/>
              <a:gd name="connsiteX0" fmla="*/ 389061 w 14948926"/>
              <a:gd name="connsiteY0" fmla="*/ 10256507 h 10569096"/>
              <a:gd name="connsiteX1" fmla="*/ 93319 w 14948926"/>
              <a:gd name="connsiteY1" fmla="*/ 6900749 h 10569096"/>
              <a:gd name="connsiteX2" fmla="*/ 129076 w 14948926"/>
              <a:gd name="connsiteY2" fmla="*/ 1376014 h 10569096"/>
              <a:gd name="connsiteX3" fmla="*/ 1537665 w 14948926"/>
              <a:gd name="connsiteY3" fmla="*/ 864 h 10569096"/>
              <a:gd name="connsiteX4" fmla="*/ 6055057 w 14948926"/>
              <a:gd name="connsiteY4" fmla="*/ 8384 h 10569096"/>
              <a:gd name="connsiteX5" fmla="*/ 14774857 w 14948926"/>
              <a:gd name="connsiteY5" fmla="*/ 980004 h 10569096"/>
              <a:gd name="connsiteX6" fmla="*/ 14803449 w 14948926"/>
              <a:gd name="connsiteY6" fmla="*/ 4140830 h 10569096"/>
              <a:gd name="connsiteX7" fmla="*/ 14789212 w 14948926"/>
              <a:gd name="connsiteY7" fmla="*/ 9479521 h 10569096"/>
              <a:gd name="connsiteX8" fmla="*/ 11431312 w 14948926"/>
              <a:gd name="connsiteY8" fmla="*/ 10313901 h 10569096"/>
              <a:gd name="connsiteX9" fmla="*/ 2751769 w 14948926"/>
              <a:gd name="connsiteY9" fmla="*/ 10430015 h 10569096"/>
              <a:gd name="connsiteX10" fmla="*/ 389061 w 14948926"/>
              <a:gd name="connsiteY10" fmla="*/ 10256507 h 10569096"/>
              <a:gd name="connsiteX0" fmla="*/ 389061 w 14923051"/>
              <a:gd name="connsiteY0" fmla="*/ 10458526 h 10771115"/>
              <a:gd name="connsiteX1" fmla="*/ 93319 w 14923051"/>
              <a:gd name="connsiteY1" fmla="*/ 7102768 h 10771115"/>
              <a:gd name="connsiteX2" fmla="*/ 129076 w 14923051"/>
              <a:gd name="connsiteY2" fmla="*/ 1578033 h 10771115"/>
              <a:gd name="connsiteX3" fmla="*/ 1537665 w 14923051"/>
              <a:gd name="connsiteY3" fmla="*/ 202883 h 10771115"/>
              <a:gd name="connsiteX4" fmla="*/ 6055057 w 14923051"/>
              <a:gd name="connsiteY4" fmla="*/ 210403 h 10771115"/>
              <a:gd name="connsiteX5" fmla="*/ 14737218 w 14923051"/>
              <a:gd name="connsiteY5" fmla="*/ 594776 h 10771115"/>
              <a:gd name="connsiteX6" fmla="*/ 14803449 w 14923051"/>
              <a:gd name="connsiteY6" fmla="*/ 4342849 h 10771115"/>
              <a:gd name="connsiteX7" fmla="*/ 14789212 w 14923051"/>
              <a:gd name="connsiteY7" fmla="*/ 9681540 h 10771115"/>
              <a:gd name="connsiteX8" fmla="*/ 11431312 w 14923051"/>
              <a:gd name="connsiteY8" fmla="*/ 10515920 h 10771115"/>
              <a:gd name="connsiteX9" fmla="*/ 2751769 w 14923051"/>
              <a:gd name="connsiteY9" fmla="*/ 10632034 h 10771115"/>
              <a:gd name="connsiteX10" fmla="*/ 389061 w 14923051"/>
              <a:gd name="connsiteY10" fmla="*/ 10458526 h 10771115"/>
              <a:gd name="connsiteX0" fmla="*/ 389061 w 14847772"/>
              <a:gd name="connsiteY0" fmla="*/ 10354953 h 10667542"/>
              <a:gd name="connsiteX1" fmla="*/ 93319 w 14847772"/>
              <a:gd name="connsiteY1" fmla="*/ 6999195 h 10667542"/>
              <a:gd name="connsiteX2" fmla="*/ 129076 w 14847772"/>
              <a:gd name="connsiteY2" fmla="*/ 1474460 h 10667542"/>
              <a:gd name="connsiteX3" fmla="*/ 1537665 w 14847772"/>
              <a:gd name="connsiteY3" fmla="*/ 99310 h 10667542"/>
              <a:gd name="connsiteX4" fmla="*/ 6055057 w 14847772"/>
              <a:gd name="connsiteY4" fmla="*/ 106830 h 10667542"/>
              <a:gd name="connsiteX5" fmla="*/ 14605483 w 14847772"/>
              <a:gd name="connsiteY5" fmla="*/ 686952 h 10667542"/>
              <a:gd name="connsiteX6" fmla="*/ 14803449 w 14847772"/>
              <a:gd name="connsiteY6" fmla="*/ 4239276 h 10667542"/>
              <a:gd name="connsiteX7" fmla="*/ 14789212 w 14847772"/>
              <a:gd name="connsiteY7" fmla="*/ 9577967 h 10667542"/>
              <a:gd name="connsiteX8" fmla="*/ 11431312 w 14847772"/>
              <a:gd name="connsiteY8" fmla="*/ 10412347 h 10667542"/>
              <a:gd name="connsiteX9" fmla="*/ 2751769 w 14847772"/>
              <a:gd name="connsiteY9" fmla="*/ 10528461 h 10667542"/>
              <a:gd name="connsiteX10" fmla="*/ 389061 w 14847772"/>
              <a:gd name="connsiteY10" fmla="*/ 10354953 h 10667542"/>
              <a:gd name="connsiteX0" fmla="*/ 389061 w 14910704"/>
              <a:gd name="connsiteY0" fmla="*/ 10390812 h 10703401"/>
              <a:gd name="connsiteX1" fmla="*/ 93319 w 14910704"/>
              <a:gd name="connsiteY1" fmla="*/ 7035054 h 10703401"/>
              <a:gd name="connsiteX2" fmla="*/ 129076 w 14910704"/>
              <a:gd name="connsiteY2" fmla="*/ 1510319 h 10703401"/>
              <a:gd name="connsiteX3" fmla="*/ 1537665 w 14910704"/>
              <a:gd name="connsiteY3" fmla="*/ 135169 h 10703401"/>
              <a:gd name="connsiteX4" fmla="*/ 6055057 w 14910704"/>
              <a:gd name="connsiteY4" fmla="*/ 142689 h 10703401"/>
              <a:gd name="connsiteX5" fmla="*/ 14718398 w 14910704"/>
              <a:gd name="connsiteY5" fmla="*/ 649405 h 10703401"/>
              <a:gd name="connsiteX6" fmla="*/ 14803449 w 14910704"/>
              <a:gd name="connsiteY6" fmla="*/ 4275135 h 10703401"/>
              <a:gd name="connsiteX7" fmla="*/ 14789212 w 14910704"/>
              <a:gd name="connsiteY7" fmla="*/ 9613826 h 10703401"/>
              <a:gd name="connsiteX8" fmla="*/ 11431312 w 14910704"/>
              <a:gd name="connsiteY8" fmla="*/ 10448206 h 10703401"/>
              <a:gd name="connsiteX9" fmla="*/ 2751769 w 14910704"/>
              <a:gd name="connsiteY9" fmla="*/ 10564320 h 10703401"/>
              <a:gd name="connsiteX10" fmla="*/ 389061 w 14910704"/>
              <a:gd name="connsiteY10" fmla="*/ 10390812 h 10703401"/>
              <a:gd name="connsiteX0" fmla="*/ 389061 w 15017593"/>
              <a:gd name="connsiteY0" fmla="*/ 10328274 h 10640863"/>
              <a:gd name="connsiteX1" fmla="*/ 93319 w 15017593"/>
              <a:gd name="connsiteY1" fmla="*/ 6972516 h 10640863"/>
              <a:gd name="connsiteX2" fmla="*/ 129076 w 15017593"/>
              <a:gd name="connsiteY2" fmla="*/ 1447781 h 10640863"/>
              <a:gd name="connsiteX3" fmla="*/ 1537665 w 15017593"/>
              <a:gd name="connsiteY3" fmla="*/ 72631 h 10640863"/>
              <a:gd name="connsiteX4" fmla="*/ 6055057 w 15017593"/>
              <a:gd name="connsiteY4" fmla="*/ 80151 h 10640863"/>
              <a:gd name="connsiteX5" fmla="*/ 14718398 w 15017593"/>
              <a:gd name="connsiteY5" fmla="*/ 586867 h 10640863"/>
              <a:gd name="connsiteX6" fmla="*/ 14803449 w 15017593"/>
              <a:gd name="connsiteY6" fmla="*/ 4212597 h 10640863"/>
              <a:gd name="connsiteX7" fmla="*/ 14789212 w 15017593"/>
              <a:gd name="connsiteY7" fmla="*/ 9551288 h 10640863"/>
              <a:gd name="connsiteX8" fmla="*/ 11431312 w 15017593"/>
              <a:gd name="connsiteY8" fmla="*/ 10385668 h 10640863"/>
              <a:gd name="connsiteX9" fmla="*/ 2751769 w 15017593"/>
              <a:gd name="connsiteY9" fmla="*/ 10501782 h 10640863"/>
              <a:gd name="connsiteX10" fmla="*/ 389061 w 15017593"/>
              <a:gd name="connsiteY10" fmla="*/ 10328274 h 10640863"/>
              <a:gd name="connsiteX0" fmla="*/ 389061 w 14857245"/>
              <a:gd name="connsiteY0" fmla="*/ 10388957 h 10701546"/>
              <a:gd name="connsiteX1" fmla="*/ 93319 w 14857245"/>
              <a:gd name="connsiteY1" fmla="*/ 7033199 h 10701546"/>
              <a:gd name="connsiteX2" fmla="*/ 129076 w 14857245"/>
              <a:gd name="connsiteY2" fmla="*/ 1508464 h 10701546"/>
              <a:gd name="connsiteX3" fmla="*/ 1537665 w 14857245"/>
              <a:gd name="connsiteY3" fmla="*/ 133314 h 10701546"/>
              <a:gd name="connsiteX4" fmla="*/ 6055057 w 14857245"/>
              <a:gd name="connsiteY4" fmla="*/ 140834 h 10701546"/>
              <a:gd name="connsiteX5" fmla="*/ 14436110 w 14857245"/>
              <a:gd name="connsiteY5" fmla="*/ 525206 h 10701546"/>
              <a:gd name="connsiteX6" fmla="*/ 14803449 w 14857245"/>
              <a:gd name="connsiteY6" fmla="*/ 4273280 h 10701546"/>
              <a:gd name="connsiteX7" fmla="*/ 14789212 w 14857245"/>
              <a:gd name="connsiteY7" fmla="*/ 9611971 h 10701546"/>
              <a:gd name="connsiteX8" fmla="*/ 11431312 w 14857245"/>
              <a:gd name="connsiteY8" fmla="*/ 10446351 h 10701546"/>
              <a:gd name="connsiteX9" fmla="*/ 2751769 w 14857245"/>
              <a:gd name="connsiteY9" fmla="*/ 10562465 h 10701546"/>
              <a:gd name="connsiteX10" fmla="*/ 389061 w 14857245"/>
              <a:gd name="connsiteY10" fmla="*/ 10388957 h 10701546"/>
              <a:gd name="connsiteX0" fmla="*/ 389061 w 14933184"/>
              <a:gd name="connsiteY0" fmla="*/ 10388957 h 10701546"/>
              <a:gd name="connsiteX1" fmla="*/ 93319 w 14933184"/>
              <a:gd name="connsiteY1" fmla="*/ 7033199 h 10701546"/>
              <a:gd name="connsiteX2" fmla="*/ 129076 w 14933184"/>
              <a:gd name="connsiteY2" fmla="*/ 1508464 h 10701546"/>
              <a:gd name="connsiteX3" fmla="*/ 1537665 w 14933184"/>
              <a:gd name="connsiteY3" fmla="*/ 133314 h 10701546"/>
              <a:gd name="connsiteX4" fmla="*/ 6055057 w 14933184"/>
              <a:gd name="connsiteY4" fmla="*/ 140834 h 10701546"/>
              <a:gd name="connsiteX5" fmla="*/ 14586664 w 14933184"/>
              <a:gd name="connsiteY5" fmla="*/ 525207 h 10701546"/>
              <a:gd name="connsiteX6" fmla="*/ 14803449 w 14933184"/>
              <a:gd name="connsiteY6" fmla="*/ 4273280 h 10701546"/>
              <a:gd name="connsiteX7" fmla="*/ 14789212 w 14933184"/>
              <a:gd name="connsiteY7" fmla="*/ 9611971 h 10701546"/>
              <a:gd name="connsiteX8" fmla="*/ 11431312 w 14933184"/>
              <a:gd name="connsiteY8" fmla="*/ 10446351 h 10701546"/>
              <a:gd name="connsiteX9" fmla="*/ 2751769 w 14933184"/>
              <a:gd name="connsiteY9" fmla="*/ 10562465 h 10701546"/>
              <a:gd name="connsiteX10" fmla="*/ 389061 w 14933184"/>
              <a:gd name="connsiteY10" fmla="*/ 10388957 h 10701546"/>
              <a:gd name="connsiteX0" fmla="*/ 389061 w 14944391"/>
              <a:gd name="connsiteY0" fmla="*/ 10298679 h 10611268"/>
              <a:gd name="connsiteX1" fmla="*/ 93319 w 14944391"/>
              <a:gd name="connsiteY1" fmla="*/ 6942921 h 10611268"/>
              <a:gd name="connsiteX2" fmla="*/ 129076 w 14944391"/>
              <a:gd name="connsiteY2" fmla="*/ 1418186 h 10611268"/>
              <a:gd name="connsiteX3" fmla="*/ 1537665 w 14944391"/>
              <a:gd name="connsiteY3" fmla="*/ 43036 h 10611268"/>
              <a:gd name="connsiteX4" fmla="*/ 6055057 w 14944391"/>
              <a:gd name="connsiteY4" fmla="*/ 50556 h 10611268"/>
              <a:gd name="connsiteX5" fmla="*/ 14605483 w 14944391"/>
              <a:gd name="connsiteY5" fmla="*/ 630678 h 10611268"/>
              <a:gd name="connsiteX6" fmla="*/ 14803449 w 14944391"/>
              <a:gd name="connsiteY6" fmla="*/ 4183002 h 10611268"/>
              <a:gd name="connsiteX7" fmla="*/ 14789212 w 14944391"/>
              <a:gd name="connsiteY7" fmla="*/ 9521693 h 10611268"/>
              <a:gd name="connsiteX8" fmla="*/ 11431312 w 14944391"/>
              <a:gd name="connsiteY8" fmla="*/ 10356073 h 10611268"/>
              <a:gd name="connsiteX9" fmla="*/ 2751769 w 14944391"/>
              <a:gd name="connsiteY9" fmla="*/ 10472187 h 10611268"/>
              <a:gd name="connsiteX10" fmla="*/ 389061 w 14944391"/>
              <a:gd name="connsiteY10" fmla="*/ 10298679 h 10611268"/>
              <a:gd name="connsiteX0" fmla="*/ 389061 w 16255698"/>
              <a:gd name="connsiteY0" fmla="*/ 10269779 h 10582368"/>
              <a:gd name="connsiteX1" fmla="*/ 93319 w 16255698"/>
              <a:gd name="connsiteY1" fmla="*/ 6914021 h 10582368"/>
              <a:gd name="connsiteX2" fmla="*/ 129076 w 16255698"/>
              <a:gd name="connsiteY2" fmla="*/ 1389286 h 10582368"/>
              <a:gd name="connsiteX3" fmla="*/ 1537665 w 16255698"/>
              <a:gd name="connsiteY3" fmla="*/ 14136 h 10582368"/>
              <a:gd name="connsiteX4" fmla="*/ 6055057 w 16255698"/>
              <a:gd name="connsiteY4" fmla="*/ 21656 h 10582368"/>
              <a:gd name="connsiteX5" fmla="*/ 14605483 w 16255698"/>
              <a:gd name="connsiteY5" fmla="*/ 601778 h 10582368"/>
              <a:gd name="connsiteX6" fmla="*/ 16252532 w 16255698"/>
              <a:gd name="connsiteY6" fmla="*/ 4667945 h 10582368"/>
              <a:gd name="connsiteX7" fmla="*/ 14789212 w 16255698"/>
              <a:gd name="connsiteY7" fmla="*/ 9492793 h 10582368"/>
              <a:gd name="connsiteX8" fmla="*/ 11431312 w 16255698"/>
              <a:gd name="connsiteY8" fmla="*/ 10327173 h 10582368"/>
              <a:gd name="connsiteX9" fmla="*/ 2751769 w 16255698"/>
              <a:gd name="connsiteY9" fmla="*/ 10443287 h 10582368"/>
              <a:gd name="connsiteX10" fmla="*/ 389061 w 16255698"/>
              <a:gd name="connsiteY10" fmla="*/ 10269779 h 10582368"/>
              <a:gd name="connsiteX0" fmla="*/ 389061 w 16255698"/>
              <a:gd name="connsiteY0" fmla="*/ 10269777 h 10582366"/>
              <a:gd name="connsiteX1" fmla="*/ 93319 w 16255698"/>
              <a:gd name="connsiteY1" fmla="*/ 6914019 h 10582366"/>
              <a:gd name="connsiteX2" fmla="*/ 129076 w 16255698"/>
              <a:gd name="connsiteY2" fmla="*/ 1389284 h 10582366"/>
              <a:gd name="connsiteX3" fmla="*/ 1537665 w 16255698"/>
              <a:gd name="connsiteY3" fmla="*/ 14134 h 10582366"/>
              <a:gd name="connsiteX4" fmla="*/ 6055057 w 16255698"/>
              <a:gd name="connsiteY4" fmla="*/ 21654 h 10582366"/>
              <a:gd name="connsiteX5" fmla="*/ 14605483 w 16255698"/>
              <a:gd name="connsiteY5" fmla="*/ 601776 h 10582366"/>
              <a:gd name="connsiteX6" fmla="*/ 16252532 w 16255698"/>
              <a:gd name="connsiteY6" fmla="*/ 4667943 h 10582366"/>
              <a:gd name="connsiteX7" fmla="*/ 14789212 w 16255698"/>
              <a:gd name="connsiteY7" fmla="*/ 9492791 h 10582366"/>
              <a:gd name="connsiteX8" fmla="*/ 11431312 w 16255698"/>
              <a:gd name="connsiteY8" fmla="*/ 10327171 h 10582366"/>
              <a:gd name="connsiteX9" fmla="*/ 2751769 w 16255698"/>
              <a:gd name="connsiteY9" fmla="*/ 10443285 h 10582366"/>
              <a:gd name="connsiteX10" fmla="*/ 389061 w 16255698"/>
              <a:gd name="connsiteY10" fmla="*/ 10269777 h 10582366"/>
              <a:gd name="connsiteX0" fmla="*/ 389061 w 16255698"/>
              <a:gd name="connsiteY0" fmla="*/ 10269777 h 10582366"/>
              <a:gd name="connsiteX1" fmla="*/ 93319 w 16255698"/>
              <a:gd name="connsiteY1" fmla="*/ 6914019 h 10582366"/>
              <a:gd name="connsiteX2" fmla="*/ 129076 w 16255698"/>
              <a:gd name="connsiteY2" fmla="*/ 1389284 h 10582366"/>
              <a:gd name="connsiteX3" fmla="*/ 1537665 w 16255698"/>
              <a:gd name="connsiteY3" fmla="*/ 14134 h 10582366"/>
              <a:gd name="connsiteX4" fmla="*/ 6055057 w 16255698"/>
              <a:gd name="connsiteY4" fmla="*/ 21654 h 10582366"/>
              <a:gd name="connsiteX5" fmla="*/ 14605483 w 16255698"/>
              <a:gd name="connsiteY5" fmla="*/ 601776 h 10582366"/>
              <a:gd name="connsiteX6" fmla="*/ 16252532 w 16255698"/>
              <a:gd name="connsiteY6" fmla="*/ 4667943 h 10582366"/>
              <a:gd name="connsiteX7" fmla="*/ 15033863 w 16255698"/>
              <a:gd name="connsiteY7" fmla="*/ 10104508 h 10582366"/>
              <a:gd name="connsiteX8" fmla="*/ 11431312 w 16255698"/>
              <a:gd name="connsiteY8" fmla="*/ 10327171 h 10582366"/>
              <a:gd name="connsiteX9" fmla="*/ 2751769 w 16255698"/>
              <a:gd name="connsiteY9" fmla="*/ 10443285 h 10582366"/>
              <a:gd name="connsiteX10" fmla="*/ 389061 w 16255698"/>
              <a:gd name="connsiteY10" fmla="*/ 10269777 h 10582366"/>
              <a:gd name="connsiteX0" fmla="*/ 389061 w 16361630"/>
              <a:gd name="connsiteY0" fmla="*/ 10269777 h 10582366"/>
              <a:gd name="connsiteX1" fmla="*/ 93319 w 16361630"/>
              <a:gd name="connsiteY1" fmla="*/ 6914019 h 10582366"/>
              <a:gd name="connsiteX2" fmla="*/ 129076 w 16361630"/>
              <a:gd name="connsiteY2" fmla="*/ 1389284 h 10582366"/>
              <a:gd name="connsiteX3" fmla="*/ 1537665 w 16361630"/>
              <a:gd name="connsiteY3" fmla="*/ 14134 h 10582366"/>
              <a:gd name="connsiteX4" fmla="*/ 6055057 w 16361630"/>
              <a:gd name="connsiteY4" fmla="*/ 21654 h 10582366"/>
              <a:gd name="connsiteX5" fmla="*/ 14605483 w 16361630"/>
              <a:gd name="connsiteY5" fmla="*/ 601776 h 10582366"/>
              <a:gd name="connsiteX6" fmla="*/ 16252532 w 16361630"/>
              <a:gd name="connsiteY6" fmla="*/ 4667943 h 10582366"/>
              <a:gd name="connsiteX7" fmla="*/ 15636079 w 16361630"/>
              <a:gd name="connsiteY7" fmla="*/ 10128976 h 10582366"/>
              <a:gd name="connsiteX8" fmla="*/ 11431312 w 16361630"/>
              <a:gd name="connsiteY8" fmla="*/ 10327171 h 10582366"/>
              <a:gd name="connsiteX9" fmla="*/ 2751769 w 16361630"/>
              <a:gd name="connsiteY9" fmla="*/ 10443285 h 10582366"/>
              <a:gd name="connsiteX10" fmla="*/ 389061 w 16361630"/>
              <a:gd name="connsiteY10" fmla="*/ 10269777 h 10582366"/>
              <a:gd name="connsiteX0" fmla="*/ 389061 w 16361631"/>
              <a:gd name="connsiteY0" fmla="*/ 10269777 h 10582366"/>
              <a:gd name="connsiteX1" fmla="*/ 93319 w 16361631"/>
              <a:gd name="connsiteY1" fmla="*/ 6914019 h 10582366"/>
              <a:gd name="connsiteX2" fmla="*/ 129076 w 16361631"/>
              <a:gd name="connsiteY2" fmla="*/ 1389284 h 10582366"/>
              <a:gd name="connsiteX3" fmla="*/ 1537665 w 16361631"/>
              <a:gd name="connsiteY3" fmla="*/ 14134 h 10582366"/>
              <a:gd name="connsiteX4" fmla="*/ 6055057 w 16361631"/>
              <a:gd name="connsiteY4" fmla="*/ 21654 h 10582366"/>
              <a:gd name="connsiteX5" fmla="*/ 14605483 w 16361631"/>
              <a:gd name="connsiteY5" fmla="*/ 601776 h 10582366"/>
              <a:gd name="connsiteX6" fmla="*/ 16252532 w 16361631"/>
              <a:gd name="connsiteY6" fmla="*/ 4667943 h 10582366"/>
              <a:gd name="connsiteX7" fmla="*/ 15636079 w 16361631"/>
              <a:gd name="connsiteY7" fmla="*/ 10128976 h 10582366"/>
              <a:gd name="connsiteX8" fmla="*/ 11431312 w 16361631"/>
              <a:gd name="connsiteY8" fmla="*/ 10327171 h 10582366"/>
              <a:gd name="connsiteX9" fmla="*/ 2751769 w 16361631"/>
              <a:gd name="connsiteY9" fmla="*/ 10443285 h 10582366"/>
              <a:gd name="connsiteX10" fmla="*/ 389061 w 16361631"/>
              <a:gd name="connsiteY10" fmla="*/ 10269777 h 10582366"/>
              <a:gd name="connsiteX0" fmla="*/ 389061 w 16361631"/>
              <a:gd name="connsiteY0" fmla="*/ 10269777 h 10582366"/>
              <a:gd name="connsiteX1" fmla="*/ 93319 w 16361631"/>
              <a:gd name="connsiteY1" fmla="*/ 6914019 h 10582366"/>
              <a:gd name="connsiteX2" fmla="*/ 129076 w 16361631"/>
              <a:gd name="connsiteY2" fmla="*/ 1389284 h 10582366"/>
              <a:gd name="connsiteX3" fmla="*/ 1537665 w 16361631"/>
              <a:gd name="connsiteY3" fmla="*/ 14134 h 10582366"/>
              <a:gd name="connsiteX4" fmla="*/ 6055057 w 16361631"/>
              <a:gd name="connsiteY4" fmla="*/ 21654 h 10582366"/>
              <a:gd name="connsiteX5" fmla="*/ 14605483 w 16361631"/>
              <a:gd name="connsiteY5" fmla="*/ 601776 h 10582366"/>
              <a:gd name="connsiteX6" fmla="*/ 16252532 w 16361631"/>
              <a:gd name="connsiteY6" fmla="*/ 4667943 h 10582366"/>
              <a:gd name="connsiteX7" fmla="*/ 15636079 w 16361631"/>
              <a:gd name="connsiteY7" fmla="*/ 10128976 h 10582366"/>
              <a:gd name="connsiteX8" fmla="*/ 11431312 w 16361631"/>
              <a:gd name="connsiteY8" fmla="*/ 10327171 h 10582366"/>
              <a:gd name="connsiteX9" fmla="*/ 2751769 w 16361631"/>
              <a:gd name="connsiteY9" fmla="*/ 10443285 h 10582366"/>
              <a:gd name="connsiteX10" fmla="*/ 389061 w 16361631"/>
              <a:gd name="connsiteY10" fmla="*/ 10269777 h 10582366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05483 w 16361631"/>
              <a:gd name="connsiteY5" fmla="*/ 588507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24302 w 16361631"/>
              <a:gd name="connsiteY5" fmla="*/ 148069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24302 w 16361631"/>
              <a:gd name="connsiteY5" fmla="*/ 270413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769816 w 16361631"/>
              <a:gd name="connsiteY5" fmla="*/ 25728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07825 w 16280395"/>
              <a:gd name="connsiteY0" fmla="*/ 10256508 h 10569097"/>
              <a:gd name="connsiteX1" fmla="*/ 12083 w 16280395"/>
              <a:gd name="connsiteY1" fmla="*/ 6900750 h 10569097"/>
              <a:gd name="connsiteX2" fmla="*/ 47840 w 16280395"/>
              <a:gd name="connsiteY2" fmla="*/ 1376015 h 10569097"/>
              <a:gd name="connsiteX3" fmla="*/ 1456429 w 16280395"/>
              <a:gd name="connsiteY3" fmla="*/ 865 h 10569097"/>
              <a:gd name="connsiteX4" fmla="*/ 5973821 w 16280395"/>
              <a:gd name="connsiteY4" fmla="*/ 8385 h 10569097"/>
              <a:gd name="connsiteX5" fmla="*/ 14688580 w 16280395"/>
              <a:gd name="connsiteY5" fmla="*/ 25728 h 10569097"/>
              <a:gd name="connsiteX6" fmla="*/ 16171296 w 16280395"/>
              <a:gd name="connsiteY6" fmla="*/ 4654674 h 10569097"/>
              <a:gd name="connsiteX7" fmla="*/ 15554843 w 16280395"/>
              <a:gd name="connsiteY7" fmla="*/ 10115707 h 10569097"/>
              <a:gd name="connsiteX8" fmla="*/ 11350076 w 16280395"/>
              <a:gd name="connsiteY8" fmla="*/ 10313902 h 10569097"/>
              <a:gd name="connsiteX9" fmla="*/ 2670533 w 16280395"/>
              <a:gd name="connsiteY9" fmla="*/ 10430016 h 10569097"/>
              <a:gd name="connsiteX10" fmla="*/ 307825 w 16280395"/>
              <a:gd name="connsiteY10" fmla="*/ 10256508 h 10569097"/>
              <a:gd name="connsiteX0" fmla="*/ 447268 w 16419838"/>
              <a:gd name="connsiteY0" fmla="*/ 10256508 h 10569097"/>
              <a:gd name="connsiteX1" fmla="*/ 151526 w 16419838"/>
              <a:gd name="connsiteY1" fmla="*/ 6900750 h 10569097"/>
              <a:gd name="connsiteX2" fmla="*/ 194 w 16419838"/>
              <a:gd name="connsiteY2" fmla="*/ 1376015 h 10569097"/>
              <a:gd name="connsiteX3" fmla="*/ 1595872 w 16419838"/>
              <a:gd name="connsiteY3" fmla="*/ 865 h 10569097"/>
              <a:gd name="connsiteX4" fmla="*/ 6113264 w 16419838"/>
              <a:gd name="connsiteY4" fmla="*/ 8385 h 10569097"/>
              <a:gd name="connsiteX5" fmla="*/ 14828023 w 16419838"/>
              <a:gd name="connsiteY5" fmla="*/ 25728 h 10569097"/>
              <a:gd name="connsiteX6" fmla="*/ 16310739 w 16419838"/>
              <a:gd name="connsiteY6" fmla="*/ 4654674 h 10569097"/>
              <a:gd name="connsiteX7" fmla="*/ 15694286 w 16419838"/>
              <a:gd name="connsiteY7" fmla="*/ 10115707 h 10569097"/>
              <a:gd name="connsiteX8" fmla="*/ 11489519 w 16419838"/>
              <a:gd name="connsiteY8" fmla="*/ 10313902 h 10569097"/>
              <a:gd name="connsiteX9" fmla="*/ 2809976 w 16419838"/>
              <a:gd name="connsiteY9" fmla="*/ 10430016 h 10569097"/>
              <a:gd name="connsiteX10" fmla="*/ 447268 w 16419838"/>
              <a:gd name="connsiteY10" fmla="*/ 10256508 h 10569097"/>
              <a:gd name="connsiteX0" fmla="*/ 447268 w 16642435"/>
              <a:gd name="connsiteY0" fmla="*/ 10256508 h 10569097"/>
              <a:gd name="connsiteX1" fmla="*/ 151526 w 16642435"/>
              <a:gd name="connsiteY1" fmla="*/ 6900750 h 10569097"/>
              <a:gd name="connsiteX2" fmla="*/ 194 w 16642435"/>
              <a:gd name="connsiteY2" fmla="*/ 1376015 h 10569097"/>
              <a:gd name="connsiteX3" fmla="*/ 1595872 w 16642435"/>
              <a:gd name="connsiteY3" fmla="*/ 865 h 10569097"/>
              <a:gd name="connsiteX4" fmla="*/ 6113264 w 16642435"/>
              <a:gd name="connsiteY4" fmla="*/ 8385 h 10569097"/>
              <a:gd name="connsiteX5" fmla="*/ 14828023 w 16642435"/>
              <a:gd name="connsiteY5" fmla="*/ 25728 h 10569097"/>
              <a:gd name="connsiteX6" fmla="*/ 16310739 w 16642435"/>
              <a:gd name="connsiteY6" fmla="*/ 4654674 h 10569097"/>
              <a:gd name="connsiteX7" fmla="*/ 16089252 w 16642435"/>
              <a:gd name="connsiteY7" fmla="*/ 10164645 h 10569097"/>
              <a:gd name="connsiteX8" fmla="*/ 11489519 w 16642435"/>
              <a:gd name="connsiteY8" fmla="*/ 10313902 h 10569097"/>
              <a:gd name="connsiteX9" fmla="*/ 2809976 w 16642435"/>
              <a:gd name="connsiteY9" fmla="*/ 10430016 h 10569097"/>
              <a:gd name="connsiteX10" fmla="*/ 447268 w 16642435"/>
              <a:gd name="connsiteY10" fmla="*/ 10256508 h 10569097"/>
              <a:gd name="connsiteX0" fmla="*/ 447268 w 16396839"/>
              <a:gd name="connsiteY0" fmla="*/ 10256508 h 10569097"/>
              <a:gd name="connsiteX1" fmla="*/ 151526 w 16396839"/>
              <a:gd name="connsiteY1" fmla="*/ 6900750 h 10569097"/>
              <a:gd name="connsiteX2" fmla="*/ 194 w 16396839"/>
              <a:gd name="connsiteY2" fmla="*/ 1376015 h 10569097"/>
              <a:gd name="connsiteX3" fmla="*/ 1595872 w 16396839"/>
              <a:gd name="connsiteY3" fmla="*/ 865 h 10569097"/>
              <a:gd name="connsiteX4" fmla="*/ 6113264 w 16396839"/>
              <a:gd name="connsiteY4" fmla="*/ 8385 h 10569097"/>
              <a:gd name="connsiteX5" fmla="*/ 14828023 w 16396839"/>
              <a:gd name="connsiteY5" fmla="*/ 25728 h 10569097"/>
              <a:gd name="connsiteX6" fmla="*/ 16310739 w 16396839"/>
              <a:gd name="connsiteY6" fmla="*/ 4654674 h 10569097"/>
              <a:gd name="connsiteX7" fmla="*/ 16089252 w 16396839"/>
              <a:gd name="connsiteY7" fmla="*/ 10164645 h 10569097"/>
              <a:gd name="connsiteX8" fmla="*/ 11489519 w 16396839"/>
              <a:gd name="connsiteY8" fmla="*/ 10313902 h 10569097"/>
              <a:gd name="connsiteX9" fmla="*/ 2809976 w 16396839"/>
              <a:gd name="connsiteY9" fmla="*/ 10430016 h 10569097"/>
              <a:gd name="connsiteX10" fmla="*/ 447268 w 16396839"/>
              <a:gd name="connsiteY10" fmla="*/ 10256508 h 10569097"/>
              <a:gd name="connsiteX0" fmla="*/ 280968 w 16396839"/>
              <a:gd name="connsiteY0" fmla="*/ 10134165 h 10518522"/>
              <a:gd name="connsiteX1" fmla="*/ 151526 w 16396839"/>
              <a:gd name="connsiteY1" fmla="*/ 6900750 h 10518522"/>
              <a:gd name="connsiteX2" fmla="*/ 194 w 16396839"/>
              <a:gd name="connsiteY2" fmla="*/ 1376015 h 10518522"/>
              <a:gd name="connsiteX3" fmla="*/ 1595872 w 16396839"/>
              <a:gd name="connsiteY3" fmla="*/ 865 h 10518522"/>
              <a:gd name="connsiteX4" fmla="*/ 6113264 w 16396839"/>
              <a:gd name="connsiteY4" fmla="*/ 8385 h 10518522"/>
              <a:gd name="connsiteX5" fmla="*/ 14828023 w 16396839"/>
              <a:gd name="connsiteY5" fmla="*/ 25728 h 10518522"/>
              <a:gd name="connsiteX6" fmla="*/ 16310739 w 16396839"/>
              <a:gd name="connsiteY6" fmla="*/ 4654674 h 10518522"/>
              <a:gd name="connsiteX7" fmla="*/ 16089252 w 16396839"/>
              <a:gd name="connsiteY7" fmla="*/ 10164645 h 10518522"/>
              <a:gd name="connsiteX8" fmla="*/ 11489519 w 16396839"/>
              <a:gd name="connsiteY8" fmla="*/ 10313902 h 10518522"/>
              <a:gd name="connsiteX9" fmla="*/ 2809976 w 16396839"/>
              <a:gd name="connsiteY9" fmla="*/ 10430016 h 10518522"/>
              <a:gd name="connsiteX10" fmla="*/ 280968 w 16396839"/>
              <a:gd name="connsiteY10" fmla="*/ 10134165 h 10518522"/>
              <a:gd name="connsiteX0" fmla="*/ 280968 w 16394427"/>
              <a:gd name="connsiteY0" fmla="*/ 10134165 h 10518522"/>
              <a:gd name="connsiteX1" fmla="*/ 151526 w 16394427"/>
              <a:gd name="connsiteY1" fmla="*/ 6900750 h 10518522"/>
              <a:gd name="connsiteX2" fmla="*/ 194 w 16394427"/>
              <a:gd name="connsiteY2" fmla="*/ 1376015 h 10518522"/>
              <a:gd name="connsiteX3" fmla="*/ 1595872 w 16394427"/>
              <a:gd name="connsiteY3" fmla="*/ 865 h 10518522"/>
              <a:gd name="connsiteX4" fmla="*/ 6113264 w 16394427"/>
              <a:gd name="connsiteY4" fmla="*/ 8385 h 10518522"/>
              <a:gd name="connsiteX5" fmla="*/ 14828023 w 16394427"/>
              <a:gd name="connsiteY5" fmla="*/ 25728 h 10518522"/>
              <a:gd name="connsiteX6" fmla="*/ 16310739 w 16394427"/>
              <a:gd name="connsiteY6" fmla="*/ 4654674 h 10518522"/>
              <a:gd name="connsiteX7" fmla="*/ 15964526 w 16394427"/>
              <a:gd name="connsiteY7" fmla="*/ 10189113 h 10518522"/>
              <a:gd name="connsiteX8" fmla="*/ 11489519 w 16394427"/>
              <a:gd name="connsiteY8" fmla="*/ 10313902 h 10518522"/>
              <a:gd name="connsiteX9" fmla="*/ 2809976 w 16394427"/>
              <a:gd name="connsiteY9" fmla="*/ 10430016 h 10518522"/>
              <a:gd name="connsiteX10" fmla="*/ 280968 w 16394427"/>
              <a:gd name="connsiteY10" fmla="*/ 10134165 h 1051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394427" h="10518522">
                <a:moveTo>
                  <a:pt x="280968" y="10134165"/>
                </a:moveTo>
                <a:cubicBezTo>
                  <a:pt x="-162107" y="9545954"/>
                  <a:pt x="198322" y="8360442"/>
                  <a:pt x="151526" y="6900750"/>
                </a:cubicBezTo>
                <a:cubicBezTo>
                  <a:pt x="104730" y="5441058"/>
                  <a:pt x="8923" y="2525997"/>
                  <a:pt x="194" y="1376015"/>
                </a:cubicBezTo>
                <a:cubicBezTo>
                  <a:pt x="-8535" y="226033"/>
                  <a:pt x="272550" y="-16684"/>
                  <a:pt x="1595872" y="865"/>
                </a:cubicBezTo>
                <a:cubicBezTo>
                  <a:pt x="2690336" y="167193"/>
                  <a:pt x="4857564" y="8320"/>
                  <a:pt x="6113264" y="8385"/>
                </a:cubicBezTo>
                <a:lnTo>
                  <a:pt x="14828023" y="25728"/>
                </a:lnTo>
                <a:cubicBezTo>
                  <a:pt x="16866348" y="17113"/>
                  <a:pt x="16343499" y="579770"/>
                  <a:pt x="16310739" y="4654674"/>
                </a:cubicBezTo>
                <a:cubicBezTo>
                  <a:pt x="16331126" y="5744396"/>
                  <a:pt x="16468297" y="9735283"/>
                  <a:pt x="15964526" y="10189113"/>
                </a:cubicBezTo>
                <a:cubicBezTo>
                  <a:pt x="15460755" y="10642943"/>
                  <a:pt x="13554176" y="10275802"/>
                  <a:pt x="11489519" y="10313902"/>
                </a:cubicBezTo>
                <a:cubicBezTo>
                  <a:pt x="9653462" y="10669502"/>
                  <a:pt x="4678068" y="10459972"/>
                  <a:pt x="2809976" y="10430016"/>
                </a:cubicBezTo>
                <a:cubicBezTo>
                  <a:pt x="941884" y="10400060"/>
                  <a:pt x="724043" y="10722376"/>
                  <a:pt x="280968" y="1013416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8C9756E9-A957-4429-9C15-03FCB2C6B9CA}"/>
              </a:ext>
            </a:extLst>
          </p:cNvPr>
          <p:cNvGrpSpPr/>
          <p:nvPr/>
        </p:nvGrpSpPr>
        <p:grpSpPr>
          <a:xfrm>
            <a:off x="0" y="6185647"/>
            <a:ext cx="12192000" cy="883259"/>
            <a:chOff x="0" y="5656716"/>
            <a:chExt cx="12926997" cy="1418998"/>
          </a:xfrm>
        </p:grpSpPr>
        <p:grpSp>
          <p:nvGrpSpPr>
            <p:cNvPr id="7" name="组合 6">
              <a:extLst>
                <a:ext uri="{FF2B5EF4-FFF2-40B4-BE49-F238E27FC236}">
                  <a16:creationId xmlns="" xmlns:a16="http://schemas.microsoft.com/office/drawing/2014/main" id="{16AE7399-3824-4FFF-B5EE-270539643E45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="" xmlns:a16="http://schemas.microsoft.com/office/drawing/2014/main" id="{30449023-7CC1-4575-8945-BC6ED8EBD2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="" xmlns:a16="http://schemas.microsoft.com/office/drawing/2014/main" id="{A65DA144-FA2A-4A6F-B153-8BA1108EC5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D6180022-D033-4719-9AC6-7B690BDCA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1" name="图形 10">
            <a:extLst>
              <a:ext uri="{FF2B5EF4-FFF2-40B4-BE49-F238E27FC236}">
                <a16:creationId xmlns="" xmlns:a16="http://schemas.microsoft.com/office/drawing/2014/main" id="{E0671FF9-DBF0-4405-8885-A4072A39A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9270" y="4756833"/>
            <a:ext cx="1784001" cy="1991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DC46CC18-199A-45C4-A7E4-0B91CB7765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6985">
            <a:off x="9179305" y="160847"/>
            <a:ext cx="2646781" cy="140107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8AC0289-530A-4123-AC85-F115C715C6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408" y="6000964"/>
            <a:ext cx="6311541" cy="106794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555155" y="735730"/>
            <a:ext cx="5345823" cy="1151795"/>
            <a:chOff x="2805537" y="874229"/>
            <a:chExt cx="5345823" cy="1151795"/>
          </a:xfrm>
        </p:grpSpPr>
        <p:sp>
          <p:nvSpPr>
            <p:cNvPr id="17" name="Rounded Rectangular Callout 16"/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E5F8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805537" y="967813"/>
              <a:ext cx="534582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Muốn</a:t>
              </a:r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 </a:t>
              </a:r>
              <a:r>
                <a:rPr lang="en-US" sz="28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algn="ctr"/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25" y="2071272"/>
            <a:ext cx="3354731" cy="335473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027408" y="2128843"/>
            <a:ext cx="4960503" cy="1064835"/>
          </a:xfrm>
          <a:prstGeom prst="roundRect">
            <a:avLst>
              <a:gd name="adj" fmla="val 17976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Gộp cho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 chục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 cộng với số còn lại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745856" y="3553745"/>
            <a:ext cx="5345823" cy="865856"/>
            <a:chOff x="2805537" y="874230"/>
            <a:chExt cx="5345823" cy="865856"/>
          </a:xfrm>
        </p:grpSpPr>
        <p:sp>
          <p:nvSpPr>
            <p:cNvPr id="23" name="Rounded Rectangular Callout 22"/>
            <p:cNvSpPr/>
            <p:nvPr/>
          </p:nvSpPr>
          <p:spPr>
            <a:xfrm>
              <a:off x="3119718" y="874230"/>
              <a:ext cx="4840941" cy="865856"/>
            </a:xfrm>
            <a:prstGeom prst="wedgeRoundRectCallout">
              <a:avLst>
                <a:gd name="adj1" fmla="val -59261"/>
                <a:gd name="adj2" fmla="val -6344"/>
                <a:gd name="adj3" fmla="val 16667"/>
              </a:avLst>
            </a:prstGeom>
            <a:solidFill>
              <a:srgbClr val="E5F8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805537" y="1048170"/>
              <a:ext cx="53458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sao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đủ</a:t>
              </a:r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lang="en-US" sz="28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134687" y="4741867"/>
            <a:ext cx="4089995" cy="583942"/>
          </a:xfrm>
          <a:prstGeom prst="roundRect">
            <a:avLst>
              <a:gd name="adj" fmla="val 17976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Tách 1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sau</a:t>
            </a:r>
          </a:p>
        </p:txBody>
      </p:sp>
    </p:spTree>
    <p:extLst>
      <p:ext uri="{BB962C8B-B14F-4D97-AF65-F5344CB8AC3E}">
        <p14:creationId xmlns:p14="http://schemas.microsoft.com/office/powerpoint/2010/main" val="2218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=""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=""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=""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=""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=""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=""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4265167" y="592390"/>
            <a:ext cx="612000" cy="720000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036936" y="592390"/>
            <a:ext cx="27751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图片 34">
            <a:extLst>
              <a:ext uri="{FF2B5EF4-FFF2-40B4-BE49-F238E27FC236}">
                <a16:creationId xmlns=""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 rot="19295585">
            <a:off x="4373395" y="1980454"/>
            <a:ext cx="1237480" cy="3352581"/>
          </a:xfrm>
          <a:prstGeom prst="ellipse">
            <a:avLst/>
          </a:prstGeom>
          <a:solidFill>
            <a:srgbClr val="FFFF99"/>
          </a:solidFill>
          <a:ln w="12700" cap="flat" cmpd="sng" algn="ctr">
            <a:solidFill>
              <a:srgbClr val="FFC000">
                <a:lumMod val="20000"/>
                <a:lumOff val="8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109188" y="2324192"/>
            <a:ext cx="2414444" cy="1015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 +  4</a:t>
            </a:r>
            <a:endParaRPr lang="en-US" sz="7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94687" y="3889671"/>
            <a:ext cx="612668" cy="1015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452312" y="3883407"/>
            <a:ext cx="612668" cy="1015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686443" y="3224899"/>
            <a:ext cx="1043699" cy="642538"/>
            <a:chOff x="4499057" y="2528293"/>
            <a:chExt cx="862247" cy="522396"/>
          </a:xfrm>
        </p:grpSpPr>
        <p:cxnSp>
          <p:nvCxnSpPr>
            <p:cNvPr id="3" name="Straight Connector 2"/>
            <p:cNvCxnSpPr/>
            <p:nvPr/>
          </p:nvCxnSpPr>
          <p:spPr>
            <a:xfrm flipH="1">
              <a:off x="4499057" y="2528293"/>
              <a:ext cx="405196" cy="5223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4904253" y="2528293"/>
              <a:ext cx="457051" cy="50516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6946146" y="2324192"/>
            <a:ext cx="1745991" cy="1015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6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09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/>
      <p:bldP spid="23" grpId="0" animBg="1"/>
      <p:bldP spid="38" grpId="0"/>
      <p:bldP spid="16" grpId="0"/>
      <p:bldP spid="29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=""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=""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=""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=""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=""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=""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4265167" y="592390"/>
            <a:ext cx="612000" cy="648000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036936" y="592390"/>
            <a:ext cx="27687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0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图片 34">
            <a:extLst>
              <a:ext uri="{FF2B5EF4-FFF2-40B4-BE49-F238E27FC236}">
                <a16:creationId xmlns=""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750230" y="1895110"/>
            <a:ext cx="13676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+ 4</a:t>
            </a:r>
            <a:endParaRPr 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965315" y="3340238"/>
            <a:ext cx="13676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+ 7</a:t>
            </a:r>
            <a:endParaRPr 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926011" y="1933102"/>
            <a:ext cx="13676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+ 6</a:t>
            </a:r>
            <a:endParaRPr 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957107" y="3357434"/>
            <a:ext cx="13676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+ 9</a:t>
            </a:r>
            <a:endParaRPr 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8925208" y="1933102"/>
            <a:ext cx="13676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+ 3</a:t>
            </a:r>
            <a:endParaRPr 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792762" y="4695423"/>
            <a:ext cx="13676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+ 5</a:t>
            </a:r>
            <a:endParaRPr 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761334" y="3340238"/>
            <a:ext cx="13676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+ 2</a:t>
            </a:r>
            <a:endParaRPr 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036936" y="4695423"/>
            <a:ext cx="13676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+ 8</a:t>
            </a:r>
            <a:endParaRPr 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39034" y="1895110"/>
            <a:ext cx="12314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283408" y="1933102"/>
            <a:ext cx="12314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326393" y="1933102"/>
            <a:ext cx="12314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202519" y="3353301"/>
            <a:ext cx="11694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332997" y="3357735"/>
            <a:ext cx="12314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348683" y="3340238"/>
            <a:ext cx="12314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181710" y="4659651"/>
            <a:ext cx="12314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364896" y="4694139"/>
            <a:ext cx="12314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/>
      <p:bldP spid="38" grpId="0"/>
      <p:bldP spid="40" grpId="0"/>
      <p:bldP spid="42" grpId="0"/>
      <p:bldP spid="43" grpId="0"/>
      <p:bldP spid="58" grpId="0"/>
      <p:bldP spid="60" grpId="0"/>
      <p:bldP spid="61" grpId="0"/>
      <p:bldP spid="62" grpId="0"/>
      <p:bldP spid="23" grpId="0"/>
      <p:bldP spid="24" grpId="0"/>
      <p:bldP spid="25" grpId="0"/>
      <p:bldP spid="27" grpId="0"/>
      <p:bldP spid="28" grpId="0"/>
      <p:bldP spid="29" grpId="0"/>
      <p:bldP spid="30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0538" y="2038991"/>
            <a:ext cx="75109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=""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=""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图片 25">
            <a:extLst>
              <a:ext uri="{FF2B5EF4-FFF2-40B4-BE49-F238E27FC236}">
                <a16:creationId xmlns=""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350" y="3013343"/>
            <a:ext cx="1476994" cy="381443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=""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=""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=""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9666" y="5980208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hlinkClick r:id="rId18" action="ppaction://hlinksldjump"/>
            <a:extLst>
              <a:ext uri="{FF2B5EF4-FFF2-40B4-BE49-F238E27FC236}">
                <a16:creationId xmlns=""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2473622" y="2390086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thêm 1 được 10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097973" y="3739705"/>
            <a:ext cx="3820915" cy="999768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 + 1 = 10</a:t>
            </a:r>
          </a:p>
        </p:txBody>
      </p:sp>
      <p:pic>
        <p:nvPicPr>
          <p:cNvPr id="18" name="Picture 8" descr="4,001 BEST Seashell Clipart IMAGES, STOCK PHOTOS &amp;amp; VECTORS | Adobe Stock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3155">
            <a:off x="725524" y="5079887"/>
            <a:ext cx="1561215" cy="136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43">
            <a:extLst>
              <a:ext uri="{FF2B5EF4-FFF2-40B4-BE49-F238E27FC236}">
                <a16:creationId xmlns=""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421140" y="738624"/>
            <a:ext cx="7948369" cy="1182981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thêm mấy được 10? </a:t>
            </a:r>
          </a:p>
        </p:txBody>
      </p:sp>
    </p:spTree>
    <p:extLst>
      <p:ext uri="{BB962C8B-B14F-4D97-AF65-F5344CB8AC3E}">
        <p14:creationId xmlns:p14="http://schemas.microsoft.com/office/powerpoint/2010/main" val="78161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0" grpId="0" animBg="1"/>
      <p:bldP spid="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=""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=""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51" name="Rectangle 50"/>
          <p:cNvSpPr/>
          <p:nvPr/>
        </p:nvSpPr>
        <p:spPr>
          <a:xfrm>
            <a:off x="5864815" y="2271171"/>
            <a:ext cx="62228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7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5337941" y="3224898"/>
            <a:ext cx="1676034" cy="785241"/>
            <a:chOff x="4211145" y="2528293"/>
            <a:chExt cx="1384648" cy="522396"/>
          </a:xfrm>
        </p:grpSpPr>
        <p:cxnSp>
          <p:nvCxnSpPr>
            <p:cNvPr id="55" name="Straight Connector 54"/>
            <p:cNvCxnSpPr/>
            <p:nvPr/>
          </p:nvCxnSpPr>
          <p:spPr>
            <a:xfrm flipH="1">
              <a:off x="4211145" y="2528293"/>
              <a:ext cx="693109" cy="4934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4904253" y="2528293"/>
              <a:ext cx="691540" cy="5223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4854066" y="4010139"/>
            <a:ext cx="898661" cy="1015664"/>
            <a:chOff x="5278247" y="3889671"/>
            <a:chExt cx="898661" cy="1015664"/>
          </a:xfrm>
        </p:grpSpPr>
        <p:sp>
          <p:nvSpPr>
            <p:cNvPr id="52" name="Rectangle 51"/>
            <p:cNvSpPr/>
            <p:nvPr/>
          </p:nvSpPr>
          <p:spPr>
            <a:xfrm>
              <a:off x="5394687" y="3889671"/>
              <a:ext cx="612668" cy="1015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 dirty="0" smtClean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32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5278247" y="3904601"/>
              <a:ext cx="898661" cy="898753"/>
            </a:xfrm>
            <a:prstGeom prst="ellipse">
              <a:avLst/>
            </a:prstGeom>
            <a:noFill/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8" name="Rectangle 57"/>
          <p:cNvSpPr/>
          <p:nvPr/>
        </p:nvSpPr>
        <p:spPr>
          <a:xfrm>
            <a:off x="6734667" y="4010139"/>
            <a:ext cx="6126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solidFill>
                <a:srgbClr val="FF00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777952" y="3988647"/>
            <a:ext cx="6126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200" dirty="0">
              <a:solidFill>
                <a:srgbClr val="FF00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6610865" y="4047103"/>
            <a:ext cx="898661" cy="898753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4" descr="Cute bright pink cartoon seashell icon colorful Vector Image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00" b="84722" l="10700" r="8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95" t="7568" r="10516" b="14801"/>
          <a:stretch/>
        </p:blipFill>
        <p:spPr bwMode="auto">
          <a:xfrm rot="808473">
            <a:off x="683443" y="5424757"/>
            <a:ext cx="1007907" cy="106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图形 25">
            <a:hlinkClick r:id="rId17" action="ppaction://hlinksldjump"/>
            <a:extLst>
              <a:ext uri="{FF2B5EF4-FFF2-40B4-BE49-F238E27FC236}">
                <a16:creationId xmlns=""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350" y="3013343"/>
            <a:ext cx="1476994" cy="381443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=""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=""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=""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14169" y="5951008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Rectangle: Rounded Corners 43">
            <a:extLst>
              <a:ext uri="{FF2B5EF4-FFF2-40B4-BE49-F238E27FC236}">
                <a16:creationId xmlns=""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326155" y="751942"/>
            <a:ext cx="7948369" cy="1182981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2755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8" grpId="0"/>
      <p:bldP spid="58" grpId="1"/>
      <p:bldP spid="53" grpId="0"/>
      <p:bldP spid="57" grpId="0" animBg="1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=""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=""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4386357" y="3052939"/>
            <a:ext cx="3025096" cy="2088000"/>
          </a:xfrm>
          <a:prstGeom prst="roundRect">
            <a:avLst>
              <a:gd name="adj" fmla="val 19895"/>
            </a:avLst>
          </a:prstGeom>
          <a:solidFill>
            <a:srgbClr val="FFFFFF"/>
          </a:solidFill>
          <a:ln w="1905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5610" y="5279377"/>
            <a:ext cx="1341267" cy="1207881"/>
          </a:xfrm>
          <a:prstGeom prst="rect">
            <a:avLst/>
          </a:prstGeom>
        </p:spPr>
      </p:pic>
      <p:pic>
        <p:nvPicPr>
          <p:cNvPr id="33" name="图形 25">
            <a:hlinkClick r:id="rId16" action="ppaction://hlinksldjump"/>
            <a:extLst>
              <a:ext uri="{FF2B5EF4-FFF2-40B4-BE49-F238E27FC236}">
                <a16:creationId xmlns=""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pic>
        <p:nvPicPr>
          <p:cNvPr id="17" name="图片 25">
            <a:extLst>
              <a:ext uri="{FF2B5EF4-FFF2-40B4-BE49-F238E27FC236}">
                <a16:creationId xmlns=""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548" y="2830328"/>
            <a:ext cx="1476994" cy="381443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=""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=""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=""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00857" y="5883317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: Rounded Corners 43">
            <a:extLst>
              <a:ext uri="{FF2B5EF4-FFF2-40B4-BE49-F238E27FC236}">
                <a16:creationId xmlns=""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919305" y="697844"/>
            <a:ext cx="8353387" cy="1816925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mtClean="0">
              <a:solidFill>
                <a:prstClr val="white"/>
              </a:solidFill>
              <a:cs typeface="Arial"/>
              <a:sym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867425" y="692219"/>
            <a:ext cx="84571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rgbClr val="FF0000"/>
                </a:solidFill>
              </a:rPr>
              <a:t>Có </a:t>
            </a:r>
            <a:r>
              <a:rPr lang="vi-VN" sz="5400" b="1" dirty="0">
                <a:solidFill>
                  <a:srgbClr val="FF0000"/>
                </a:solidFill>
              </a:rPr>
              <a:t>1 chục </a:t>
            </a:r>
            <a:r>
              <a:rPr lang="vi-VN" sz="5400" dirty="0">
                <a:solidFill>
                  <a:srgbClr val="FF0000"/>
                </a:solidFill>
              </a:rPr>
              <a:t>và</a:t>
            </a:r>
            <a:r>
              <a:rPr lang="vi-VN" sz="5400" b="1" dirty="0">
                <a:solidFill>
                  <a:srgbClr val="FF0000"/>
                </a:solidFill>
              </a:rPr>
              <a:t> 4 đơn vị, </a:t>
            </a:r>
            <a:endParaRPr lang="en-US" sz="5400" b="1" dirty="0" smtClean="0">
              <a:solidFill>
                <a:srgbClr val="FF0000"/>
              </a:solidFill>
            </a:endParaRPr>
          </a:p>
          <a:p>
            <a:pPr algn="ctr"/>
            <a:r>
              <a:rPr lang="vi-VN" sz="5400" dirty="0" smtClean="0">
                <a:solidFill>
                  <a:srgbClr val="FF0000"/>
                </a:solidFill>
              </a:rPr>
              <a:t>ta</a:t>
            </a:r>
            <a:r>
              <a:rPr lang="vi-VN" sz="5400" b="1" dirty="0" smtClean="0">
                <a:solidFill>
                  <a:srgbClr val="FF0000"/>
                </a:solidFill>
              </a:rPr>
              <a:t> </a:t>
            </a:r>
            <a:r>
              <a:rPr lang="vi-VN" sz="5400" dirty="0">
                <a:solidFill>
                  <a:srgbClr val="FF0000"/>
                </a:solidFill>
              </a:rPr>
              <a:t>được</a:t>
            </a:r>
            <a:r>
              <a:rPr lang="vi-VN" sz="5400" b="1" dirty="0">
                <a:solidFill>
                  <a:srgbClr val="FF0000"/>
                </a:solidFill>
              </a:rPr>
              <a:t> số mấy?</a:t>
            </a:r>
          </a:p>
        </p:txBody>
      </p:sp>
    </p:spTree>
    <p:extLst>
      <p:ext uri="{BB962C8B-B14F-4D97-AF65-F5344CB8AC3E}">
        <p14:creationId xmlns:p14="http://schemas.microsoft.com/office/powerpoint/2010/main" val="267060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=""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=""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432125" y="410620"/>
            <a:ext cx="11362255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813" y="-92576"/>
            <a:ext cx="2108787" cy="210878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5" y="604144"/>
            <a:ext cx="1606073" cy="11744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925" y="1904723"/>
            <a:ext cx="1758969" cy="4542657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=""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5730589"/>
            <a:ext cx="12192000" cy="1338317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=""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=""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=""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=""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43325" y="4643840"/>
            <a:ext cx="3774383" cy="21493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58" y="5650841"/>
            <a:ext cx="7043655" cy="119182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213592" y="581074"/>
            <a:ext cx="77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Thứ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Hai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ngày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</a:rPr>
              <a:t>18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tháng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</a:rPr>
              <a:t>10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năm</a:t>
            </a:r>
            <a:r>
              <a:rPr lang="en-US" sz="3600" smtClean="0">
                <a:solidFill>
                  <a:srgbClr val="000000"/>
                </a:solidFill>
                <a:latin typeface="Arial" panose="020B0604020202020204" pitchFamily="34" charset="0"/>
              </a:rPr>
              <a:t> 2021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9" name="5c40741ee2086">
            <a:hlinkClick r:id="" action="ppaction://media"/>
            <a:extLst>
              <a:ext uri="{FF2B5EF4-FFF2-40B4-BE49-F238E27FC236}">
                <a16:creationId xmlns="" xmlns:a16="http://schemas.microsoft.com/office/drawing/2014/main" id="{EC17F7B3-CB59-49FF-9405-40D88A10E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33375" y="-977721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18691" y="2845854"/>
            <a:ext cx="8754615" cy="17862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75656" y="1281491"/>
            <a:ext cx="2475191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4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5" grpId="0" animBg="1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75636" y="1365431"/>
            <a:ext cx="1275838" cy="1186172"/>
            <a:chOff x="4575636" y="1365431"/>
            <a:chExt cx="1275838" cy="1186172"/>
          </a:xfrm>
        </p:grpSpPr>
        <p:sp>
          <p:nvSpPr>
            <p:cNvPr id="32" name="Text Placeholder 3">
              <a:extLst>
                <a:ext uri="{FF2B5EF4-FFF2-40B4-BE49-F238E27FC236}">
                  <a16:creationId xmlns="" xmlns:a16="http://schemas.microsoft.com/office/drawing/2014/main" id="{8341E5BB-FDEE-4CC8-946C-D98345582B91}"/>
                </a:ext>
              </a:extLst>
            </p:cNvPr>
            <p:cNvSpPr txBox="1">
              <a:spLocks/>
            </p:cNvSpPr>
            <p:nvPr/>
          </p:nvSpPr>
          <p:spPr>
            <a:xfrm>
              <a:off x="4575636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 smtClean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  <a:endParaRPr lang="en-US" sz="9600" dirty="0">
                <a:solidFill>
                  <a:schemeClr val="bg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Arial" panose="020B0604020202020204" pitchFamily="34" charset="0"/>
                <a:sym typeface="字魂107号-萌趣欢乐体" panose="00000500000000000000" pitchFamily="2" charset="-122"/>
              </a:endParaRPr>
            </a:p>
          </p:txBody>
        </p:sp>
        <p:sp>
          <p:nvSpPr>
            <p:cNvPr id="33" name="Text Placeholder 3">
              <a:extLst>
                <a:ext uri="{FF2B5EF4-FFF2-40B4-BE49-F238E27FC236}">
                  <a16:creationId xmlns="" xmlns:a16="http://schemas.microsoft.com/office/drawing/2014/main" id="{67A5DF51-3041-42CD-B93F-ABE72B24C19C}"/>
                </a:ext>
              </a:extLst>
            </p:cNvPr>
            <p:cNvSpPr txBox="1">
              <a:spLocks/>
            </p:cNvSpPr>
            <p:nvPr/>
          </p:nvSpPr>
          <p:spPr>
            <a:xfrm>
              <a:off x="4620306" y="1373792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 smtClean="0">
                  <a:solidFill>
                    <a:schemeClr val="tx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</a:t>
              </a:r>
              <a:r>
                <a:rPr lang="en-US" sz="9600" dirty="0">
                  <a:solidFill>
                    <a:schemeClr val="tx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1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08761" y="2602164"/>
            <a:ext cx="757798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3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=""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6307009" y="1254820"/>
            <a:ext cx="4030094" cy="2118057"/>
            <a:chOff x="1101272" y="1840270"/>
            <a:chExt cx="4600218" cy="2485623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518" r="10151" b="7575"/>
            <a:stretch/>
          </p:blipFill>
          <p:spPr>
            <a:xfrm>
              <a:off x="1101272" y="1840270"/>
              <a:ext cx="4600218" cy="248562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611" b="21852" l="4607" r="30576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9" t="1559" r="66153" b="77032"/>
            <a:stretch/>
          </p:blipFill>
          <p:spPr>
            <a:xfrm>
              <a:off x="1348486" y="2301446"/>
              <a:ext cx="893977" cy="667244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11" cstate="print">
              <a:clrChange>
                <a:clrFrom>
                  <a:srgbClr val="EBFFFF"/>
                </a:clrFrom>
                <a:clrTo>
                  <a:srgbClr val="EB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1254" b="65296" l="26000" r="48200"/>
                      </a14:imgEffect>
                      <a14:imgEffect>
                        <a14:colorTemperature colorTemp="72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10" t="51220" r="51107" b="34090"/>
            <a:stretch/>
          </p:blipFill>
          <p:spPr>
            <a:xfrm>
              <a:off x="2719768" y="2335187"/>
              <a:ext cx="859683" cy="527164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9815" b="90463" l="34660" r="67435"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61" t="68904" r="32775" b="9687"/>
            <a:stretch/>
          </p:blipFill>
          <p:spPr>
            <a:xfrm>
              <a:off x="1945470" y="3059124"/>
              <a:ext cx="958585" cy="645322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3056" b="22315" l="33927" r="684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47" t="935" r="30189" b="77656"/>
            <a:stretch/>
          </p:blipFill>
          <p:spPr>
            <a:xfrm>
              <a:off x="4329054" y="2253148"/>
              <a:ext cx="1062892" cy="715542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46540" b="69509" l="51200" r="75200">
                          <a14:foregroundMark x1="54600" y1="59579" x2="56400" y2="57071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47" t="46284" r="25352" b="30998"/>
            <a:stretch/>
          </p:blipFill>
          <p:spPr>
            <a:xfrm>
              <a:off x="3498989" y="3110905"/>
              <a:ext cx="913100" cy="795489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1839286" y="1254820"/>
            <a:ext cx="4034054" cy="2118057"/>
            <a:chOff x="1066341" y="1840270"/>
            <a:chExt cx="4635149" cy="2485623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518" r="10151" b="7575"/>
            <a:stretch/>
          </p:blipFill>
          <p:spPr>
            <a:xfrm>
              <a:off x="1101272" y="1840270"/>
              <a:ext cx="4600218" cy="2485623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3611" b="21852" l="4607" r="30576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9" t="1559" r="66153" b="77032"/>
            <a:stretch/>
          </p:blipFill>
          <p:spPr>
            <a:xfrm flipH="1">
              <a:off x="1066341" y="2191006"/>
              <a:ext cx="939881" cy="701505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21" cstate="print">
              <a:clrChange>
                <a:clrFrom>
                  <a:srgbClr val="EBFFFF"/>
                </a:clrFrom>
                <a:clrTo>
                  <a:srgbClr val="EB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1254" b="65296" l="26000" r="482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10" t="51220" r="51107" b="34090"/>
            <a:stretch/>
          </p:blipFill>
          <p:spPr>
            <a:xfrm flipH="1">
              <a:off x="2987306" y="3443857"/>
              <a:ext cx="865119" cy="530497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0562" b="37412" l="0" r="24400">
                          <a14:foregroundMark x1="2700" y1="30592" x2="3800" y2="30391"/>
                        </a14:backgroundRemoval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18659" r="75129" b="62048"/>
            <a:stretch/>
          </p:blipFill>
          <p:spPr>
            <a:xfrm flipH="1">
              <a:off x="3153437" y="2496833"/>
              <a:ext cx="929557" cy="723491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25" cstate="print">
              <a:clrChange>
                <a:clrFrom>
                  <a:srgbClr val="EBFFFF"/>
                </a:clrFrom>
                <a:clrTo>
                  <a:srgbClr val="EB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75928" b="87663" l="51400" r="73600"/>
                      </a14:imgEffect>
                      <a14:imgEffect>
                        <a14:colorTemperature colorTemp="47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16" t="74676" r="23871" b="12329"/>
            <a:stretch/>
          </p:blipFill>
          <p:spPr>
            <a:xfrm flipH="1">
              <a:off x="1864523" y="2833467"/>
              <a:ext cx="1011857" cy="530444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2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21565" b="38215" l="25300" r="48900"/>
                      </a14:imgEffect>
                      <a14:imgEffect>
                        <a14:colorTemperature colorTemp="47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55" t="19676" r="50232" b="61031"/>
            <a:stretch/>
          </p:blipFill>
          <p:spPr>
            <a:xfrm rot="20928589" flipH="1">
              <a:off x="3999170" y="3220324"/>
              <a:ext cx="873891" cy="680165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24352" b="47130" l="3665" r="32042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8" t="23662" r="67250" b="52643"/>
            <a:stretch/>
          </p:blipFill>
          <p:spPr>
            <a:xfrm flipH="1">
              <a:off x="3905581" y="1984244"/>
              <a:ext cx="778275" cy="721328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69815" b="90463" l="34660" r="67435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61" t="68904" r="32775" b="9687"/>
            <a:stretch/>
          </p:blipFill>
          <p:spPr>
            <a:xfrm flipH="1">
              <a:off x="1320639" y="3443857"/>
              <a:ext cx="958585" cy="645322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3056" b="22315" l="33927" r="684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47" t="935" r="30189" b="77656"/>
            <a:stretch/>
          </p:blipFill>
          <p:spPr>
            <a:xfrm flipH="1">
              <a:off x="2254578" y="1927371"/>
              <a:ext cx="930380" cy="626335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46540" b="69509" l="51200" r="75200">
                          <a14:foregroundMark x1="54600" y1="59579" x2="56400" y2="57071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47" t="46284" r="25352" b="30998"/>
            <a:stretch/>
          </p:blipFill>
          <p:spPr>
            <a:xfrm flipH="1">
              <a:off x="4637107" y="2424835"/>
              <a:ext cx="913100" cy="795489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2435393" y="435290"/>
            <a:ext cx="7503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tất cả bao nhiêu con cá?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642408" y="3622557"/>
            <a:ext cx="2741862" cy="71508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+ 5 = ?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5" y="4782125"/>
            <a:ext cx="2635401" cy="150714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14165" y="4688541"/>
            <a:ext cx="6194611" cy="1554556"/>
            <a:chOff x="3514165" y="4688541"/>
            <a:chExt cx="6194611" cy="1554556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514165" y="4688541"/>
              <a:ext cx="6194611" cy="1554556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rgbClr val="E5F8FF"/>
            </a:solidFill>
            <a:ln w="28575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09918" y="4782125"/>
              <a:ext cx="53458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9 + 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609918" y="5506463"/>
              <a:ext cx="60988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bảng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con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9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=""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6307009" y="1254820"/>
            <a:ext cx="4030094" cy="2118057"/>
            <a:chOff x="1101272" y="1840270"/>
            <a:chExt cx="4600218" cy="2485623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518" r="10151" b="7575"/>
            <a:stretch/>
          </p:blipFill>
          <p:spPr>
            <a:xfrm>
              <a:off x="1101272" y="1840270"/>
              <a:ext cx="4600218" cy="248562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611" b="21852" l="4607" r="30576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9" t="1559" r="66153" b="77032"/>
            <a:stretch/>
          </p:blipFill>
          <p:spPr>
            <a:xfrm>
              <a:off x="1348486" y="2301446"/>
              <a:ext cx="893977" cy="667244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11" cstate="print">
              <a:clrChange>
                <a:clrFrom>
                  <a:srgbClr val="EBFFFF"/>
                </a:clrFrom>
                <a:clrTo>
                  <a:srgbClr val="EB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1254" b="65296" l="26000" r="48200"/>
                      </a14:imgEffect>
                      <a14:imgEffect>
                        <a14:colorTemperature colorTemp="72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10" t="51220" r="51107" b="34090"/>
            <a:stretch/>
          </p:blipFill>
          <p:spPr>
            <a:xfrm>
              <a:off x="2719768" y="2335187"/>
              <a:ext cx="859683" cy="527164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9815" b="90463" l="34660" r="67435"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61" t="68904" r="32775" b="9687"/>
            <a:stretch/>
          </p:blipFill>
          <p:spPr>
            <a:xfrm>
              <a:off x="1945470" y="3059124"/>
              <a:ext cx="958585" cy="645322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3056" b="22315" l="33927" r="684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47" t="935" r="30189" b="77656"/>
            <a:stretch/>
          </p:blipFill>
          <p:spPr>
            <a:xfrm>
              <a:off x="4329054" y="2253148"/>
              <a:ext cx="1062892" cy="715542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46540" b="69509" l="51200" r="75200">
                          <a14:foregroundMark x1="54600" y1="59579" x2="56400" y2="57071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47" t="46284" r="25352" b="30998"/>
            <a:stretch/>
          </p:blipFill>
          <p:spPr>
            <a:xfrm>
              <a:off x="3498989" y="3110905"/>
              <a:ext cx="913100" cy="795489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1839286" y="1254820"/>
            <a:ext cx="4034054" cy="2118057"/>
            <a:chOff x="1066341" y="1840270"/>
            <a:chExt cx="4635149" cy="2485623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518" r="10151" b="7575"/>
            <a:stretch/>
          </p:blipFill>
          <p:spPr>
            <a:xfrm>
              <a:off x="1101272" y="1840270"/>
              <a:ext cx="4600218" cy="2485623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3611" b="21852" l="4607" r="30576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9" t="1559" r="66153" b="77032"/>
            <a:stretch/>
          </p:blipFill>
          <p:spPr>
            <a:xfrm flipH="1">
              <a:off x="1066341" y="2191006"/>
              <a:ext cx="939881" cy="701505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21" cstate="print">
              <a:clrChange>
                <a:clrFrom>
                  <a:srgbClr val="EBFFFF"/>
                </a:clrFrom>
                <a:clrTo>
                  <a:srgbClr val="EB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1254" b="65296" l="26000" r="482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10" t="51220" r="51107" b="34090"/>
            <a:stretch/>
          </p:blipFill>
          <p:spPr>
            <a:xfrm flipH="1">
              <a:off x="2987306" y="3443857"/>
              <a:ext cx="865119" cy="530497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20562" b="37412" l="0" r="24400">
                          <a14:foregroundMark x1="2700" y1="30592" x2="3800" y2="30391"/>
                        </a14:backgroundRemoval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18659" r="75129" b="62048"/>
            <a:stretch/>
          </p:blipFill>
          <p:spPr>
            <a:xfrm flipH="1">
              <a:off x="3153437" y="2496833"/>
              <a:ext cx="929557" cy="723491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25" cstate="print">
              <a:clrChange>
                <a:clrFrom>
                  <a:srgbClr val="EBFFFF"/>
                </a:clrFrom>
                <a:clrTo>
                  <a:srgbClr val="EB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75928" b="87663" l="51400" r="73600"/>
                      </a14:imgEffect>
                      <a14:imgEffect>
                        <a14:colorTemperature colorTemp="47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16" t="74676" r="23871" b="12329"/>
            <a:stretch/>
          </p:blipFill>
          <p:spPr>
            <a:xfrm flipH="1">
              <a:off x="1864523" y="2833467"/>
              <a:ext cx="1011857" cy="530444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2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21565" b="38215" l="25300" r="48900"/>
                      </a14:imgEffect>
                      <a14:imgEffect>
                        <a14:colorTemperature colorTemp="47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55" t="19676" r="50232" b="61031"/>
            <a:stretch/>
          </p:blipFill>
          <p:spPr>
            <a:xfrm rot="20928589" flipH="1">
              <a:off x="3999170" y="3220324"/>
              <a:ext cx="873891" cy="680165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24352" b="47130" l="3665" r="32042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8" t="23662" r="67250" b="52643"/>
            <a:stretch/>
          </p:blipFill>
          <p:spPr>
            <a:xfrm flipH="1">
              <a:off x="3905581" y="1984244"/>
              <a:ext cx="778275" cy="721328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69815" b="90463" l="34660" r="67435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61" t="68904" r="32775" b="9687"/>
            <a:stretch/>
          </p:blipFill>
          <p:spPr>
            <a:xfrm flipH="1">
              <a:off x="1320639" y="3443857"/>
              <a:ext cx="958585" cy="645322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3056" b="22315" l="33927" r="684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47" t="935" r="30189" b="77656"/>
            <a:stretch/>
          </p:blipFill>
          <p:spPr>
            <a:xfrm flipH="1">
              <a:off x="2254578" y="1927371"/>
              <a:ext cx="930380" cy="626335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46540" b="69509" l="51200" r="75200">
                          <a14:foregroundMark x1="54600" y1="59579" x2="56400" y2="57071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47" t="46284" r="25352" b="30998"/>
            <a:stretch/>
          </p:blipFill>
          <p:spPr>
            <a:xfrm flipH="1">
              <a:off x="4637107" y="2424835"/>
              <a:ext cx="913100" cy="795489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2435393" y="435290"/>
            <a:ext cx="7503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642408" y="3622557"/>
            <a:ext cx="2741862" cy="71508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+ 5 = ?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115164" y="4732268"/>
            <a:ext cx="4372201" cy="1147483"/>
            <a:chOff x="4115164" y="4732268"/>
            <a:chExt cx="4372201" cy="1147483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4115164" y="4732268"/>
              <a:ext cx="4372201" cy="1147483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310487" y="5028804"/>
              <a:ext cx="4097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s-E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s-E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s-E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s-E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 + </a:t>
              </a:r>
              <a:r>
                <a:rPr lang="es-ES" sz="2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s-E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Hand,okay,thumb - Transparent Background Teacher Cartoon Png , Free  Transparent Clipart - ClipartKey"/>
          <p:cNvPicPr>
            <a:picLocks noChangeAspect="1" noChangeArrowheads="1"/>
          </p:cNvPicPr>
          <p:nvPr/>
        </p:nvPicPr>
        <p:blipFill>
          <a:blip r:embed="rId3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2856" y="4539808"/>
            <a:ext cx="2228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6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4185543" y="321624"/>
            <a:ext cx="3820915" cy="999768"/>
          </a:xfrm>
          <a:prstGeom prst="roundRect">
            <a:avLst>
              <a:gd name="adj" fmla="val 29691"/>
            </a:avLst>
          </a:prstGeom>
          <a:solidFill>
            <a:schemeClr val="bg1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+ 5 = </a:t>
            </a:r>
            <a:r>
              <a:rPr lang="en-US" sz="4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53527" y="1683523"/>
            <a:ext cx="11849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7" name="Group 96"/>
          <p:cNvGrpSpPr/>
          <p:nvPr/>
        </p:nvGrpSpPr>
        <p:grpSpPr>
          <a:xfrm>
            <a:off x="872257" y="3527204"/>
            <a:ext cx="5684136" cy="493058"/>
            <a:chOff x="959223" y="2931458"/>
            <a:chExt cx="5684136" cy="493058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778" b="71667" l="15700" r="86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9" t="19895" r="16114" b="28379"/>
            <a:stretch/>
          </p:blipFill>
          <p:spPr>
            <a:xfrm>
              <a:off x="959223" y="2931458"/>
              <a:ext cx="573741" cy="493058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778" b="71667" l="15700" r="86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9" t="19895" r="16114" b="28379"/>
            <a:stretch/>
          </p:blipFill>
          <p:spPr>
            <a:xfrm>
              <a:off x="1574491" y="2931458"/>
              <a:ext cx="573741" cy="493058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778" b="71667" l="15700" r="86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9" t="19895" r="16114" b="28379"/>
            <a:stretch/>
          </p:blipFill>
          <p:spPr>
            <a:xfrm>
              <a:off x="2216652" y="2931458"/>
              <a:ext cx="573741" cy="493058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778" b="71667" l="15700" r="86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9" t="19895" r="16114" b="28379"/>
            <a:stretch/>
          </p:blipFill>
          <p:spPr>
            <a:xfrm>
              <a:off x="2858813" y="2931458"/>
              <a:ext cx="573741" cy="493058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778" b="71667" l="15700" r="86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9" t="19895" r="16114" b="28379"/>
            <a:stretch/>
          </p:blipFill>
          <p:spPr>
            <a:xfrm>
              <a:off x="3500974" y="2931458"/>
              <a:ext cx="573741" cy="493058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778" b="71667" l="15700" r="86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9" t="19895" r="16114" b="28379"/>
            <a:stretch/>
          </p:blipFill>
          <p:spPr>
            <a:xfrm>
              <a:off x="4143135" y="2931458"/>
              <a:ext cx="573741" cy="493058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778" b="71667" l="15700" r="86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9" t="19895" r="16114" b="28379"/>
            <a:stretch/>
          </p:blipFill>
          <p:spPr>
            <a:xfrm>
              <a:off x="4785296" y="2931458"/>
              <a:ext cx="573741" cy="493058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778" b="71667" l="15700" r="86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9" t="19895" r="16114" b="28379"/>
            <a:stretch/>
          </p:blipFill>
          <p:spPr>
            <a:xfrm>
              <a:off x="5427457" y="2931458"/>
              <a:ext cx="573741" cy="493058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778" b="71667" l="15700" r="86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9" t="19895" r="16114" b="28379"/>
            <a:stretch/>
          </p:blipFill>
          <p:spPr>
            <a:xfrm>
              <a:off x="6069618" y="2931458"/>
              <a:ext cx="573741" cy="493058"/>
            </a:xfrm>
            <a:prstGeom prst="rect">
              <a:avLst/>
            </a:prstGeom>
          </p:spPr>
        </p:pic>
      </p:grpSp>
      <p:grpSp>
        <p:nvGrpSpPr>
          <p:cNvPr id="98" name="Group 97"/>
          <p:cNvGrpSpPr/>
          <p:nvPr/>
        </p:nvGrpSpPr>
        <p:grpSpPr>
          <a:xfrm>
            <a:off x="7098502" y="3505268"/>
            <a:ext cx="4011721" cy="514994"/>
            <a:chOff x="7185468" y="2909522"/>
            <a:chExt cx="4011721" cy="514994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778" b="71667" l="15700" r="86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9" t="19895" r="16114" b="28379"/>
            <a:stretch/>
          </p:blipFill>
          <p:spPr>
            <a:xfrm>
              <a:off x="7185468" y="2931458"/>
              <a:ext cx="573741" cy="493058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778" b="71667" l="15700" r="86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9" t="19895" r="16114" b="28379"/>
            <a:stretch/>
          </p:blipFill>
          <p:spPr>
            <a:xfrm>
              <a:off x="8052164" y="2909522"/>
              <a:ext cx="573741" cy="493058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778" b="71667" l="15700" r="86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9" t="19895" r="16114" b="28379"/>
            <a:stretch/>
          </p:blipFill>
          <p:spPr>
            <a:xfrm>
              <a:off x="8948956" y="2925053"/>
              <a:ext cx="573741" cy="493058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778" b="71667" l="15700" r="86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9" t="19895" r="16114" b="28379"/>
            <a:stretch/>
          </p:blipFill>
          <p:spPr>
            <a:xfrm>
              <a:off x="9787643" y="2925053"/>
              <a:ext cx="573741" cy="493058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778" b="71667" l="15700" r="86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9" t="19895" r="16114" b="28379"/>
            <a:stretch/>
          </p:blipFill>
          <p:spPr>
            <a:xfrm>
              <a:off x="10623448" y="2925053"/>
              <a:ext cx="573741" cy="493058"/>
            </a:xfrm>
            <a:prstGeom prst="rect">
              <a:avLst/>
            </a:prstGeom>
          </p:spPr>
        </p:pic>
      </p:grpSp>
      <p:sp>
        <p:nvSpPr>
          <p:cNvPr id="62" name="Left Brace 61"/>
          <p:cNvSpPr/>
          <p:nvPr/>
        </p:nvSpPr>
        <p:spPr>
          <a:xfrm rot="16200000">
            <a:off x="3572536" y="1305348"/>
            <a:ext cx="215155" cy="5752558"/>
          </a:xfrm>
          <a:prstGeom prst="leftBrace">
            <a:avLst>
              <a:gd name="adj1" fmla="val 34096"/>
              <a:gd name="adj2" fmla="val 50378"/>
            </a:avLst>
          </a:prstGeom>
          <a:ln w="190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8"/>
          <a:srcRect t="18354"/>
          <a:stretch/>
        </p:blipFill>
        <p:spPr>
          <a:xfrm rot="20207947">
            <a:off x="3881013" y="4358462"/>
            <a:ext cx="3313608" cy="1138691"/>
          </a:xfrm>
          <a:prstGeom prst="rect">
            <a:avLst/>
          </a:prstGeom>
        </p:spPr>
      </p:pic>
      <p:sp>
        <p:nvSpPr>
          <p:cNvPr id="74" name="Rectangle 73"/>
          <p:cNvSpPr/>
          <p:nvPr/>
        </p:nvSpPr>
        <p:spPr>
          <a:xfrm>
            <a:off x="3211801" y="4337770"/>
            <a:ext cx="9781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6867087" y="3974723"/>
            <a:ext cx="10615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7718777" y="3976556"/>
            <a:ext cx="10082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8643935" y="3976077"/>
            <a:ext cx="10615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9496877" y="3965190"/>
            <a:ext cx="10615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10410472" y="3965189"/>
            <a:ext cx="10615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4" name="Group 93"/>
          <p:cNvGrpSpPr/>
          <p:nvPr/>
        </p:nvGrpSpPr>
        <p:grpSpPr>
          <a:xfrm rot="429104">
            <a:off x="7403020" y="4421272"/>
            <a:ext cx="693208" cy="659754"/>
            <a:chOff x="5155765" y="5241506"/>
            <a:chExt cx="1415829" cy="866279"/>
          </a:xfrm>
        </p:grpSpPr>
        <p:pic>
          <p:nvPicPr>
            <p:cNvPr id="95" name="Picture 94"/>
            <p:cNvPicPr>
              <a:picLocks noChangeAspect="1"/>
            </p:cNvPicPr>
            <p:nvPr/>
          </p:nvPicPr>
          <p:blipFill rotWithShape="1">
            <a:blip r:embed="rId8"/>
            <a:srcRect l="-160" t="733" r="87449" b="53830"/>
            <a:stretch/>
          </p:blipFill>
          <p:spPr>
            <a:xfrm rot="18292130">
              <a:off x="5339944" y="5057327"/>
              <a:ext cx="866279" cy="1234638"/>
            </a:xfrm>
            <a:prstGeom prst="rect">
              <a:avLst/>
            </a:prstGeom>
          </p:spPr>
        </p:pic>
        <p:sp>
          <p:nvSpPr>
            <p:cNvPr id="93" name="Isosceles Triangle 92"/>
            <p:cNvSpPr/>
            <p:nvPr/>
          </p:nvSpPr>
          <p:spPr>
            <a:xfrm rot="2971073">
              <a:off x="6479814" y="5477561"/>
              <a:ext cx="71738" cy="111823"/>
            </a:xfrm>
            <a:prstGeom prst="triangl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 rot="429104">
            <a:off x="8360102" y="4430787"/>
            <a:ext cx="692894" cy="659754"/>
            <a:chOff x="5155765" y="5241506"/>
            <a:chExt cx="1415829" cy="866279"/>
          </a:xfrm>
        </p:grpSpPr>
        <p:pic>
          <p:nvPicPr>
            <p:cNvPr id="100" name="Picture 99"/>
            <p:cNvPicPr>
              <a:picLocks noChangeAspect="1"/>
            </p:cNvPicPr>
            <p:nvPr/>
          </p:nvPicPr>
          <p:blipFill rotWithShape="1">
            <a:blip r:embed="rId8"/>
            <a:srcRect l="-160" t="733" r="87449" b="53830"/>
            <a:stretch/>
          </p:blipFill>
          <p:spPr>
            <a:xfrm rot="18292130">
              <a:off x="5339944" y="5057327"/>
              <a:ext cx="866279" cy="1234638"/>
            </a:xfrm>
            <a:prstGeom prst="rect">
              <a:avLst/>
            </a:prstGeom>
          </p:spPr>
        </p:pic>
        <p:sp>
          <p:nvSpPr>
            <p:cNvPr id="101" name="Isosceles Triangle 100"/>
            <p:cNvSpPr/>
            <p:nvPr/>
          </p:nvSpPr>
          <p:spPr>
            <a:xfrm rot="2971073">
              <a:off x="6479814" y="5477561"/>
              <a:ext cx="71738" cy="111823"/>
            </a:xfrm>
            <a:prstGeom prst="triangl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2" name="Group 101"/>
          <p:cNvGrpSpPr/>
          <p:nvPr/>
        </p:nvGrpSpPr>
        <p:grpSpPr>
          <a:xfrm rot="429104">
            <a:off x="9256069" y="4454995"/>
            <a:ext cx="676710" cy="659754"/>
            <a:chOff x="5155765" y="5241506"/>
            <a:chExt cx="1415829" cy="866279"/>
          </a:xfrm>
        </p:grpSpPr>
        <p:pic>
          <p:nvPicPr>
            <p:cNvPr id="103" name="Picture 102"/>
            <p:cNvPicPr>
              <a:picLocks noChangeAspect="1"/>
            </p:cNvPicPr>
            <p:nvPr/>
          </p:nvPicPr>
          <p:blipFill rotWithShape="1">
            <a:blip r:embed="rId8"/>
            <a:srcRect l="-160" t="733" r="87449" b="53830"/>
            <a:stretch/>
          </p:blipFill>
          <p:spPr>
            <a:xfrm rot="18292130">
              <a:off x="5339944" y="5057327"/>
              <a:ext cx="866279" cy="1234638"/>
            </a:xfrm>
            <a:prstGeom prst="rect">
              <a:avLst/>
            </a:prstGeom>
          </p:spPr>
        </p:pic>
        <p:sp>
          <p:nvSpPr>
            <p:cNvPr id="104" name="Isosceles Triangle 103"/>
            <p:cNvSpPr/>
            <p:nvPr/>
          </p:nvSpPr>
          <p:spPr>
            <a:xfrm rot="2971073">
              <a:off x="6479814" y="5477561"/>
              <a:ext cx="71738" cy="111823"/>
            </a:xfrm>
            <a:prstGeom prst="triangl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5" name="Group 104"/>
          <p:cNvGrpSpPr/>
          <p:nvPr/>
        </p:nvGrpSpPr>
        <p:grpSpPr>
          <a:xfrm rot="429104">
            <a:off x="10149787" y="4421049"/>
            <a:ext cx="712838" cy="659754"/>
            <a:chOff x="5155765" y="5241506"/>
            <a:chExt cx="1415829" cy="866279"/>
          </a:xfrm>
        </p:grpSpPr>
        <p:pic>
          <p:nvPicPr>
            <p:cNvPr id="106" name="Picture 105"/>
            <p:cNvPicPr>
              <a:picLocks noChangeAspect="1"/>
            </p:cNvPicPr>
            <p:nvPr/>
          </p:nvPicPr>
          <p:blipFill rotWithShape="1">
            <a:blip r:embed="rId8"/>
            <a:srcRect l="-160" t="733" r="87449" b="53830"/>
            <a:stretch/>
          </p:blipFill>
          <p:spPr>
            <a:xfrm rot="18292130">
              <a:off x="5339944" y="5057327"/>
              <a:ext cx="866279" cy="1234638"/>
            </a:xfrm>
            <a:prstGeom prst="rect">
              <a:avLst/>
            </a:prstGeom>
          </p:spPr>
        </p:pic>
        <p:sp>
          <p:nvSpPr>
            <p:cNvPr id="107" name="Isosceles Triangle 106"/>
            <p:cNvSpPr/>
            <p:nvPr/>
          </p:nvSpPr>
          <p:spPr>
            <a:xfrm rot="2971073">
              <a:off x="6479814" y="5477561"/>
              <a:ext cx="71738" cy="111823"/>
            </a:xfrm>
            <a:prstGeom prst="triangl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1" name="Rectangle 110"/>
          <p:cNvSpPr/>
          <p:nvPr/>
        </p:nvSpPr>
        <p:spPr>
          <a:xfrm>
            <a:off x="6856962" y="436787"/>
            <a:ext cx="825867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2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2" grpId="0" animBg="1"/>
      <p:bldP spid="74" grpId="0"/>
      <p:bldP spid="77" grpId="0"/>
      <p:bldP spid="78" grpId="0"/>
      <p:bldP spid="79" grpId="0"/>
      <p:bldP spid="80" grpId="0"/>
      <p:bldP spid="81" grpId="0"/>
      <p:bldP spid="1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055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733</TotalTime>
  <Words>364</Words>
  <Application>Microsoft Office PowerPoint</Application>
  <PresentationFormat>Custom</PresentationFormat>
  <Paragraphs>120</Paragraphs>
  <Slides>19</Slides>
  <Notes>17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Office 主题</vt:lpstr>
      <vt:lpstr>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1055</dc:title>
  <dc:creator>DELL</dc:creator>
  <cp:lastModifiedBy>Windows User</cp:lastModifiedBy>
  <cp:revision>91</cp:revision>
  <dcterms:modified xsi:type="dcterms:W3CDTF">2021-10-17T08:03:22Z</dcterms:modified>
</cp:coreProperties>
</file>