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notesSlides/notesSlide2.xml" ContentType="application/vnd.openxmlformats-officedocument.presentationml.notesSlide+xml"/>
  <Override PartName="/ppt/tags/tag6.xml" ContentType="application/vnd.openxmlformats-officedocument.presentationml.tags+xml"/>
  <Override PartName="/ppt/notesSlides/notesSlide3.xml" ContentType="application/vnd.openxmlformats-officedocument.presentationml.notesSlide+xml"/>
  <Override PartName="/ppt/tags/tag7.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Lst>
  <p:notesMasterIdLst>
    <p:notesMasterId r:id="rId33"/>
  </p:notesMasterIdLst>
  <p:sldIdLst>
    <p:sldId id="330" r:id="rId3"/>
    <p:sldId id="260" r:id="rId4"/>
    <p:sldId id="261" r:id="rId5"/>
    <p:sldId id="356" r:id="rId6"/>
    <p:sldId id="357" r:id="rId7"/>
    <p:sldId id="277" r:id="rId8"/>
    <p:sldId id="279" r:id="rId9"/>
    <p:sldId id="335" r:id="rId10"/>
    <p:sldId id="297" r:id="rId11"/>
    <p:sldId id="358" r:id="rId12"/>
    <p:sldId id="267" r:id="rId13"/>
    <p:sldId id="268" r:id="rId14"/>
    <p:sldId id="308" r:id="rId15"/>
    <p:sldId id="310" r:id="rId16"/>
    <p:sldId id="309" r:id="rId17"/>
    <p:sldId id="311" r:id="rId18"/>
    <p:sldId id="273" r:id="rId19"/>
    <p:sldId id="359" r:id="rId20"/>
    <p:sldId id="274" r:id="rId21"/>
    <p:sldId id="353" r:id="rId22"/>
    <p:sldId id="355" r:id="rId23"/>
    <p:sldId id="316" r:id="rId24"/>
    <p:sldId id="323" r:id="rId25"/>
    <p:sldId id="317" r:id="rId26"/>
    <p:sldId id="318" r:id="rId27"/>
    <p:sldId id="319" r:id="rId28"/>
    <p:sldId id="320" r:id="rId29"/>
    <p:sldId id="321" r:id="rId30"/>
    <p:sldId id="325" r:id="rId31"/>
    <p:sldId id="326"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03300"/>
    <a:srgbClr val="0033CC"/>
    <a:srgbClr val="3655C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4" d="100"/>
          <a:sy n="74" d="100"/>
        </p:scale>
        <p:origin x="-582" y="-9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AE81D7F-B9BB-4484-8115-19F2A90DF9B0}" type="datetimeFigureOut">
              <a:rPr lang="en-US" smtClean="0"/>
              <a:t>10/16/2021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19B3D7C-8416-4A39-B817-8EF6A1A7AF7A}" type="slidenum">
              <a:rPr lang="en-US" smtClean="0"/>
              <a:t>‹#›</a:t>
            </a:fld>
            <a:endParaRPr lang="en-US"/>
          </a:p>
        </p:txBody>
      </p:sp>
    </p:spTree>
    <p:extLst>
      <p:ext uri="{BB962C8B-B14F-4D97-AF65-F5344CB8AC3E}">
        <p14:creationId xmlns:p14="http://schemas.microsoft.com/office/powerpoint/2010/main" val="32517724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9D43809-2B8D-4F89-AA90-42471D75D2CB}" type="slidenum">
              <a:rPr lang="zh-CN" altLang="en-US" smtClean="0"/>
              <a:t>6</a:t>
            </a:fld>
            <a:endParaRPr lang="zh-CN" altLang="en-US"/>
          </a:p>
        </p:txBody>
      </p:sp>
    </p:spTree>
    <p:extLst>
      <p:ext uri="{BB962C8B-B14F-4D97-AF65-F5344CB8AC3E}">
        <p14:creationId xmlns:p14="http://schemas.microsoft.com/office/powerpoint/2010/main" val="6757175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36F6CAB-9A0A-4926-864A-6FF66F165620}" type="slidenum">
              <a:rPr lang="zh-CN" altLang="en-US" smtClean="0"/>
              <a:t>11</a:t>
            </a:fld>
            <a:endParaRPr lang="zh-CN" altLang="en-US"/>
          </a:p>
        </p:txBody>
      </p:sp>
    </p:spTree>
    <p:extLst>
      <p:ext uri="{BB962C8B-B14F-4D97-AF65-F5344CB8AC3E}">
        <p14:creationId xmlns:p14="http://schemas.microsoft.com/office/powerpoint/2010/main" val="620520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36F6CAB-9A0A-4926-864A-6FF66F165620}" type="slidenum">
              <a:rPr lang="zh-CN" altLang="en-US" smtClean="0"/>
              <a:t>12</a:t>
            </a:fld>
            <a:endParaRPr lang="zh-CN" altLang="en-US"/>
          </a:p>
        </p:txBody>
      </p:sp>
    </p:spTree>
    <p:extLst>
      <p:ext uri="{BB962C8B-B14F-4D97-AF65-F5344CB8AC3E}">
        <p14:creationId xmlns:p14="http://schemas.microsoft.com/office/powerpoint/2010/main" val="32626362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5843"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a:p>
        </p:txBody>
      </p:sp>
      <p:sp>
        <p:nvSpPr>
          <p:cNvPr id="35844"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44F6A868-33A7-4A59-9ED2-0E3EBD937F20}" type="slidenum">
              <a:rPr lang="zh-CN" altLang="en-US" smtClean="0"/>
              <a:t>17</a:t>
            </a:fld>
            <a:endParaRPr lang="zh-CN" altLang="en-US"/>
          </a:p>
        </p:txBody>
      </p:sp>
    </p:spTree>
    <p:extLst>
      <p:ext uri="{BB962C8B-B14F-4D97-AF65-F5344CB8AC3E}">
        <p14:creationId xmlns:p14="http://schemas.microsoft.com/office/powerpoint/2010/main" val="20759975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5843"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a:p>
        </p:txBody>
      </p:sp>
      <p:sp>
        <p:nvSpPr>
          <p:cNvPr id="35844"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44F6A868-33A7-4A59-9ED2-0E3EBD937F20}" type="slidenum">
              <a:rPr lang="zh-CN" altLang="en-US" smtClean="0"/>
              <a:t>19</a:t>
            </a:fld>
            <a:endParaRPr lang="zh-CN" altLang="en-US"/>
          </a:p>
        </p:txBody>
      </p:sp>
    </p:spTree>
    <p:extLst>
      <p:ext uri="{BB962C8B-B14F-4D97-AF65-F5344CB8AC3E}">
        <p14:creationId xmlns:p14="http://schemas.microsoft.com/office/powerpoint/2010/main" val="28851656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CA72327-B284-4D95-BCBB-EE6A09E4F55B}" type="datetimeFigureOut">
              <a:rPr lang="en-US" smtClean="0"/>
              <a:t>10/16/2021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B6F780-EF2F-4AB1-ADB0-B9A84666053E}" type="slidenum">
              <a:rPr lang="en-US" smtClean="0"/>
              <a:t>‹#›</a:t>
            </a:fld>
            <a:endParaRPr lang="en-US"/>
          </a:p>
        </p:txBody>
      </p:sp>
    </p:spTree>
    <p:extLst>
      <p:ext uri="{BB962C8B-B14F-4D97-AF65-F5344CB8AC3E}">
        <p14:creationId xmlns:p14="http://schemas.microsoft.com/office/powerpoint/2010/main" val="42738330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CA72327-B284-4D95-BCBB-EE6A09E4F55B}" type="datetimeFigureOut">
              <a:rPr lang="en-US" smtClean="0"/>
              <a:t>10/16/2021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B6F780-EF2F-4AB1-ADB0-B9A84666053E}" type="slidenum">
              <a:rPr lang="en-US" smtClean="0"/>
              <a:t>‹#›</a:t>
            </a:fld>
            <a:endParaRPr lang="en-US"/>
          </a:p>
        </p:txBody>
      </p:sp>
    </p:spTree>
    <p:extLst>
      <p:ext uri="{BB962C8B-B14F-4D97-AF65-F5344CB8AC3E}">
        <p14:creationId xmlns:p14="http://schemas.microsoft.com/office/powerpoint/2010/main" val="4031094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CA72327-B284-4D95-BCBB-EE6A09E4F55B}" type="datetimeFigureOut">
              <a:rPr lang="en-US" smtClean="0"/>
              <a:t>10/16/2021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B6F780-EF2F-4AB1-ADB0-B9A84666053E}" type="slidenum">
              <a:rPr lang="en-US" smtClean="0"/>
              <a:t>‹#›</a:t>
            </a:fld>
            <a:endParaRPr lang="en-US"/>
          </a:p>
        </p:txBody>
      </p:sp>
    </p:spTree>
    <p:extLst>
      <p:ext uri="{BB962C8B-B14F-4D97-AF65-F5344CB8AC3E}">
        <p14:creationId xmlns:p14="http://schemas.microsoft.com/office/powerpoint/2010/main" val="37994795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886744705"/>
      </p:ext>
    </p:extLst>
  </p:cSld>
  <p:clrMapOvr>
    <a:masterClrMapping/>
  </p:clrMapOvr>
  <p:transition spd="slow">
    <p:random/>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CA72327-B284-4D95-BCBB-EE6A09E4F55B}" type="datetimeFigureOut">
              <a:rPr lang="en-US" smtClean="0">
                <a:solidFill>
                  <a:prstClr val="black">
                    <a:tint val="75000"/>
                  </a:prstClr>
                </a:solidFill>
              </a:rPr>
              <a:pPr/>
              <a:t>10/16/2021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AB6F780-EF2F-4AB1-ADB0-B9A8466605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487133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CA72327-B284-4D95-BCBB-EE6A09E4F55B}" type="datetimeFigureOut">
              <a:rPr lang="en-US" smtClean="0">
                <a:solidFill>
                  <a:prstClr val="black">
                    <a:tint val="75000"/>
                  </a:prstClr>
                </a:solidFill>
              </a:rPr>
              <a:pPr/>
              <a:t>10/16/2021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AB6F780-EF2F-4AB1-ADB0-B9A8466605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158213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ECA72327-B284-4D95-BCBB-EE6A09E4F55B}" type="datetimeFigureOut">
              <a:rPr lang="en-US" smtClean="0">
                <a:solidFill>
                  <a:prstClr val="black">
                    <a:tint val="75000"/>
                  </a:prstClr>
                </a:solidFill>
              </a:rPr>
              <a:pPr/>
              <a:t>10/16/2021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AB6F780-EF2F-4AB1-ADB0-B9A8466605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162719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CA72327-B284-4D95-BCBB-EE6A09E4F55B}" type="datetimeFigureOut">
              <a:rPr lang="en-US" smtClean="0">
                <a:solidFill>
                  <a:prstClr val="black">
                    <a:tint val="75000"/>
                  </a:prstClr>
                </a:solidFill>
              </a:rPr>
              <a:pPr/>
              <a:t>10/16/2021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AB6F780-EF2F-4AB1-ADB0-B9A8466605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480573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CA72327-B284-4D95-BCBB-EE6A09E4F55B}" type="datetimeFigureOut">
              <a:rPr lang="en-US" smtClean="0">
                <a:solidFill>
                  <a:prstClr val="black">
                    <a:tint val="75000"/>
                  </a:prstClr>
                </a:solidFill>
              </a:rPr>
              <a:pPr/>
              <a:t>10/16/2021</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2AB6F780-EF2F-4AB1-ADB0-B9A8466605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0929328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CA72327-B284-4D95-BCBB-EE6A09E4F55B}" type="datetimeFigureOut">
              <a:rPr lang="en-US" smtClean="0">
                <a:solidFill>
                  <a:prstClr val="black">
                    <a:tint val="75000"/>
                  </a:prstClr>
                </a:solidFill>
              </a:rPr>
              <a:pPr/>
              <a:t>10/16/2021</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2AB6F780-EF2F-4AB1-ADB0-B9A8466605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2138145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CA72327-B284-4D95-BCBB-EE6A09E4F55B}" type="datetimeFigureOut">
              <a:rPr lang="en-US" smtClean="0">
                <a:solidFill>
                  <a:prstClr val="black">
                    <a:tint val="75000"/>
                  </a:prstClr>
                </a:solidFill>
              </a:rPr>
              <a:pPr/>
              <a:t>10/16/2021</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2AB6F780-EF2F-4AB1-ADB0-B9A8466605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398816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CA72327-B284-4D95-BCBB-EE6A09E4F55B}" type="datetimeFigureOut">
              <a:rPr lang="en-US" smtClean="0"/>
              <a:t>10/16/2021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B6F780-EF2F-4AB1-ADB0-B9A84666053E}" type="slidenum">
              <a:rPr lang="en-US" smtClean="0"/>
              <a:t>‹#›</a:t>
            </a:fld>
            <a:endParaRPr lang="en-US"/>
          </a:p>
        </p:txBody>
      </p:sp>
    </p:spTree>
    <p:extLst>
      <p:ext uri="{BB962C8B-B14F-4D97-AF65-F5344CB8AC3E}">
        <p14:creationId xmlns:p14="http://schemas.microsoft.com/office/powerpoint/2010/main" val="235180552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CA72327-B284-4D95-BCBB-EE6A09E4F55B}" type="datetimeFigureOut">
              <a:rPr lang="en-US" smtClean="0">
                <a:solidFill>
                  <a:prstClr val="black">
                    <a:tint val="75000"/>
                  </a:prstClr>
                </a:solidFill>
              </a:rPr>
              <a:pPr/>
              <a:t>10/16/2021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AB6F780-EF2F-4AB1-ADB0-B9A8466605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697600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CA72327-B284-4D95-BCBB-EE6A09E4F55B}" type="datetimeFigureOut">
              <a:rPr lang="en-US" smtClean="0">
                <a:solidFill>
                  <a:prstClr val="black">
                    <a:tint val="75000"/>
                  </a:prstClr>
                </a:solidFill>
              </a:rPr>
              <a:pPr/>
              <a:t>10/16/2021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AB6F780-EF2F-4AB1-ADB0-B9A8466605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5817460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CA72327-B284-4D95-BCBB-EE6A09E4F55B}" type="datetimeFigureOut">
              <a:rPr lang="en-US" smtClean="0">
                <a:solidFill>
                  <a:prstClr val="black">
                    <a:tint val="75000"/>
                  </a:prstClr>
                </a:solidFill>
              </a:rPr>
              <a:pPr/>
              <a:t>10/16/2021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AB6F780-EF2F-4AB1-ADB0-B9A8466605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4249849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CA72327-B284-4D95-BCBB-EE6A09E4F55B}" type="datetimeFigureOut">
              <a:rPr lang="en-US" smtClean="0">
                <a:solidFill>
                  <a:prstClr val="black">
                    <a:tint val="75000"/>
                  </a:prstClr>
                </a:solidFill>
              </a:rPr>
              <a:pPr/>
              <a:t>10/16/2021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AB6F780-EF2F-4AB1-ADB0-B9A8466605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0937885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4073471490"/>
      </p:ext>
    </p:extLst>
  </p:cSld>
  <p:clrMapOvr>
    <a:masterClrMapping/>
  </p:clrMapOvr>
  <p:transition spd="slow">
    <p:rand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ECA72327-B284-4D95-BCBB-EE6A09E4F55B}" type="datetimeFigureOut">
              <a:rPr lang="en-US" smtClean="0"/>
              <a:t>10/16/2021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B6F780-EF2F-4AB1-ADB0-B9A84666053E}" type="slidenum">
              <a:rPr lang="en-US" smtClean="0"/>
              <a:t>‹#›</a:t>
            </a:fld>
            <a:endParaRPr lang="en-US"/>
          </a:p>
        </p:txBody>
      </p:sp>
    </p:spTree>
    <p:extLst>
      <p:ext uri="{BB962C8B-B14F-4D97-AF65-F5344CB8AC3E}">
        <p14:creationId xmlns:p14="http://schemas.microsoft.com/office/powerpoint/2010/main" val="15601086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CA72327-B284-4D95-BCBB-EE6A09E4F55B}" type="datetimeFigureOut">
              <a:rPr lang="en-US" smtClean="0"/>
              <a:t>10/16/2021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AB6F780-EF2F-4AB1-ADB0-B9A84666053E}" type="slidenum">
              <a:rPr lang="en-US" smtClean="0"/>
              <a:t>‹#›</a:t>
            </a:fld>
            <a:endParaRPr lang="en-US"/>
          </a:p>
        </p:txBody>
      </p:sp>
    </p:spTree>
    <p:extLst>
      <p:ext uri="{BB962C8B-B14F-4D97-AF65-F5344CB8AC3E}">
        <p14:creationId xmlns:p14="http://schemas.microsoft.com/office/powerpoint/2010/main" val="42514914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CA72327-B284-4D95-BCBB-EE6A09E4F55B}" type="datetimeFigureOut">
              <a:rPr lang="en-US" smtClean="0"/>
              <a:t>10/16/2021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AB6F780-EF2F-4AB1-ADB0-B9A84666053E}" type="slidenum">
              <a:rPr lang="en-US" smtClean="0"/>
              <a:t>‹#›</a:t>
            </a:fld>
            <a:endParaRPr lang="en-US"/>
          </a:p>
        </p:txBody>
      </p:sp>
    </p:spTree>
    <p:extLst>
      <p:ext uri="{BB962C8B-B14F-4D97-AF65-F5344CB8AC3E}">
        <p14:creationId xmlns:p14="http://schemas.microsoft.com/office/powerpoint/2010/main" val="29016148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CA72327-B284-4D95-BCBB-EE6A09E4F55B}" type="datetimeFigureOut">
              <a:rPr lang="en-US" smtClean="0"/>
              <a:t>10/16/2021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AB6F780-EF2F-4AB1-ADB0-B9A84666053E}" type="slidenum">
              <a:rPr lang="en-US" smtClean="0"/>
              <a:t>‹#›</a:t>
            </a:fld>
            <a:endParaRPr lang="en-US"/>
          </a:p>
        </p:txBody>
      </p:sp>
    </p:spTree>
    <p:extLst>
      <p:ext uri="{BB962C8B-B14F-4D97-AF65-F5344CB8AC3E}">
        <p14:creationId xmlns:p14="http://schemas.microsoft.com/office/powerpoint/2010/main" val="21421908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CA72327-B284-4D95-BCBB-EE6A09E4F55B}" type="datetimeFigureOut">
              <a:rPr lang="en-US" smtClean="0"/>
              <a:t>10/16/2021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AB6F780-EF2F-4AB1-ADB0-B9A84666053E}" type="slidenum">
              <a:rPr lang="en-US" smtClean="0"/>
              <a:t>‹#›</a:t>
            </a:fld>
            <a:endParaRPr lang="en-US"/>
          </a:p>
        </p:txBody>
      </p:sp>
    </p:spTree>
    <p:extLst>
      <p:ext uri="{BB962C8B-B14F-4D97-AF65-F5344CB8AC3E}">
        <p14:creationId xmlns:p14="http://schemas.microsoft.com/office/powerpoint/2010/main" val="25557674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CA72327-B284-4D95-BCBB-EE6A09E4F55B}" type="datetimeFigureOut">
              <a:rPr lang="en-US" smtClean="0"/>
              <a:t>10/16/2021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AB6F780-EF2F-4AB1-ADB0-B9A84666053E}" type="slidenum">
              <a:rPr lang="en-US" smtClean="0"/>
              <a:t>‹#›</a:t>
            </a:fld>
            <a:endParaRPr lang="en-US"/>
          </a:p>
        </p:txBody>
      </p:sp>
    </p:spTree>
    <p:extLst>
      <p:ext uri="{BB962C8B-B14F-4D97-AF65-F5344CB8AC3E}">
        <p14:creationId xmlns:p14="http://schemas.microsoft.com/office/powerpoint/2010/main" val="5126057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CA72327-B284-4D95-BCBB-EE6A09E4F55B}" type="datetimeFigureOut">
              <a:rPr lang="en-US" smtClean="0"/>
              <a:t>10/16/2021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AB6F780-EF2F-4AB1-ADB0-B9A84666053E}" type="slidenum">
              <a:rPr lang="en-US" smtClean="0"/>
              <a:t>‹#›</a:t>
            </a:fld>
            <a:endParaRPr lang="en-US"/>
          </a:p>
        </p:txBody>
      </p:sp>
    </p:spTree>
    <p:extLst>
      <p:ext uri="{BB962C8B-B14F-4D97-AF65-F5344CB8AC3E}">
        <p14:creationId xmlns:p14="http://schemas.microsoft.com/office/powerpoint/2010/main" val="9983903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CA72327-B284-4D95-BCBB-EE6A09E4F55B}" type="datetimeFigureOut">
              <a:rPr lang="en-US" smtClean="0"/>
              <a:t>10/16/2021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AB6F780-EF2F-4AB1-ADB0-B9A84666053E}" type="slidenum">
              <a:rPr lang="en-US" smtClean="0"/>
              <a:t>‹#›</a:t>
            </a:fld>
            <a:endParaRPr lang="en-US"/>
          </a:p>
        </p:txBody>
      </p:sp>
    </p:spTree>
    <p:extLst>
      <p:ext uri="{BB962C8B-B14F-4D97-AF65-F5344CB8AC3E}">
        <p14:creationId xmlns:p14="http://schemas.microsoft.com/office/powerpoint/2010/main" val="24956938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CA72327-B284-4D95-BCBB-EE6A09E4F55B}" type="datetimeFigureOut">
              <a:rPr lang="en-US" smtClean="0">
                <a:solidFill>
                  <a:prstClr val="black">
                    <a:tint val="75000"/>
                  </a:prstClr>
                </a:solidFill>
              </a:rPr>
              <a:pPr/>
              <a:t>10/16/2021</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AB6F780-EF2F-4AB1-ADB0-B9A8466605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87104009"/>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3.wmf"/></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tags" Target="../tags/tag5.xml"/><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tags" Target="../tags/tag6.xml"/><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tags" Target="../tags/tag7.xml"/><Relationship Id="rId4" Type="http://schemas.openxmlformats.org/officeDocument/2006/relationships/image" Target="../media/image17.png"/></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slide" Target="slide29.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9.xml"/></Relationships>
</file>

<file path=ppt/slides/_rels/slide22.xml.rels><?xml version="1.0" encoding="UTF-8" standalone="yes"?>
<Relationships xmlns="http://schemas.openxmlformats.org/package/2006/relationships"><Relationship Id="rId2" Type="http://schemas.openxmlformats.org/officeDocument/2006/relationships/image" Target="../media/image18.GI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slide" Target="slide6.xml"/><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 Id="rId5" Type="http://schemas.openxmlformats.org/officeDocument/2006/relationships/image" Target="../media/image23.jpeg"/><Relationship Id="rId4" Type="http://schemas.openxmlformats.org/officeDocument/2006/relationships/image" Target="../media/image22.jpeg"/></Relationships>
</file>

<file path=ppt/slides/_rels/slide2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slide" Target="slide19.xml"/><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8" Type="http://schemas.openxmlformats.org/officeDocument/2006/relationships/image" Target="../media/image3.wmf"/><Relationship Id="rId3" Type="http://schemas.openxmlformats.org/officeDocument/2006/relationships/image" Target="../media/image26.wmf"/><Relationship Id="rId7" Type="http://schemas.openxmlformats.org/officeDocument/2006/relationships/image" Target="../media/image2.wmf"/><Relationship Id="rId2" Type="http://schemas.openxmlformats.org/officeDocument/2006/relationships/image" Target="../media/image25.jpeg"/><Relationship Id="rId1" Type="http://schemas.openxmlformats.org/officeDocument/2006/relationships/slideLayout" Target="../slideLayouts/slideLayout2.xml"/><Relationship Id="rId6" Type="http://schemas.openxmlformats.org/officeDocument/2006/relationships/image" Target="../media/image29.wmf"/><Relationship Id="rId5" Type="http://schemas.openxmlformats.org/officeDocument/2006/relationships/image" Target="../media/image28.wmf"/><Relationship Id="rId4" Type="http://schemas.openxmlformats.org/officeDocument/2006/relationships/image" Target="../media/image27.wmf"/></Relationships>
</file>

<file path=ppt/slides/_rels/slide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tags" Target="../tags/tag10.xml"/><Relationship Id="rId7" Type="http://schemas.openxmlformats.org/officeDocument/2006/relationships/image" Target="../media/image9.png"/><Relationship Id="rId2" Type="http://schemas.openxmlformats.org/officeDocument/2006/relationships/tags" Target="../tags/tag9.xml"/><Relationship Id="rId1" Type="http://schemas.openxmlformats.org/officeDocument/2006/relationships/tags" Target="../tags/tag8.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tags" Target="../tags/tag3.xml"/><Relationship Id="rId7" Type="http://schemas.openxmlformats.org/officeDocument/2006/relationships/image" Target="../media/image8.pn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7.png"/><Relationship Id="rId5" Type="http://schemas.openxmlformats.org/officeDocument/2006/relationships/notesSlide" Target="../notesSlides/notesSlide1.xml"/><Relationship Id="rId4" Type="http://schemas.openxmlformats.org/officeDocument/2006/relationships/slideLayout" Target="../slideLayouts/slideLayout1.xml"/><Relationship Id="rId9" Type="http://schemas.openxmlformats.org/officeDocument/2006/relationships/image" Target="../media/image10.pn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7.xml"/><Relationship Id="rId5" Type="http://schemas.openxmlformats.org/officeDocument/2006/relationships/image" Target="../media/image14.jpe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998135" y="283784"/>
            <a:ext cx="9456300" cy="707886"/>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lang="en-US" sz="4000" b="1" kern="0" smtClean="0">
                <a:solidFill>
                  <a:srgbClr val="0033CC"/>
                </a:solidFill>
                <a:latin typeface="Times New Roman" panose="02020603050405020304" pitchFamily="18" charset="0"/>
                <a:cs typeface="Times New Roman" panose="02020603050405020304" pitchFamily="18" charset="0"/>
              </a:rPr>
              <a:t>Thứ Hai ngày 18 tháng 10 năm 2021</a:t>
            </a:r>
            <a:endParaRPr kumimoji="0" lang="en-US" sz="4000" b="1" i="0" u="none" strike="noStrike" kern="0" cap="none" spc="0" normalizeH="0" baseline="0" noProof="0" dirty="0" smtClean="0">
              <a:ln>
                <a:noFill/>
              </a:ln>
              <a:solidFill>
                <a:srgbClr val="0033CC"/>
              </a:solidFill>
              <a:effectLst/>
              <a:uLnTx/>
              <a:uFillTx/>
              <a:latin typeface="Times New Roman" panose="02020603050405020304" pitchFamily="18" charset="0"/>
              <a:cs typeface="Times New Roman" panose="02020603050405020304" pitchFamily="18" charset="0"/>
            </a:endParaRPr>
          </a:p>
        </p:txBody>
      </p:sp>
      <p:sp>
        <p:nvSpPr>
          <p:cNvPr id="5" name="WordArt 7"/>
          <p:cNvSpPr>
            <a:spLocks noTextEdit="1"/>
          </p:cNvSpPr>
          <p:nvPr/>
        </p:nvSpPr>
        <p:spPr>
          <a:xfrm>
            <a:off x="2859045" y="1211227"/>
            <a:ext cx="6234430" cy="930910"/>
          </a:xfrm>
          <a:prstGeom prst="rect">
            <a:avLst/>
          </a:prstGeom>
        </p:spPr>
        <p:txBody>
          <a:bodyPr wrap="none" fromWordArt="1">
            <a:prstTxWarp prst="textPlain">
              <a:avLst>
                <a:gd name="adj" fmla="val 50000"/>
              </a:avLst>
            </a:prstTxWarp>
            <a:normAutofit/>
          </a:bodyPr>
          <a:lstStyle/>
          <a:p>
            <a:pPr algn="ctr" eaLnBrk="0" hangingPunct="0"/>
            <a:r>
              <a:rPr lang="en-US" sz="1900" smtClean="0">
                <a:ln w="19050" cap="flat" cmpd="sng">
                  <a:solidFill>
                    <a:srgbClr val="FF00FF"/>
                  </a:solidFill>
                  <a:prstDash val="solid"/>
                  <a:headEnd type="none" w="med" len="med"/>
                  <a:tailEnd type="none" w="med" len="med"/>
                </a:ln>
                <a:solidFill>
                  <a:srgbClr val="7030A0"/>
                </a:solidFill>
                <a:effectLst>
                  <a:outerShdw dist="35921" dir="2699999" algn="ctr" rotWithShape="0">
                    <a:srgbClr val="990000"/>
                  </a:outerShdw>
                </a:effectLst>
                <a:latin typeface="Times New Roman" panose="02020603050405020304" pitchFamily="18" charset="0"/>
                <a:ea typeface="Times New Roman" panose="02020603050405020304" pitchFamily="18" charset="0"/>
              </a:rPr>
              <a:t>Tập </a:t>
            </a:r>
            <a:r>
              <a:rPr lang="en-US" sz="1900" dirty="0" err="1">
                <a:ln w="19050" cap="flat" cmpd="sng">
                  <a:solidFill>
                    <a:srgbClr val="FF00FF"/>
                  </a:solidFill>
                  <a:prstDash val="solid"/>
                  <a:headEnd type="none" w="med" len="med"/>
                  <a:tailEnd type="none" w="med" len="med"/>
                </a:ln>
                <a:solidFill>
                  <a:srgbClr val="7030A0"/>
                </a:solidFill>
                <a:effectLst>
                  <a:outerShdw dist="35921" dir="2699999" algn="ctr" rotWithShape="0">
                    <a:srgbClr val="990000"/>
                  </a:outerShdw>
                </a:effectLst>
                <a:latin typeface="Times New Roman" panose="02020603050405020304" pitchFamily="18" charset="0"/>
                <a:ea typeface="Times New Roman" panose="02020603050405020304" pitchFamily="18" charset="0"/>
              </a:rPr>
              <a:t>đọc</a:t>
            </a:r>
            <a:r>
              <a:rPr lang="en-US" sz="1900" dirty="0">
                <a:ln w="19050" cap="flat" cmpd="sng">
                  <a:solidFill>
                    <a:srgbClr val="FF00FF"/>
                  </a:solidFill>
                  <a:prstDash val="solid"/>
                  <a:headEnd type="none" w="med" len="med"/>
                  <a:tailEnd type="none" w="med" len="med"/>
                </a:ln>
                <a:solidFill>
                  <a:srgbClr val="7030A0"/>
                </a:solidFill>
                <a:effectLst>
                  <a:outerShdw dist="35921" dir="2699999" algn="ctr" rotWithShape="0">
                    <a:srgbClr val="990000"/>
                  </a:outerShdw>
                </a:effectLst>
                <a:latin typeface="Times New Roman" panose="02020603050405020304" pitchFamily="18" charset="0"/>
                <a:ea typeface="Times New Roman" panose="02020603050405020304" pitchFamily="18" charset="0"/>
              </a:rPr>
              <a:t> - </a:t>
            </a:r>
            <a:r>
              <a:rPr lang="en-US" sz="1900" dirty="0" err="1">
                <a:ln w="19050" cap="flat" cmpd="sng">
                  <a:solidFill>
                    <a:srgbClr val="FF00FF"/>
                  </a:solidFill>
                  <a:prstDash val="solid"/>
                  <a:headEnd type="none" w="med" len="med"/>
                  <a:tailEnd type="none" w="med" len="med"/>
                </a:ln>
                <a:solidFill>
                  <a:srgbClr val="7030A0"/>
                </a:solidFill>
                <a:effectLst>
                  <a:outerShdw dist="35921" dir="2699999" algn="ctr" rotWithShape="0">
                    <a:srgbClr val="990000"/>
                  </a:outerShdw>
                </a:effectLst>
                <a:latin typeface="Times New Roman" panose="02020603050405020304" pitchFamily="18" charset="0"/>
                <a:ea typeface="Times New Roman" panose="02020603050405020304" pitchFamily="18" charset="0"/>
              </a:rPr>
              <a:t>Kể</a:t>
            </a:r>
            <a:r>
              <a:rPr lang="en-US" sz="1900" dirty="0">
                <a:ln w="19050" cap="flat" cmpd="sng">
                  <a:solidFill>
                    <a:srgbClr val="FF00FF"/>
                  </a:solidFill>
                  <a:prstDash val="solid"/>
                  <a:headEnd type="none" w="med" len="med"/>
                  <a:tailEnd type="none" w="med" len="med"/>
                </a:ln>
                <a:solidFill>
                  <a:srgbClr val="7030A0"/>
                </a:solidFill>
                <a:effectLst>
                  <a:outerShdw dist="35921" dir="2699999" algn="ctr" rotWithShape="0">
                    <a:srgbClr val="990000"/>
                  </a:outerShdw>
                </a:effectLst>
                <a:latin typeface="Times New Roman" panose="02020603050405020304" pitchFamily="18" charset="0"/>
                <a:ea typeface="Times New Roman" panose="02020603050405020304" pitchFamily="18" charset="0"/>
              </a:rPr>
              <a:t> </a:t>
            </a:r>
            <a:r>
              <a:rPr lang="en-US" sz="1900" dirty="0" err="1">
                <a:ln w="19050" cap="flat" cmpd="sng">
                  <a:solidFill>
                    <a:srgbClr val="FF00FF"/>
                  </a:solidFill>
                  <a:prstDash val="solid"/>
                  <a:headEnd type="none" w="med" len="med"/>
                  <a:tailEnd type="none" w="med" len="med"/>
                </a:ln>
                <a:solidFill>
                  <a:srgbClr val="7030A0"/>
                </a:solidFill>
                <a:effectLst>
                  <a:outerShdw dist="35921" dir="2699999" algn="ctr" rotWithShape="0">
                    <a:srgbClr val="990000"/>
                  </a:outerShdw>
                </a:effectLst>
                <a:latin typeface="Times New Roman" panose="02020603050405020304" pitchFamily="18" charset="0"/>
                <a:ea typeface="Times New Roman" panose="02020603050405020304" pitchFamily="18" charset="0"/>
              </a:rPr>
              <a:t>chuyện</a:t>
            </a:r>
            <a:endParaRPr lang="en-US" sz="1900" dirty="0">
              <a:ln w="19050" cap="flat" cmpd="sng">
                <a:solidFill>
                  <a:srgbClr val="FF00FF"/>
                </a:solidFill>
                <a:prstDash val="solid"/>
                <a:headEnd type="none" w="med" len="med"/>
                <a:tailEnd type="none" w="med" len="med"/>
              </a:ln>
              <a:solidFill>
                <a:srgbClr val="7030A0"/>
              </a:solidFill>
              <a:effectLst>
                <a:outerShdw dist="35921" dir="2699999" algn="ctr" rotWithShape="0">
                  <a:srgbClr val="990000"/>
                </a:outerShdw>
              </a:effectLst>
              <a:latin typeface="Times New Roman" panose="02020603050405020304" pitchFamily="18" charset="0"/>
              <a:ea typeface="Times New Roman" panose="02020603050405020304" pitchFamily="18" charset="0"/>
            </a:endParaRPr>
          </a:p>
        </p:txBody>
      </p:sp>
      <p:sp>
        <p:nvSpPr>
          <p:cNvPr id="6" name="TextBox 6"/>
          <p:cNvSpPr txBox="1">
            <a:spLocks noChangeArrowheads="1"/>
          </p:cNvSpPr>
          <p:nvPr/>
        </p:nvSpPr>
        <p:spPr bwMode="auto">
          <a:xfrm>
            <a:off x="1224850" y="2354787"/>
            <a:ext cx="9865129"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3200" b="1">
                <a:solidFill>
                  <a:schemeClr val="tx1"/>
                </a:solidFill>
                <a:latin typeface=".VnTime" panose="020B7200000000000000" pitchFamily="34" charset="0"/>
              </a:defRPr>
            </a:lvl1pPr>
            <a:lvl2pPr marL="742950" indent="-285750" eaLnBrk="0" hangingPunct="0">
              <a:defRPr sz="3200" b="1">
                <a:solidFill>
                  <a:schemeClr val="tx1"/>
                </a:solidFill>
                <a:latin typeface=".VnTime" panose="020B7200000000000000" pitchFamily="34" charset="0"/>
              </a:defRPr>
            </a:lvl2pPr>
            <a:lvl3pPr marL="1143000" indent="-228600" eaLnBrk="0" hangingPunct="0">
              <a:defRPr sz="3200" b="1">
                <a:solidFill>
                  <a:schemeClr val="tx1"/>
                </a:solidFill>
                <a:latin typeface=".VnTime" panose="020B7200000000000000" pitchFamily="34" charset="0"/>
              </a:defRPr>
            </a:lvl3pPr>
            <a:lvl4pPr marL="1600200" indent="-228600" eaLnBrk="0" hangingPunct="0">
              <a:defRPr sz="3200" b="1">
                <a:solidFill>
                  <a:schemeClr val="tx1"/>
                </a:solidFill>
                <a:latin typeface=".VnTime" panose="020B7200000000000000" pitchFamily="34" charset="0"/>
              </a:defRPr>
            </a:lvl4pPr>
            <a:lvl5pPr marL="2057400" indent="-228600" eaLnBrk="0" hangingPunct="0">
              <a:defRPr sz="3200" b="1">
                <a:solidFill>
                  <a:schemeClr val="tx1"/>
                </a:solidFill>
                <a:latin typeface=".VnTime" panose="020B7200000000000000" pitchFamily="34" charset="0"/>
              </a:defRPr>
            </a:lvl5pPr>
            <a:lvl6pPr marL="2514600" indent="-228600" eaLnBrk="0" fontAlgn="base" hangingPunct="0">
              <a:spcBef>
                <a:spcPct val="0"/>
              </a:spcBef>
              <a:spcAft>
                <a:spcPct val="0"/>
              </a:spcAft>
              <a:defRPr sz="3200" b="1">
                <a:solidFill>
                  <a:schemeClr val="tx1"/>
                </a:solidFill>
                <a:latin typeface=".VnTime" panose="020B7200000000000000" pitchFamily="34" charset="0"/>
              </a:defRPr>
            </a:lvl6pPr>
            <a:lvl7pPr marL="2971800" indent="-228600" eaLnBrk="0" fontAlgn="base" hangingPunct="0">
              <a:spcBef>
                <a:spcPct val="0"/>
              </a:spcBef>
              <a:spcAft>
                <a:spcPct val="0"/>
              </a:spcAft>
              <a:defRPr sz="3200" b="1">
                <a:solidFill>
                  <a:schemeClr val="tx1"/>
                </a:solidFill>
                <a:latin typeface=".VnTime" panose="020B7200000000000000" pitchFamily="34" charset="0"/>
              </a:defRPr>
            </a:lvl7pPr>
            <a:lvl8pPr marL="3429000" indent="-228600" eaLnBrk="0" fontAlgn="base" hangingPunct="0">
              <a:spcBef>
                <a:spcPct val="0"/>
              </a:spcBef>
              <a:spcAft>
                <a:spcPct val="0"/>
              </a:spcAft>
              <a:defRPr sz="3200" b="1">
                <a:solidFill>
                  <a:schemeClr val="tx1"/>
                </a:solidFill>
                <a:latin typeface=".VnTime" panose="020B7200000000000000" pitchFamily="34" charset="0"/>
              </a:defRPr>
            </a:lvl8pPr>
            <a:lvl9pPr marL="3886200" indent="-228600" eaLnBrk="0" fontAlgn="base" hangingPunct="0">
              <a:spcBef>
                <a:spcPct val="0"/>
              </a:spcBef>
              <a:spcAft>
                <a:spcPct val="0"/>
              </a:spcAft>
              <a:defRPr sz="3200" b="1">
                <a:solidFill>
                  <a:schemeClr val="tx1"/>
                </a:solidFill>
                <a:latin typeface=".VnTime" panose="020B7200000000000000" pitchFamily="34" charset="0"/>
              </a:defRPr>
            </a:lvl9pPr>
          </a:lstStyle>
          <a:p>
            <a:pPr algn="ctr" defTabSz="914400" eaLnBrk="1" hangingPunct="1">
              <a:lnSpc>
                <a:spcPct val="100000"/>
              </a:lnSpc>
            </a:pPr>
            <a:r>
              <a:rPr lang="en-AU" altLang="en-US" sz="8000" smtClean="0">
                <a:solidFill>
                  <a:srgbClr val="FF0000"/>
                </a:solidFill>
                <a:latin typeface="Times New Roman" panose="02020603050405020304" pitchFamily="18" charset="0"/>
                <a:cs typeface="Times New Roman" panose="02020603050405020304" pitchFamily="18" charset="0"/>
              </a:rPr>
              <a:t>Người </a:t>
            </a:r>
            <a:r>
              <a:rPr lang="en-AU" altLang="en-US" sz="8000" err="1" smtClean="0">
                <a:solidFill>
                  <a:srgbClr val="FF0000"/>
                </a:solidFill>
                <a:latin typeface="Times New Roman" panose="02020603050405020304" pitchFamily="18" charset="0"/>
                <a:cs typeface="Times New Roman" panose="02020603050405020304" pitchFamily="18" charset="0"/>
              </a:rPr>
              <a:t>lính</a:t>
            </a:r>
            <a:r>
              <a:rPr lang="en-AU" altLang="en-US" sz="8000" smtClean="0">
                <a:solidFill>
                  <a:srgbClr val="FF0000"/>
                </a:solidFill>
                <a:latin typeface="Times New Roman" panose="02020603050405020304" pitchFamily="18" charset="0"/>
                <a:cs typeface="Times New Roman" panose="02020603050405020304" pitchFamily="18" charset="0"/>
              </a:rPr>
              <a:t> d</a:t>
            </a:r>
            <a:r>
              <a:rPr lang="vi-VN" altLang="en-US" sz="8000">
                <a:solidFill>
                  <a:srgbClr val="FF0000"/>
                </a:solidFill>
                <a:latin typeface="Times New Roman" panose="02020603050405020304" pitchFamily="18" charset="0"/>
                <a:cs typeface="Times New Roman" panose="02020603050405020304" pitchFamily="18" charset="0"/>
              </a:rPr>
              <a:t>ũ</a:t>
            </a:r>
            <a:r>
              <a:rPr lang="en-AU" altLang="en-US" sz="8000" smtClean="0">
                <a:solidFill>
                  <a:srgbClr val="FF0000"/>
                </a:solidFill>
                <a:latin typeface="Times New Roman" panose="02020603050405020304" pitchFamily="18" charset="0"/>
                <a:cs typeface="Times New Roman" panose="02020603050405020304" pitchFamily="18" charset="0"/>
              </a:rPr>
              <a:t>ng </a:t>
            </a:r>
            <a:r>
              <a:rPr lang="en-AU" altLang="en-US" sz="8000" dirty="0" err="1" smtClean="0">
                <a:solidFill>
                  <a:srgbClr val="FF0000"/>
                </a:solidFill>
                <a:latin typeface="Times New Roman" panose="02020603050405020304" pitchFamily="18" charset="0"/>
                <a:cs typeface="Times New Roman" panose="02020603050405020304" pitchFamily="18" charset="0"/>
              </a:rPr>
              <a:t>cảm</a:t>
            </a:r>
            <a:endParaRPr lang="en-AU" altLang="en-US" sz="8000" dirty="0" smtClean="0">
              <a:solidFill>
                <a:srgbClr val="FF0000"/>
              </a:solidFill>
              <a:latin typeface="Times New Roman" panose="02020603050405020304" pitchFamily="18" charset="0"/>
              <a:cs typeface="Times New Roman" panose="02020603050405020304" pitchFamily="18" charset="0"/>
            </a:endParaRPr>
          </a:p>
        </p:txBody>
      </p:sp>
      <p:pic>
        <p:nvPicPr>
          <p:cNvPr id="18" name="Picture 13" descr="Firewrk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2830" y="5985324"/>
            <a:ext cx="12069170" cy="7028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7" descr="Firewrk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2830" y="119703"/>
            <a:ext cx="1009646" cy="8719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7" descr="Firewrk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244824" y="0"/>
            <a:ext cx="1009646" cy="8719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4655724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12192000" cy="6858000"/>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latin typeface="Times New Roman" pitchFamily="18" charset="0"/>
              <a:cs typeface="Times New Roman" pitchFamily="18" charset="0"/>
            </a:endParaRPr>
          </a:p>
        </p:txBody>
      </p:sp>
      <p:sp>
        <p:nvSpPr>
          <p:cNvPr id="4" name="Rectangle 3"/>
          <p:cNvSpPr/>
          <p:nvPr/>
        </p:nvSpPr>
        <p:spPr>
          <a:xfrm>
            <a:off x="0" y="130986"/>
            <a:ext cx="423081" cy="12283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latin typeface="Times New Roman" pitchFamily="18" charset="0"/>
              <a:cs typeface="Times New Roman" pitchFamily="18" charset="0"/>
            </a:endParaRPr>
          </a:p>
        </p:txBody>
      </p:sp>
      <p:pic>
        <p:nvPicPr>
          <p:cNvPr id="5" name="图片 41" descr="未标题-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6245525"/>
            <a:ext cx="12102860" cy="61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p:cNvSpPr txBox="1"/>
          <p:nvPr/>
        </p:nvSpPr>
        <p:spPr>
          <a:xfrm>
            <a:off x="940848" y="1090084"/>
            <a:ext cx="2658794" cy="707886"/>
          </a:xfrm>
          <a:prstGeom prst="rect">
            <a:avLst/>
          </a:prstGeom>
          <a:noFill/>
        </p:spPr>
        <p:txBody>
          <a:bodyPr wrap="square" rtlCol="0">
            <a:spAutoFit/>
          </a:bodyPr>
          <a:lstStyle/>
          <a:p>
            <a:r>
              <a:rPr lang="vi-VN" sz="4000" b="1" dirty="0">
                <a:solidFill>
                  <a:srgbClr val="FF0000"/>
                </a:solidFill>
                <a:latin typeface="Times New Roman" pitchFamily="18" charset="0"/>
                <a:cs typeface="Times New Roman" pitchFamily="18" charset="0"/>
              </a:rPr>
              <a:t>thủ lĩnh</a:t>
            </a:r>
            <a:endParaRPr lang="en-US" sz="4000" b="1" dirty="0">
              <a:solidFill>
                <a:srgbClr val="FF0000"/>
              </a:solidFill>
              <a:latin typeface="Times New Roman" pitchFamily="18" charset="0"/>
              <a:cs typeface="Times New Roman" pitchFamily="18" charset="0"/>
            </a:endParaRPr>
          </a:p>
        </p:txBody>
      </p:sp>
      <p:sp>
        <p:nvSpPr>
          <p:cNvPr id="10" name="Text Box 50"/>
          <p:cNvSpPr txBox="1"/>
          <p:nvPr/>
        </p:nvSpPr>
        <p:spPr>
          <a:xfrm>
            <a:off x="3402877" y="4247"/>
            <a:ext cx="5297105" cy="923330"/>
          </a:xfrm>
          <a:prstGeom prst="rect">
            <a:avLst/>
          </a:prstGeom>
          <a:noFill/>
          <a:ln w="9525">
            <a:noFill/>
          </a:ln>
        </p:spPr>
        <p:txBody>
          <a:bodyPr wrap="square">
            <a:spAutoFit/>
          </a:bodyPr>
          <a:lstStyle/>
          <a:p>
            <a:pPr defTabSz="1276741" fontAlgn="base">
              <a:spcBef>
                <a:spcPct val="50000"/>
              </a:spcBef>
              <a:spcAft>
                <a:spcPct val="0"/>
              </a:spcAft>
            </a:pPr>
            <a:r>
              <a:rPr lang="en-AU" sz="5400" b="1" smtClean="0">
                <a:solidFill>
                  <a:srgbClr val="003300"/>
                </a:solidFill>
                <a:latin typeface="Times New Roman" pitchFamily="18" charset="0"/>
                <a:cs typeface="Times New Roman" pitchFamily="18" charset="0"/>
              </a:rPr>
              <a:t>Giải nghĩa từ</a:t>
            </a:r>
            <a:endParaRPr lang="en-AU" sz="5400" b="1" dirty="0" smtClean="0">
              <a:solidFill>
                <a:srgbClr val="003300"/>
              </a:solidFill>
              <a:latin typeface="Times New Roman" panose="02020603050405020304" pitchFamily="18" charset="0"/>
              <a:cs typeface="Times New Roman" pitchFamily="18" charset="0"/>
            </a:endParaRPr>
          </a:p>
        </p:txBody>
      </p:sp>
      <p:sp>
        <p:nvSpPr>
          <p:cNvPr id="16" name="TextBox 15"/>
          <p:cNvSpPr txBox="1"/>
          <p:nvPr/>
        </p:nvSpPr>
        <p:spPr>
          <a:xfrm>
            <a:off x="2779437" y="1069396"/>
            <a:ext cx="4876221" cy="707886"/>
          </a:xfrm>
          <a:prstGeom prst="rect">
            <a:avLst/>
          </a:prstGeom>
          <a:noFill/>
        </p:spPr>
        <p:txBody>
          <a:bodyPr wrap="square" rtlCol="0">
            <a:spAutoFit/>
          </a:bodyPr>
          <a:lstStyle/>
          <a:p>
            <a:r>
              <a:rPr lang="en-US" sz="4000" b="1" smtClean="0">
                <a:solidFill>
                  <a:srgbClr val="002060"/>
                </a:solidFill>
                <a:latin typeface="Times New Roman" pitchFamily="18" charset="0"/>
                <a:cs typeface="Times New Roman" pitchFamily="18" charset="0"/>
              </a:rPr>
              <a:t>: người </a:t>
            </a:r>
            <a:r>
              <a:rPr lang="en-US" sz="4000" b="1" dirty="0" err="1" smtClean="0">
                <a:solidFill>
                  <a:srgbClr val="002060"/>
                </a:solidFill>
                <a:latin typeface="Times New Roman" pitchFamily="18" charset="0"/>
                <a:cs typeface="Times New Roman" pitchFamily="18" charset="0"/>
              </a:rPr>
              <a:t>đứng</a:t>
            </a:r>
            <a:r>
              <a:rPr lang="en-US" sz="4000" b="1" dirty="0" smtClean="0">
                <a:solidFill>
                  <a:srgbClr val="002060"/>
                </a:solidFill>
                <a:latin typeface="Times New Roman" pitchFamily="18" charset="0"/>
                <a:cs typeface="Times New Roman" pitchFamily="18" charset="0"/>
              </a:rPr>
              <a:t> </a:t>
            </a:r>
            <a:r>
              <a:rPr lang="en-US" sz="4000" b="1" dirty="0" err="1" smtClean="0">
                <a:solidFill>
                  <a:srgbClr val="002060"/>
                </a:solidFill>
                <a:latin typeface="Times New Roman" pitchFamily="18" charset="0"/>
                <a:cs typeface="Times New Roman" pitchFamily="18" charset="0"/>
              </a:rPr>
              <a:t>đầu</a:t>
            </a:r>
            <a:r>
              <a:rPr lang="en-US" sz="4000" b="1" dirty="0" smtClean="0">
                <a:solidFill>
                  <a:srgbClr val="002060"/>
                </a:solidFill>
                <a:latin typeface="Times New Roman" pitchFamily="18" charset="0"/>
                <a:cs typeface="Times New Roman" pitchFamily="18" charset="0"/>
              </a:rPr>
              <a:t>.</a:t>
            </a:r>
            <a:endParaRPr lang="en-US" sz="4000" b="1" dirty="0">
              <a:solidFill>
                <a:srgbClr val="002060"/>
              </a:solidFill>
              <a:latin typeface="Times New Roman" pitchFamily="18" charset="0"/>
              <a:cs typeface="Times New Roman" pitchFamily="18" charset="0"/>
            </a:endParaRPr>
          </a:p>
        </p:txBody>
      </p:sp>
      <p:sp>
        <p:nvSpPr>
          <p:cNvPr id="17" name="TextBox 16"/>
          <p:cNvSpPr txBox="1"/>
          <p:nvPr/>
        </p:nvSpPr>
        <p:spPr>
          <a:xfrm>
            <a:off x="888597" y="1909496"/>
            <a:ext cx="3168646" cy="707886"/>
          </a:xfrm>
          <a:prstGeom prst="rect">
            <a:avLst/>
          </a:prstGeom>
          <a:noFill/>
        </p:spPr>
        <p:txBody>
          <a:bodyPr wrap="square" rtlCol="0">
            <a:spAutoFit/>
          </a:bodyPr>
          <a:lstStyle/>
          <a:p>
            <a:r>
              <a:rPr lang="en-US" sz="4000" b="1">
                <a:solidFill>
                  <a:srgbClr val="FF0000"/>
                </a:solidFill>
                <a:latin typeface="Times New Roman" pitchFamily="18" charset="0"/>
                <a:cs typeface="Times New Roman" pitchFamily="18" charset="0"/>
              </a:rPr>
              <a:t>h</a:t>
            </a:r>
            <a:r>
              <a:rPr lang="en-US" sz="4000" b="1" smtClean="0">
                <a:solidFill>
                  <a:srgbClr val="FF0000"/>
                </a:solidFill>
                <a:latin typeface="Times New Roman" pitchFamily="18" charset="0"/>
                <a:cs typeface="Times New Roman" pitchFamily="18" charset="0"/>
              </a:rPr>
              <a:t>oa mười giờ</a:t>
            </a:r>
            <a:endParaRPr lang="en-US" sz="4000" b="1" dirty="0">
              <a:solidFill>
                <a:srgbClr val="FF0000"/>
              </a:solidFill>
              <a:latin typeface="Times New Roman" pitchFamily="18" charset="0"/>
              <a:cs typeface="Times New Roman" pitchFamily="18" charset="0"/>
            </a:endParaRPr>
          </a:p>
        </p:txBody>
      </p:sp>
      <p:sp>
        <p:nvSpPr>
          <p:cNvPr id="18" name="TextBox 17"/>
          <p:cNvSpPr txBox="1"/>
          <p:nvPr/>
        </p:nvSpPr>
        <p:spPr>
          <a:xfrm>
            <a:off x="3924515" y="1896439"/>
            <a:ext cx="4997416" cy="1938992"/>
          </a:xfrm>
          <a:prstGeom prst="rect">
            <a:avLst/>
          </a:prstGeom>
          <a:noFill/>
        </p:spPr>
        <p:txBody>
          <a:bodyPr wrap="square" rtlCol="0">
            <a:spAutoFit/>
          </a:bodyPr>
          <a:lstStyle/>
          <a:p>
            <a:r>
              <a:rPr lang="en-US" sz="4000" b="1" smtClean="0">
                <a:solidFill>
                  <a:srgbClr val="0033CC"/>
                </a:solidFill>
                <a:latin typeface="Times New Roman" pitchFamily="18" charset="0"/>
                <a:cs typeface="Times New Roman" pitchFamily="18" charset="0"/>
              </a:rPr>
              <a:t>: loài </a:t>
            </a:r>
            <a:r>
              <a:rPr lang="en-US" sz="4000" b="1" dirty="0" err="1" smtClean="0">
                <a:solidFill>
                  <a:srgbClr val="0033CC"/>
                </a:solidFill>
                <a:latin typeface="Times New Roman" pitchFamily="18" charset="0"/>
                <a:cs typeface="Times New Roman" pitchFamily="18" charset="0"/>
              </a:rPr>
              <a:t>hoa</a:t>
            </a:r>
            <a:r>
              <a:rPr lang="en-US" sz="4000" b="1" dirty="0" smtClean="0">
                <a:solidFill>
                  <a:srgbClr val="0033CC"/>
                </a:solidFill>
                <a:latin typeface="Times New Roman" pitchFamily="18" charset="0"/>
                <a:cs typeface="Times New Roman" pitchFamily="18" charset="0"/>
              </a:rPr>
              <a:t> </a:t>
            </a:r>
            <a:r>
              <a:rPr lang="en-US" sz="4000" b="1" dirty="0" err="1" smtClean="0">
                <a:solidFill>
                  <a:srgbClr val="0033CC"/>
                </a:solidFill>
                <a:latin typeface="Times New Roman" pitchFamily="18" charset="0"/>
                <a:cs typeface="Times New Roman" pitchFamily="18" charset="0"/>
              </a:rPr>
              <a:t>nhỏ</a:t>
            </a:r>
            <a:r>
              <a:rPr lang="en-US" sz="4000" b="1" dirty="0" smtClean="0">
                <a:solidFill>
                  <a:srgbClr val="0033CC"/>
                </a:solidFill>
                <a:latin typeface="Times New Roman" pitchFamily="18" charset="0"/>
                <a:cs typeface="Times New Roman" pitchFamily="18" charset="0"/>
              </a:rPr>
              <a:t>, </a:t>
            </a:r>
            <a:r>
              <a:rPr lang="en-US" sz="4000" b="1" dirty="0" err="1" smtClean="0">
                <a:solidFill>
                  <a:srgbClr val="0033CC"/>
                </a:solidFill>
                <a:latin typeface="Times New Roman" pitchFamily="18" charset="0"/>
                <a:cs typeface="Times New Roman" pitchFamily="18" charset="0"/>
              </a:rPr>
              <a:t>thường</a:t>
            </a:r>
            <a:r>
              <a:rPr lang="en-US" sz="4000" b="1" dirty="0" smtClean="0">
                <a:solidFill>
                  <a:srgbClr val="0033CC"/>
                </a:solidFill>
                <a:latin typeface="Times New Roman" pitchFamily="18" charset="0"/>
                <a:cs typeface="Times New Roman" pitchFamily="18" charset="0"/>
              </a:rPr>
              <a:t> </a:t>
            </a:r>
            <a:r>
              <a:rPr lang="en-US" sz="4000" b="1" dirty="0" err="1" smtClean="0">
                <a:solidFill>
                  <a:srgbClr val="0033CC"/>
                </a:solidFill>
                <a:latin typeface="Times New Roman" pitchFamily="18" charset="0"/>
                <a:cs typeface="Times New Roman" pitchFamily="18" charset="0"/>
              </a:rPr>
              <a:t>nở</a:t>
            </a:r>
            <a:r>
              <a:rPr lang="en-US" sz="4000" b="1" dirty="0" smtClean="0">
                <a:solidFill>
                  <a:srgbClr val="0033CC"/>
                </a:solidFill>
                <a:latin typeface="Times New Roman" pitchFamily="18" charset="0"/>
                <a:cs typeface="Times New Roman" pitchFamily="18" charset="0"/>
              </a:rPr>
              <a:t> </a:t>
            </a:r>
            <a:r>
              <a:rPr lang="en-US" sz="4000" b="1" dirty="0" err="1" smtClean="0">
                <a:solidFill>
                  <a:srgbClr val="0033CC"/>
                </a:solidFill>
                <a:latin typeface="Times New Roman" pitchFamily="18" charset="0"/>
                <a:cs typeface="Times New Roman" pitchFamily="18" charset="0"/>
              </a:rPr>
              <a:t>vào</a:t>
            </a:r>
            <a:r>
              <a:rPr lang="en-US" sz="4000" b="1" dirty="0" smtClean="0">
                <a:solidFill>
                  <a:srgbClr val="0033CC"/>
                </a:solidFill>
                <a:latin typeface="Times New Roman" pitchFamily="18" charset="0"/>
                <a:cs typeface="Times New Roman" pitchFamily="18" charset="0"/>
              </a:rPr>
              <a:t> </a:t>
            </a:r>
            <a:r>
              <a:rPr lang="en-US" sz="4000" b="1" dirty="0" err="1" smtClean="0">
                <a:solidFill>
                  <a:srgbClr val="0033CC"/>
                </a:solidFill>
                <a:latin typeface="Times New Roman" pitchFamily="18" charset="0"/>
                <a:cs typeface="Times New Roman" pitchFamily="18" charset="0"/>
              </a:rPr>
              <a:t>khoảng</a:t>
            </a:r>
            <a:r>
              <a:rPr lang="en-US" sz="4000" b="1" dirty="0" smtClean="0">
                <a:solidFill>
                  <a:srgbClr val="0033CC"/>
                </a:solidFill>
                <a:latin typeface="Times New Roman" pitchFamily="18" charset="0"/>
                <a:cs typeface="Times New Roman" pitchFamily="18" charset="0"/>
              </a:rPr>
              <a:t> </a:t>
            </a:r>
            <a:r>
              <a:rPr lang="en-US" sz="4000" b="1" dirty="0" err="1" smtClean="0">
                <a:solidFill>
                  <a:srgbClr val="0033CC"/>
                </a:solidFill>
                <a:latin typeface="Times New Roman" pitchFamily="18" charset="0"/>
                <a:cs typeface="Times New Roman" pitchFamily="18" charset="0"/>
              </a:rPr>
              <a:t>mười</a:t>
            </a:r>
            <a:r>
              <a:rPr lang="en-US" sz="4000" b="1" dirty="0" smtClean="0">
                <a:solidFill>
                  <a:srgbClr val="0033CC"/>
                </a:solidFill>
                <a:latin typeface="Times New Roman" pitchFamily="18" charset="0"/>
                <a:cs typeface="Times New Roman" pitchFamily="18" charset="0"/>
              </a:rPr>
              <a:t> </a:t>
            </a:r>
            <a:r>
              <a:rPr lang="en-US" sz="4000" b="1" dirty="0" err="1" smtClean="0">
                <a:solidFill>
                  <a:srgbClr val="0033CC"/>
                </a:solidFill>
                <a:latin typeface="Times New Roman" pitchFamily="18" charset="0"/>
                <a:cs typeface="Times New Roman" pitchFamily="18" charset="0"/>
              </a:rPr>
              <a:t>giờ</a:t>
            </a:r>
            <a:r>
              <a:rPr lang="en-US" sz="4000" b="1" dirty="0" smtClean="0">
                <a:solidFill>
                  <a:srgbClr val="0033CC"/>
                </a:solidFill>
                <a:latin typeface="Times New Roman" pitchFamily="18" charset="0"/>
                <a:cs typeface="Times New Roman" pitchFamily="18" charset="0"/>
              </a:rPr>
              <a:t> </a:t>
            </a:r>
            <a:r>
              <a:rPr lang="en-US" sz="4000" b="1" dirty="0" err="1" smtClean="0">
                <a:solidFill>
                  <a:srgbClr val="0033CC"/>
                </a:solidFill>
                <a:latin typeface="Times New Roman" pitchFamily="18" charset="0"/>
                <a:cs typeface="Times New Roman" pitchFamily="18" charset="0"/>
              </a:rPr>
              <a:t>trưa</a:t>
            </a:r>
            <a:r>
              <a:rPr lang="en-US" sz="4000" b="1" dirty="0" smtClean="0">
                <a:solidFill>
                  <a:srgbClr val="0033CC"/>
                </a:solidFill>
                <a:latin typeface="Times New Roman" pitchFamily="18" charset="0"/>
                <a:cs typeface="Times New Roman" pitchFamily="18" charset="0"/>
              </a:rPr>
              <a:t>.</a:t>
            </a:r>
            <a:endParaRPr lang="en-US" sz="4000" b="1" dirty="0">
              <a:solidFill>
                <a:srgbClr val="0033CC"/>
              </a:solidFill>
              <a:latin typeface="Times New Roman" pitchFamily="18" charset="0"/>
              <a:cs typeface="Times New Roman" pitchFamily="18" charset="0"/>
            </a:endParaRPr>
          </a:p>
        </p:txBody>
      </p:sp>
      <p:pic>
        <p:nvPicPr>
          <p:cNvPr id="19" name="Picture 18" descr="hoa10 gi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8778359" y="686543"/>
            <a:ext cx="3391004" cy="3148888"/>
          </a:xfrm>
          <a:prstGeom prst="ellipse">
            <a:avLst/>
          </a:prstGeom>
          <a:noFill/>
          <a:ln w="28575">
            <a:solidFill>
              <a:srgbClr val="990000"/>
            </a:solidFill>
            <a:miter lim="800000"/>
            <a:headEnd/>
            <a:tailEnd/>
          </a:ln>
          <a:extLst>
            <a:ext uri="{909E8E84-426E-40DD-AFC4-6F175D3DCCD1}">
              <a14:hiddenFill xmlns:a14="http://schemas.microsoft.com/office/drawing/2010/main">
                <a:solidFill>
                  <a:srgbClr val="FFFFFF"/>
                </a:solidFill>
              </a14:hiddenFill>
            </a:ext>
          </a:extLst>
        </p:spPr>
      </p:pic>
      <p:sp>
        <p:nvSpPr>
          <p:cNvPr id="20" name="TextBox 19"/>
          <p:cNvSpPr txBox="1"/>
          <p:nvPr/>
        </p:nvSpPr>
        <p:spPr>
          <a:xfrm>
            <a:off x="3784812" y="3862247"/>
            <a:ext cx="7094448" cy="707886"/>
          </a:xfrm>
          <a:prstGeom prst="rect">
            <a:avLst/>
          </a:prstGeom>
          <a:noFill/>
        </p:spPr>
        <p:txBody>
          <a:bodyPr wrap="square" rtlCol="0">
            <a:spAutoFit/>
          </a:bodyPr>
          <a:lstStyle/>
          <a:p>
            <a:r>
              <a:rPr lang="en-US" sz="4000" b="1" smtClean="0">
                <a:solidFill>
                  <a:srgbClr val="002060"/>
                </a:solidFill>
                <a:latin typeface="Times New Roman" pitchFamily="18" charset="0"/>
                <a:cs typeface="Times New Roman" pitchFamily="18" charset="0"/>
              </a:rPr>
              <a:t>: nói </a:t>
            </a:r>
            <a:r>
              <a:rPr lang="en-US" sz="4000" b="1" dirty="0" err="1" smtClean="0">
                <a:solidFill>
                  <a:srgbClr val="002060"/>
                </a:solidFill>
                <a:latin typeface="Times New Roman" pitchFamily="18" charset="0"/>
                <a:cs typeface="Times New Roman" pitchFamily="18" charset="0"/>
              </a:rPr>
              <a:t>bằng</a:t>
            </a:r>
            <a:r>
              <a:rPr lang="en-US" sz="4000" b="1" dirty="0" smtClean="0">
                <a:solidFill>
                  <a:srgbClr val="002060"/>
                </a:solidFill>
                <a:latin typeface="Times New Roman" pitchFamily="18" charset="0"/>
                <a:cs typeface="Times New Roman" pitchFamily="18" charset="0"/>
              </a:rPr>
              <a:t> </a:t>
            </a:r>
            <a:r>
              <a:rPr lang="en-US" sz="4000" b="1" dirty="0" err="1" smtClean="0">
                <a:solidFill>
                  <a:srgbClr val="002060"/>
                </a:solidFill>
                <a:latin typeface="Times New Roman" pitchFamily="18" charset="0"/>
                <a:cs typeface="Times New Roman" pitchFamily="18" charset="0"/>
              </a:rPr>
              <a:t>giọng</a:t>
            </a:r>
            <a:r>
              <a:rPr lang="en-US" sz="4000" b="1" dirty="0" smtClean="0">
                <a:solidFill>
                  <a:srgbClr val="002060"/>
                </a:solidFill>
                <a:latin typeface="Times New Roman" pitchFamily="18" charset="0"/>
                <a:cs typeface="Times New Roman" pitchFamily="18" charset="0"/>
              </a:rPr>
              <a:t> </a:t>
            </a:r>
            <a:r>
              <a:rPr lang="en-US" sz="4000" b="1" dirty="0" err="1" smtClean="0">
                <a:solidFill>
                  <a:srgbClr val="002060"/>
                </a:solidFill>
                <a:latin typeface="Times New Roman" pitchFamily="18" charset="0"/>
                <a:cs typeface="Times New Roman" pitchFamily="18" charset="0"/>
              </a:rPr>
              <a:t>nghiêm</a:t>
            </a:r>
            <a:r>
              <a:rPr lang="en-US" sz="4000" b="1" dirty="0" smtClean="0">
                <a:solidFill>
                  <a:srgbClr val="002060"/>
                </a:solidFill>
                <a:latin typeface="Times New Roman" pitchFamily="18" charset="0"/>
                <a:cs typeface="Times New Roman" pitchFamily="18" charset="0"/>
              </a:rPr>
              <a:t> </a:t>
            </a:r>
            <a:r>
              <a:rPr lang="en-US" sz="4000" b="1" dirty="0" err="1" smtClean="0">
                <a:solidFill>
                  <a:srgbClr val="002060"/>
                </a:solidFill>
                <a:latin typeface="Times New Roman" pitchFamily="18" charset="0"/>
                <a:cs typeface="Times New Roman" pitchFamily="18" charset="0"/>
              </a:rPr>
              <a:t>khắc</a:t>
            </a:r>
            <a:r>
              <a:rPr lang="en-US" sz="4000" b="1" dirty="0" smtClean="0">
                <a:solidFill>
                  <a:srgbClr val="002060"/>
                </a:solidFill>
                <a:latin typeface="Times New Roman" pitchFamily="18" charset="0"/>
                <a:cs typeface="Times New Roman" pitchFamily="18" charset="0"/>
              </a:rPr>
              <a:t>.</a:t>
            </a:r>
            <a:endParaRPr lang="en-US" sz="4000" b="1" dirty="0">
              <a:solidFill>
                <a:srgbClr val="002060"/>
              </a:solidFill>
              <a:latin typeface="Times New Roman" pitchFamily="18" charset="0"/>
              <a:cs typeface="Times New Roman" pitchFamily="18" charset="0"/>
            </a:endParaRPr>
          </a:p>
        </p:txBody>
      </p:sp>
      <p:sp>
        <p:nvSpPr>
          <p:cNvPr id="21" name="TextBox 20"/>
          <p:cNvSpPr txBox="1"/>
          <p:nvPr/>
        </p:nvSpPr>
        <p:spPr>
          <a:xfrm>
            <a:off x="755869" y="3849184"/>
            <a:ext cx="3168646" cy="707886"/>
          </a:xfrm>
          <a:prstGeom prst="rect">
            <a:avLst/>
          </a:prstGeom>
          <a:noFill/>
        </p:spPr>
        <p:txBody>
          <a:bodyPr wrap="square" rtlCol="0">
            <a:spAutoFit/>
          </a:bodyPr>
          <a:lstStyle/>
          <a:p>
            <a:r>
              <a:rPr lang="en-US" sz="4000" b="1">
                <a:solidFill>
                  <a:srgbClr val="FF0000"/>
                </a:solidFill>
                <a:latin typeface="Times New Roman" pitchFamily="18" charset="0"/>
                <a:cs typeface="Times New Roman" pitchFamily="18" charset="0"/>
              </a:rPr>
              <a:t>n</a:t>
            </a:r>
            <a:r>
              <a:rPr lang="en-US" sz="4000" b="1" smtClean="0">
                <a:solidFill>
                  <a:srgbClr val="FF0000"/>
                </a:solidFill>
                <a:latin typeface="Times New Roman" pitchFamily="18" charset="0"/>
                <a:cs typeface="Times New Roman" pitchFamily="18" charset="0"/>
              </a:rPr>
              <a:t>ghiêm </a:t>
            </a:r>
            <a:r>
              <a:rPr lang="en-US" sz="4000" b="1">
                <a:solidFill>
                  <a:srgbClr val="FF0000"/>
                </a:solidFill>
                <a:latin typeface="Times New Roman" pitchFamily="18" charset="0"/>
                <a:cs typeface="Times New Roman" pitchFamily="18" charset="0"/>
              </a:rPr>
              <a:t>giọng</a:t>
            </a:r>
            <a:endParaRPr lang="en-US" sz="4000" b="1" dirty="0">
              <a:solidFill>
                <a:srgbClr val="FF0000"/>
              </a:solidFill>
              <a:latin typeface="Times New Roman" pitchFamily="18" charset="0"/>
              <a:cs typeface="Times New Roman" pitchFamily="18" charset="0"/>
            </a:endParaRPr>
          </a:p>
        </p:txBody>
      </p:sp>
      <p:sp>
        <p:nvSpPr>
          <p:cNvPr id="22" name="TextBox 21"/>
          <p:cNvSpPr txBox="1"/>
          <p:nvPr/>
        </p:nvSpPr>
        <p:spPr>
          <a:xfrm>
            <a:off x="888597" y="4942110"/>
            <a:ext cx="2514280" cy="707886"/>
          </a:xfrm>
          <a:prstGeom prst="rect">
            <a:avLst/>
          </a:prstGeom>
          <a:noFill/>
        </p:spPr>
        <p:txBody>
          <a:bodyPr wrap="square" rtlCol="0">
            <a:spAutoFit/>
          </a:bodyPr>
          <a:lstStyle/>
          <a:p>
            <a:r>
              <a:rPr lang="en-US" sz="4000" b="1">
                <a:solidFill>
                  <a:srgbClr val="FF0000"/>
                </a:solidFill>
                <a:latin typeface="Times New Roman" pitchFamily="18" charset="0"/>
                <a:cs typeface="Times New Roman" pitchFamily="18" charset="0"/>
              </a:rPr>
              <a:t>q</a:t>
            </a:r>
            <a:r>
              <a:rPr lang="en-US" sz="4000" b="1" smtClean="0">
                <a:solidFill>
                  <a:srgbClr val="FF0000"/>
                </a:solidFill>
                <a:latin typeface="Times New Roman" pitchFamily="18" charset="0"/>
                <a:cs typeface="Times New Roman" pitchFamily="18" charset="0"/>
              </a:rPr>
              <a:t>uả quyết</a:t>
            </a:r>
            <a:endParaRPr lang="en-US" sz="4000" b="1" dirty="0">
              <a:solidFill>
                <a:srgbClr val="FF0000"/>
              </a:solidFill>
              <a:latin typeface="Times New Roman" pitchFamily="18" charset="0"/>
              <a:cs typeface="Times New Roman" pitchFamily="18" charset="0"/>
            </a:endParaRPr>
          </a:p>
        </p:txBody>
      </p:sp>
      <p:sp>
        <p:nvSpPr>
          <p:cNvPr id="23" name="TextBox 22"/>
          <p:cNvSpPr txBox="1"/>
          <p:nvPr/>
        </p:nvSpPr>
        <p:spPr>
          <a:xfrm>
            <a:off x="3188413" y="4966563"/>
            <a:ext cx="8588848" cy="707885"/>
          </a:xfrm>
          <a:prstGeom prst="rect">
            <a:avLst/>
          </a:prstGeom>
          <a:noFill/>
        </p:spPr>
        <p:txBody>
          <a:bodyPr wrap="square" rtlCol="0">
            <a:spAutoFit/>
          </a:bodyPr>
          <a:lstStyle/>
          <a:p>
            <a:r>
              <a:rPr lang="en-US" sz="4000" b="1" smtClean="0">
                <a:solidFill>
                  <a:srgbClr val="0033CC"/>
                </a:solidFill>
                <a:latin typeface="Times New Roman" pitchFamily="18" charset="0"/>
                <a:cs typeface="Times New Roman" pitchFamily="18" charset="0"/>
              </a:rPr>
              <a:t>: dứt </a:t>
            </a:r>
            <a:r>
              <a:rPr lang="en-US" sz="4000" b="1" dirty="0" err="1" smtClean="0">
                <a:solidFill>
                  <a:srgbClr val="0033CC"/>
                </a:solidFill>
                <a:latin typeface="Times New Roman" pitchFamily="18" charset="0"/>
                <a:cs typeface="Times New Roman" pitchFamily="18" charset="0"/>
              </a:rPr>
              <a:t>khoát</a:t>
            </a:r>
            <a:r>
              <a:rPr lang="en-US" sz="4000" b="1" dirty="0" smtClean="0">
                <a:solidFill>
                  <a:srgbClr val="0033CC"/>
                </a:solidFill>
                <a:latin typeface="Times New Roman" pitchFamily="18" charset="0"/>
                <a:cs typeface="Times New Roman" pitchFamily="18" charset="0"/>
              </a:rPr>
              <a:t>, </a:t>
            </a:r>
            <a:r>
              <a:rPr lang="en-US" sz="4000" b="1" dirty="0" err="1" smtClean="0">
                <a:solidFill>
                  <a:srgbClr val="0033CC"/>
                </a:solidFill>
                <a:latin typeface="Times New Roman" pitchFamily="18" charset="0"/>
                <a:cs typeface="Times New Roman" pitchFamily="18" charset="0"/>
              </a:rPr>
              <a:t>không</a:t>
            </a:r>
            <a:r>
              <a:rPr lang="en-US" sz="4000" b="1" dirty="0" smtClean="0">
                <a:solidFill>
                  <a:srgbClr val="0033CC"/>
                </a:solidFill>
                <a:latin typeface="Times New Roman" pitchFamily="18" charset="0"/>
                <a:cs typeface="Times New Roman" pitchFamily="18" charset="0"/>
              </a:rPr>
              <a:t> </a:t>
            </a:r>
            <a:r>
              <a:rPr lang="en-US" sz="4000" b="1" dirty="0" err="1" smtClean="0">
                <a:solidFill>
                  <a:srgbClr val="0033CC"/>
                </a:solidFill>
                <a:latin typeface="Times New Roman" pitchFamily="18" charset="0"/>
                <a:cs typeface="Times New Roman" pitchFamily="18" charset="0"/>
              </a:rPr>
              <a:t>chút</a:t>
            </a:r>
            <a:r>
              <a:rPr lang="en-US" sz="4000" b="1" dirty="0" smtClean="0">
                <a:solidFill>
                  <a:srgbClr val="0033CC"/>
                </a:solidFill>
                <a:latin typeface="Times New Roman" pitchFamily="18" charset="0"/>
                <a:cs typeface="Times New Roman" pitchFamily="18" charset="0"/>
              </a:rPr>
              <a:t> do </a:t>
            </a:r>
            <a:r>
              <a:rPr lang="en-US" sz="4000" b="1" dirty="0" err="1" smtClean="0">
                <a:solidFill>
                  <a:srgbClr val="0033CC"/>
                </a:solidFill>
                <a:latin typeface="Times New Roman" pitchFamily="18" charset="0"/>
                <a:cs typeface="Times New Roman" pitchFamily="18" charset="0"/>
              </a:rPr>
              <a:t>dự</a:t>
            </a:r>
            <a:r>
              <a:rPr lang="en-US" sz="4000" b="1" dirty="0" smtClean="0">
                <a:solidFill>
                  <a:srgbClr val="0033CC"/>
                </a:solidFill>
                <a:latin typeface="Times New Roman" pitchFamily="18" charset="0"/>
                <a:cs typeface="Times New Roman" pitchFamily="18" charset="0"/>
              </a:rPr>
              <a:t>.</a:t>
            </a:r>
            <a:endParaRPr lang="en-US" sz="4000" b="1" dirty="0">
              <a:solidFill>
                <a:srgbClr val="0033CC"/>
              </a:solidFill>
              <a:latin typeface="Times New Roman" pitchFamily="18" charset="0"/>
              <a:cs typeface="Times New Roman" pitchFamily="18" charset="0"/>
            </a:endParaRPr>
          </a:p>
        </p:txBody>
      </p:sp>
    </p:spTree>
    <p:extLst>
      <p:ext uri="{BB962C8B-B14F-4D97-AF65-F5344CB8AC3E}">
        <p14:creationId xmlns:p14="http://schemas.microsoft.com/office/powerpoint/2010/main" val="39379738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barn(inVertical)">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nodeType="click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p:cTn id="17" dur="500" fill="hold"/>
                                        <p:tgtEl>
                                          <p:spTgt spid="19"/>
                                        </p:tgtEl>
                                        <p:attrNameLst>
                                          <p:attrName>ppt_w</p:attrName>
                                        </p:attrNameLst>
                                      </p:cBhvr>
                                      <p:tavLst>
                                        <p:tav tm="0">
                                          <p:val>
                                            <p:fltVal val="0"/>
                                          </p:val>
                                        </p:tav>
                                        <p:tav tm="100000">
                                          <p:val>
                                            <p:strVal val="#ppt_w"/>
                                          </p:val>
                                        </p:tav>
                                      </p:tavLst>
                                    </p:anim>
                                    <p:anim calcmode="lin" valueType="num">
                                      <p:cBhvr>
                                        <p:cTn id="18" dur="500" fill="hold"/>
                                        <p:tgtEl>
                                          <p:spTgt spid="19"/>
                                        </p:tgtEl>
                                        <p:attrNameLst>
                                          <p:attrName>ppt_h</p:attrName>
                                        </p:attrNameLst>
                                      </p:cBhvr>
                                      <p:tavLst>
                                        <p:tav tm="0">
                                          <p:val>
                                            <p:fltVal val="0"/>
                                          </p:val>
                                        </p:tav>
                                        <p:tav tm="100000">
                                          <p:val>
                                            <p:strVal val="#ppt_h"/>
                                          </p:val>
                                        </p:tav>
                                      </p:tavLst>
                                    </p:anim>
                                    <p:animEffect transition="in" filter="fade">
                                      <p:cBhvr>
                                        <p:cTn id="19" dur="500"/>
                                        <p:tgtEl>
                                          <p:spTgt spid="19"/>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xit" presetSubtype="0" fill="hold" nodeType="clickEffect">
                                  <p:stCondLst>
                                    <p:cond delay="0"/>
                                  </p:stCondLst>
                                  <p:childTnLst>
                                    <p:animEffect transition="out" filter="fade">
                                      <p:cBhvr>
                                        <p:cTn id="23" dur="500"/>
                                        <p:tgtEl>
                                          <p:spTgt spid="19"/>
                                        </p:tgtEl>
                                      </p:cBhvr>
                                    </p:animEffect>
                                    <p:set>
                                      <p:cBhvr>
                                        <p:cTn id="24" dur="1" fill="hold">
                                          <p:stCondLst>
                                            <p:cond delay="499"/>
                                          </p:stCondLst>
                                        </p:cTn>
                                        <p:tgtEl>
                                          <p:spTgt spid="19"/>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barn(inVertical)">
                                      <p:cBhvr>
                                        <p:cTn id="29" dur="500"/>
                                        <p:tgtEl>
                                          <p:spTgt spid="20"/>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23"/>
                                        </p:tgtEl>
                                        <p:attrNameLst>
                                          <p:attrName>style.visibility</p:attrName>
                                        </p:attrNameLst>
                                      </p:cBhvr>
                                      <p:to>
                                        <p:strVal val="visible"/>
                                      </p:to>
                                    </p:set>
                                    <p:animEffect transition="in" filter="barn(inVertical)">
                                      <p:cBhvr>
                                        <p:cTn id="34"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8" grpId="0"/>
      <p:bldP spid="20" grpId="0"/>
      <p:bldP spid="2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858000"/>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6"/>
          <p:cNvSpPr txBox="1">
            <a:spLocks noChangeArrowheads="1"/>
          </p:cNvSpPr>
          <p:nvPr/>
        </p:nvSpPr>
        <p:spPr bwMode="auto">
          <a:xfrm>
            <a:off x="1905436" y="758350"/>
            <a:ext cx="9767164" cy="2042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3200" b="1">
                <a:solidFill>
                  <a:schemeClr val="tx1"/>
                </a:solidFill>
                <a:latin typeface=".VnTime" panose="020B7200000000000000" pitchFamily="34" charset="0"/>
              </a:defRPr>
            </a:lvl1pPr>
            <a:lvl2pPr marL="742950" indent="-285750" eaLnBrk="0" hangingPunct="0">
              <a:defRPr sz="3200" b="1">
                <a:solidFill>
                  <a:schemeClr val="tx1"/>
                </a:solidFill>
                <a:latin typeface=".VnTime" panose="020B7200000000000000" pitchFamily="34" charset="0"/>
              </a:defRPr>
            </a:lvl2pPr>
            <a:lvl3pPr marL="1143000" indent="-228600" eaLnBrk="0" hangingPunct="0">
              <a:defRPr sz="3200" b="1">
                <a:solidFill>
                  <a:schemeClr val="tx1"/>
                </a:solidFill>
                <a:latin typeface=".VnTime" panose="020B7200000000000000" pitchFamily="34" charset="0"/>
              </a:defRPr>
            </a:lvl3pPr>
            <a:lvl4pPr marL="1600200" indent="-228600" eaLnBrk="0" hangingPunct="0">
              <a:defRPr sz="3200" b="1">
                <a:solidFill>
                  <a:schemeClr val="tx1"/>
                </a:solidFill>
                <a:latin typeface=".VnTime" panose="020B7200000000000000" pitchFamily="34" charset="0"/>
              </a:defRPr>
            </a:lvl4pPr>
            <a:lvl5pPr marL="2057400" indent="-228600" eaLnBrk="0" hangingPunct="0">
              <a:defRPr sz="3200" b="1">
                <a:solidFill>
                  <a:schemeClr val="tx1"/>
                </a:solidFill>
                <a:latin typeface=".VnTime" panose="020B7200000000000000" pitchFamily="34" charset="0"/>
              </a:defRPr>
            </a:lvl5pPr>
            <a:lvl6pPr marL="2514600" indent="-228600" eaLnBrk="0" fontAlgn="base" hangingPunct="0">
              <a:spcBef>
                <a:spcPct val="0"/>
              </a:spcBef>
              <a:spcAft>
                <a:spcPct val="0"/>
              </a:spcAft>
              <a:defRPr sz="3200" b="1">
                <a:solidFill>
                  <a:schemeClr val="tx1"/>
                </a:solidFill>
                <a:latin typeface=".VnTime" panose="020B7200000000000000" pitchFamily="34" charset="0"/>
              </a:defRPr>
            </a:lvl6pPr>
            <a:lvl7pPr marL="2971800" indent="-228600" eaLnBrk="0" fontAlgn="base" hangingPunct="0">
              <a:spcBef>
                <a:spcPct val="0"/>
              </a:spcBef>
              <a:spcAft>
                <a:spcPct val="0"/>
              </a:spcAft>
              <a:defRPr sz="3200" b="1">
                <a:solidFill>
                  <a:schemeClr val="tx1"/>
                </a:solidFill>
                <a:latin typeface=".VnTime" panose="020B7200000000000000" pitchFamily="34" charset="0"/>
              </a:defRPr>
            </a:lvl7pPr>
            <a:lvl8pPr marL="3429000" indent="-228600" eaLnBrk="0" fontAlgn="base" hangingPunct="0">
              <a:spcBef>
                <a:spcPct val="0"/>
              </a:spcBef>
              <a:spcAft>
                <a:spcPct val="0"/>
              </a:spcAft>
              <a:defRPr sz="3200" b="1">
                <a:solidFill>
                  <a:schemeClr val="tx1"/>
                </a:solidFill>
                <a:latin typeface=".VnTime" panose="020B7200000000000000" pitchFamily="34" charset="0"/>
              </a:defRPr>
            </a:lvl8pPr>
            <a:lvl9pPr marL="3886200" indent="-228600" eaLnBrk="0" fontAlgn="base" hangingPunct="0">
              <a:spcBef>
                <a:spcPct val="0"/>
              </a:spcBef>
              <a:spcAft>
                <a:spcPct val="0"/>
              </a:spcAft>
              <a:defRPr sz="3200" b="1">
                <a:solidFill>
                  <a:schemeClr val="tx1"/>
                </a:solidFill>
                <a:latin typeface=".VnTime" panose="020B7200000000000000" pitchFamily="34" charset="0"/>
              </a:defRPr>
            </a:lvl9pPr>
          </a:lstStyle>
          <a:p>
            <a:pPr algn="ctr" eaLnBrk="1" hangingPunct="1">
              <a:lnSpc>
                <a:spcPct val="150000"/>
              </a:lnSpc>
            </a:pPr>
            <a:r>
              <a:rPr lang="en-US" sz="9600">
                <a:solidFill>
                  <a:srgbClr val="0033CC"/>
                </a:solidFill>
                <a:latin typeface="Times New Roman" panose="02020603050405020304" pitchFamily="18" charset="0"/>
                <a:cs typeface="Times New Roman" panose="02020603050405020304" pitchFamily="18" charset="0"/>
              </a:rPr>
              <a:t>TÌM </a:t>
            </a:r>
            <a:r>
              <a:rPr lang="en-US" sz="9600" smtClean="0">
                <a:solidFill>
                  <a:srgbClr val="0033CC"/>
                </a:solidFill>
                <a:latin typeface="Times New Roman" panose="02020603050405020304" pitchFamily="18" charset="0"/>
                <a:cs typeface="Times New Roman" panose="02020603050405020304" pitchFamily="18" charset="0"/>
              </a:rPr>
              <a:t>HIỂU BÀI</a:t>
            </a:r>
            <a:endParaRPr lang="en-US" sz="9600" dirty="0">
              <a:solidFill>
                <a:srgbClr val="0033CC"/>
              </a:solidFill>
              <a:latin typeface="Times New Roman" panose="02020603050405020304" pitchFamily="18" charset="0"/>
              <a:cs typeface="Times New Roman" panose="02020603050405020304" pitchFamily="18" charset="0"/>
            </a:endParaRPr>
          </a:p>
        </p:txBody>
      </p:sp>
      <p:pic>
        <p:nvPicPr>
          <p:cNvPr id="6" name="6"/>
          <p:cNvPicPr>
            <a:picLocks noChangeAspect="1"/>
          </p:cNvPicPr>
          <p:nvPr/>
        </p:nvPicPr>
        <p:blipFill rotWithShape="1">
          <a:blip r:embed="rId4">
            <a:extLst>
              <a:ext uri="{28A0092B-C50C-407E-A947-70E740481C1C}">
                <a14:useLocalDpi xmlns:a14="http://schemas.microsoft.com/office/drawing/2010/main" val="0"/>
              </a:ext>
            </a:extLst>
          </a:blip>
          <a:srcRect t="34927"/>
          <a:stretch>
            <a:fillRect/>
          </a:stretch>
        </p:blipFill>
        <p:spPr>
          <a:xfrm>
            <a:off x="0" y="3169921"/>
            <a:ext cx="12192000" cy="3688079"/>
          </a:xfrm>
          <a:prstGeom prst="rect">
            <a:avLst/>
          </a:prstGeom>
        </p:spPr>
      </p:pic>
    </p:spTree>
    <p:custDataLst>
      <p:tags r:id="rId1"/>
    </p:custDataLst>
    <p:extLst>
      <p:ext uri="{BB962C8B-B14F-4D97-AF65-F5344CB8AC3E}">
        <p14:creationId xmlns:p14="http://schemas.microsoft.com/office/powerpoint/2010/main" val="3860147639"/>
      </p:ext>
    </p:extLst>
  </p:cSld>
  <p:clrMapOvr>
    <a:masterClrMapping/>
  </p:clrMapOvr>
  <p:transition spd="slow">
    <p:randomBar dir="ver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12192000" cy="697400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itchFamily="18" charset="0"/>
              <a:cs typeface="Times New Roman" pitchFamily="18" charset="0"/>
            </a:endParaRPr>
          </a:p>
        </p:txBody>
      </p:sp>
      <p:sp>
        <p:nvSpPr>
          <p:cNvPr id="7" name="Cloud Callout 6"/>
          <p:cNvSpPr/>
          <p:nvPr/>
        </p:nvSpPr>
        <p:spPr>
          <a:xfrm>
            <a:off x="0" y="301219"/>
            <a:ext cx="12192000" cy="2793900"/>
          </a:xfrm>
          <a:prstGeom prst="cloudCallout">
            <a:avLst>
              <a:gd name="adj1" fmla="val -22520"/>
              <a:gd name="adj2" fmla="val 85624"/>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Times New Roman" pitchFamily="18" charset="0"/>
              <a:cs typeface="Times New Roman" pitchFamily="18" charset="0"/>
            </a:endParaRPr>
          </a:p>
        </p:txBody>
      </p:sp>
      <p:sp>
        <p:nvSpPr>
          <p:cNvPr id="4" name="TextBox 6"/>
          <p:cNvSpPr txBox="1">
            <a:spLocks noChangeArrowheads="1"/>
          </p:cNvSpPr>
          <p:nvPr/>
        </p:nvSpPr>
        <p:spPr bwMode="auto">
          <a:xfrm>
            <a:off x="1572062" y="798632"/>
            <a:ext cx="9797804"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3200" b="1">
                <a:solidFill>
                  <a:schemeClr val="tx1"/>
                </a:solidFill>
                <a:latin typeface=".VnTime" panose="020B7200000000000000" pitchFamily="34" charset="0"/>
              </a:defRPr>
            </a:lvl1pPr>
            <a:lvl2pPr marL="742950" indent="-285750" eaLnBrk="0" hangingPunct="0">
              <a:defRPr sz="3200" b="1">
                <a:solidFill>
                  <a:schemeClr val="tx1"/>
                </a:solidFill>
                <a:latin typeface=".VnTime" panose="020B7200000000000000" pitchFamily="34" charset="0"/>
              </a:defRPr>
            </a:lvl2pPr>
            <a:lvl3pPr marL="1143000" indent="-228600" eaLnBrk="0" hangingPunct="0">
              <a:defRPr sz="3200" b="1">
                <a:solidFill>
                  <a:schemeClr val="tx1"/>
                </a:solidFill>
                <a:latin typeface=".VnTime" panose="020B7200000000000000" pitchFamily="34" charset="0"/>
              </a:defRPr>
            </a:lvl3pPr>
            <a:lvl4pPr marL="1600200" indent="-228600" eaLnBrk="0" hangingPunct="0">
              <a:defRPr sz="3200" b="1">
                <a:solidFill>
                  <a:schemeClr val="tx1"/>
                </a:solidFill>
                <a:latin typeface=".VnTime" panose="020B7200000000000000" pitchFamily="34" charset="0"/>
              </a:defRPr>
            </a:lvl4pPr>
            <a:lvl5pPr marL="2057400" indent="-228600" eaLnBrk="0" hangingPunct="0">
              <a:defRPr sz="3200" b="1">
                <a:solidFill>
                  <a:schemeClr val="tx1"/>
                </a:solidFill>
                <a:latin typeface=".VnTime" panose="020B7200000000000000" pitchFamily="34" charset="0"/>
              </a:defRPr>
            </a:lvl5pPr>
            <a:lvl6pPr marL="2514600" indent="-228600" eaLnBrk="0" fontAlgn="base" hangingPunct="0">
              <a:spcBef>
                <a:spcPct val="0"/>
              </a:spcBef>
              <a:spcAft>
                <a:spcPct val="0"/>
              </a:spcAft>
              <a:defRPr sz="3200" b="1">
                <a:solidFill>
                  <a:schemeClr val="tx1"/>
                </a:solidFill>
                <a:latin typeface=".VnTime" panose="020B7200000000000000" pitchFamily="34" charset="0"/>
              </a:defRPr>
            </a:lvl6pPr>
            <a:lvl7pPr marL="2971800" indent="-228600" eaLnBrk="0" fontAlgn="base" hangingPunct="0">
              <a:spcBef>
                <a:spcPct val="0"/>
              </a:spcBef>
              <a:spcAft>
                <a:spcPct val="0"/>
              </a:spcAft>
              <a:defRPr sz="3200" b="1">
                <a:solidFill>
                  <a:schemeClr val="tx1"/>
                </a:solidFill>
                <a:latin typeface=".VnTime" panose="020B7200000000000000" pitchFamily="34" charset="0"/>
              </a:defRPr>
            </a:lvl7pPr>
            <a:lvl8pPr marL="3429000" indent="-228600" eaLnBrk="0" fontAlgn="base" hangingPunct="0">
              <a:spcBef>
                <a:spcPct val="0"/>
              </a:spcBef>
              <a:spcAft>
                <a:spcPct val="0"/>
              </a:spcAft>
              <a:defRPr sz="3200" b="1">
                <a:solidFill>
                  <a:schemeClr val="tx1"/>
                </a:solidFill>
                <a:latin typeface=".VnTime" panose="020B7200000000000000" pitchFamily="34" charset="0"/>
              </a:defRPr>
            </a:lvl8pPr>
            <a:lvl9pPr marL="3886200" indent="-228600" eaLnBrk="0" fontAlgn="base" hangingPunct="0">
              <a:spcBef>
                <a:spcPct val="0"/>
              </a:spcBef>
              <a:spcAft>
                <a:spcPct val="0"/>
              </a:spcAft>
              <a:defRPr sz="3200" b="1">
                <a:solidFill>
                  <a:schemeClr val="tx1"/>
                </a:solidFill>
                <a:latin typeface=".VnTime" panose="020B7200000000000000" pitchFamily="34" charset="0"/>
              </a:defRPr>
            </a:lvl9pPr>
          </a:lstStyle>
          <a:p>
            <a:pPr algn="ctr" eaLnBrk="1" hangingPunct="1"/>
            <a:r>
              <a:rPr lang="en-US" altLang="en-US" sz="4800" dirty="0">
                <a:solidFill>
                  <a:srgbClr val="FF0000"/>
                </a:solidFill>
                <a:latin typeface="Times New Roman" panose="02020603050405020304" pitchFamily="18" charset="0"/>
                <a:cs typeface="Times New Roman" panose="02020603050405020304" pitchFamily="18" charset="0"/>
              </a:rPr>
              <a:t>1. </a:t>
            </a:r>
            <a:r>
              <a:rPr lang="en-US" altLang="zh-CN" sz="4800" dirty="0" smtClean="0">
                <a:solidFill>
                  <a:srgbClr val="FF0000"/>
                </a:solidFill>
                <a:latin typeface="Times New Roman" panose="02020603050405020304" pitchFamily="18" charset="0"/>
                <a:cs typeface="Times New Roman" pitchFamily="18" charset="0"/>
              </a:rPr>
              <a:t> </a:t>
            </a:r>
            <a:r>
              <a:rPr lang="en-US" altLang="zh-CN" sz="4800" dirty="0" err="1">
                <a:solidFill>
                  <a:srgbClr val="FF0000"/>
                </a:solidFill>
                <a:latin typeface="Times New Roman" panose="02020603050405020304" pitchFamily="18" charset="0"/>
                <a:cs typeface="Times New Roman" pitchFamily="18" charset="0"/>
              </a:rPr>
              <a:t>Các</a:t>
            </a:r>
            <a:r>
              <a:rPr lang="en-US" altLang="zh-CN" sz="4800" dirty="0">
                <a:solidFill>
                  <a:srgbClr val="FF0000"/>
                </a:solidFill>
                <a:latin typeface="Times New Roman" panose="02020603050405020304" pitchFamily="18" charset="0"/>
                <a:cs typeface="Times New Roman" pitchFamily="18" charset="0"/>
              </a:rPr>
              <a:t> </a:t>
            </a:r>
            <a:r>
              <a:rPr lang="en-US" altLang="zh-CN" sz="4800" dirty="0" err="1">
                <a:solidFill>
                  <a:srgbClr val="FF0000"/>
                </a:solidFill>
                <a:latin typeface="Times New Roman" panose="02020603050405020304" pitchFamily="18" charset="0"/>
                <a:cs typeface="Times New Roman" pitchFamily="18" charset="0"/>
              </a:rPr>
              <a:t>bạn</a:t>
            </a:r>
            <a:r>
              <a:rPr lang="en-US" altLang="zh-CN" sz="4800" dirty="0">
                <a:solidFill>
                  <a:srgbClr val="FF0000"/>
                </a:solidFill>
                <a:latin typeface="Times New Roman" panose="02020603050405020304" pitchFamily="18" charset="0"/>
                <a:cs typeface="Times New Roman" pitchFamily="18" charset="0"/>
              </a:rPr>
              <a:t> </a:t>
            </a:r>
            <a:r>
              <a:rPr lang="en-US" altLang="zh-CN" sz="4800" dirty="0" err="1">
                <a:solidFill>
                  <a:srgbClr val="FF0000"/>
                </a:solidFill>
                <a:latin typeface="Times New Roman" panose="02020603050405020304" pitchFamily="18" charset="0"/>
                <a:cs typeface="Times New Roman" pitchFamily="18" charset="0"/>
              </a:rPr>
              <a:t>nhỏ</a:t>
            </a:r>
            <a:r>
              <a:rPr lang="en-US" altLang="zh-CN" sz="4800" dirty="0">
                <a:solidFill>
                  <a:srgbClr val="FF0000"/>
                </a:solidFill>
                <a:latin typeface="Times New Roman" panose="02020603050405020304" pitchFamily="18" charset="0"/>
                <a:cs typeface="Times New Roman" pitchFamily="18" charset="0"/>
              </a:rPr>
              <a:t> </a:t>
            </a:r>
            <a:r>
              <a:rPr lang="en-US" altLang="zh-CN" sz="4800" dirty="0" err="1">
                <a:solidFill>
                  <a:srgbClr val="FF0000"/>
                </a:solidFill>
                <a:latin typeface="Times New Roman" panose="02020603050405020304" pitchFamily="18" charset="0"/>
                <a:cs typeface="Times New Roman" pitchFamily="18" charset="0"/>
              </a:rPr>
              <a:t>trong</a:t>
            </a:r>
            <a:r>
              <a:rPr lang="en-US" altLang="zh-CN" sz="4800" dirty="0">
                <a:solidFill>
                  <a:srgbClr val="FF0000"/>
                </a:solidFill>
                <a:latin typeface="Times New Roman" panose="02020603050405020304" pitchFamily="18" charset="0"/>
                <a:cs typeface="Times New Roman" pitchFamily="18" charset="0"/>
              </a:rPr>
              <a:t> </a:t>
            </a:r>
            <a:r>
              <a:rPr lang="en-US" altLang="zh-CN" sz="4800" dirty="0" err="1">
                <a:solidFill>
                  <a:srgbClr val="FF0000"/>
                </a:solidFill>
                <a:latin typeface="Times New Roman" panose="02020603050405020304" pitchFamily="18" charset="0"/>
                <a:cs typeface="Times New Roman" panose="02020603050405020304" pitchFamily="18" charset="0"/>
              </a:rPr>
              <a:t>bài</a:t>
            </a:r>
            <a:r>
              <a:rPr lang="en-US" altLang="zh-CN" sz="4800" dirty="0">
                <a:solidFill>
                  <a:srgbClr val="FF0000"/>
                </a:solidFill>
                <a:latin typeface="Times New Roman" panose="02020603050405020304" pitchFamily="18" charset="0"/>
                <a:cs typeface="Times New Roman" pitchFamily="18" charset="0"/>
              </a:rPr>
              <a:t> </a:t>
            </a:r>
            <a:r>
              <a:rPr lang="en-US" altLang="zh-CN" sz="4800" dirty="0" err="1">
                <a:solidFill>
                  <a:srgbClr val="FF0000"/>
                </a:solidFill>
                <a:latin typeface="Times New Roman" panose="02020603050405020304" pitchFamily="18" charset="0"/>
                <a:cs typeface="Times New Roman" pitchFamily="18" charset="0"/>
              </a:rPr>
              <a:t>chơi</a:t>
            </a:r>
            <a:r>
              <a:rPr lang="en-US" altLang="zh-CN" sz="4800" dirty="0">
                <a:solidFill>
                  <a:srgbClr val="FF0000"/>
                </a:solidFill>
                <a:latin typeface="Times New Roman" panose="02020603050405020304" pitchFamily="18" charset="0"/>
                <a:cs typeface="Times New Roman" pitchFamily="18" charset="0"/>
              </a:rPr>
              <a:t> </a:t>
            </a:r>
            <a:r>
              <a:rPr lang="en-US" altLang="zh-CN" sz="4800" dirty="0" err="1">
                <a:solidFill>
                  <a:srgbClr val="FF0000"/>
                </a:solidFill>
                <a:latin typeface="Times New Roman" panose="02020603050405020304" pitchFamily="18" charset="0"/>
                <a:cs typeface="Times New Roman" pitchFamily="18" charset="0"/>
              </a:rPr>
              <a:t>trò</a:t>
            </a:r>
            <a:r>
              <a:rPr lang="en-US" altLang="zh-CN" sz="4800" dirty="0">
                <a:solidFill>
                  <a:srgbClr val="FF0000"/>
                </a:solidFill>
                <a:latin typeface="Times New Roman" panose="02020603050405020304" pitchFamily="18" charset="0"/>
                <a:cs typeface="Times New Roman" pitchFamily="18" charset="0"/>
              </a:rPr>
              <a:t> </a:t>
            </a:r>
            <a:r>
              <a:rPr lang="en-US" altLang="zh-CN" sz="4800" dirty="0" err="1">
                <a:solidFill>
                  <a:srgbClr val="FF0000"/>
                </a:solidFill>
                <a:latin typeface="Times New Roman" panose="02020603050405020304" pitchFamily="18" charset="0"/>
                <a:cs typeface="Times New Roman" pitchFamily="18" charset="0"/>
              </a:rPr>
              <a:t>gì</a:t>
            </a:r>
            <a:r>
              <a:rPr lang="en-US" altLang="zh-CN" sz="4800" dirty="0" smtClean="0">
                <a:solidFill>
                  <a:srgbClr val="FF0000"/>
                </a:solidFill>
                <a:latin typeface="Times New Roman" panose="02020603050405020304" pitchFamily="18" charset="0"/>
                <a:cs typeface="Times New Roman" pitchFamily="18" charset="0"/>
              </a:rPr>
              <a:t>? Ở </a:t>
            </a:r>
            <a:r>
              <a:rPr lang="en-US" altLang="zh-CN" sz="4800" dirty="0" err="1" smtClean="0">
                <a:solidFill>
                  <a:srgbClr val="FF0000"/>
                </a:solidFill>
                <a:latin typeface="Times New Roman" panose="02020603050405020304" pitchFamily="18" charset="0"/>
                <a:cs typeface="Times New Roman" pitchFamily="18" charset="0"/>
              </a:rPr>
              <a:t>đâu</a:t>
            </a:r>
            <a:r>
              <a:rPr lang="en-US" altLang="zh-CN" sz="4800" dirty="0" smtClean="0">
                <a:solidFill>
                  <a:srgbClr val="FF0000"/>
                </a:solidFill>
                <a:latin typeface="Times New Roman" panose="02020603050405020304" pitchFamily="18" charset="0"/>
                <a:cs typeface="Times New Roman" pitchFamily="18" charset="0"/>
              </a:rPr>
              <a:t>? </a:t>
            </a:r>
            <a:endParaRPr lang="en-US" altLang="zh-CN" sz="4800" dirty="0">
              <a:solidFill>
                <a:srgbClr val="FF0000"/>
              </a:solidFill>
              <a:latin typeface="Times New Roman" panose="02020603050405020304" pitchFamily="18" charset="0"/>
              <a:cs typeface="Times New Roman" pitchFamily="18" charset="0"/>
            </a:endParaRPr>
          </a:p>
        </p:txBody>
      </p:sp>
      <p:sp>
        <p:nvSpPr>
          <p:cNvPr id="2" name="Rectangle 1"/>
          <p:cNvSpPr/>
          <p:nvPr/>
        </p:nvSpPr>
        <p:spPr>
          <a:xfrm>
            <a:off x="1301605" y="3426593"/>
            <a:ext cx="10634488" cy="1938992"/>
          </a:xfrm>
          <a:prstGeom prst="rect">
            <a:avLst/>
          </a:prstGeom>
        </p:spPr>
        <p:txBody>
          <a:bodyPr wrap="square">
            <a:spAutoFit/>
          </a:bodyPr>
          <a:lstStyle/>
          <a:p>
            <a:pPr algn="ctr"/>
            <a:r>
              <a:rPr lang="en-US" altLang="zh-CN" sz="6000" b="1" dirty="0" err="1">
                <a:solidFill>
                  <a:srgbClr val="0033CC"/>
                </a:solidFill>
                <a:latin typeface="Times New Roman" pitchFamily="18" charset="0"/>
                <a:cs typeface="Times New Roman" pitchFamily="18" charset="0"/>
              </a:rPr>
              <a:t>Các</a:t>
            </a:r>
            <a:r>
              <a:rPr lang="en-US" altLang="zh-CN" sz="6000" b="1" dirty="0">
                <a:solidFill>
                  <a:srgbClr val="0033CC"/>
                </a:solidFill>
                <a:latin typeface="Times New Roman" pitchFamily="18" charset="0"/>
                <a:cs typeface="Times New Roman" pitchFamily="18" charset="0"/>
              </a:rPr>
              <a:t> </a:t>
            </a:r>
            <a:r>
              <a:rPr lang="en-US" altLang="zh-CN" sz="6000" b="1" dirty="0" err="1">
                <a:solidFill>
                  <a:srgbClr val="0033CC"/>
                </a:solidFill>
                <a:latin typeface="Times New Roman" pitchFamily="18" charset="0"/>
                <a:cs typeface="Times New Roman" pitchFamily="18" charset="0"/>
              </a:rPr>
              <a:t>bạn</a:t>
            </a:r>
            <a:r>
              <a:rPr lang="en-US" altLang="zh-CN" sz="6000" b="1" dirty="0">
                <a:solidFill>
                  <a:srgbClr val="0033CC"/>
                </a:solidFill>
                <a:latin typeface="Times New Roman" pitchFamily="18" charset="0"/>
                <a:cs typeface="Times New Roman" pitchFamily="18" charset="0"/>
              </a:rPr>
              <a:t> </a:t>
            </a:r>
            <a:r>
              <a:rPr lang="en-US" altLang="zh-CN" sz="6000" b="1" dirty="0" err="1">
                <a:solidFill>
                  <a:srgbClr val="0033CC"/>
                </a:solidFill>
                <a:latin typeface="Times New Roman" pitchFamily="18" charset="0"/>
                <a:cs typeface="Times New Roman" pitchFamily="18" charset="0"/>
              </a:rPr>
              <a:t>chơi</a:t>
            </a:r>
            <a:r>
              <a:rPr lang="en-US" altLang="zh-CN" sz="6000" b="1" dirty="0">
                <a:solidFill>
                  <a:srgbClr val="0033CC"/>
                </a:solidFill>
                <a:latin typeface="Times New Roman" pitchFamily="18" charset="0"/>
                <a:cs typeface="Times New Roman" pitchFamily="18" charset="0"/>
              </a:rPr>
              <a:t> </a:t>
            </a:r>
            <a:r>
              <a:rPr lang="en-US" altLang="zh-CN" sz="6000" b="1" dirty="0" err="1">
                <a:solidFill>
                  <a:srgbClr val="0033CC"/>
                </a:solidFill>
                <a:latin typeface="Times New Roman" pitchFamily="18" charset="0"/>
                <a:cs typeface="Times New Roman" pitchFamily="18" charset="0"/>
              </a:rPr>
              <a:t>trò</a:t>
            </a:r>
            <a:r>
              <a:rPr lang="en-US" altLang="zh-CN" sz="6000" b="1" dirty="0">
                <a:solidFill>
                  <a:srgbClr val="0033CC"/>
                </a:solidFill>
                <a:latin typeface="Times New Roman" pitchFamily="18" charset="0"/>
                <a:cs typeface="Times New Roman" pitchFamily="18" charset="0"/>
              </a:rPr>
              <a:t> </a:t>
            </a:r>
            <a:r>
              <a:rPr lang="en-US" altLang="zh-CN" sz="6000" b="1" dirty="0" err="1">
                <a:solidFill>
                  <a:srgbClr val="0033CC"/>
                </a:solidFill>
                <a:latin typeface="Times New Roman" pitchFamily="18" charset="0"/>
                <a:cs typeface="Times New Roman" pitchFamily="18" charset="0"/>
              </a:rPr>
              <a:t>đánh</a:t>
            </a:r>
            <a:r>
              <a:rPr lang="en-US" altLang="zh-CN" sz="6000" b="1" dirty="0">
                <a:solidFill>
                  <a:srgbClr val="0033CC"/>
                </a:solidFill>
                <a:latin typeface="Times New Roman" pitchFamily="18" charset="0"/>
                <a:cs typeface="Times New Roman" pitchFamily="18" charset="0"/>
              </a:rPr>
              <a:t> </a:t>
            </a:r>
            <a:r>
              <a:rPr lang="en-US" altLang="zh-CN" sz="6000" b="1" dirty="0" err="1">
                <a:solidFill>
                  <a:srgbClr val="0033CC"/>
                </a:solidFill>
                <a:latin typeface="Times New Roman" pitchFamily="18" charset="0"/>
                <a:cs typeface="Times New Roman" pitchFamily="18" charset="0"/>
              </a:rPr>
              <a:t>trận</a:t>
            </a:r>
            <a:r>
              <a:rPr lang="en-US" altLang="zh-CN" sz="6000" b="1" dirty="0">
                <a:solidFill>
                  <a:srgbClr val="0033CC"/>
                </a:solidFill>
                <a:latin typeface="Times New Roman" pitchFamily="18" charset="0"/>
                <a:cs typeface="Times New Roman" pitchFamily="18" charset="0"/>
              </a:rPr>
              <a:t> </a:t>
            </a:r>
            <a:r>
              <a:rPr lang="en-US" altLang="zh-CN" sz="6000" b="1" dirty="0" err="1">
                <a:solidFill>
                  <a:srgbClr val="0033CC"/>
                </a:solidFill>
                <a:latin typeface="Times New Roman" pitchFamily="18" charset="0"/>
                <a:cs typeface="Times New Roman" pitchFamily="18" charset="0"/>
              </a:rPr>
              <a:t>giả</a:t>
            </a:r>
            <a:r>
              <a:rPr lang="en-US" altLang="zh-CN" sz="6000" b="1" dirty="0">
                <a:solidFill>
                  <a:srgbClr val="0033CC"/>
                </a:solidFill>
                <a:latin typeface="Times New Roman" pitchFamily="18" charset="0"/>
                <a:cs typeface="Times New Roman" pitchFamily="18" charset="0"/>
              </a:rPr>
              <a:t> ở </a:t>
            </a:r>
            <a:r>
              <a:rPr lang="en-US" altLang="zh-CN" sz="6000" b="1" dirty="0" err="1">
                <a:solidFill>
                  <a:srgbClr val="0033CC"/>
                </a:solidFill>
                <a:latin typeface="Times New Roman" pitchFamily="18" charset="0"/>
                <a:cs typeface="Times New Roman" pitchFamily="18" charset="0"/>
              </a:rPr>
              <a:t>vườn</a:t>
            </a:r>
            <a:r>
              <a:rPr lang="en-US" altLang="zh-CN" sz="6000" b="1" dirty="0">
                <a:solidFill>
                  <a:srgbClr val="0033CC"/>
                </a:solidFill>
                <a:latin typeface="Times New Roman" pitchFamily="18" charset="0"/>
                <a:cs typeface="Times New Roman" pitchFamily="18" charset="0"/>
              </a:rPr>
              <a:t> </a:t>
            </a:r>
            <a:r>
              <a:rPr lang="en-US" altLang="zh-CN" sz="6000" b="1" dirty="0" err="1">
                <a:solidFill>
                  <a:srgbClr val="0033CC"/>
                </a:solidFill>
                <a:latin typeface="Times New Roman" pitchFamily="18" charset="0"/>
                <a:cs typeface="Times New Roman" pitchFamily="18" charset="0"/>
              </a:rPr>
              <a:t>trường</a:t>
            </a:r>
            <a:r>
              <a:rPr lang="en-US" altLang="zh-CN" sz="6000" b="1" dirty="0">
                <a:solidFill>
                  <a:srgbClr val="0033CC"/>
                </a:solidFill>
                <a:latin typeface="Times New Roman" pitchFamily="18" charset="0"/>
                <a:cs typeface="Times New Roman" pitchFamily="18" charset="0"/>
              </a:rPr>
              <a:t>.</a:t>
            </a:r>
          </a:p>
        </p:txBody>
      </p:sp>
      <p:sp>
        <p:nvSpPr>
          <p:cNvPr id="8" name="Right Arrow 7"/>
          <p:cNvSpPr/>
          <p:nvPr/>
        </p:nvSpPr>
        <p:spPr>
          <a:xfrm>
            <a:off x="586193" y="4039622"/>
            <a:ext cx="715412" cy="356467"/>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Times New Roman" pitchFamily="18" charset="0"/>
              <a:cs typeface="Times New Roman" pitchFamily="18" charset="0"/>
            </a:endParaRPr>
          </a:p>
        </p:txBody>
      </p:sp>
      <p:pic>
        <p:nvPicPr>
          <p:cNvPr id="9" name="图片 41" descr="未标题-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6254151"/>
            <a:ext cx="12192000" cy="6038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22746840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1000"/>
                                        <p:tgtEl>
                                          <p:spTgt spid="8"/>
                                        </p:tgtEl>
                                      </p:cBhvr>
                                    </p:animEffect>
                                    <p:anim calcmode="lin" valueType="num">
                                      <p:cBhvr>
                                        <p:cTn id="16" dur="1000" fill="hold"/>
                                        <p:tgtEl>
                                          <p:spTgt spid="8"/>
                                        </p:tgtEl>
                                        <p:attrNameLst>
                                          <p:attrName>ppt_x</p:attrName>
                                        </p:attrNameLst>
                                      </p:cBhvr>
                                      <p:tavLst>
                                        <p:tav tm="0">
                                          <p:val>
                                            <p:strVal val="#ppt_x"/>
                                          </p:val>
                                        </p:tav>
                                        <p:tav tm="100000">
                                          <p:val>
                                            <p:strVal val="#ppt_x"/>
                                          </p:val>
                                        </p:tav>
                                      </p:tavLst>
                                    </p:anim>
                                    <p:anim calcmode="lin" valueType="num">
                                      <p:cBhvr>
                                        <p:cTn id="17" dur="1000" fill="hold"/>
                                        <p:tgtEl>
                                          <p:spTgt spid="8"/>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fade">
                                      <p:cBhvr>
                                        <p:cTn id="20" dur="1000"/>
                                        <p:tgtEl>
                                          <p:spTgt spid="2"/>
                                        </p:tgtEl>
                                      </p:cBhvr>
                                    </p:animEffect>
                                    <p:anim calcmode="lin" valueType="num">
                                      <p:cBhvr>
                                        <p:cTn id="21" dur="1000" fill="hold"/>
                                        <p:tgtEl>
                                          <p:spTgt spid="2"/>
                                        </p:tgtEl>
                                        <p:attrNameLst>
                                          <p:attrName>ppt_x</p:attrName>
                                        </p:attrNameLst>
                                      </p:cBhvr>
                                      <p:tavLst>
                                        <p:tav tm="0">
                                          <p:val>
                                            <p:strVal val="#ppt_x"/>
                                          </p:val>
                                        </p:tav>
                                        <p:tav tm="100000">
                                          <p:val>
                                            <p:strVal val="#ppt_x"/>
                                          </p:val>
                                        </p:tav>
                                      </p:tavLst>
                                    </p:anim>
                                    <p:anim calcmode="lin" valueType="num">
                                      <p:cBhvr>
                                        <p:cTn id="22"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4" grpId="0"/>
      <p:bldP spid="2" grpId="0"/>
      <p:bldP spid="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12192000" cy="697400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Cloud Callout 1"/>
          <p:cNvSpPr/>
          <p:nvPr/>
        </p:nvSpPr>
        <p:spPr>
          <a:xfrm>
            <a:off x="393895" y="162522"/>
            <a:ext cx="11542198" cy="2793900"/>
          </a:xfrm>
          <a:prstGeom prst="cloudCallout">
            <a:avLst>
              <a:gd name="adj1" fmla="val -22520"/>
              <a:gd name="adj2" fmla="val 85624"/>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 name="TextBox 6"/>
          <p:cNvSpPr txBox="1">
            <a:spLocks noChangeArrowheads="1"/>
          </p:cNvSpPr>
          <p:nvPr/>
        </p:nvSpPr>
        <p:spPr bwMode="auto">
          <a:xfrm>
            <a:off x="1561515" y="658883"/>
            <a:ext cx="9972988"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3200" b="1">
                <a:solidFill>
                  <a:schemeClr val="tx1"/>
                </a:solidFill>
                <a:latin typeface=".VnTime" panose="020B7200000000000000" pitchFamily="34" charset="0"/>
              </a:defRPr>
            </a:lvl1pPr>
            <a:lvl2pPr marL="742950" indent="-285750" eaLnBrk="0" hangingPunct="0">
              <a:defRPr sz="3200" b="1">
                <a:solidFill>
                  <a:schemeClr val="tx1"/>
                </a:solidFill>
                <a:latin typeface=".VnTime" panose="020B7200000000000000" pitchFamily="34" charset="0"/>
              </a:defRPr>
            </a:lvl2pPr>
            <a:lvl3pPr marL="1143000" indent="-228600" eaLnBrk="0" hangingPunct="0">
              <a:defRPr sz="3200" b="1">
                <a:solidFill>
                  <a:schemeClr val="tx1"/>
                </a:solidFill>
                <a:latin typeface=".VnTime" panose="020B7200000000000000" pitchFamily="34" charset="0"/>
              </a:defRPr>
            </a:lvl3pPr>
            <a:lvl4pPr marL="1600200" indent="-228600" eaLnBrk="0" hangingPunct="0">
              <a:defRPr sz="3200" b="1">
                <a:solidFill>
                  <a:schemeClr val="tx1"/>
                </a:solidFill>
                <a:latin typeface=".VnTime" panose="020B7200000000000000" pitchFamily="34" charset="0"/>
              </a:defRPr>
            </a:lvl4pPr>
            <a:lvl5pPr marL="2057400" indent="-228600" eaLnBrk="0" hangingPunct="0">
              <a:defRPr sz="3200" b="1">
                <a:solidFill>
                  <a:schemeClr val="tx1"/>
                </a:solidFill>
                <a:latin typeface=".VnTime" panose="020B7200000000000000" pitchFamily="34" charset="0"/>
              </a:defRPr>
            </a:lvl5pPr>
            <a:lvl6pPr marL="2514600" indent="-228600" eaLnBrk="0" fontAlgn="base" hangingPunct="0">
              <a:spcBef>
                <a:spcPct val="0"/>
              </a:spcBef>
              <a:spcAft>
                <a:spcPct val="0"/>
              </a:spcAft>
              <a:defRPr sz="3200" b="1">
                <a:solidFill>
                  <a:schemeClr val="tx1"/>
                </a:solidFill>
                <a:latin typeface=".VnTime" panose="020B7200000000000000" pitchFamily="34" charset="0"/>
              </a:defRPr>
            </a:lvl6pPr>
            <a:lvl7pPr marL="2971800" indent="-228600" eaLnBrk="0" fontAlgn="base" hangingPunct="0">
              <a:spcBef>
                <a:spcPct val="0"/>
              </a:spcBef>
              <a:spcAft>
                <a:spcPct val="0"/>
              </a:spcAft>
              <a:defRPr sz="3200" b="1">
                <a:solidFill>
                  <a:schemeClr val="tx1"/>
                </a:solidFill>
                <a:latin typeface=".VnTime" panose="020B7200000000000000" pitchFamily="34" charset="0"/>
              </a:defRPr>
            </a:lvl7pPr>
            <a:lvl8pPr marL="3429000" indent="-228600" eaLnBrk="0" fontAlgn="base" hangingPunct="0">
              <a:spcBef>
                <a:spcPct val="0"/>
              </a:spcBef>
              <a:spcAft>
                <a:spcPct val="0"/>
              </a:spcAft>
              <a:defRPr sz="3200" b="1">
                <a:solidFill>
                  <a:schemeClr val="tx1"/>
                </a:solidFill>
                <a:latin typeface=".VnTime" panose="020B7200000000000000" pitchFamily="34" charset="0"/>
              </a:defRPr>
            </a:lvl8pPr>
            <a:lvl9pPr marL="3886200" indent="-228600" eaLnBrk="0" fontAlgn="base" hangingPunct="0">
              <a:spcBef>
                <a:spcPct val="0"/>
              </a:spcBef>
              <a:spcAft>
                <a:spcPct val="0"/>
              </a:spcAft>
              <a:defRPr sz="3200" b="1">
                <a:solidFill>
                  <a:schemeClr val="tx1"/>
                </a:solidFill>
                <a:latin typeface=".VnTime" panose="020B7200000000000000" pitchFamily="34" charset="0"/>
              </a:defRPr>
            </a:lvl9pPr>
          </a:lstStyle>
          <a:p>
            <a:pPr algn="ctr" eaLnBrk="1" hangingPunct="1"/>
            <a:r>
              <a:rPr lang="en-US" altLang="zh-CN" sz="4400" dirty="0">
                <a:solidFill>
                  <a:srgbClr val="FF0000"/>
                </a:solidFill>
                <a:latin typeface="Times New Roman" panose="02020603050405020304" pitchFamily="18" charset="0"/>
              </a:rPr>
              <a:t>2. </a:t>
            </a:r>
            <a:r>
              <a:rPr lang="en-US" altLang="zh-CN" sz="4400" dirty="0" err="1">
                <a:solidFill>
                  <a:srgbClr val="FF0000"/>
                </a:solidFill>
                <a:latin typeface="Times New Roman" panose="02020603050405020304" pitchFamily="18" charset="0"/>
              </a:rPr>
              <a:t>Vì</a:t>
            </a:r>
            <a:r>
              <a:rPr lang="en-US" altLang="zh-CN" sz="4400" dirty="0">
                <a:solidFill>
                  <a:srgbClr val="FF0000"/>
                </a:solidFill>
                <a:latin typeface="Times New Roman" panose="02020603050405020304" pitchFamily="18" charset="0"/>
              </a:rPr>
              <a:t> </a:t>
            </a:r>
            <a:r>
              <a:rPr lang="en-US" altLang="zh-CN" sz="4400" dirty="0" err="1">
                <a:solidFill>
                  <a:srgbClr val="FF0000"/>
                </a:solidFill>
                <a:latin typeface="Times New Roman" panose="02020603050405020304" pitchFamily="18" charset="0"/>
              </a:rPr>
              <a:t>sao</a:t>
            </a:r>
            <a:r>
              <a:rPr lang="en-US" altLang="zh-CN" sz="4400" dirty="0">
                <a:solidFill>
                  <a:srgbClr val="FF0000"/>
                </a:solidFill>
                <a:latin typeface="Times New Roman" panose="02020603050405020304" pitchFamily="18" charset="0"/>
              </a:rPr>
              <a:t> </a:t>
            </a:r>
            <a:r>
              <a:rPr lang="en-US" altLang="zh-CN" sz="4400" dirty="0" err="1">
                <a:solidFill>
                  <a:srgbClr val="FF0000"/>
                </a:solidFill>
                <a:latin typeface="Times New Roman" panose="02020603050405020304" pitchFamily="18" charset="0"/>
              </a:rPr>
              <a:t>chú</a:t>
            </a:r>
            <a:r>
              <a:rPr lang="en-US" altLang="zh-CN" sz="4400" dirty="0">
                <a:solidFill>
                  <a:srgbClr val="FF0000"/>
                </a:solidFill>
                <a:latin typeface="Times New Roman" panose="02020603050405020304" pitchFamily="18" charset="0"/>
              </a:rPr>
              <a:t> </a:t>
            </a:r>
            <a:r>
              <a:rPr lang="en-US" altLang="zh-CN" sz="4400" dirty="0" err="1">
                <a:solidFill>
                  <a:srgbClr val="FF0000"/>
                </a:solidFill>
                <a:latin typeface="Times New Roman" panose="02020603050405020304" pitchFamily="18" charset="0"/>
              </a:rPr>
              <a:t>lính</a:t>
            </a:r>
            <a:r>
              <a:rPr lang="en-US" altLang="zh-CN" sz="4400" dirty="0">
                <a:solidFill>
                  <a:srgbClr val="FF0000"/>
                </a:solidFill>
                <a:latin typeface="Times New Roman" panose="02020603050405020304" pitchFamily="18" charset="0"/>
              </a:rPr>
              <a:t> </a:t>
            </a:r>
            <a:r>
              <a:rPr lang="en-US" altLang="zh-CN" sz="4400" dirty="0" err="1">
                <a:solidFill>
                  <a:srgbClr val="FF0000"/>
                </a:solidFill>
                <a:latin typeface="Times New Roman" panose="02020603050405020304" pitchFamily="18" charset="0"/>
              </a:rPr>
              <a:t>nhỏ</a:t>
            </a:r>
            <a:r>
              <a:rPr lang="en-US" altLang="zh-CN" sz="4400" dirty="0">
                <a:solidFill>
                  <a:srgbClr val="FF0000"/>
                </a:solidFill>
                <a:latin typeface="Times New Roman" panose="02020603050405020304" pitchFamily="18" charset="0"/>
              </a:rPr>
              <a:t> </a:t>
            </a:r>
            <a:r>
              <a:rPr lang="en-US" altLang="zh-CN" sz="4400" dirty="0" err="1">
                <a:solidFill>
                  <a:srgbClr val="FF0000"/>
                </a:solidFill>
                <a:latin typeface="Times New Roman" panose="02020603050405020304" pitchFamily="18" charset="0"/>
              </a:rPr>
              <a:t>quyết</a:t>
            </a:r>
            <a:r>
              <a:rPr lang="en-US" altLang="zh-CN" sz="4400" dirty="0">
                <a:solidFill>
                  <a:srgbClr val="FF0000"/>
                </a:solidFill>
                <a:latin typeface="Times New Roman" panose="02020603050405020304" pitchFamily="18" charset="0"/>
              </a:rPr>
              <a:t> </a:t>
            </a:r>
            <a:r>
              <a:rPr lang="en-US" altLang="zh-CN" sz="4400" dirty="0" err="1">
                <a:solidFill>
                  <a:srgbClr val="FF0000"/>
                </a:solidFill>
                <a:latin typeface="Times New Roman" panose="02020603050405020304" pitchFamily="18" charset="0"/>
              </a:rPr>
              <a:t>định</a:t>
            </a:r>
            <a:r>
              <a:rPr lang="en-US" altLang="zh-CN" sz="4400" dirty="0">
                <a:solidFill>
                  <a:srgbClr val="FF0000"/>
                </a:solidFill>
                <a:latin typeface="Times New Roman" panose="02020603050405020304" pitchFamily="18" charset="0"/>
              </a:rPr>
              <a:t> </a:t>
            </a:r>
            <a:r>
              <a:rPr lang="en-US" altLang="zh-CN" sz="4400" dirty="0" err="1">
                <a:solidFill>
                  <a:srgbClr val="FF0000"/>
                </a:solidFill>
                <a:latin typeface="Times New Roman" panose="02020603050405020304" pitchFamily="18" charset="0"/>
              </a:rPr>
              <a:t>chui</a:t>
            </a:r>
            <a:r>
              <a:rPr lang="en-US" altLang="zh-CN" sz="4400" dirty="0">
                <a:solidFill>
                  <a:srgbClr val="FF0000"/>
                </a:solidFill>
                <a:latin typeface="Times New Roman" panose="02020603050405020304" pitchFamily="18" charset="0"/>
              </a:rPr>
              <a:t> qua </a:t>
            </a:r>
            <a:r>
              <a:rPr lang="en-US" altLang="zh-CN" sz="4400" dirty="0" err="1">
                <a:solidFill>
                  <a:srgbClr val="FF0000"/>
                </a:solidFill>
                <a:latin typeface="Times New Roman" panose="02020603050405020304" pitchFamily="18" charset="0"/>
              </a:rPr>
              <a:t>lỗ</a:t>
            </a:r>
            <a:r>
              <a:rPr lang="en-US" altLang="zh-CN" sz="4400" dirty="0">
                <a:solidFill>
                  <a:srgbClr val="FF0000"/>
                </a:solidFill>
                <a:latin typeface="Times New Roman" panose="02020603050405020304" pitchFamily="18" charset="0"/>
              </a:rPr>
              <a:t> </a:t>
            </a:r>
            <a:r>
              <a:rPr lang="en-US" altLang="zh-CN" sz="4400" dirty="0" err="1">
                <a:solidFill>
                  <a:srgbClr val="FF0000"/>
                </a:solidFill>
                <a:latin typeface="Times New Roman" panose="02020603050405020304" pitchFamily="18" charset="0"/>
              </a:rPr>
              <a:t>hổng</a:t>
            </a:r>
            <a:r>
              <a:rPr lang="en-US" altLang="zh-CN" sz="4400" dirty="0">
                <a:solidFill>
                  <a:srgbClr val="FF0000"/>
                </a:solidFill>
                <a:latin typeface="Times New Roman" panose="02020603050405020304" pitchFamily="18" charset="0"/>
              </a:rPr>
              <a:t> </a:t>
            </a:r>
            <a:r>
              <a:rPr lang="en-US" altLang="zh-CN" sz="4400" dirty="0" err="1">
                <a:solidFill>
                  <a:srgbClr val="FF0000"/>
                </a:solidFill>
                <a:latin typeface="Times New Roman" panose="02020603050405020304" pitchFamily="18" charset="0"/>
              </a:rPr>
              <a:t>dưới</a:t>
            </a:r>
            <a:r>
              <a:rPr lang="en-US" altLang="zh-CN" sz="4400" dirty="0">
                <a:solidFill>
                  <a:srgbClr val="FF0000"/>
                </a:solidFill>
                <a:latin typeface="Times New Roman" panose="02020603050405020304" pitchFamily="18" charset="0"/>
              </a:rPr>
              <a:t> </a:t>
            </a:r>
            <a:r>
              <a:rPr lang="en-US" altLang="zh-CN" sz="4400" dirty="0" err="1">
                <a:solidFill>
                  <a:srgbClr val="FF0000"/>
                </a:solidFill>
                <a:latin typeface="Times New Roman" panose="02020603050405020304" pitchFamily="18" charset="0"/>
              </a:rPr>
              <a:t>chân</a:t>
            </a:r>
            <a:r>
              <a:rPr lang="en-US" altLang="zh-CN" sz="4400" dirty="0">
                <a:solidFill>
                  <a:srgbClr val="FF0000"/>
                </a:solidFill>
                <a:latin typeface="Times New Roman" panose="02020603050405020304" pitchFamily="18" charset="0"/>
              </a:rPr>
              <a:t> </a:t>
            </a:r>
            <a:r>
              <a:rPr lang="en-US" altLang="zh-CN" sz="4400" dirty="0" err="1">
                <a:solidFill>
                  <a:srgbClr val="FF0000"/>
                </a:solidFill>
                <a:latin typeface="Times New Roman" panose="02020603050405020304" pitchFamily="18" charset="0"/>
              </a:rPr>
              <a:t>r</a:t>
            </a:r>
            <a:r>
              <a:rPr lang="en-US" altLang="zh-CN" sz="4400" dirty="0" err="1">
                <a:solidFill>
                  <a:srgbClr val="FF0000"/>
                </a:solidFill>
                <a:latin typeface="Times New Roman" panose="02020603050405020304" pitchFamily="18" charset="0"/>
                <a:cs typeface="Times New Roman" panose="02020603050405020304" pitchFamily="18" charset="0"/>
              </a:rPr>
              <a:t>à</a:t>
            </a:r>
            <a:r>
              <a:rPr lang="en-US" altLang="zh-CN" sz="4400" dirty="0" err="1">
                <a:solidFill>
                  <a:srgbClr val="FF0000"/>
                </a:solidFill>
                <a:latin typeface="Times New Roman" panose="02020603050405020304" pitchFamily="18" charset="0"/>
              </a:rPr>
              <a:t>o</a:t>
            </a:r>
            <a:r>
              <a:rPr lang="en-US" altLang="zh-CN" sz="4400" dirty="0">
                <a:solidFill>
                  <a:srgbClr val="FF0000"/>
                </a:solidFill>
                <a:latin typeface="Times New Roman" panose="02020603050405020304" pitchFamily="18" charset="0"/>
              </a:rPr>
              <a:t>?</a:t>
            </a:r>
          </a:p>
        </p:txBody>
      </p:sp>
      <p:sp>
        <p:nvSpPr>
          <p:cNvPr id="4" name="Rectangle 3"/>
          <p:cNvSpPr/>
          <p:nvPr/>
        </p:nvSpPr>
        <p:spPr>
          <a:xfrm>
            <a:off x="1301605" y="3807411"/>
            <a:ext cx="10634488" cy="830997"/>
          </a:xfrm>
          <a:prstGeom prst="rect">
            <a:avLst/>
          </a:prstGeom>
        </p:spPr>
        <p:txBody>
          <a:bodyPr wrap="square">
            <a:spAutoFit/>
          </a:bodyPr>
          <a:lstStyle/>
          <a:p>
            <a:r>
              <a:rPr lang="en-US" altLang="zh-CN" sz="4800" b="1" dirty="0" err="1">
                <a:solidFill>
                  <a:srgbClr val="0033CC"/>
                </a:solidFill>
                <a:latin typeface="Times New Roman" pitchFamily="18" charset="0"/>
                <a:cs typeface="Times New Roman" pitchFamily="18" charset="0"/>
              </a:rPr>
              <a:t>Vì</a:t>
            </a:r>
            <a:r>
              <a:rPr lang="en-US" altLang="zh-CN" sz="4800" b="1" dirty="0">
                <a:solidFill>
                  <a:srgbClr val="0033CC"/>
                </a:solidFill>
                <a:latin typeface="Times New Roman" pitchFamily="18" charset="0"/>
                <a:cs typeface="Times New Roman" pitchFamily="18" charset="0"/>
              </a:rPr>
              <a:t> </a:t>
            </a:r>
            <a:r>
              <a:rPr lang="en-US" altLang="zh-CN" sz="4800" b="1" dirty="0" err="1">
                <a:solidFill>
                  <a:srgbClr val="0033CC"/>
                </a:solidFill>
                <a:latin typeface="Times New Roman" pitchFamily="18" charset="0"/>
                <a:cs typeface="Times New Roman" pitchFamily="18" charset="0"/>
              </a:rPr>
              <a:t>chú</a:t>
            </a:r>
            <a:r>
              <a:rPr lang="en-US" altLang="zh-CN" sz="4800" b="1" dirty="0">
                <a:solidFill>
                  <a:srgbClr val="0033CC"/>
                </a:solidFill>
                <a:latin typeface="Times New Roman" pitchFamily="18" charset="0"/>
                <a:cs typeface="Times New Roman" pitchFamily="18" charset="0"/>
              </a:rPr>
              <a:t> </a:t>
            </a:r>
            <a:r>
              <a:rPr lang="en-US" altLang="zh-CN" sz="4800" b="1" dirty="0" err="1">
                <a:solidFill>
                  <a:srgbClr val="0033CC"/>
                </a:solidFill>
                <a:latin typeface="Times New Roman" pitchFamily="18" charset="0"/>
                <a:cs typeface="Times New Roman" pitchFamily="18" charset="0"/>
              </a:rPr>
              <a:t>sợ</a:t>
            </a:r>
            <a:r>
              <a:rPr lang="en-US" altLang="zh-CN" sz="4800" b="1" dirty="0">
                <a:solidFill>
                  <a:srgbClr val="0033CC"/>
                </a:solidFill>
                <a:latin typeface="Times New Roman" pitchFamily="18" charset="0"/>
                <a:cs typeface="Times New Roman" pitchFamily="18" charset="0"/>
              </a:rPr>
              <a:t> </a:t>
            </a:r>
            <a:r>
              <a:rPr lang="en-US" altLang="zh-CN" sz="4800" b="1" dirty="0" err="1">
                <a:solidFill>
                  <a:srgbClr val="0033CC"/>
                </a:solidFill>
                <a:latin typeface="Times New Roman" pitchFamily="18" charset="0"/>
                <a:cs typeface="Times New Roman" pitchFamily="18" charset="0"/>
              </a:rPr>
              <a:t>đổ</a:t>
            </a:r>
            <a:r>
              <a:rPr lang="en-US" altLang="zh-CN" sz="4800" b="1" dirty="0">
                <a:solidFill>
                  <a:srgbClr val="0033CC"/>
                </a:solidFill>
                <a:latin typeface="Times New Roman" pitchFamily="18" charset="0"/>
                <a:cs typeface="Times New Roman" pitchFamily="18" charset="0"/>
              </a:rPr>
              <a:t> </a:t>
            </a:r>
            <a:r>
              <a:rPr lang="en-US" altLang="zh-CN" sz="4800" b="1" dirty="0" err="1">
                <a:solidFill>
                  <a:srgbClr val="0033CC"/>
                </a:solidFill>
                <a:latin typeface="Times New Roman" pitchFamily="18" charset="0"/>
                <a:cs typeface="Times New Roman" pitchFamily="18" charset="0"/>
              </a:rPr>
              <a:t>hàng</a:t>
            </a:r>
            <a:r>
              <a:rPr lang="en-US" altLang="zh-CN" sz="4800" b="1" dirty="0">
                <a:solidFill>
                  <a:srgbClr val="0033CC"/>
                </a:solidFill>
                <a:latin typeface="Times New Roman" pitchFamily="18" charset="0"/>
                <a:cs typeface="Times New Roman" pitchFamily="18" charset="0"/>
              </a:rPr>
              <a:t> </a:t>
            </a:r>
            <a:r>
              <a:rPr lang="en-US" altLang="zh-CN" sz="4800" b="1" dirty="0" err="1">
                <a:solidFill>
                  <a:srgbClr val="0033CC"/>
                </a:solidFill>
                <a:latin typeface="Times New Roman" pitchFamily="18" charset="0"/>
                <a:cs typeface="Times New Roman" pitchFamily="18" charset="0"/>
              </a:rPr>
              <a:t>rào</a:t>
            </a:r>
            <a:r>
              <a:rPr lang="en-US" altLang="zh-CN" sz="4800" b="1" dirty="0">
                <a:solidFill>
                  <a:srgbClr val="0033CC"/>
                </a:solidFill>
                <a:latin typeface="Times New Roman" pitchFamily="18" charset="0"/>
                <a:cs typeface="Times New Roman" pitchFamily="18" charset="0"/>
              </a:rPr>
              <a:t> </a:t>
            </a:r>
            <a:r>
              <a:rPr lang="en-US" altLang="zh-CN" sz="4800" b="1" dirty="0" err="1">
                <a:solidFill>
                  <a:srgbClr val="0033CC"/>
                </a:solidFill>
                <a:latin typeface="Times New Roman" pitchFamily="18" charset="0"/>
                <a:cs typeface="Times New Roman" pitchFamily="18" charset="0"/>
              </a:rPr>
              <a:t>của</a:t>
            </a:r>
            <a:r>
              <a:rPr lang="en-US" altLang="zh-CN" sz="4800" b="1" dirty="0">
                <a:solidFill>
                  <a:srgbClr val="0033CC"/>
                </a:solidFill>
                <a:latin typeface="Times New Roman" pitchFamily="18" charset="0"/>
                <a:cs typeface="Times New Roman" pitchFamily="18" charset="0"/>
              </a:rPr>
              <a:t> </a:t>
            </a:r>
            <a:r>
              <a:rPr lang="en-US" altLang="zh-CN" sz="4800" b="1" dirty="0" err="1">
                <a:solidFill>
                  <a:srgbClr val="0033CC"/>
                </a:solidFill>
                <a:latin typeface="Times New Roman" pitchFamily="18" charset="0"/>
                <a:cs typeface="Times New Roman" pitchFamily="18" charset="0"/>
              </a:rPr>
              <a:t>vườn</a:t>
            </a:r>
            <a:r>
              <a:rPr lang="en-US" altLang="zh-CN" sz="4800" b="1" dirty="0">
                <a:solidFill>
                  <a:srgbClr val="0033CC"/>
                </a:solidFill>
                <a:latin typeface="Times New Roman" pitchFamily="18" charset="0"/>
                <a:cs typeface="Times New Roman" pitchFamily="18" charset="0"/>
              </a:rPr>
              <a:t> </a:t>
            </a:r>
            <a:r>
              <a:rPr lang="en-US" altLang="zh-CN" sz="4800" b="1" dirty="0" err="1">
                <a:solidFill>
                  <a:srgbClr val="0033CC"/>
                </a:solidFill>
                <a:latin typeface="Times New Roman" pitchFamily="18" charset="0"/>
                <a:cs typeface="Times New Roman" pitchFamily="18" charset="0"/>
              </a:rPr>
              <a:t>trường</a:t>
            </a:r>
            <a:r>
              <a:rPr lang="en-US" altLang="zh-CN" sz="4800" b="1" dirty="0">
                <a:solidFill>
                  <a:srgbClr val="0033CC"/>
                </a:solidFill>
                <a:latin typeface="Times New Roman" pitchFamily="18" charset="0"/>
                <a:cs typeface="Times New Roman" pitchFamily="18" charset="0"/>
              </a:rPr>
              <a:t>.</a:t>
            </a:r>
          </a:p>
        </p:txBody>
      </p:sp>
      <p:sp>
        <p:nvSpPr>
          <p:cNvPr id="5" name="Right Arrow 4"/>
          <p:cNvSpPr/>
          <p:nvPr/>
        </p:nvSpPr>
        <p:spPr>
          <a:xfrm>
            <a:off x="586193" y="4039622"/>
            <a:ext cx="715412" cy="356467"/>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7" name="图片 41" descr="未标题-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6254151"/>
            <a:ext cx="12192000" cy="6038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5099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1000"/>
                                        <p:tgtEl>
                                          <p:spTgt spid="3"/>
                                        </p:tgtEl>
                                      </p:cBhvr>
                                    </p:animEffect>
                                    <p:anim calcmode="lin" valueType="num">
                                      <p:cBhvr>
                                        <p:cTn id="11" dur="1000" fill="hold"/>
                                        <p:tgtEl>
                                          <p:spTgt spid="3"/>
                                        </p:tgtEl>
                                        <p:attrNameLst>
                                          <p:attrName>ppt_x</p:attrName>
                                        </p:attrNameLst>
                                      </p:cBhvr>
                                      <p:tavLst>
                                        <p:tav tm="0">
                                          <p:val>
                                            <p:strVal val="#ppt_x"/>
                                          </p:val>
                                        </p:tav>
                                        <p:tav tm="100000">
                                          <p:val>
                                            <p:strVal val="#ppt_x"/>
                                          </p:val>
                                        </p:tav>
                                      </p:tavLst>
                                    </p:anim>
                                    <p:anim calcmode="lin" valueType="num">
                                      <p:cBhvr>
                                        <p:cTn id="12"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left)">
                                      <p:cBhvr>
                                        <p:cTn id="17" dur="500"/>
                                        <p:tgtEl>
                                          <p:spTgt spid="5"/>
                                        </p:tgtEl>
                                      </p:cBhvr>
                                    </p:animEffect>
                                  </p:childTnLst>
                                </p:cTn>
                              </p:par>
                              <p:par>
                                <p:cTn id="18" presetID="2" presetClass="entr" presetSubtype="4" fill="hold" grpId="0" nodeType="withEffect">
                                  <p:stCondLst>
                                    <p:cond delay="0"/>
                                  </p:stCondLst>
                                  <p:childTnLst>
                                    <p:set>
                                      <p:cBhvr>
                                        <p:cTn id="19" dur="1" fill="hold">
                                          <p:stCondLst>
                                            <p:cond delay="0"/>
                                          </p:stCondLst>
                                        </p:cTn>
                                        <p:tgtEl>
                                          <p:spTgt spid="4"/>
                                        </p:tgtEl>
                                        <p:attrNameLst>
                                          <p:attrName>style.visibility</p:attrName>
                                        </p:attrNameLst>
                                      </p:cBhvr>
                                      <p:to>
                                        <p:strVal val="visible"/>
                                      </p:to>
                                    </p:set>
                                    <p:anim calcmode="lin" valueType="num">
                                      <p:cBhvr additive="base">
                                        <p:cTn id="20" dur="500" fill="hold"/>
                                        <p:tgtEl>
                                          <p:spTgt spid="4"/>
                                        </p:tgtEl>
                                        <p:attrNameLst>
                                          <p:attrName>ppt_x</p:attrName>
                                        </p:attrNameLst>
                                      </p:cBhvr>
                                      <p:tavLst>
                                        <p:tav tm="0">
                                          <p:val>
                                            <p:strVal val="#ppt_x"/>
                                          </p:val>
                                        </p:tav>
                                        <p:tav tm="100000">
                                          <p:val>
                                            <p:strVal val="#ppt_x"/>
                                          </p:val>
                                        </p:tav>
                                      </p:tavLst>
                                    </p:anim>
                                    <p:anim calcmode="lin" valueType="num">
                                      <p:cBhvr additive="base">
                                        <p:cTn id="21"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12192000" cy="697400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Cloud Callout 1"/>
          <p:cNvSpPr/>
          <p:nvPr/>
        </p:nvSpPr>
        <p:spPr>
          <a:xfrm>
            <a:off x="72522" y="64170"/>
            <a:ext cx="12192000" cy="2793900"/>
          </a:xfrm>
          <a:prstGeom prst="cloudCallout">
            <a:avLst>
              <a:gd name="adj1" fmla="val -22520"/>
              <a:gd name="adj2" fmla="val 85624"/>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 name="TextBox 6"/>
          <p:cNvSpPr txBox="1">
            <a:spLocks noChangeArrowheads="1"/>
          </p:cNvSpPr>
          <p:nvPr/>
        </p:nvSpPr>
        <p:spPr bwMode="auto">
          <a:xfrm>
            <a:off x="1301605" y="549279"/>
            <a:ext cx="9279309"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3200" b="1">
                <a:solidFill>
                  <a:schemeClr val="tx1"/>
                </a:solidFill>
                <a:latin typeface=".VnTime" panose="020B7200000000000000" pitchFamily="34" charset="0"/>
              </a:defRPr>
            </a:lvl1pPr>
            <a:lvl2pPr marL="742950" indent="-285750" eaLnBrk="0" hangingPunct="0">
              <a:defRPr sz="3200" b="1">
                <a:solidFill>
                  <a:schemeClr val="tx1"/>
                </a:solidFill>
                <a:latin typeface=".VnTime" panose="020B7200000000000000" pitchFamily="34" charset="0"/>
              </a:defRPr>
            </a:lvl2pPr>
            <a:lvl3pPr marL="1143000" indent="-228600" eaLnBrk="0" hangingPunct="0">
              <a:defRPr sz="3200" b="1">
                <a:solidFill>
                  <a:schemeClr val="tx1"/>
                </a:solidFill>
                <a:latin typeface=".VnTime" panose="020B7200000000000000" pitchFamily="34" charset="0"/>
              </a:defRPr>
            </a:lvl3pPr>
            <a:lvl4pPr marL="1600200" indent="-228600" eaLnBrk="0" hangingPunct="0">
              <a:defRPr sz="3200" b="1">
                <a:solidFill>
                  <a:schemeClr val="tx1"/>
                </a:solidFill>
                <a:latin typeface=".VnTime" panose="020B7200000000000000" pitchFamily="34" charset="0"/>
              </a:defRPr>
            </a:lvl4pPr>
            <a:lvl5pPr marL="2057400" indent="-228600" eaLnBrk="0" hangingPunct="0">
              <a:defRPr sz="3200" b="1">
                <a:solidFill>
                  <a:schemeClr val="tx1"/>
                </a:solidFill>
                <a:latin typeface=".VnTime" panose="020B7200000000000000" pitchFamily="34" charset="0"/>
              </a:defRPr>
            </a:lvl5pPr>
            <a:lvl6pPr marL="2514600" indent="-228600" eaLnBrk="0" fontAlgn="base" hangingPunct="0">
              <a:spcBef>
                <a:spcPct val="0"/>
              </a:spcBef>
              <a:spcAft>
                <a:spcPct val="0"/>
              </a:spcAft>
              <a:defRPr sz="3200" b="1">
                <a:solidFill>
                  <a:schemeClr val="tx1"/>
                </a:solidFill>
                <a:latin typeface=".VnTime" panose="020B7200000000000000" pitchFamily="34" charset="0"/>
              </a:defRPr>
            </a:lvl6pPr>
            <a:lvl7pPr marL="2971800" indent="-228600" eaLnBrk="0" fontAlgn="base" hangingPunct="0">
              <a:spcBef>
                <a:spcPct val="0"/>
              </a:spcBef>
              <a:spcAft>
                <a:spcPct val="0"/>
              </a:spcAft>
              <a:defRPr sz="3200" b="1">
                <a:solidFill>
                  <a:schemeClr val="tx1"/>
                </a:solidFill>
                <a:latin typeface=".VnTime" panose="020B7200000000000000" pitchFamily="34" charset="0"/>
              </a:defRPr>
            </a:lvl7pPr>
            <a:lvl8pPr marL="3429000" indent="-228600" eaLnBrk="0" fontAlgn="base" hangingPunct="0">
              <a:spcBef>
                <a:spcPct val="0"/>
              </a:spcBef>
              <a:spcAft>
                <a:spcPct val="0"/>
              </a:spcAft>
              <a:defRPr sz="3200" b="1">
                <a:solidFill>
                  <a:schemeClr val="tx1"/>
                </a:solidFill>
                <a:latin typeface=".VnTime" panose="020B7200000000000000" pitchFamily="34" charset="0"/>
              </a:defRPr>
            </a:lvl8pPr>
            <a:lvl9pPr marL="3886200" indent="-228600" eaLnBrk="0" fontAlgn="base" hangingPunct="0">
              <a:spcBef>
                <a:spcPct val="0"/>
              </a:spcBef>
              <a:spcAft>
                <a:spcPct val="0"/>
              </a:spcAft>
              <a:defRPr sz="3200" b="1">
                <a:solidFill>
                  <a:schemeClr val="tx1"/>
                </a:solidFill>
                <a:latin typeface=".VnTime" panose="020B7200000000000000" pitchFamily="34" charset="0"/>
              </a:defRPr>
            </a:lvl9pPr>
          </a:lstStyle>
          <a:p>
            <a:pPr algn="ctr" eaLnBrk="1" hangingPunct="1"/>
            <a:r>
              <a:rPr lang="en-US" altLang="zh-CN" sz="4400" dirty="0">
                <a:solidFill>
                  <a:srgbClr val="FF0000"/>
                </a:solidFill>
                <a:latin typeface="Times New Roman" panose="02020603050405020304" pitchFamily="18" charset="0"/>
              </a:rPr>
              <a:t>3. </a:t>
            </a:r>
            <a:r>
              <a:rPr lang="en-US" altLang="zh-CN" sz="4400" dirty="0" err="1">
                <a:solidFill>
                  <a:srgbClr val="FF0000"/>
                </a:solidFill>
                <a:latin typeface="Times New Roman" panose="02020603050405020304" pitchFamily="18" charset="0"/>
              </a:rPr>
              <a:t>Việc</a:t>
            </a:r>
            <a:r>
              <a:rPr lang="en-US" altLang="zh-CN" sz="4400" dirty="0">
                <a:solidFill>
                  <a:srgbClr val="FF0000"/>
                </a:solidFill>
                <a:latin typeface="Times New Roman" panose="02020603050405020304" pitchFamily="18" charset="0"/>
              </a:rPr>
              <a:t> </a:t>
            </a:r>
            <a:r>
              <a:rPr lang="en-US" altLang="zh-CN" sz="4400" dirty="0" err="1">
                <a:solidFill>
                  <a:srgbClr val="FF0000"/>
                </a:solidFill>
                <a:latin typeface="Times New Roman" panose="02020603050405020304" pitchFamily="18" charset="0"/>
              </a:rPr>
              <a:t>leo</a:t>
            </a:r>
            <a:r>
              <a:rPr lang="en-US" altLang="zh-CN" sz="4400" dirty="0">
                <a:solidFill>
                  <a:srgbClr val="FF0000"/>
                </a:solidFill>
                <a:latin typeface="Times New Roman" panose="02020603050405020304" pitchFamily="18" charset="0"/>
              </a:rPr>
              <a:t> </a:t>
            </a:r>
            <a:r>
              <a:rPr lang="en-US" altLang="zh-CN" sz="4400" dirty="0" err="1">
                <a:solidFill>
                  <a:srgbClr val="FF0000"/>
                </a:solidFill>
                <a:latin typeface="Times New Roman" panose="02020603050405020304" pitchFamily="18" charset="0"/>
              </a:rPr>
              <a:t>r</a:t>
            </a:r>
            <a:r>
              <a:rPr lang="en-US" altLang="zh-CN" sz="4400" dirty="0" err="1">
                <a:solidFill>
                  <a:srgbClr val="FF0000"/>
                </a:solidFill>
                <a:latin typeface="Times New Roman" panose="02020603050405020304" pitchFamily="18" charset="0"/>
                <a:cs typeface="Times New Roman" panose="02020603050405020304" pitchFamily="18" charset="0"/>
              </a:rPr>
              <a:t>à</a:t>
            </a:r>
            <a:r>
              <a:rPr lang="en-US" altLang="zh-CN" sz="4400" dirty="0" err="1">
                <a:solidFill>
                  <a:srgbClr val="FF0000"/>
                </a:solidFill>
                <a:latin typeface="Times New Roman" panose="02020603050405020304" pitchFamily="18" charset="0"/>
              </a:rPr>
              <a:t>o</a:t>
            </a:r>
            <a:r>
              <a:rPr lang="en-US" altLang="zh-CN" sz="4400" dirty="0">
                <a:solidFill>
                  <a:srgbClr val="FF0000"/>
                </a:solidFill>
                <a:latin typeface="Times New Roman" panose="02020603050405020304" pitchFamily="18" charset="0"/>
              </a:rPr>
              <a:t> </a:t>
            </a:r>
            <a:r>
              <a:rPr lang="en-US" altLang="zh-CN" sz="4400" dirty="0" err="1">
                <a:solidFill>
                  <a:srgbClr val="FF0000"/>
                </a:solidFill>
                <a:latin typeface="Times New Roman" panose="02020603050405020304" pitchFamily="18" charset="0"/>
              </a:rPr>
              <a:t>của</a:t>
            </a:r>
            <a:r>
              <a:rPr lang="en-US" altLang="zh-CN" sz="4400" dirty="0">
                <a:solidFill>
                  <a:srgbClr val="FF0000"/>
                </a:solidFill>
                <a:latin typeface="Times New Roman" panose="02020603050405020304" pitchFamily="18" charset="0"/>
              </a:rPr>
              <a:t> </a:t>
            </a:r>
            <a:r>
              <a:rPr lang="en-US" altLang="zh-CN" sz="4400" dirty="0" err="1">
                <a:solidFill>
                  <a:srgbClr val="FF0000"/>
                </a:solidFill>
                <a:latin typeface="Times New Roman" panose="02020603050405020304" pitchFamily="18" charset="0"/>
              </a:rPr>
              <a:t>các</a:t>
            </a:r>
            <a:r>
              <a:rPr lang="en-US" altLang="zh-CN" sz="4400" dirty="0">
                <a:solidFill>
                  <a:srgbClr val="FF0000"/>
                </a:solidFill>
                <a:latin typeface="Times New Roman" panose="02020603050405020304" pitchFamily="18" charset="0"/>
              </a:rPr>
              <a:t> </a:t>
            </a:r>
            <a:r>
              <a:rPr lang="en-US" altLang="zh-CN" sz="4400" dirty="0" err="1">
                <a:solidFill>
                  <a:srgbClr val="FF0000"/>
                </a:solidFill>
                <a:latin typeface="Times New Roman" panose="02020603050405020304" pitchFamily="18" charset="0"/>
              </a:rPr>
              <a:t>bạn</a:t>
            </a:r>
            <a:r>
              <a:rPr lang="en-US" altLang="zh-CN" sz="4400" dirty="0">
                <a:solidFill>
                  <a:srgbClr val="FF0000"/>
                </a:solidFill>
                <a:latin typeface="Times New Roman" panose="02020603050405020304" pitchFamily="18" charset="0"/>
              </a:rPr>
              <a:t> </a:t>
            </a:r>
            <a:r>
              <a:rPr lang="en-US" altLang="zh-CN" sz="4400" dirty="0" err="1">
                <a:solidFill>
                  <a:srgbClr val="FF0000"/>
                </a:solidFill>
                <a:latin typeface="Times New Roman" panose="02020603050405020304" pitchFamily="18" charset="0"/>
              </a:rPr>
              <a:t>khác</a:t>
            </a:r>
            <a:r>
              <a:rPr lang="en-US" altLang="zh-CN" sz="4400" dirty="0">
                <a:solidFill>
                  <a:srgbClr val="FF0000"/>
                </a:solidFill>
                <a:latin typeface="Times New Roman" panose="02020603050405020304" pitchFamily="18" charset="0"/>
              </a:rPr>
              <a:t> </a:t>
            </a:r>
            <a:r>
              <a:rPr lang="en-US" altLang="zh-CN" sz="4400" dirty="0" err="1">
                <a:solidFill>
                  <a:srgbClr val="FF0000"/>
                </a:solidFill>
                <a:latin typeface="Times New Roman" panose="02020603050405020304" pitchFamily="18" charset="0"/>
              </a:rPr>
              <a:t>đã</a:t>
            </a:r>
            <a:r>
              <a:rPr lang="en-US" altLang="zh-CN" sz="4400" dirty="0">
                <a:solidFill>
                  <a:srgbClr val="FF0000"/>
                </a:solidFill>
                <a:latin typeface="Times New Roman" panose="02020603050405020304" pitchFamily="18" charset="0"/>
              </a:rPr>
              <a:t> </a:t>
            </a:r>
            <a:r>
              <a:rPr lang="en-US" altLang="zh-CN" sz="4400" dirty="0" err="1">
                <a:solidFill>
                  <a:srgbClr val="FF0000"/>
                </a:solidFill>
                <a:latin typeface="Times New Roman" panose="02020603050405020304" pitchFamily="18" charset="0"/>
              </a:rPr>
              <a:t>gây</a:t>
            </a:r>
            <a:r>
              <a:rPr lang="en-US" altLang="zh-CN" sz="4400" dirty="0">
                <a:solidFill>
                  <a:srgbClr val="FF0000"/>
                </a:solidFill>
                <a:latin typeface="Times New Roman" panose="02020603050405020304" pitchFamily="18" charset="0"/>
              </a:rPr>
              <a:t> </a:t>
            </a:r>
            <a:r>
              <a:rPr lang="en-US" altLang="zh-CN" sz="4400" dirty="0" err="1">
                <a:solidFill>
                  <a:srgbClr val="FF0000"/>
                </a:solidFill>
                <a:latin typeface="Times New Roman" panose="02020603050405020304" pitchFamily="18" charset="0"/>
              </a:rPr>
              <a:t>ra</a:t>
            </a:r>
            <a:r>
              <a:rPr lang="en-US" altLang="zh-CN" sz="4400" dirty="0">
                <a:solidFill>
                  <a:srgbClr val="FF0000"/>
                </a:solidFill>
                <a:latin typeface="Times New Roman" panose="02020603050405020304" pitchFamily="18" charset="0"/>
              </a:rPr>
              <a:t> </a:t>
            </a:r>
            <a:r>
              <a:rPr lang="en-US" altLang="zh-CN" sz="4400" dirty="0" err="1">
                <a:solidFill>
                  <a:srgbClr val="FF0000"/>
                </a:solidFill>
                <a:latin typeface="Times New Roman" panose="02020603050405020304" pitchFamily="18" charset="0"/>
              </a:rPr>
              <a:t>hậu</a:t>
            </a:r>
            <a:r>
              <a:rPr lang="en-US" altLang="zh-CN" sz="4400" dirty="0">
                <a:solidFill>
                  <a:srgbClr val="FF0000"/>
                </a:solidFill>
                <a:latin typeface="Times New Roman" panose="02020603050405020304" pitchFamily="18" charset="0"/>
              </a:rPr>
              <a:t> </a:t>
            </a:r>
            <a:r>
              <a:rPr lang="en-US" altLang="zh-CN" sz="4400" dirty="0" err="1">
                <a:solidFill>
                  <a:srgbClr val="FF0000"/>
                </a:solidFill>
                <a:latin typeface="Times New Roman" panose="02020603050405020304" pitchFamily="18" charset="0"/>
              </a:rPr>
              <a:t>quả</a:t>
            </a:r>
            <a:r>
              <a:rPr lang="en-US" altLang="zh-CN" sz="4400" dirty="0">
                <a:solidFill>
                  <a:srgbClr val="FF0000"/>
                </a:solidFill>
                <a:latin typeface="Times New Roman" panose="02020603050405020304" pitchFamily="18" charset="0"/>
              </a:rPr>
              <a:t> </a:t>
            </a:r>
            <a:r>
              <a:rPr lang="en-US" altLang="zh-CN" sz="4400" dirty="0" err="1">
                <a:solidFill>
                  <a:srgbClr val="FF0000"/>
                </a:solidFill>
                <a:latin typeface="Times New Roman" panose="02020603050405020304" pitchFamily="18" charset="0"/>
              </a:rPr>
              <a:t>gì</a:t>
            </a:r>
            <a:r>
              <a:rPr lang="en-US" altLang="zh-CN" sz="4400" dirty="0">
                <a:solidFill>
                  <a:srgbClr val="FF0000"/>
                </a:solidFill>
                <a:latin typeface="Times New Roman" panose="02020603050405020304" pitchFamily="18" charset="0"/>
              </a:rPr>
              <a:t>?</a:t>
            </a:r>
          </a:p>
        </p:txBody>
      </p:sp>
      <p:sp>
        <p:nvSpPr>
          <p:cNvPr id="4" name="Rectangle 3"/>
          <p:cNvSpPr/>
          <p:nvPr/>
        </p:nvSpPr>
        <p:spPr>
          <a:xfrm>
            <a:off x="1756130" y="3929203"/>
            <a:ext cx="8824784" cy="1446550"/>
          </a:xfrm>
          <a:prstGeom prst="rect">
            <a:avLst/>
          </a:prstGeom>
        </p:spPr>
        <p:txBody>
          <a:bodyPr wrap="square">
            <a:spAutoFit/>
          </a:bodyPr>
          <a:lstStyle/>
          <a:p>
            <a:pPr algn="ctr"/>
            <a:r>
              <a:rPr lang="en-US" altLang="zh-CN" sz="4400" b="1" dirty="0" err="1" smtClean="0">
                <a:solidFill>
                  <a:srgbClr val="0033CC"/>
                </a:solidFill>
                <a:latin typeface="Times New Roman" pitchFamily="18" charset="0"/>
                <a:cs typeface="Times New Roman" pitchFamily="18" charset="0"/>
              </a:rPr>
              <a:t>Việc</a:t>
            </a:r>
            <a:r>
              <a:rPr lang="en-US" altLang="zh-CN" sz="4400" b="1" dirty="0" smtClean="0">
                <a:solidFill>
                  <a:srgbClr val="0033CC"/>
                </a:solidFill>
                <a:latin typeface="Times New Roman" pitchFamily="18" charset="0"/>
                <a:cs typeface="Times New Roman" pitchFamily="18" charset="0"/>
              </a:rPr>
              <a:t> </a:t>
            </a:r>
            <a:r>
              <a:rPr lang="en-US" altLang="zh-CN" sz="4400" b="1" dirty="0" err="1" smtClean="0">
                <a:solidFill>
                  <a:srgbClr val="0033CC"/>
                </a:solidFill>
                <a:latin typeface="Times New Roman" pitchFamily="18" charset="0"/>
                <a:cs typeface="Times New Roman" pitchFamily="18" charset="0"/>
              </a:rPr>
              <a:t>leo</a:t>
            </a:r>
            <a:r>
              <a:rPr lang="en-US" altLang="zh-CN" sz="4400" b="1" dirty="0" smtClean="0">
                <a:solidFill>
                  <a:srgbClr val="0033CC"/>
                </a:solidFill>
                <a:latin typeface="Times New Roman" pitchFamily="18" charset="0"/>
                <a:cs typeface="Times New Roman" pitchFamily="18" charset="0"/>
              </a:rPr>
              <a:t> </a:t>
            </a:r>
            <a:r>
              <a:rPr lang="en-US" altLang="zh-CN" sz="4400" b="1" dirty="0" err="1" smtClean="0">
                <a:solidFill>
                  <a:srgbClr val="0033CC"/>
                </a:solidFill>
                <a:latin typeface="Times New Roman" pitchFamily="18" charset="0"/>
                <a:cs typeface="Times New Roman" pitchFamily="18" charset="0"/>
              </a:rPr>
              <a:t>rào</a:t>
            </a:r>
            <a:r>
              <a:rPr lang="en-US" altLang="zh-CN" sz="4400" b="1" dirty="0" smtClean="0">
                <a:solidFill>
                  <a:srgbClr val="0033CC"/>
                </a:solidFill>
                <a:latin typeface="Times New Roman" pitchFamily="18" charset="0"/>
                <a:cs typeface="Times New Roman" pitchFamily="18" charset="0"/>
              </a:rPr>
              <a:t> </a:t>
            </a:r>
            <a:r>
              <a:rPr lang="en-US" altLang="zh-CN" sz="4400" b="1" dirty="0" err="1" smtClean="0">
                <a:solidFill>
                  <a:srgbClr val="0033CC"/>
                </a:solidFill>
                <a:latin typeface="Times New Roman" pitchFamily="18" charset="0"/>
                <a:cs typeface="Times New Roman" pitchFamily="18" charset="0"/>
              </a:rPr>
              <a:t>làm</a:t>
            </a:r>
            <a:r>
              <a:rPr lang="en-US" altLang="zh-CN" sz="4400" b="1" dirty="0" smtClean="0">
                <a:solidFill>
                  <a:srgbClr val="0033CC"/>
                </a:solidFill>
                <a:latin typeface="Times New Roman" pitchFamily="18" charset="0"/>
                <a:cs typeface="Times New Roman" pitchFamily="18" charset="0"/>
              </a:rPr>
              <a:t> </a:t>
            </a:r>
            <a:r>
              <a:rPr lang="en-US" altLang="zh-CN" sz="4400" b="1" dirty="0" err="1">
                <a:solidFill>
                  <a:srgbClr val="0033CC"/>
                </a:solidFill>
                <a:latin typeface="Times New Roman" pitchFamily="18" charset="0"/>
                <a:cs typeface="Times New Roman" pitchFamily="18" charset="0"/>
              </a:rPr>
              <a:t>đổ</a:t>
            </a:r>
            <a:r>
              <a:rPr lang="en-US" altLang="zh-CN" sz="4400" b="1" dirty="0">
                <a:solidFill>
                  <a:srgbClr val="0033CC"/>
                </a:solidFill>
                <a:latin typeface="Times New Roman" pitchFamily="18" charset="0"/>
                <a:cs typeface="Times New Roman" pitchFamily="18" charset="0"/>
              </a:rPr>
              <a:t> </a:t>
            </a:r>
            <a:r>
              <a:rPr lang="en-US" altLang="zh-CN" sz="4400" b="1" dirty="0" err="1">
                <a:solidFill>
                  <a:srgbClr val="0033CC"/>
                </a:solidFill>
                <a:latin typeface="Times New Roman" pitchFamily="18" charset="0"/>
                <a:cs typeface="Times New Roman" pitchFamily="18" charset="0"/>
              </a:rPr>
              <a:t>tường</a:t>
            </a:r>
            <a:r>
              <a:rPr lang="en-US" altLang="zh-CN" sz="4400" b="1" dirty="0">
                <a:solidFill>
                  <a:srgbClr val="0033CC"/>
                </a:solidFill>
                <a:latin typeface="Times New Roman" pitchFamily="18" charset="0"/>
                <a:cs typeface="Times New Roman" pitchFamily="18" charset="0"/>
              </a:rPr>
              <a:t> </a:t>
            </a:r>
            <a:r>
              <a:rPr lang="en-US" altLang="zh-CN" sz="4400" b="1" dirty="0" err="1">
                <a:solidFill>
                  <a:srgbClr val="0033CC"/>
                </a:solidFill>
                <a:latin typeface="Times New Roman" pitchFamily="18" charset="0"/>
                <a:cs typeface="Times New Roman" pitchFamily="18" charset="0"/>
              </a:rPr>
              <a:t>rào</a:t>
            </a:r>
            <a:r>
              <a:rPr lang="en-US" altLang="zh-CN" sz="4400" b="1" dirty="0">
                <a:solidFill>
                  <a:srgbClr val="0033CC"/>
                </a:solidFill>
                <a:latin typeface="Times New Roman" pitchFamily="18" charset="0"/>
                <a:cs typeface="Times New Roman" pitchFamily="18" charset="0"/>
              </a:rPr>
              <a:t> </a:t>
            </a:r>
            <a:r>
              <a:rPr lang="en-US" altLang="zh-CN" sz="4400" b="1" dirty="0" err="1">
                <a:solidFill>
                  <a:srgbClr val="0033CC"/>
                </a:solidFill>
                <a:latin typeface="Times New Roman" pitchFamily="18" charset="0"/>
                <a:cs typeface="Times New Roman" pitchFamily="18" charset="0"/>
              </a:rPr>
              <a:t>và</a:t>
            </a:r>
            <a:r>
              <a:rPr lang="en-US" altLang="zh-CN" sz="4400" b="1" dirty="0">
                <a:solidFill>
                  <a:srgbClr val="0033CC"/>
                </a:solidFill>
                <a:latin typeface="Times New Roman" pitchFamily="18" charset="0"/>
                <a:cs typeface="Times New Roman" pitchFamily="18" charset="0"/>
              </a:rPr>
              <a:t> </a:t>
            </a:r>
            <a:r>
              <a:rPr lang="en-US" altLang="zh-CN" sz="4400" b="1" dirty="0" err="1">
                <a:solidFill>
                  <a:srgbClr val="0033CC"/>
                </a:solidFill>
                <a:latin typeface="Times New Roman" pitchFamily="18" charset="0"/>
                <a:cs typeface="Times New Roman" pitchFamily="18" charset="0"/>
              </a:rPr>
              <a:t>giập</a:t>
            </a:r>
            <a:r>
              <a:rPr lang="en-US" altLang="zh-CN" sz="4400" b="1" dirty="0">
                <a:solidFill>
                  <a:srgbClr val="0033CC"/>
                </a:solidFill>
                <a:latin typeface="Times New Roman" pitchFamily="18" charset="0"/>
                <a:cs typeface="Times New Roman" pitchFamily="18" charset="0"/>
              </a:rPr>
              <a:t> </a:t>
            </a:r>
            <a:r>
              <a:rPr lang="en-US" altLang="zh-CN" sz="4400" b="1" dirty="0" err="1">
                <a:solidFill>
                  <a:srgbClr val="0033CC"/>
                </a:solidFill>
                <a:latin typeface="Times New Roman" pitchFamily="18" charset="0"/>
                <a:cs typeface="Times New Roman" pitchFamily="18" charset="0"/>
              </a:rPr>
              <a:t>luống</a:t>
            </a:r>
            <a:r>
              <a:rPr lang="en-US" altLang="zh-CN" sz="4400" b="1" dirty="0">
                <a:solidFill>
                  <a:srgbClr val="0033CC"/>
                </a:solidFill>
                <a:latin typeface="Times New Roman" pitchFamily="18" charset="0"/>
                <a:cs typeface="Times New Roman" pitchFamily="18" charset="0"/>
              </a:rPr>
              <a:t> </a:t>
            </a:r>
            <a:r>
              <a:rPr lang="en-US" altLang="zh-CN" sz="4400" b="1" dirty="0" err="1">
                <a:solidFill>
                  <a:srgbClr val="0033CC"/>
                </a:solidFill>
                <a:latin typeface="Times New Roman" pitchFamily="18" charset="0"/>
                <a:cs typeface="Times New Roman" pitchFamily="18" charset="0"/>
              </a:rPr>
              <a:t>hoa</a:t>
            </a:r>
            <a:r>
              <a:rPr lang="en-US" altLang="zh-CN" sz="4400" b="1" dirty="0">
                <a:solidFill>
                  <a:srgbClr val="0033CC"/>
                </a:solidFill>
                <a:latin typeface="Times New Roman" pitchFamily="18" charset="0"/>
                <a:cs typeface="Times New Roman" pitchFamily="18" charset="0"/>
              </a:rPr>
              <a:t>.</a:t>
            </a:r>
          </a:p>
        </p:txBody>
      </p:sp>
      <p:sp>
        <p:nvSpPr>
          <p:cNvPr id="8" name="Right Arrow 7"/>
          <p:cNvSpPr/>
          <p:nvPr/>
        </p:nvSpPr>
        <p:spPr>
          <a:xfrm>
            <a:off x="586193" y="4138096"/>
            <a:ext cx="715412" cy="356467"/>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9" name="图片 41" descr="未标题-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6254151"/>
            <a:ext cx="12192000" cy="6038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92564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par>
                                <p:cTn id="8" presetID="2" presetClass="entr" presetSubtype="4"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 calcmode="lin" valueType="num">
                                      <p:cBhvr additive="base">
                                        <p:cTn id="10" dur="500" fill="hold"/>
                                        <p:tgtEl>
                                          <p:spTgt spid="3"/>
                                        </p:tgtEl>
                                        <p:attrNameLst>
                                          <p:attrName>ppt_x</p:attrName>
                                        </p:attrNameLst>
                                      </p:cBhvr>
                                      <p:tavLst>
                                        <p:tav tm="0">
                                          <p:val>
                                            <p:strVal val="#ppt_x"/>
                                          </p:val>
                                        </p:tav>
                                        <p:tav tm="100000">
                                          <p:val>
                                            <p:strVal val="#ppt_x"/>
                                          </p:val>
                                        </p:tav>
                                      </p:tavLst>
                                    </p:anim>
                                    <p:anim calcmode="lin" valueType="num">
                                      <p:cBhvr additive="base">
                                        <p:cTn id="11"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grpId="0" nodeType="click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additive="base">
                                        <p:cTn id="16" dur="500" fill="hold"/>
                                        <p:tgtEl>
                                          <p:spTgt spid="8"/>
                                        </p:tgtEl>
                                        <p:attrNameLst>
                                          <p:attrName>ppt_x</p:attrName>
                                        </p:attrNameLst>
                                      </p:cBhvr>
                                      <p:tavLst>
                                        <p:tav tm="0">
                                          <p:val>
                                            <p:strVal val="#ppt_x"/>
                                          </p:val>
                                        </p:tav>
                                        <p:tav tm="100000">
                                          <p:val>
                                            <p:strVal val="#ppt_x"/>
                                          </p:val>
                                        </p:tav>
                                      </p:tavLst>
                                    </p:anim>
                                    <p:anim calcmode="lin" valueType="num">
                                      <p:cBhvr additive="base">
                                        <p:cTn id="17" dur="500" fill="hold"/>
                                        <p:tgtEl>
                                          <p:spTgt spid="8"/>
                                        </p:tgtEl>
                                        <p:attrNameLst>
                                          <p:attrName>ppt_y</p:attrName>
                                        </p:attrNameLst>
                                      </p:cBhvr>
                                      <p:tavLst>
                                        <p:tav tm="0">
                                          <p:val>
                                            <p:strVal val="1+#ppt_h/2"/>
                                          </p:val>
                                        </p:tav>
                                        <p:tav tm="100000">
                                          <p:val>
                                            <p:strVal val="#ppt_y"/>
                                          </p:val>
                                        </p:tav>
                                      </p:tavLst>
                                    </p:anim>
                                  </p:childTnLst>
                                </p:cTn>
                              </p:par>
                              <p:par>
                                <p:cTn id="18" presetID="2" presetClass="entr" presetSubtype="4" fill="hold" grpId="0" nodeType="withEffect">
                                  <p:stCondLst>
                                    <p:cond delay="0"/>
                                  </p:stCondLst>
                                  <p:childTnLst>
                                    <p:set>
                                      <p:cBhvr>
                                        <p:cTn id="19" dur="1" fill="hold">
                                          <p:stCondLst>
                                            <p:cond delay="0"/>
                                          </p:stCondLst>
                                        </p:cTn>
                                        <p:tgtEl>
                                          <p:spTgt spid="4"/>
                                        </p:tgtEl>
                                        <p:attrNameLst>
                                          <p:attrName>style.visibility</p:attrName>
                                        </p:attrNameLst>
                                      </p:cBhvr>
                                      <p:to>
                                        <p:strVal val="visible"/>
                                      </p:to>
                                    </p:set>
                                    <p:anim calcmode="lin" valueType="num">
                                      <p:cBhvr additive="base">
                                        <p:cTn id="20" dur="500" fill="hold"/>
                                        <p:tgtEl>
                                          <p:spTgt spid="4"/>
                                        </p:tgtEl>
                                        <p:attrNameLst>
                                          <p:attrName>ppt_x</p:attrName>
                                        </p:attrNameLst>
                                      </p:cBhvr>
                                      <p:tavLst>
                                        <p:tav tm="0">
                                          <p:val>
                                            <p:strVal val="#ppt_x"/>
                                          </p:val>
                                        </p:tav>
                                        <p:tav tm="100000">
                                          <p:val>
                                            <p:strVal val="#ppt_x"/>
                                          </p:val>
                                        </p:tav>
                                      </p:tavLst>
                                    </p:anim>
                                    <p:anim calcmode="lin" valueType="num">
                                      <p:cBhvr additive="base">
                                        <p:cTn id="21"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p:bldP spid="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12192000" cy="697400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Cloud Callout 1"/>
          <p:cNvSpPr/>
          <p:nvPr/>
        </p:nvSpPr>
        <p:spPr>
          <a:xfrm>
            <a:off x="678654" y="221813"/>
            <a:ext cx="11257439" cy="2793900"/>
          </a:xfrm>
          <a:prstGeom prst="cloudCallout">
            <a:avLst>
              <a:gd name="adj1" fmla="val -22520"/>
              <a:gd name="adj2" fmla="val 85624"/>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 name="TextBox 6"/>
          <p:cNvSpPr txBox="1">
            <a:spLocks noChangeArrowheads="1"/>
          </p:cNvSpPr>
          <p:nvPr/>
        </p:nvSpPr>
        <p:spPr bwMode="auto">
          <a:xfrm>
            <a:off x="2317829" y="597328"/>
            <a:ext cx="8472091"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3200" b="1">
                <a:solidFill>
                  <a:schemeClr val="tx1"/>
                </a:solidFill>
                <a:latin typeface=".VnTime" panose="020B7200000000000000" pitchFamily="34" charset="0"/>
              </a:defRPr>
            </a:lvl1pPr>
            <a:lvl2pPr marL="742950" indent="-285750" eaLnBrk="0" hangingPunct="0">
              <a:defRPr sz="3200" b="1">
                <a:solidFill>
                  <a:schemeClr val="tx1"/>
                </a:solidFill>
                <a:latin typeface=".VnTime" panose="020B7200000000000000" pitchFamily="34" charset="0"/>
              </a:defRPr>
            </a:lvl2pPr>
            <a:lvl3pPr marL="1143000" indent="-228600" eaLnBrk="0" hangingPunct="0">
              <a:defRPr sz="3200" b="1">
                <a:solidFill>
                  <a:schemeClr val="tx1"/>
                </a:solidFill>
                <a:latin typeface=".VnTime" panose="020B7200000000000000" pitchFamily="34" charset="0"/>
              </a:defRPr>
            </a:lvl3pPr>
            <a:lvl4pPr marL="1600200" indent="-228600" eaLnBrk="0" hangingPunct="0">
              <a:defRPr sz="3200" b="1">
                <a:solidFill>
                  <a:schemeClr val="tx1"/>
                </a:solidFill>
                <a:latin typeface=".VnTime" panose="020B7200000000000000" pitchFamily="34" charset="0"/>
              </a:defRPr>
            </a:lvl4pPr>
            <a:lvl5pPr marL="2057400" indent="-228600" eaLnBrk="0" hangingPunct="0">
              <a:defRPr sz="3200" b="1">
                <a:solidFill>
                  <a:schemeClr val="tx1"/>
                </a:solidFill>
                <a:latin typeface=".VnTime" panose="020B7200000000000000" pitchFamily="34" charset="0"/>
              </a:defRPr>
            </a:lvl5pPr>
            <a:lvl6pPr marL="2514600" indent="-228600" eaLnBrk="0" fontAlgn="base" hangingPunct="0">
              <a:spcBef>
                <a:spcPct val="0"/>
              </a:spcBef>
              <a:spcAft>
                <a:spcPct val="0"/>
              </a:spcAft>
              <a:defRPr sz="3200" b="1">
                <a:solidFill>
                  <a:schemeClr val="tx1"/>
                </a:solidFill>
                <a:latin typeface=".VnTime" panose="020B7200000000000000" pitchFamily="34" charset="0"/>
              </a:defRPr>
            </a:lvl6pPr>
            <a:lvl7pPr marL="2971800" indent="-228600" eaLnBrk="0" fontAlgn="base" hangingPunct="0">
              <a:spcBef>
                <a:spcPct val="0"/>
              </a:spcBef>
              <a:spcAft>
                <a:spcPct val="0"/>
              </a:spcAft>
              <a:defRPr sz="3200" b="1">
                <a:solidFill>
                  <a:schemeClr val="tx1"/>
                </a:solidFill>
                <a:latin typeface=".VnTime" panose="020B7200000000000000" pitchFamily="34" charset="0"/>
              </a:defRPr>
            </a:lvl7pPr>
            <a:lvl8pPr marL="3429000" indent="-228600" eaLnBrk="0" fontAlgn="base" hangingPunct="0">
              <a:spcBef>
                <a:spcPct val="0"/>
              </a:spcBef>
              <a:spcAft>
                <a:spcPct val="0"/>
              </a:spcAft>
              <a:defRPr sz="3200" b="1">
                <a:solidFill>
                  <a:schemeClr val="tx1"/>
                </a:solidFill>
                <a:latin typeface=".VnTime" panose="020B7200000000000000" pitchFamily="34" charset="0"/>
              </a:defRPr>
            </a:lvl8pPr>
            <a:lvl9pPr marL="3886200" indent="-228600" eaLnBrk="0" fontAlgn="base" hangingPunct="0">
              <a:spcBef>
                <a:spcPct val="0"/>
              </a:spcBef>
              <a:spcAft>
                <a:spcPct val="0"/>
              </a:spcAft>
              <a:defRPr sz="3200" b="1">
                <a:solidFill>
                  <a:schemeClr val="tx1"/>
                </a:solidFill>
                <a:latin typeface=".VnTime" panose="020B7200000000000000" pitchFamily="34" charset="0"/>
              </a:defRPr>
            </a:lvl9pPr>
          </a:lstStyle>
          <a:p>
            <a:pPr algn="ctr" eaLnBrk="1" hangingPunct="1"/>
            <a:r>
              <a:rPr lang="en-US" altLang="zh-CN" sz="4400" dirty="0">
                <a:solidFill>
                  <a:srgbClr val="FF0000"/>
                </a:solidFill>
                <a:latin typeface="Times New Roman" pitchFamily="18" charset="0"/>
                <a:cs typeface="Times New Roman" pitchFamily="18" charset="0"/>
              </a:rPr>
              <a:t>4. </a:t>
            </a:r>
            <a:r>
              <a:rPr lang="en-US" altLang="zh-CN" sz="4400" dirty="0" err="1">
                <a:solidFill>
                  <a:srgbClr val="FF0000"/>
                </a:solidFill>
                <a:latin typeface="Times New Roman" panose="02020603050405020304" pitchFamily="18" charset="0"/>
                <a:cs typeface="Times New Roman" pitchFamily="18" charset="0"/>
              </a:rPr>
              <a:t>Thầy</a:t>
            </a:r>
            <a:r>
              <a:rPr lang="en-US" altLang="zh-CN" sz="4400" dirty="0">
                <a:solidFill>
                  <a:srgbClr val="FF0000"/>
                </a:solidFill>
                <a:latin typeface="Times New Roman" panose="02020603050405020304" pitchFamily="18" charset="0"/>
                <a:cs typeface="Times New Roman" pitchFamily="18" charset="0"/>
              </a:rPr>
              <a:t> </a:t>
            </a:r>
            <a:r>
              <a:rPr lang="en-US" altLang="zh-CN" sz="4400" dirty="0" err="1">
                <a:solidFill>
                  <a:srgbClr val="FF0000"/>
                </a:solidFill>
                <a:latin typeface="Times New Roman" panose="02020603050405020304" pitchFamily="18" charset="0"/>
                <a:cs typeface="Times New Roman" pitchFamily="18" charset="0"/>
              </a:rPr>
              <a:t>giáo</a:t>
            </a:r>
            <a:r>
              <a:rPr lang="en-US" altLang="zh-CN" sz="4400" dirty="0">
                <a:solidFill>
                  <a:srgbClr val="FF0000"/>
                </a:solidFill>
                <a:latin typeface="Times New Roman" panose="02020603050405020304" pitchFamily="18" charset="0"/>
                <a:cs typeface="Times New Roman" pitchFamily="18" charset="0"/>
              </a:rPr>
              <a:t> </a:t>
            </a:r>
            <a:r>
              <a:rPr lang="en-US" altLang="zh-CN" sz="4400" dirty="0" err="1">
                <a:solidFill>
                  <a:srgbClr val="FF0000"/>
                </a:solidFill>
                <a:latin typeface="Times New Roman" panose="02020603050405020304" pitchFamily="18" charset="0"/>
                <a:cs typeface="Times New Roman" pitchFamily="18" charset="0"/>
              </a:rPr>
              <a:t>chờ</a:t>
            </a:r>
            <a:r>
              <a:rPr lang="en-US" altLang="zh-CN" sz="4400" dirty="0">
                <a:solidFill>
                  <a:srgbClr val="FF0000"/>
                </a:solidFill>
                <a:latin typeface="Times New Roman" panose="02020603050405020304" pitchFamily="18" charset="0"/>
                <a:cs typeface="Times New Roman" pitchFamily="18" charset="0"/>
              </a:rPr>
              <a:t> </a:t>
            </a:r>
            <a:r>
              <a:rPr lang="en-US" altLang="zh-CN" sz="4400" dirty="0" err="1">
                <a:solidFill>
                  <a:srgbClr val="FF0000"/>
                </a:solidFill>
                <a:latin typeface="Times New Roman" panose="02020603050405020304" pitchFamily="18" charset="0"/>
                <a:cs typeface="Times New Roman" pitchFamily="18" charset="0"/>
              </a:rPr>
              <a:t>mong</a:t>
            </a:r>
            <a:r>
              <a:rPr lang="en-US" altLang="zh-CN" sz="4400" dirty="0">
                <a:solidFill>
                  <a:srgbClr val="FF0000"/>
                </a:solidFill>
                <a:latin typeface="Times New Roman" panose="02020603050405020304" pitchFamily="18" charset="0"/>
                <a:cs typeface="Times New Roman" pitchFamily="18" charset="0"/>
              </a:rPr>
              <a:t> </a:t>
            </a:r>
            <a:r>
              <a:rPr lang="en-US" altLang="zh-CN" sz="4400" dirty="0" err="1">
                <a:solidFill>
                  <a:srgbClr val="FF0000"/>
                </a:solidFill>
                <a:latin typeface="Times New Roman" panose="02020603050405020304" pitchFamily="18" charset="0"/>
                <a:cs typeface="Times New Roman" pitchFamily="18" charset="0"/>
              </a:rPr>
              <a:t>điều</a:t>
            </a:r>
            <a:r>
              <a:rPr lang="en-US" altLang="zh-CN" sz="4400" dirty="0">
                <a:solidFill>
                  <a:srgbClr val="FF0000"/>
                </a:solidFill>
                <a:latin typeface="Times New Roman" panose="02020603050405020304" pitchFamily="18" charset="0"/>
                <a:cs typeface="Times New Roman" pitchFamily="18" charset="0"/>
              </a:rPr>
              <a:t> </a:t>
            </a:r>
            <a:r>
              <a:rPr lang="en-US" altLang="zh-CN" sz="4400" dirty="0" err="1">
                <a:solidFill>
                  <a:srgbClr val="FF0000"/>
                </a:solidFill>
                <a:latin typeface="Times New Roman" panose="02020603050405020304" pitchFamily="18" charset="0"/>
                <a:cs typeface="Times New Roman" pitchFamily="18" charset="0"/>
              </a:rPr>
              <a:t>gì</a:t>
            </a:r>
            <a:r>
              <a:rPr lang="en-US" altLang="zh-CN" sz="4400" dirty="0">
                <a:solidFill>
                  <a:srgbClr val="FF0000"/>
                </a:solidFill>
                <a:latin typeface="Times New Roman" panose="02020603050405020304" pitchFamily="18" charset="0"/>
                <a:cs typeface="Times New Roman" pitchFamily="18" charset="0"/>
              </a:rPr>
              <a:t> ở </a:t>
            </a:r>
            <a:r>
              <a:rPr lang="en-US" altLang="zh-CN" sz="4400" dirty="0" err="1">
                <a:solidFill>
                  <a:srgbClr val="FF0000"/>
                </a:solidFill>
                <a:latin typeface="Times New Roman" panose="02020603050405020304" pitchFamily="18" charset="0"/>
                <a:cs typeface="Times New Roman" pitchFamily="18" charset="0"/>
              </a:rPr>
              <a:t>học</a:t>
            </a:r>
            <a:r>
              <a:rPr lang="en-US" altLang="zh-CN" sz="4400" dirty="0">
                <a:solidFill>
                  <a:srgbClr val="FF0000"/>
                </a:solidFill>
                <a:latin typeface="Times New Roman" panose="02020603050405020304" pitchFamily="18" charset="0"/>
                <a:cs typeface="Times New Roman" pitchFamily="18" charset="0"/>
              </a:rPr>
              <a:t> </a:t>
            </a:r>
            <a:r>
              <a:rPr lang="en-US" altLang="zh-CN" sz="4400" dirty="0" err="1">
                <a:solidFill>
                  <a:srgbClr val="FF0000"/>
                </a:solidFill>
                <a:latin typeface="Times New Roman" panose="02020603050405020304" pitchFamily="18" charset="0"/>
                <a:cs typeface="Times New Roman" pitchFamily="18" charset="0"/>
              </a:rPr>
              <a:t>sinh</a:t>
            </a:r>
            <a:r>
              <a:rPr lang="en-US" altLang="zh-CN" sz="4400" dirty="0">
                <a:solidFill>
                  <a:srgbClr val="FF0000"/>
                </a:solidFill>
                <a:latin typeface="Times New Roman" panose="02020603050405020304" pitchFamily="18" charset="0"/>
                <a:cs typeface="Times New Roman" pitchFamily="18" charset="0"/>
              </a:rPr>
              <a:t> </a:t>
            </a:r>
            <a:r>
              <a:rPr lang="en-US" altLang="zh-CN" sz="4400" dirty="0" err="1">
                <a:solidFill>
                  <a:srgbClr val="FF0000"/>
                </a:solidFill>
                <a:latin typeface="Times New Roman" panose="02020603050405020304" pitchFamily="18" charset="0"/>
                <a:cs typeface="Times New Roman" pitchFamily="18" charset="0"/>
              </a:rPr>
              <a:t>trong</a:t>
            </a:r>
            <a:r>
              <a:rPr lang="en-US" altLang="zh-CN" sz="4400" dirty="0">
                <a:solidFill>
                  <a:srgbClr val="FF0000"/>
                </a:solidFill>
                <a:latin typeface="Times New Roman" panose="02020603050405020304" pitchFamily="18" charset="0"/>
                <a:cs typeface="Times New Roman" pitchFamily="18" charset="0"/>
              </a:rPr>
              <a:t> </a:t>
            </a:r>
            <a:r>
              <a:rPr lang="en-US" altLang="zh-CN" sz="4400" dirty="0" err="1">
                <a:solidFill>
                  <a:srgbClr val="FF0000"/>
                </a:solidFill>
                <a:latin typeface="Times New Roman" panose="02020603050405020304" pitchFamily="18" charset="0"/>
                <a:cs typeface="Times New Roman" pitchFamily="18" charset="0"/>
              </a:rPr>
              <a:t>lớp</a:t>
            </a:r>
            <a:r>
              <a:rPr lang="en-US" altLang="zh-CN" sz="4400" dirty="0">
                <a:solidFill>
                  <a:srgbClr val="FF0000"/>
                </a:solidFill>
                <a:latin typeface="Times New Roman" panose="02020603050405020304" pitchFamily="18" charset="0"/>
                <a:cs typeface="Times New Roman" panose="02020603050405020304" pitchFamily="18" charset="0"/>
              </a:rPr>
              <a:t>?</a:t>
            </a:r>
          </a:p>
        </p:txBody>
      </p:sp>
      <p:sp>
        <p:nvSpPr>
          <p:cNvPr id="4" name="Rectangle 3"/>
          <p:cNvSpPr/>
          <p:nvPr/>
        </p:nvSpPr>
        <p:spPr>
          <a:xfrm>
            <a:off x="1557512" y="3638599"/>
            <a:ext cx="10634488" cy="1569660"/>
          </a:xfrm>
          <a:prstGeom prst="rect">
            <a:avLst/>
          </a:prstGeom>
        </p:spPr>
        <p:txBody>
          <a:bodyPr wrap="square">
            <a:spAutoFit/>
          </a:bodyPr>
          <a:lstStyle/>
          <a:p>
            <a:pPr algn="ctr"/>
            <a:r>
              <a:rPr lang="en-US" altLang="zh-CN" sz="4800" b="1" dirty="0" err="1">
                <a:solidFill>
                  <a:srgbClr val="0033CC"/>
                </a:solidFill>
                <a:latin typeface="Times New Roman" pitchFamily="18" charset="0"/>
                <a:cs typeface="Times New Roman" pitchFamily="18" charset="0"/>
              </a:rPr>
              <a:t>Thầy</a:t>
            </a:r>
            <a:r>
              <a:rPr lang="en-US" altLang="zh-CN" sz="4800" b="1" dirty="0">
                <a:solidFill>
                  <a:srgbClr val="0033CC"/>
                </a:solidFill>
                <a:latin typeface="Times New Roman" pitchFamily="18" charset="0"/>
                <a:cs typeface="Times New Roman" pitchFamily="18" charset="0"/>
              </a:rPr>
              <a:t> </a:t>
            </a:r>
            <a:r>
              <a:rPr lang="en-US" altLang="zh-CN" sz="4800" b="1" dirty="0" err="1">
                <a:solidFill>
                  <a:srgbClr val="0033CC"/>
                </a:solidFill>
                <a:latin typeface="Times New Roman" pitchFamily="18" charset="0"/>
                <a:cs typeface="Times New Roman" pitchFamily="18" charset="0"/>
              </a:rPr>
              <a:t>chờ</a:t>
            </a:r>
            <a:r>
              <a:rPr lang="en-US" altLang="zh-CN" sz="4800" b="1" dirty="0">
                <a:solidFill>
                  <a:srgbClr val="0033CC"/>
                </a:solidFill>
                <a:latin typeface="Times New Roman" pitchFamily="18" charset="0"/>
                <a:cs typeface="Times New Roman" pitchFamily="18" charset="0"/>
              </a:rPr>
              <a:t> </a:t>
            </a:r>
            <a:r>
              <a:rPr lang="en-US" altLang="zh-CN" sz="4800" b="1" dirty="0" err="1">
                <a:solidFill>
                  <a:srgbClr val="0033CC"/>
                </a:solidFill>
                <a:latin typeface="Times New Roman" pitchFamily="18" charset="0"/>
                <a:cs typeface="Times New Roman" pitchFamily="18" charset="0"/>
              </a:rPr>
              <a:t>mong</a:t>
            </a:r>
            <a:r>
              <a:rPr lang="en-US" altLang="zh-CN" sz="4800" b="1" dirty="0">
                <a:solidFill>
                  <a:srgbClr val="0033CC"/>
                </a:solidFill>
                <a:latin typeface="Times New Roman" pitchFamily="18" charset="0"/>
                <a:cs typeface="Times New Roman" pitchFamily="18" charset="0"/>
              </a:rPr>
              <a:t> </a:t>
            </a:r>
            <a:r>
              <a:rPr lang="en-US" altLang="zh-CN" sz="4800" b="1" dirty="0" err="1">
                <a:solidFill>
                  <a:srgbClr val="0033CC"/>
                </a:solidFill>
                <a:latin typeface="Times New Roman" pitchFamily="18" charset="0"/>
                <a:cs typeface="Times New Roman" pitchFamily="18" charset="0"/>
              </a:rPr>
              <a:t>học</a:t>
            </a:r>
            <a:r>
              <a:rPr lang="en-US" altLang="zh-CN" sz="4800" b="1" dirty="0">
                <a:solidFill>
                  <a:srgbClr val="0033CC"/>
                </a:solidFill>
                <a:latin typeface="Times New Roman" pitchFamily="18" charset="0"/>
                <a:cs typeface="Times New Roman" pitchFamily="18" charset="0"/>
              </a:rPr>
              <a:t> </a:t>
            </a:r>
            <a:r>
              <a:rPr lang="en-US" altLang="zh-CN" sz="4800" b="1" dirty="0" err="1">
                <a:solidFill>
                  <a:srgbClr val="0033CC"/>
                </a:solidFill>
                <a:latin typeface="Times New Roman" pitchFamily="18" charset="0"/>
                <a:cs typeface="Times New Roman" pitchFamily="18" charset="0"/>
              </a:rPr>
              <a:t>sinh</a:t>
            </a:r>
            <a:r>
              <a:rPr lang="en-US" altLang="zh-CN" sz="4800" b="1" dirty="0">
                <a:solidFill>
                  <a:srgbClr val="0033CC"/>
                </a:solidFill>
                <a:latin typeface="Times New Roman" pitchFamily="18" charset="0"/>
                <a:cs typeface="Times New Roman" pitchFamily="18" charset="0"/>
              </a:rPr>
              <a:t>  </a:t>
            </a:r>
            <a:r>
              <a:rPr lang="en-US" altLang="zh-CN" sz="4800" b="1" dirty="0" err="1">
                <a:solidFill>
                  <a:srgbClr val="0033CC"/>
                </a:solidFill>
                <a:latin typeface="Times New Roman" pitchFamily="18" charset="0"/>
                <a:cs typeface="Times New Roman" pitchFamily="18" charset="0"/>
              </a:rPr>
              <a:t>nhận</a:t>
            </a:r>
            <a:r>
              <a:rPr lang="en-US" altLang="zh-CN" sz="4800" b="1" dirty="0">
                <a:solidFill>
                  <a:srgbClr val="0033CC"/>
                </a:solidFill>
                <a:latin typeface="Times New Roman" pitchFamily="18" charset="0"/>
                <a:cs typeface="Times New Roman" pitchFamily="18" charset="0"/>
              </a:rPr>
              <a:t> </a:t>
            </a:r>
            <a:r>
              <a:rPr lang="en-US" altLang="zh-CN" sz="4800" b="1" dirty="0" err="1">
                <a:solidFill>
                  <a:srgbClr val="0033CC"/>
                </a:solidFill>
                <a:latin typeface="Times New Roman" pitchFamily="18" charset="0"/>
                <a:cs typeface="Times New Roman" pitchFamily="18" charset="0"/>
              </a:rPr>
              <a:t>lỗi</a:t>
            </a:r>
            <a:r>
              <a:rPr lang="en-US" altLang="zh-CN" sz="4800" b="1" dirty="0">
                <a:solidFill>
                  <a:srgbClr val="0033CC"/>
                </a:solidFill>
                <a:latin typeface="Times New Roman" pitchFamily="18" charset="0"/>
                <a:cs typeface="Times New Roman" pitchFamily="18" charset="0"/>
              </a:rPr>
              <a:t> </a:t>
            </a:r>
            <a:r>
              <a:rPr lang="en-US" altLang="zh-CN" sz="4800" b="1" dirty="0" err="1">
                <a:solidFill>
                  <a:srgbClr val="0033CC"/>
                </a:solidFill>
                <a:latin typeface="Times New Roman" pitchFamily="18" charset="0"/>
                <a:cs typeface="Times New Roman" pitchFamily="18" charset="0"/>
              </a:rPr>
              <a:t>và</a:t>
            </a:r>
            <a:r>
              <a:rPr lang="en-US" altLang="zh-CN" sz="4800" b="1" dirty="0">
                <a:solidFill>
                  <a:srgbClr val="0033CC"/>
                </a:solidFill>
                <a:latin typeface="Times New Roman" pitchFamily="18" charset="0"/>
                <a:cs typeface="Times New Roman" pitchFamily="18" charset="0"/>
              </a:rPr>
              <a:t> </a:t>
            </a:r>
            <a:r>
              <a:rPr lang="en-US" altLang="zh-CN" sz="4800" b="1" dirty="0" err="1">
                <a:solidFill>
                  <a:srgbClr val="0033CC"/>
                </a:solidFill>
                <a:latin typeface="Times New Roman" pitchFamily="18" charset="0"/>
                <a:cs typeface="Times New Roman" pitchFamily="18" charset="0"/>
              </a:rPr>
              <a:t>sửa</a:t>
            </a:r>
            <a:r>
              <a:rPr lang="en-US" altLang="zh-CN" sz="4800" b="1" dirty="0">
                <a:solidFill>
                  <a:srgbClr val="0033CC"/>
                </a:solidFill>
                <a:latin typeface="Times New Roman" pitchFamily="18" charset="0"/>
                <a:cs typeface="Times New Roman" pitchFamily="18" charset="0"/>
              </a:rPr>
              <a:t> </a:t>
            </a:r>
            <a:r>
              <a:rPr lang="en-US" altLang="zh-CN" sz="4800" b="1" dirty="0" err="1">
                <a:solidFill>
                  <a:srgbClr val="0033CC"/>
                </a:solidFill>
                <a:latin typeface="Times New Roman" pitchFamily="18" charset="0"/>
                <a:cs typeface="Times New Roman" pitchFamily="18" charset="0"/>
              </a:rPr>
              <a:t>lại</a:t>
            </a:r>
            <a:r>
              <a:rPr lang="en-US" altLang="zh-CN" sz="4800" b="1" dirty="0">
                <a:solidFill>
                  <a:srgbClr val="0033CC"/>
                </a:solidFill>
                <a:latin typeface="Times New Roman" pitchFamily="18" charset="0"/>
                <a:cs typeface="Times New Roman" pitchFamily="18" charset="0"/>
              </a:rPr>
              <a:t> </a:t>
            </a:r>
            <a:r>
              <a:rPr lang="en-US" altLang="zh-CN" sz="4800" b="1" dirty="0" err="1">
                <a:solidFill>
                  <a:srgbClr val="0033CC"/>
                </a:solidFill>
                <a:latin typeface="Times New Roman" pitchFamily="18" charset="0"/>
                <a:cs typeface="Times New Roman" pitchFamily="18" charset="0"/>
              </a:rPr>
              <a:t>hàng</a:t>
            </a:r>
            <a:r>
              <a:rPr lang="en-US" altLang="zh-CN" sz="4800" b="1" dirty="0">
                <a:solidFill>
                  <a:srgbClr val="0033CC"/>
                </a:solidFill>
                <a:latin typeface="Times New Roman" pitchFamily="18" charset="0"/>
                <a:cs typeface="Times New Roman" pitchFamily="18" charset="0"/>
              </a:rPr>
              <a:t> </a:t>
            </a:r>
            <a:r>
              <a:rPr lang="en-US" altLang="zh-CN" sz="4800" b="1" dirty="0" err="1">
                <a:solidFill>
                  <a:srgbClr val="0033CC"/>
                </a:solidFill>
                <a:latin typeface="Times New Roman" pitchFamily="18" charset="0"/>
                <a:cs typeface="Times New Roman" pitchFamily="18" charset="0"/>
              </a:rPr>
              <a:t>rào</a:t>
            </a:r>
            <a:r>
              <a:rPr lang="en-US" altLang="zh-CN" sz="4800" b="1" dirty="0">
                <a:solidFill>
                  <a:srgbClr val="0033CC"/>
                </a:solidFill>
                <a:latin typeface="Times New Roman" pitchFamily="18" charset="0"/>
                <a:cs typeface="Times New Roman" pitchFamily="18" charset="0"/>
              </a:rPr>
              <a:t>, </a:t>
            </a:r>
            <a:r>
              <a:rPr lang="en-US" altLang="zh-CN" sz="4800" b="1" dirty="0" err="1">
                <a:solidFill>
                  <a:srgbClr val="0033CC"/>
                </a:solidFill>
                <a:latin typeface="Times New Roman" pitchFamily="18" charset="0"/>
                <a:cs typeface="Times New Roman" pitchFamily="18" charset="0"/>
              </a:rPr>
              <a:t>luống</a:t>
            </a:r>
            <a:r>
              <a:rPr lang="en-US" altLang="zh-CN" sz="4800" b="1" dirty="0">
                <a:solidFill>
                  <a:srgbClr val="0033CC"/>
                </a:solidFill>
                <a:latin typeface="Times New Roman" pitchFamily="18" charset="0"/>
                <a:cs typeface="Times New Roman" pitchFamily="18" charset="0"/>
              </a:rPr>
              <a:t> </a:t>
            </a:r>
            <a:r>
              <a:rPr lang="en-US" altLang="zh-CN" sz="4800" b="1" dirty="0" err="1">
                <a:solidFill>
                  <a:srgbClr val="0033CC"/>
                </a:solidFill>
                <a:latin typeface="Times New Roman" pitchFamily="18" charset="0"/>
                <a:cs typeface="Times New Roman" pitchFamily="18" charset="0"/>
              </a:rPr>
              <a:t>hoa</a:t>
            </a:r>
            <a:r>
              <a:rPr lang="en-US" altLang="zh-CN" sz="4800" b="1" dirty="0">
                <a:solidFill>
                  <a:srgbClr val="0033CC"/>
                </a:solidFill>
                <a:latin typeface="Times New Roman" pitchFamily="18" charset="0"/>
                <a:cs typeface="Times New Roman" pitchFamily="18" charset="0"/>
              </a:rPr>
              <a:t>. </a:t>
            </a:r>
          </a:p>
        </p:txBody>
      </p:sp>
      <p:sp>
        <p:nvSpPr>
          <p:cNvPr id="5" name="Right Arrow 4"/>
          <p:cNvSpPr/>
          <p:nvPr/>
        </p:nvSpPr>
        <p:spPr>
          <a:xfrm>
            <a:off x="678654" y="3706485"/>
            <a:ext cx="715412" cy="356467"/>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7" name="图片 41" descr="未标题-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6254151"/>
            <a:ext cx="12192000" cy="6038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28581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ppt_x"/>
                                          </p:val>
                                        </p:tav>
                                        <p:tav tm="100000">
                                          <p:val>
                                            <p:strVal val="#ppt_x"/>
                                          </p:val>
                                        </p:tav>
                                      </p:tavLst>
                                    </p:anim>
                                    <p:anim calcmode="lin" valueType="num">
                                      <p:cBhvr additive="base">
                                        <p:cTn id="18" dur="500" fill="hold"/>
                                        <p:tgtEl>
                                          <p:spTgt spid="5"/>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additive="base">
                                        <p:cTn id="21" dur="500" fill="hold"/>
                                        <p:tgtEl>
                                          <p:spTgt spid="4"/>
                                        </p:tgtEl>
                                        <p:attrNameLst>
                                          <p:attrName>ppt_x</p:attrName>
                                        </p:attrNameLst>
                                      </p:cBhvr>
                                      <p:tavLst>
                                        <p:tav tm="0">
                                          <p:val>
                                            <p:strVal val="#ppt_x"/>
                                          </p:val>
                                        </p:tav>
                                        <p:tav tm="100000">
                                          <p:val>
                                            <p:strVal val="#ppt_x"/>
                                          </p:val>
                                        </p:tav>
                                      </p:tavLst>
                                    </p:anim>
                                    <p:anim calcmode="lin" valueType="num">
                                      <p:cBhvr additive="base">
                                        <p:cTn id="2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Rectangle 5"/>
          <p:cNvSpPr/>
          <p:nvPr/>
        </p:nvSpPr>
        <p:spPr>
          <a:xfrm>
            <a:off x="0" y="0"/>
            <a:ext cx="12192000" cy="697400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Cloud Callout 1"/>
          <p:cNvSpPr/>
          <p:nvPr/>
        </p:nvSpPr>
        <p:spPr>
          <a:xfrm>
            <a:off x="367104" y="-14792"/>
            <a:ext cx="11457791" cy="2793900"/>
          </a:xfrm>
          <a:prstGeom prst="cloudCallout">
            <a:avLst>
              <a:gd name="adj1" fmla="val -22520"/>
              <a:gd name="adj2" fmla="val 85624"/>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 name="TextBox 6"/>
          <p:cNvSpPr txBox="1">
            <a:spLocks noChangeArrowheads="1"/>
          </p:cNvSpPr>
          <p:nvPr/>
        </p:nvSpPr>
        <p:spPr bwMode="auto">
          <a:xfrm>
            <a:off x="1434905" y="658883"/>
            <a:ext cx="8871689"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3200" b="1">
                <a:solidFill>
                  <a:schemeClr val="tx1"/>
                </a:solidFill>
                <a:latin typeface=".VnTime" panose="020B7200000000000000" pitchFamily="34" charset="0"/>
              </a:defRPr>
            </a:lvl1pPr>
            <a:lvl2pPr marL="742950" indent="-285750" eaLnBrk="0" hangingPunct="0">
              <a:defRPr sz="3200" b="1">
                <a:solidFill>
                  <a:schemeClr val="tx1"/>
                </a:solidFill>
                <a:latin typeface=".VnTime" panose="020B7200000000000000" pitchFamily="34" charset="0"/>
              </a:defRPr>
            </a:lvl2pPr>
            <a:lvl3pPr marL="1143000" indent="-228600" eaLnBrk="0" hangingPunct="0">
              <a:defRPr sz="3200" b="1">
                <a:solidFill>
                  <a:schemeClr val="tx1"/>
                </a:solidFill>
                <a:latin typeface=".VnTime" panose="020B7200000000000000" pitchFamily="34" charset="0"/>
              </a:defRPr>
            </a:lvl3pPr>
            <a:lvl4pPr marL="1600200" indent="-228600" eaLnBrk="0" hangingPunct="0">
              <a:defRPr sz="3200" b="1">
                <a:solidFill>
                  <a:schemeClr val="tx1"/>
                </a:solidFill>
                <a:latin typeface=".VnTime" panose="020B7200000000000000" pitchFamily="34" charset="0"/>
              </a:defRPr>
            </a:lvl4pPr>
            <a:lvl5pPr marL="2057400" indent="-228600" eaLnBrk="0" hangingPunct="0">
              <a:defRPr sz="3200" b="1">
                <a:solidFill>
                  <a:schemeClr val="tx1"/>
                </a:solidFill>
                <a:latin typeface=".VnTime" panose="020B7200000000000000" pitchFamily="34" charset="0"/>
              </a:defRPr>
            </a:lvl5pPr>
            <a:lvl6pPr marL="2514600" indent="-228600" eaLnBrk="0" fontAlgn="base" hangingPunct="0">
              <a:spcBef>
                <a:spcPct val="0"/>
              </a:spcBef>
              <a:spcAft>
                <a:spcPct val="0"/>
              </a:spcAft>
              <a:defRPr sz="3200" b="1">
                <a:solidFill>
                  <a:schemeClr val="tx1"/>
                </a:solidFill>
                <a:latin typeface=".VnTime" panose="020B7200000000000000" pitchFamily="34" charset="0"/>
              </a:defRPr>
            </a:lvl6pPr>
            <a:lvl7pPr marL="2971800" indent="-228600" eaLnBrk="0" fontAlgn="base" hangingPunct="0">
              <a:spcBef>
                <a:spcPct val="0"/>
              </a:spcBef>
              <a:spcAft>
                <a:spcPct val="0"/>
              </a:spcAft>
              <a:defRPr sz="3200" b="1">
                <a:solidFill>
                  <a:schemeClr val="tx1"/>
                </a:solidFill>
                <a:latin typeface=".VnTime" panose="020B7200000000000000" pitchFamily="34" charset="0"/>
              </a:defRPr>
            </a:lvl7pPr>
            <a:lvl8pPr marL="3429000" indent="-228600" eaLnBrk="0" fontAlgn="base" hangingPunct="0">
              <a:spcBef>
                <a:spcPct val="0"/>
              </a:spcBef>
              <a:spcAft>
                <a:spcPct val="0"/>
              </a:spcAft>
              <a:defRPr sz="3200" b="1">
                <a:solidFill>
                  <a:schemeClr val="tx1"/>
                </a:solidFill>
                <a:latin typeface=".VnTime" panose="020B7200000000000000" pitchFamily="34" charset="0"/>
              </a:defRPr>
            </a:lvl8pPr>
            <a:lvl9pPr marL="3886200" indent="-228600" eaLnBrk="0" fontAlgn="base" hangingPunct="0">
              <a:spcBef>
                <a:spcPct val="0"/>
              </a:spcBef>
              <a:spcAft>
                <a:spcPct val="0"/>
              </a:spcAft>
              <a:defRPr sz="3200" b="1">
                <a:solidFill>
                  <a:schemeClr val="tx1"/>
                </a:solidFill>
                <a:latin typeface=".VnTime" panose="020B7200000000000000" pitchFamily="34" charset="0"/>
              </a:defRPr>
            </a:lvl9pPr>
          </a:lstStyle>
          <a:p>
            <a:pPr algn="ctr" eaLnBrk="1" hangingPunct="1"/>
            <a:r>
              <a:rPr lang="en-US" altLang="zh-CN" sz="4400" dirty="0">
                <a:solidFill>
                  <a:srgbClr val="FF0000"/>
                </a:solidFill>
                <a:latin typeface="Times New Roman" pitchFamily="18" charset="0"/>
                <a:cs typeface="Times New Roman" pitchFamily="18" charset="0"/>
              </a:rPr>
              <a:t>5. Ai </a:t>
            </a:r>
            <a:r>
              <a:rPr lang="en-US" altLang="zh-CN" sz="4400" dirty="0" err="1" smtClean="0">
                <a:solidFill>
                  <a:srgbClr val="FF0000"/>
                </a:solidFill>
                <a:latin typeface="Times New Roman" panose="02020603050405020304" pitchFamily="18" charset="0"/>
                <a:cs typeface="Times New Roman" panose="02020603050405020304" pitchFamily="18" charset="0"/>
              </a:rPr>
              <a:t>là</a:t>
            </a:r>
            <a:r>
              <a:rPr lang="en-US" altLang="zh-CN" sz="4400" dirty="0" smtClean="0">
                <a:solidFill>
                  <a:srgbClr val="FF0000"/>
                </a:solidFill>
                <a:latin typeface="Times New Roman" panose="02020603050405020304" pitchFamily="18" charset="0"/>
                <a:cs typeface="Times New Roman" pitchFamily="18" charset="0"/>
              </a:rPr>
              <a:t> </a:t>
            </a:r>
            <a:r>
              <a:rPr lang="en-US" altLang="zh-CN" sz="4400" dirty="0">
                <a:solidFill>
                  <a:srgbClr val="FF0000"/>
                </a:solidFill>
                <a:latin typeface="Times New Roman" panose="02020603050405020304" pitchFamily="18" charset="0"/>
                <a:cs typeface="Times New Roman" pitchFamily="18" charset="0"/>
              </a:rPr>
              <a:t>“</a:t>
            </a:r>
            <a:r>
              <a:rPr lang="en-US" altLang="zh-CN" sz="4400" i="1" dirty="0" err="1">
                <a:solidFill>
                  <a:srgbClr val="FF0000"/>
                </a:solidFill>
                <a:latin typeface="Times New Roman" panose="02020603050405020304" pitchFamily="18" charset="0"/>
                <a:cs typeface="Times New Roman" pitchFamily="18" charset="0"/>
              </a:rPr>
              <a:t>Người</a:t>
            </a:r>
            <a:r>
              <a:rPr lang="en-US" altLang="zh-CN" sz="4400" i="1" dirty="0">
                <a:solidFill>
                  <a:srgbClr val="FF0000"/>
                </a:solidFill>
                <a:latin typeface="Times New Roman" panose="02020603050405020304" pitchFamily="18" charset="0"/>
                <a:cs typeface="Times New Roman" pitchFamily="18" charset="0"/>
              </a:rPr>
              <a:t> </a:t>
            </a:r>
            <a:r>
              <a:rPr lang="en-US" altLang="zh-CN" sz="4400" i="1" dirty="0" err="1">
                <a:solidFill>
                  <a:srgbClr val="FF0000"/>
                </a:solidFill>
                <a:latin typeface="Times New Roman" panose="02020603050405020304" pitchFamily="18" charset="0"/>
                <a:cs typeface="Times New Roman" pitchFamily="18" charset="0"/>
              </a:rPr>
              <a:t>lính</a:t>
            </a:r>
            <a:r>
              <a:rPr lang="en-US" altLang="zh-CN" sz="4400" i="1" dirty="0">
                <a:solidFill>
                  <a:srgbClr val="FF0000"/>
                </a:solidFill>
                <a:latin typeface="Times New Roman" panose="02020603050405020304" pitchFamily="18" charset="0"/>
                <a:cs typeface="Times New Roman" pitchFamily="18" charset="0"/>
              </a:rPr>
              <a:t> </a:t>
            </a:r>
            <a:r>
              <a:rPr lang="en-US" altLang="zh-CN" sz="4400" i="1" dirty="0" err="1">
                <a:solidFill>
                  <a:srgbClr val="FF0000"/>
                </a:solidFill>
                <a:latin typeface="Times New Roman" panose="02020603050405020304" pitchFamily="18" charset="0"/>
                <a:cs typeface="Times New Roman" pitchFamily="18" charset="0"/>
              </a:rPr>
              <a:t>dũng</a:t>
            </a:r>
            <a:r>
              <a:rPr lang="en-US" altLang="zh-CN" sz="4400" i="1" dirty="0">
                <a:solidFill>
                  <a:srgbClr val="FF0000"/>
                </a:solidFill>
                <a:latin typeface="Times New Roman" panose="02020603050405020304" pitchFamily="18" charset="0"/>
                <a:cs typeface="Times New Roman" pitchFamily="18" charset="0"/>
              </a:rPr>
              <a:t> </a:t>
            </a:r>
            <a:r>
              <a:rPr lang="en-US" altLang="zh-CN" sz="4400" i="1" dirty="0" err="1">
                <a:solidFill>
                  <a:srgbClr val="FF0000"/>
                </a:solidFill>
                <a:latin typeface="Times New Roman" panose="02020603050405020304" pitchFamily="18" charset="0"/>
                <a:cs typeface="Times New Roman" pitchFamily="18" charset="0"/>
              </a:rPr>
              <a:t>cảm</a:t>
            </a:r>
            <a:r>
              <a:rPr lang="en-US" altLang="zh-CN" sz="4400" dirty="0">
                <a:solidFill>
                  <a:srgbClr val="FF0000"/>
                </a:solidFill>
                <a:latin typeface="Times New Roman" panose="02020603050405020304" pitchFamily="18" charset="0"/>
                <a:cs typeface="Times New Roman" pitchFamily="18" charset="0"/>
              </a:rPr>
              <a:t>” </a:t>
            </a:r>
            <a:r>
              <a:rPr lang="en-US" altLang="zh-CN" sz="4400" dirty="0" err="1">
                <a:solidFill>
                  <a:srgbClr val="FF0000"/>
                </a:solidFill>
                <a:latin typeface="Times New Roman" panose="02020603050405020304" pitchFamily="18" charset="0"/>
                <a:cs typeface="Times New Roman" pitchFamily="18" charset="0"/>
              </a:rPr>
              <a:t>trong</a:t>
            </a:r>
            <a:r>
              <a:rPr lang="en-US" altLang="zh-CN" sz="4400" dirty="0">
                <a:solidFill>
                  <a:srgbClr val="FF0000"/>
                </a:solidFill>
                <a:latin typeface="Times New Roman" panose="02020603050405020304" pitchFamily="18" charset="0"/>
                <a:cs typeface="Times New Roman" pitchFamily="18" charset="0"/>
              </a:rPr>
              <a:t> </a:t>
            </a:r>
            <a:r>
              <a:rPr lang="en-US" altLang="zh-CN" sz="4400" dirty="0" err="1">
                <a:solidFill>
                  <a:srgbClr val="FF0000"/>
                </a:solidFill>
                <a:latin typeface="Times New Roman" panose="02020603050405020304" pitchFamily="18" charset="0"/>
                <a:cs typeface="Times New Roman" pitchFamily="18" charset="0"/>
              </a:rPr>
              <a:t>truyện</a:t>
            </a:r>
            <a:r>
              <a:rPr lang="en-US" altLang="zh-CN" sz="4400" dirty="0">
                <a:solidFill>
                  <a:srgbClr val="FF0000"/>
                </a:solidFill>
                <a:latin typeface="Times New Roman" panose="02020603050405020304" pitchFamily="18" charset="0"/>
                <a:cs typeface="Times New Roman" pitchFamily="18" charset="0"/>
              </a:rPr>
              <a:t> </a:t>
            </a:r>
            <a:r>
              <a:rPr lang="en-US" altLang="zh-CN" sz="4400" dirty="0" err="1">
                <a:solidFill>
                  <a:srgbClr val="FF0000"/>
                </a:solidFill>
                <a:latin typeface="Times New Roman" panose="02020603050405020304" pitchFamily="18" charset="0"/>
                <a:cs typeface="Times New Roman" pitchFamily="18" charset="0"/>
              </a:rPr>
              <a:t>này</a:t>
            </a:r>
            <a:r>
              <a:rPr lang="en-US" altLang="zh-CN" sz="4400" dirty="0">
                <a:solidFill>
                  <a:srgbClr val="FF0000"/>
                </a:solidFill>
                <a:latin typeface="Times New Roman" panose="02020603050405020304" pitchFamily="18" charset="0"/>
                <a:cs typeface="Times New Roman" pitchFamily="18" charset="0"/>
              </a:rPr>
              <a:t>?</a:t>
            </a:r>
          </a:p>
        </p:txBody>
      </p:sp>
      <p:sp>
        <p:nvSpPr>
          <p:cNvPr id="4" name="Rectangle 3"/>
          <p:cNvSpPr/>
          <p:nvPr/>
        </p:nvSpPr>
        <p:spPr>
          <a:xfrm>
            <a:off x="1557512" y="3680802"/>
            <a:ext cx="10634488" cy="830997"/>
          </a:xfrm>
          <a:prstGeom prst="rect">
            <a:avLst/>
          </a:prstGeom>
        </p:spPr>
        <p:txBody>
          <a:bodyPr wrap="square">
            <a:spAutoFit/>
          </a:bodyPr>
          <a:lstStyle/>
          <a:p>
            <a:r>
              <a:rPr lang="en-US" altLang="zh-CN" sz="4800" b="1" dirty="0" err="1">
                <a:solidFill>
                  <a:srgbClr val="0033CC"/>
                </a:solidFill>
                <a:latin typeface="Times New Roman" pitchFamily="18" charset="0"/>
                <a:cs typeface="Times New Roman" pitchFamily="18" charset="0"/>
              </a:rPr>
              <a:t>Người</a:t>
            </a:r>
            <a:r>
              <a:rPr lang="en-US" altLang="zh-CN" sz="4800" b="1" dirty="0">
                <a:solidFill>
                  <a:srgbClr val="0033CC"/>
                </a:solidFill>
                <a:latin typeface="Times New Roman" pitchFamily="18" charset="0"/>
                <a:cs typeface="Times New Roman" pitchFamily="18" charset="0"/>
              </a:rPr>
              <a:t> </a:t>
            </a:r>
            <a:r>
              <a:rPr lang="en-US" altLang="zh-CN" sz="4800" b="1" dirty="0" err="1">
                <a:solidFill>
                  <a:srgbClr val="0033CC"/>
                </a:solidFill>
                <a:latin typeface="Times New Roman" pitchFamily="18" charset="0"/>
                <a:cs typeface="Times New Roman" pitchFamily="18" charset="0"/>
              </a:rPr>
              <a:t>lính</a:t>
            </a:r>
            <a:r>
              <a:rPr lang="en-US" altLang="zh-CN" sz="4800" b="1" dirty="0">
                <a:solidFill>
                  <a:srgbClr val="0033CC"/>
                </a:solidFill>
                <a:latin typeface="Times New Roman" pitchFamily="18" charset="0"/>
                <a:cs typeface="Times New Roman" pitchFamily="18" charset="0"/>
              </a:rPr>
              <a:t> </a:t>
            </a:r>
            <a:r>
              <a:rPr lang="en-US" altLang="zh-CN" sz="4800" b="1" dirty="0" err="1">
                <a:solidFill>
                  <a:srgbClr val="0033CC"/>
                </a:solidFill>
                <a:latin typeface="Times New Roman" pitchFamily="18" charset="0"/>
                <a:cs typeface="Times New Roman" pitchFamily="18" charset="0"/>
              </a:rPr>
              <a:t>dũng</a:t>
            </a:r>
            <a:r>
              <a:rPr lang="en-US" altLang="zh-CN" sz="4800" b="1" dirty="0">
                <a:solidFill>
                  <a:srgbClr val="0033CC"/>
                </a:solidFill>
                <a:latin typeface="Times New Roman" pitchFamily="18" charset="0"/>
                <a:cs typeface="Times New Roman" pitchFamily="18" charset="0"/>
              </a:rPr>
              <a:t> </a:t>
            </a:r>
            <a:r>
              <a:rPr lang="en-US" altLang="zh-CN" sz="4800" b="1" dirty="0" err="1">
                <a:solidFill>
                  <a:srgbClr val="0033CC"/>
                </a:solidFill>
                <a:latin typeface="Times New Roman" pitchFamily="18" charset="0"/>
                <a:cs typeface="Times New Roman" pitchFamily="18" charset="0"/>
              </a:rPr>
              <a:t>cảm</a:t>
            </a:r>
            <a:r>
              <a:rPr lang="en-US" altLang="zh-CN" sz="4800" b="1" dirty="0">
                <a:solidFill>
                  <a:srgbClr val="0033CC"/>
                </a:solidFill>
                <a:latin typeface="Times New Roman" pitchFamily="18" charset="0"/>
                <a:cs typeface="Times New Roman" pitchFamily="18" charset="0"/>
              </a:rPr>
              <a:t> </a:t>
            </a:r>
            <a:r>
              <a:rPr lang="en-US" altLang="zh-CN" sz="4800" b="1" dirty="0" err="1">
                <a:solidFill>
                  <a:srgbClr val="0033CC"/>
                </a:solidFill>
                <a:latin typeface="Times New Roman" pitchFamily="18" charset="0"/>
                <a:cs typeface="Times New Roman" pitchFamily="18" charset="0"/>
              </a:rPr>
              <a:t>là</a:t>
            </a:r>
            <a:r>
              <a:rPr lang="en-US" altLang="zh-CN" sz="4800" b="1" dirty="0">
                <a:solidFill>
                  <a:srgbClr val="0033CC"/>
                </a:solidFill>
                <a:latin typeface="Times New Roman" pitchFamily="18" charset="0"/>
                <a:cs typeface="Times New Roman" pitchFamily="18" charset="0"/>
              </a:rPr>
              <a:t> </a:t>
            </a:r>
            <a:r>
              <a:rPr lang="en-US" altLang="zh-CN" sz="4800" b="1" dirty="0" err="1">
                <a:solidFill>
                  <a:srgbClr val="0033CC"/>
                </a:solidFill>
                <a:latin typeface="Times New Roman" pitchFamily="18" charset="0"/>
                <a:cs typeface="Times New Roman" pitchFamily="18" charset="0"/>
              </a:rPr>
              <a:t>chú</a:t>
            </a:r>
            <a:r>
              <a:rPr lang="en-US" altLang="zh-CN" sz="4800" b="1" dirty="0">
                <a:solidFill>
                  <a:srgbClr val="0033CC"/>
                </a:solidFill>
                <a:latin typeface="Times New Roman" pitchFamily="18" charset="0"/>
                <a:cs typeface="Times New Roman" pitchFamily="18" charset="0"/>
              </a:rPr>
              <a:t> </a:t>
            </a:r>
            <a:r>
              <a:rPr lang="en-US" altLang="zh-CN" sz="4800" b="1" dirty="0" err="1">
                <a:solidFill>
                  <a:srgbClr val="0033CC"/>
                </a:solidFill>
                <a:latin typeface="Times New Roman" pitchFamily="18" charset="0"/>
                <a:cs typeface="Times New Roman" pitchFamily="18" charset="0"/>
              </a:rPr>
              <a:t>lính</a:t>
            </a:r>
            <a:r>
              <a:rPr lang="en-US" altLang="zh-CN" sz="4800" b="1" dirty="0">
                <a:solidFill>
                  <a:srgbClr val="0033CC"/>
                </a:solidFill>
                <a:latin typeface="Times New Roman" pitchFamily="18" charset="0"/>
                <a:cs typeface="Times New Roman" pitchFamily="18" charset="0"/>
              </a:rPr>
              <a:t> </a:t>
            </a:r>
            <a:r>
              <a:rPr lang="en-US" altLang="zh-CN" sz="4800" b="1" dirty="0" err="1">
                <a:solidFill>
                  <a:srgbClr val="0033CC"/>
                </a:solidFill>
                <a:latin typeface="Times New Roman" pitchFamily="18" charset="0"/>
                <a:cs typeface="Times New Roman" pitchFamily="18" charset="0"/>
              </a:rPr>
              <a:t>nhỏ</a:t>
            </a:r>
            <a:r>
              <a:rPr lang="en-US" altLang="zh-CN" sz="4800" b="1" dirty="0">
                <a:solidFill>
                  <a:srgbClr val="0033CC"/>
                </a:solidFill>
                <a:latin typeface="Times New Roman" pitchFamily="18" charset="0"/>
                <a:cs typeface="Times New Roman" pitchFamily="18" charset="0"/>
              </a:rPr>
              <a:t>.</a:t>
            </a:r>
          </a:p>
        </p:txBody>
      </p:sp>
      <p:sp>
        <p:nvSpPr>
          <p:cNvPr id="5" name="Right Arrow 4"/>
          <p:cNvSpPr/>
          <p:nvPr/>
        </p:nvSpPr>
        <p:spPr>
          <a:xfrm>
            <a:off x="842100" y="3960800"/>
            <a:ext cx="715412" cy="356467"/>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7" name="图片 41" descr="未标题-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6254151"/>
            <a:ext cx="12192000" cy="6038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13532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ppt_x"/>
                                          </p:val>
                                        </p:tav>
                                        <p:tav tm="100000">
                                          <p:val>
                                            <p:strVal val="#ppt_x"/>
                                          </p:val>
                                        </p:tav>
                                      </p:tavLst>
                                    </p:anim>
                                    <p:anim calcmode="lin" valueType="num">
                                      <p:cBhvr additive="base">
                                        <p:cTn id="18" dur="500" fill="hold"/>
                                        <p:tgtEl>
                                          <p:spTgt spid="5"/>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additive="base">
                                        <p:cTn id="21" dur="500" fill="hold"/>
                                        <p:tgtEl>
                                          <p:spTgt spid="4"/>
                                        </p:tgtEl>
                                        <p:attrNameLst>
                                          <p:attrName>ppt_x</p:attrName>
                                        </p:attrNameLst>
                                      </p:cBhvr>
                                      <p:tavLst>
                                        <p:tav tm="0">
                                          <p:val>
                                            <p:strVal val="#ppt_x"/>
                                          </p:val>
                                        </p:tav>
                                        <p:tav tm="100000">
                                          <p:val>
                                            <p:strVal val="#ppt_x"/>
                                          </p:val>
                                        </p:tav>
                                      </p:tavLst>
                                    </p:anim>
                                    <p:anim calcmode="lin" valueType="num">
                                      <p:cBhvr additive="base">
                                        <p:cTn id="2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p:bldP spid="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Hình ảnh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219517" cy="68643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19" name="Rectangle 47"/>
          <p:cNvSpPr>
            <a:spLocks noChangeArrowheads="1"/>
          </p:cNvSpPr>
          <p:nvPr/>
        </p:nvSpPr>
        <p:spPr bwMode="auto">
          <a:xfrm>
            <a:off x="97367" y="163410"/>
            <a:ext cx="184731"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vi-VN" sz="4800">
              <a:solidFill>
                <a:srgbClr val="800000"/>
              </a:solidFill>
              <a:latin typeface="Times New Roman" panose="02020603050405020304" pitchFamily="18" charset="0"/>
              <a:cs typeface="Arial" panose="020B0604020202020204" pitchFamily="34" charset="0"/>
            </a:endParaRPr>
          </a:p>
        </p:txBody>
      </p:sp>
      <p:sp>
        <p:nvSpPr>
          <p:cNvPr id="6" name="Text Box 16402"/>
          <p:cNvSpPr txBox="1">
            <a:spLocks noChangeArrowheads="1"/>
          </p:cNvSpPr>
          <p:nvPr/>
        </p:nvSpPr>
        <p:spPr bwMode="auto">
          <a:xfrm>
            <a:off x="1218142" y="1397001"/>
            <a:ext cx="10237984"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charset="0"/>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charset="0"/>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charset="0"/>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charset="0"/>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charset="0"/>
              </a:defRPr>
            </a:lvl9pPr>
          </a:lstStyle>
          <a:p>
            <a:pPr algn="ctr">
              <a:spcBef>
                <a:spcPct val="0"/>
              </a:spcBef>
              <a:buNone/>
            </a:pPr>
            <a:r>
              <a:rPr lang="en-US" altLang="vi-VN" sz="8000" dirty="0">
                <a:solidFill>
                  <a:srgbClr val="FF0000"/>
                </a:solidFill>
                <a:latin typeface="Times New Roman" panose="02020603050405020304" pitchFamily="18" charset="0"/>
              </a:rPr>
              <a:t>Qua </a:t>
            </a:r>
            <a:r>
              <a:rPr lang="en-US" altLang="vi-VN" sz="8000" dirty="0" err="1">
                <a:solidFill>
                  <a:srgbClr val="FF0000"/>
                </a:solidFill>
                <a:latin typeface="Times New Roman" panose="02020603050405020304" pitchFamily="18" charset="0"/>
              </a:rPr>
              <a:t>bài</a:t>
            </a:r>
            <a:r>
              <a:rPr lang="en-US" altLang="vi-VN" sz="8000" dirty="0">
                <a:solidFill>
                  <a:srgbClr val="FF0000"/>
                </a:solidFill>
                <a:latin typeface="Times New Roman" panose="02020603050405020304" pitchFamily="18" charset="0"/>
              </a:rPr>
              <a:t> </a:t>
            </a:r>
            <a:r>
              <a:rPr lang="en-US" altLang="vi-VN" sz="8000" dirty="0" err="1" smtClean="0">
                <a:solidFill>
                  <a:srgbClr val="FF0000"/>
                </a:solidFill>
                <a:latin typeface="Times New Roman" panose="02020603050405020304" pitchFamily="18" charset="0"/>
              </a:rPr>
              <a:t>tập</a:t>
            </a:r>
            <a:r>
              <a:rPr lang="en-US" altLang="vi-VN" sz="8000" dirty="0" smtClean="0">
                <a:solidFill>
                  <a:srgbClr val="FF0000"/>
                </a:solidFill>
                <a:latin typeface="Times New Roman" panose="02020603050405020304" pitchFamily="18" charset="0"/>
              </a:rPr>
              <a:t> </a:t>
            </a:r>
            <a:r>
              <a:rPr lang="en-US" altLang="vi-VN" sz="8000" dirty="0" err="1" smtClean="0">
                <a:solidFill>
                  <a:srgbClr val="FF0000"/>
                </a:solidFill>
                <a:latin typeface="Times New Roman" panose="02020603050405020304" pitchFamily="18" charset="0"/>
              </a:rPr>
              <a:t>đọc</a:t>
            </a:r>
            <a:r>
              <a:rPr lang="en-US" altLang="vi-VN" sz="8000" dirty="0" smtClean="0">
                <a:solidFill>
                  <a:srgbClr val="FF0000"/>
                </a:solidFill>
                <a:latin typeface="Times New Roman" panose="02020603050405020304" pitchFamily="18" charset="0"/>
              </a:rPr>
              <a:t>, </a:t>
            </a:r>
            <a:r>
              <a:rPr lang="en-US" altLang="vi-VN" sz="8000" dirty="0" err="1" smtClean="0">
                <a:solidFill>
                  <a:srgbClr val="FF0000"/>
                </a:solidFill>
                <a:latin typeface="Times New Roman" panose="02020603050405020304" pitchFamily="18" charset="0"/>
              </a:rPr>
              <a:t>các</a:t>
            </a:r>
            <a:r>
              <a:rPr lang="en-US" altLang="vi-VN" sz="8000" dirty="0" smtClean="0">
                <a:solidFill>
                  <a:srgbClr val="FF0000"/>
                </a:solidFill>
                <a:latin typeface="Times New Roman" panose="02020603050405020304" pitchFamily="18" charset="0"/>
              </a:rPr>
              <a:t> </a:t>
            </a:r>
            <a:r>
              <a:rPr lang="en-US" altLang="vi-VN" sz="8000" dirty="0" err="1" smtClean="0">
                <a:solidFill>
                  <a:srgbClr val="FF0000"/>
                </a:solidFill>
                <a:latin typeface="Times New Roman" panose="02020603050405020304" pitchFamily="18" charset="0"/>
              </a:rPr>
              <a:t>em</a:t>
            </a:r>
            <a:r>
              <a:rPr lang="en-US" altLang="vi-VN" sz="8000" dirty="0" smtClean="0">
                <a:solidFill>
                  <a:srgbClr val="FF0000"/>
                </a:solidFill>
                <a:latin typeface="Times New Roman" panose="02020603050405020304" pitchFamily="18" charset="0"/>
              </a:rPr>
              <a:t> </a:t>
            </a:r>
            <a:r>
              <a:rPr lang="en-US" altLang="vi-VN" sz="8000" dirty="0" err="1" smtClean="0">
                <a:solidFill>
                  <a:srgbClr val="FF0000"/>
                </a:solidFill>
                <a:latin typeface="Times New Roman" panose="02020603050405020304" pitchFamily="18" charset="0"/>
              </a:rPr>
              <a:t>rút</a:t>
            </a:r>
            <a:r>
              <a:rPr lang="en-US" altLang="vi-VN" sz="8000" dirty="0" smtClean="0">
                <a:solidFill>
                  <a:srgbClr val="FF0000"/>
                </a:solidFill>
                <a:latin typeface="Times New Roman" panose="02020603050405020304" pitchFamily="18" charset="0"/>
              </a:rPr>
              <a:t> </a:t>
            </a:r>
            <a:r>
              <a:rPr lang="en-US" altLang="vi-VN" sz="8000" dirty="0" err="1" smtClean="0">
                <a:solidFill>
                  <a:srgbClr val="FF0000"/>
                </a:solidFill>
                <a:latin typeface="Times New Roman" panose="02020603050405020304" pitchFamily="18" charset="0"/>
              </a:rPr>
              <a:t>ra</a:t>
            </a:r>
            <a:r>
              <a:rPr lang="en-US" altLang="vi-VN" sz="8000" dirty="0" smtClean="0">
                <a:solidFill>
                  <a:srgbClr val="FF0000"/>
                </a:solidFill>
                <a:latin typeface="Times New Roman" panose="02020603050405020304" pitchFamily="18" charset="0"/>
              </a:rPr>
              <a:t> </a:t>
            </a:r>
            <a:r>
              <a:rPr lang="en-US" altLang="vi-VN" sz="8000" dirty="0" err="1" smtClean="0">
                <a:solidFill>
                  <a:srgbClr val="FF0000"/>
                </a:solidFill>
                <a:latin typeface="Times New Roman" panose="02020603050405020304" pitchFamily="18" charset="0"/>
              </a:rPr>
              <a:t>được</a:t>
            </a:r>
            <a:r>
              <a:rPr lang="en-US" altLang="vi-VN" sz="8000" dirty="0" smtClean="0">
                <a:solidFill>
                  <a:srgbClr val="FF0000"/>
                </a:solidFill>
                <a:latin typeface="Times New Roman" panose="02020603050405020304" pitchFamily="18" charset="0"/>
              </a:rPr>
              <a:t> </a:t>
            </a:r>
            <a:r>
              <a:rPr lang="en-US" altLang="vi-VN" sz="8000" dirty="0" err="1" smtClean="0">
                <a:solidFill>
                  <a:srgbClr val="FF0000"/>
                </a:solidFill>
                <a:latin typeface="Times New Roman" panose="02020603050405020304" pitchFamily="18" charset="0"/>
              </a:rPr>
              <a:t>bài</a:t>
            </a:r>
            <a:r>
              <a:rPr lang="en-US" altLang="vi-VN" sz="8000" dirty="0" smtClean="0">
                <a:solidFill>
                  <a:srgbClr val="FF0000"/>
                </a:solidFill>
                <a:latin typeface="Times New Roman" panose="02020603050405020304" pitchFamily="18" charset="0"/>
              </a:rPr>
              <a:t> </a:t>
            </a:r>
            <a:r>
              <a:rPr lang="en-US" altLang="vi-VN" sz="8000" dirty="0" err="1" smtClean="0">
                <a:solidFill>
                  <a:srgbClr val="FF0000"/>
                </a:solidFill>
                <a:latin typeface="Times New Roman" panose="02020603050405020304" pitchFamily="18" charset="0"/>
              </a:rPr>
              <a:t>học</a:t>
            </a:r>
            <a:r>
              <a:rPr lang="en-US" altLang="vi-VN" sz="8000" dirty="0" smtClean="0">
                <a:solidFill>
                  <a:srgbClr val="FF0000"/>
                </a:solidFill>
                <a:latin typeface="Times New Roman" panose="02020603050405020304" pitchFamily="18" charset="0"/>
              </a:rPr>
              <a:t> </a:t>
            </a:r>
            <a:r>
              <a:rPr lang="en-US" altLang="vi-VN" sz="8000" dirty="0" err="1" smtClean="0">
                <a:solidFill>
                  <a:srgbClr val="FF0000"/>
                </a:solidFill>
                <a:latin typeface="Times New Roman" panose="02020603050405020304" pitchFamily="18" charset="0"/>
              </a:rPr>
              <a:t>gì</a:t>
            </a:r>
            <a:r>
              <a:rPr lang="en-US" altLang="vi-VN" sz="8000" dirty="0" smtClean="0">
                <a:solidFill>
                  <a:srgbClr val="FF0000"/>
                </a:solidFill>
                <a:latin typeface="Times New Roman" panose="02020603050405020304" pitchFamily="18" charset="0"/>
              </a:rPr>
              <a:t>?</a:t>
            </a:r>
            <a:endParaRPr lang="en-US" altLang="vi-VN" sz="8000" dirty="0">
              <a:solidFill>
                <a:srgbClr val="FF0000"/>
              </a:solidFill>
              <a:latin typeface="Times New Roman" panose="02020603050405020304" pitchFamily="18" charset="0"/>
            </a:endParaRPr>
          </a:p>
        </p:txBody>
      </p:sp>
    </p:spTree>
    <p:custDataLst>
      <p:tags r:id="rId1"/>
    </p:custDataLst>
    <p:extLst>
      <p:ext uri="{BB962C8B-B14F-4D97-AF65-F5344CB8AC3E}">
        <p14:creationId xmlns:p14="http://schemas.microsoft.com/office/powerpoint/2010/main" val="466014566"/>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Hình ảnh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219517" cy="68643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Double Wave 1"/>
          <p:cNvSpPr/>
          <p:nvPr/>
        </p:nvSpPr>
        <p:spPr>
          <a:xfrm>
            <a:off x="1254550" y="764783"/>
            <a:ext cx="9846106" cy="5334783"/>
          </a:xfrm>
          <a:prstGeom prst="doubleWave">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4000"/>
              </a:lnSpc>
            </a:pPr>
            <a:endParaRPr lang="en-US" sz="4000">
              <a:latin typeface="Times New Roman" pitchFamily="18" charset="0"/>
              <a:cs typeface="Times New Roman" pitchFamily="18" charset="0"/>
            </a:endParaRPr>
          </a:p>
        </p:txBody>
      </p:sp>
      <p:sp>
        <p:nvSpPr>
          <p:cNvPr id="3" name="TextBox 2"/>
          <p:cNvSpPr txBox="1"/>
          <p:nvPr/>
        </p:nvSpPr>
        <p:spPr>
          <a:xfrm>
            <a:off x="1285987" y="1693686"/>
            <a:ext cx="9814669" cy="2899255"/>
          </a:xfrm>
          <a:prstGeom prst="rect">
            <a:avLst/>
          </a:prstGeom>
          <a:solidFill>
            <a:schemeClr val="accent4">
              <a:lumMod val="20000"/>
              <a:lumOff val="80000"/>
            </a:schemeClr>
          </a:solidFill>
        </p:spPr>
        <p:txBody>
          <a:bodyPr wrap="square" rtlCol="0">
            <a:spAutoFit/>
          </a:bodyPr>
          <a:lstStyle/>
          <a:p>
            <a:pPr algn="ctr">
              <a:lnSpc>
                <a:spcPct val="114000"/>
              </a:lnSpc>
            </a:pPr>
            <a:r>
              <a:rPr lang="en-US" sz="4000" b="1" dirty="0">
                <a:solidFill>
                  <a:srgbClr val="3655C5"/>
                </a:solidFill>
                <a:latin typeface="Times New Roman" pitchFamily="18" charset="0"/>
                <a:cs typeface="Times New Roman" pitchFamily="18" charset="0"/>
              </a:rPr>
              <a:t>Qua </a:t>
            </a:r>
            <a:r>
              <a:rPr lang="en-US" sz="4000" b="1" dirty="0" err="1" smtClean="0">
                <a:solidFill>
                  <a:srgbClr val="3655C5"/>
                </a:solidFill>
                <a:latin typeface="Times New Roman" pitchFamily="18" charset="0"/>
                <a:cs typeface="Times New Roman" pitchFamily="18" charset="0"/>
              </a:rPr>
              <a:t>bài</a:t>
            </a:r>
            <a:r>
              <a:rPr lang="en-US" sz="4000" b="1" dirty="0" smtClean="0">
                <a:solidFill>
                  <a:srgbClr val="3655C5"/>
                </a:solidFill>
                <a:latin typeface="Times New Roman" pitchFamily="18" charset="0"/>
                <a:cs typeface="Times New Roman" pitchFamily="18" charset="0"/>
              </a:rPr>
              <a:t> </a:t>
            </a:r>
            <a:r>
              <a:rPr lang="en-US" sz="4000" b="1" dirty="0" err="1" smtClean="0">
                <a:solidFill>
                  <a:srgbClr val="3655C5"/>
                </a:solidFill>
                <a:latin typeface="Times New Roman" pitchFamily="18" charset="0"/>
                <a:cs typeface="Times New Roman" pitchFamily="18" charset="0"/>
              </a:rPr>
              <a:t>tập</a:t>
            </a:r>
            <a:r>
              <a:rPr lang="en-US" sz="4000" b="1" dirty="0" smtClean="0">
                <a:solidFill>
                  <a:srgbClr val="3655C5"/>
                </a:solidFill>
                <a:latin typeface="Times New Roman" pitchFamily="18" charset="0"/>
                <a:cs typeface="Times New Roman" pitchFamily="18" charset="0"/>
              </a:rPr>
              <a:t> </a:t>
            </a:r>
            <a:r>
              <a:rPr lang="en-US" sz="4000" b="1" dirty="0" err="1" smtClean="0">
                <a:solidFill>
                  <a:srgbClr val="3655C5"/>
                </a:solidFill>
                <a:latin typeface="Times New Roman" pitchFamily="18" charset="0"/>
                <a:cs typeface="Times New Roman" pitchFamily="18" charset="0"/>
              </a:rPr>
              <a:t>đọc</a:t>
            </a:r>
            <a:r>
              <a:rPr lang="en-US" sz="4000" b="1" dirty="0" smtClean="0">
                <a:solidFill>
                  <a:srgbClr val="3655C5"/>
                </a:solidFill>
                <a:latin typeface="Times New Roman" pitchFamily="18" charset="0"/>
                <a:cs typeface="Times New Roman" pitchFamily="18" charset="0"/>
              </a:rPr>
              <a:t> “</a:t>
            </a:r>
            <a:r>
              <a:rPr lang="en-US" sz="4000" b="1" dirty="0" err="1" smtClean="0">
                <a:solidFill>
                  <a:srgbClr val="3655C5"/>
                </a:solidFill>
                <a:latin typeface="Times New Roman" pitchFamily="18" charset="0"/>
                <a:cs typeface="Times New Roman" pitchFamily="18" charset="0"/>
              </a:rPr>
              <a:t>Người</a:t>
            </a:r>
            <a:r>
              <a:rPr lang="en-US" sz="4000" b="1" dirty="0" smtClean="0">
                <a:solidFill>
                  <a:srgbClr val="3655C5"/>
                </a:solidFill>
                <a:latin typeface="Times New Roman" pitchFamily="18" charset="0"/>
                <a:cs typeface="Times New Roman" pitchFamily="18" charset="0"/>
              </a:rPr>
              <a:t> </a:t>
            </a:r>
            <a:r>
              <a:rPr lang="en-US" sz="4000" b="1" dirty="0" err="1" smtClean="0">
                <a:solidFill>
                  <a:srgbClr val="3655C5"/>
                </a:solidFill>
                <a:latin typeface="Times New Roman" pitchFamily="18" charset="0"/>
                <a:cs typeface="Times New Roman" pitchFamily="18" charset="0"/>
              </a:rPr>
              <a:t>lính</a:t>
            </a:r>
            <a:r>
              <a:rPr lang="en-US" sz="4000" b="1" dirty="0" smtClean="0">
                <a:solidFill>
                  <a:srgbClr val="3655C5"/>
                </a:solidFill>
                <a:latin typeface="Times New Roman" pitchFamily="18" charset="0"/>
                <a:cs typeface="Times New Roman" pitchFamily="18" charset="0"/>
              </a:rPr>
              <a:t> </a:t>
            </a:r>
            <a:r>
              <a:rPr lang="en-US" sz="4000" b="1" dirty="0" err="1" smtClean="0">
                <a:solidFill>
                  <a:srgbClr val="3655C5"/>
                </a:solidFill>
                <a:latin typeface="Times New Roman" pitchFamily="18" charset="0"/>
                <a:cs typeface="Times New Roman" pitchFamily="18" charset="0"/>
              </a:rPr>
              <a:t>dũng</a:t>
            </a:r>
            <a:r>
              <a:rPr lang="en-US" sz="4000" b="1" dirty="0" smtClean="0">
                <a:solidFill>
                  <a:srgbClr val="3655C5"/>
                </a:solidFill>
                <a:latin typeface="Times New Roman" pitchFamily="18" charset="0"/>
                <a:cs typeface="Times New Roman" pitchFamily="18" charset="0"/>
              </a:rPr>
              <a:t> </a:t>
            </a:r>
            <a:r>
              <a:rPr lang="en-US" sz="4000" b="1" dirty="0" err="1" smtClean="0">
                <a:solidFill>
                  <a:srgbClr val="3655C5"/>
                </a:solidFill>
                <a:latin typeface="Times New Roman" pitchFamily="18" charset="0"/>
                <a:cs typeface="Times New Roman" pitchFamily="18" charset="0"/>
              </a:rPr>
              <a:t>cảm</a:t>
            </a:r>
            <a:r>
              <a:rPr lang="en-US" sz="4000" b="1" dirty="0" smtClean="0">
                <a:solidFill>
                  <a:srgbClr val="3655C5"/>
                </a:solidFill>
                <a:latin typeface="Times New Roman" pitchFamily="18" charset="0"/>
                <a:cs typeface="Times New Roman" pitchFamily="18" charset="0"/>
              </a:rPr>
              <a:t>” </a:t>
            </a:r>
            <a:r>
              <a:rPr lang="en-US" sz="4000" b="1" dirty="0" err="1" smtClean="0">
                <a:solidFill>
                  <a:srgbClr val="3655C5"/>
                </a:solidFill>
                <a:latin typeface="Times New Roman" pitchFamily="18" charset="0"/>
                <a:cs typeface="Times New Roman" pitchFamily="18" charset="0"/>
              </a:rPr>
              <a:t>muốn</a:t>
            </a:r>
            <a:r>
              <a:rPr lang="en-US" sz="4000" b="1" dirty="0" smtClean="0">
                <a:solidFill>
                  <a:srgbClr val="3655C5"/>
                </a:solidFill>
                <a:latin typeface="Times New Roman" pitchFamily="18" charset="0"/>
                <a:cs typeface="Times New Roman" pitchFamily="18" charset="0"/>
              </a:rPr>
              <a:t> </a:t>
            </a:r>
            <a:r>
              <a:rPr lang="en-US" sz="4000" b="1" dirty="0" err="1" smtClean="0">
                <a:solidFill>
                  <a:srgbClr val="3655C5"/>
                </a:solidFill>
                <a:latin typeface="Times New Roman" pitchFamily="18" charset="0"/>
                <a:cs typeface="Times New Roman" pitchFamily="18" charset="0"/>
              </a:rPr>
              <a:t>nhắn</a:t>
            </a:r>
            <a:r>
              <a:rPr lang="en-US" sz="4000" b="1" dirty="0" smtClean="0">
                <a:solidFill>
                  <a:srgbClr val="3655C5"/>
                </a:solidFill>
                <a:latin typeface="Times New Roman" pitchFamily="18" charset="0"/>
                <a:cs typeface="Times New Roman" pitchFamily="18" charset="0"/>
              </a:rPr>
              <a:t> </a:t>
            </a:r>
            <a:r>
              <a:rPr lang="en-US" sz="4000" b="1" dirty="0" err="1" smtClean="0">
                <a:solidFill>
                  <a:srgbClr val="3655C5"/>
                </a:solidFill>
                <a:latin typeface="Times New Roman" pitchFamily="18" charset="0"/>
                <a:cs typeface="Times New Roman" pitchFamily="18" charset="0"/>
              </a:rPr>
              <a:t>nhủ</a:t>
            </a:r>
            <a:r>
              <a:rPr lang="en-US" sz="4000" b="1" dirty="0" smtClean="0">
                <a:solidFill>
                  <a:srgbClr val="3655C5"/>
                </a:solidFill>
                <a:latin typeface="Times New Roman" pitchFamily="18" charset="0"/>
                <a:cs typeface="Times New Roman" pitchFamily="18" charset="0"/>
              </a:rPr>
              <a:t> </a:t>
            </a:r>
            <a:r>
              <a:rPr lang="en-US" sz="4000" b="1" dirty="0" err="1" smtClean="0">
                <a:solidFill>
                  <a:srgbClr val="3655C5"/>
                </a:solidFill>
                <a:latin typeface="Times New Roman" pitchFamily="18" charset="0"/>
                <a:cs typeface="Times New Roman" pitchFamily="18" charset="0"/>
              </a:rPr>
              <a:t>chúng</a:t>
            </a:r>
            <a:r>
              <a:rPr lang="en-US" sz="4000" b="1" dirty="0" smtClean="0">
                <a:solidFill>
                  <a:srgbClr val="3655C5"/>
                </a:solidFill>
                <a:latin typeface="Times New Roman" pitchFamily="18" charset="0"/>
                <a:cs typeface="Times New Roman" pitchFamily="18" charset="0"/>
              </a:rPr>
              <a:t> ta: </a:t>
            </a:r>
            <a:r>
              <a:rPr lang="en-US" altLang="zh-CN" sz="4000" b="1" dirty="0" err="1">
                <a:solidFill>
                  <a:srgbClr val="FF0000"/>
                </a:solidFill>
                <a:latin typeface="Times New Roman" pitchFamily="18" charset="0"/>
                <a:cs typeface="Times New Roman" pitchFamily="18" charset="0"/>
              </a:rPr>
              <a:t>Khi</a:t>
            </a:r>
            <a:r>
              <a:rPr lang="en-US" altLang="zh-CN" sz="4000" b="1" dirty="0">
                <a:solidFill>
                  <a:srgbClr val="FF0000"/>
                </a:solidFill>
                <a:latin typeface="Times New Roman" pitchFamily="18" charset="0"/>
                <a:cs typeface="Times New Roman" pitchFamily="18" charset="0"/>
              </a:rPr>
              <a:t> </a:t>
            </a:r>
            <a:r>
              <a:rPr lang="en-US" altLang="zh-CN" sz="4000" b="1" dirty="0" err="1">
                <a:solidFill>
                  <a:srgbClr val="FF0000"/>
                </a:solidFill>
                <a:latin typeface="Times New Roman" pitchFamily="18" charset="0"/>
                <a:cs typeface="Times New Roman" pitchFamily="18" charset="0"/>
              </a:rPr>
              <a:t>mắc</a:t>
            </a:r>
            <a:r>
              <a:rPr lang="en-US" altLang="zh-CN" sz="4000" b="1" dirty="0">
                <a:solidFill>
                  <a:srgbClr val="FF0000"/>
                </a:solidFill>
                <a:latin typeface="Times New Roman" pitchFamily="18" charset="0"/>
                <a:cs typeface="Times New Roman" pitchFamily="18" charset="0"/>
              </a:rPr>
              <a:t> </a:t>
            </a:r>
            <a:r>
              <a:rPr lang="en-US" altLang="zh-CN" sz="4000" b="1" dirty="0" err="1">
                <a:solidFill>
                  <a:srgbClr val="FF0000"/>
                </a:solidFill>
                <a:latin typeface="Times New Roman" pitchFamily="18" charset="0"/>
                <a:cs typeface="Times New Roman" pitchFamily="18" charset="0"/>
              </a:rPr>
              <a:t>lỗi</a:t>
            </a:r>
            <a:r>
              <a:rPr lang="en-US" altLang="zh-CN" sz="4000" b="1" dirty="0">
                <a:solidFill>
                  <a:srgbClr val="FF0000"/>
                </a:solidFill>
                <a:latin typeface="Times New Roman" pitchFamily="18" charset="0"/>
                <a:cs typeface="Times New Roman" pitchFamily="18" charset="0"/>
              </a:rPr>
              <a:t> </a:t>
            </a:r>
            <a:r>
              <a:rPr lang="en-US" altLang="zh-CN" sz="4000" b="1" dirty="0" err="1">
                <a:solidFill>
                  <a:srgbClr val="FF0000"/>
                </a:solidFill>
                <a:latin typeface="Times New Roman" pitchFamily="18" charset="0"/>
                <a:cs typeface="Times New Roman" pitchFamily="18" charset="0"/>
              </a:rPr>
              <a:t>phải</a:t>
            </a:r>
            <a:r>
              <a:rPr lang="en-US" altLang="zh-CN" sz="4000" b="1" dirty="0">
                <a:solidFill>
                  <a:srgbClr val="FF0000"/>
                </a:solidFill>
                <a:latin typeface="Times New Roman" pitchFamily="18" charset="0"/>
                <a:cs typeface="Times New Roman" pitchFamily="18" charset="0"/>
              </a:rPr>
              <a:t> </a:t>
            </a:r>
            <a:r>
              <a:rPr lang="en-US" altLang="zh-CN" sz="4000" b="1" dirty="0" err="1">
                <a:solidFill>
                  <a:srgbClr val="FF0000"/>
                </a:solidFill>
                <a:latin typeface="Times New Roman" pitchFamily="18" charset="0"/>
                <a:cs typeface="Times New Roman" pitchFamily="18" charset="0"/>
              </a:rPr>
              <a:t>dám</a:t>
            </a:r>
            <a:r>
              <a:rPr lang="en-US" altLang="zh-CN" sz="4000" b="1" dirty="0">
                <a:solidFill>
                  <a:srgbClr val="FF0000"/>
                </a:solidFill>
                <a:latin typeface="Times New Roman" pitchFamily="18" charset="0"/>
                <a:cs typeface="Times New Roman" pitchFamily="18" charset="0"/>
              </a:rPr>
              <a:t> </a:t>
            </a:r>
            <a:r>
              <a:rPr lang="en-US" altLang="zh-CN" sz="4000" b="1" dirty="0" err="1">
                <a:solidFill>
                  <a:srgbClr val="FF0000"/>
                </a:solidFill>
                <a:latin typeface="Times New Roman" pitchFamily="18" charset="0"/>
                <a:cs typeface="Times New Roman" pitchFamily="18" charset="0"/>
              </a:rPr>
              <a:t>nhận</a:t>
            </a:r>
            <a:r>
              <a:rPr lang="en-US" altLang="zh-CN" sz="4000" b="1" dirty="0">
                <a:solidFill>
                  <a:srgbClr val="FF0000"/>
                </a:solidFill>
                <a:latin typeface="Times New Roman" pitchFamily="18" charset="0"/>
                <a:cs typeface="Times New Roman" pitchFamily="18" charset="0"/>
              </a:rPr>
              <a:t> </a:t>
            </a:r>
            <a:r>
              <a:rPr lang="en-US" altLang="zh-CN" sz="4000" b="1" dirty="0" err="1">
                <a:solidFill>
                  <a:srgbClr val="FF0000"/>
                </a:solidFill>
                <a:latin typeface="Times New Roman" pitchFamily="18" charset="0"/>
                <a:cs typeface="Times New Roman" pitchFamily="18" charset="0"/>
              </a:rPr>
              <a:t>lỗi</a:t>
            </a:r>
            <a:r>
              <a:rPr lang="en-US" altLang="zh-CN" sz="4000" b="1" dirty="0">
                <a:solidFill>
                  <a:srgbClr val="FF0000"/>
                </a:solidFill>
                <a:latin typeface="Times New Roman" pitchFamily="18" charset="0"/>
                <a:cs typeface="Times New Roman" pitchFamily="18" charset="0"/>
              </a:rPr>
              <a:t> </a:t>
            </a:r>
            <a:r>
              <a:rPr lang="en-US" altLang="zh-CN" sz="4000" b="1" dirty="0" err="1">
                <a:solidFill>
                  <a:srgbClr val="FF0000"/>
                </a:solidFill>
                <a:latin typeface="Times New Roman" pitchFamily="18" charset="0"/>
                <a:cs typeface="Times New Roman" pitchFamily="18" charset="0"/>
              </a:rPr>
              <a:t>và</a:t>
            </a:r>
            <a:r>
              <a:rPr lang="en-US" altLang="zh-CN" sz="4000" b="1" dirty="0">
                <a:solidFill>
                  <a:srgbClr val="FF0000"/>
                </a:solidFill>
                <a:latin typeface="Times New Roman" pitchFamily="18" charset="0"/>
                <a:cs typeface="Times New Roman" pitchFamily="18" charset="0"/>
              </a:rPr>
              <a:t> </a:t>
            </a:r>
            <a:r>
              <a:rPr lang="en-US" altLang="zh-CN" sz="4000" b="1" dirty="0" err="1">
                <a:solidFill>
                  <a:srgbClr val="FF0000"/>
                </a:solidFill>
                <a:latin typeface="Times New Roman" pitchFamily="18" charset="0"/>
                <a:cs typeface="Times New Roman" pitchFamily="18" charset="0"/>
              </a:rPr>
              <a:t>sửa</a:t>
            </a:r>
            <a:r>
              <a:rPr lang="en-US" altLang="zh-CN" sz="4000" b="1" dirty="0">
                <a:solidFill>
                  <a:srgbClr val="FF0000"/>
                </a:solidFill>
                <a:latin typeface="Times New Roman" pitchFamily="18" charset="0"/>
                <a:cs typeface="Times New Roman" pitchFamily="18" charset="0"/>
              </a:rPr>
              <a:t> </a:t>
            </a:r>
            <a:r>
              <a:rPr lang="en-US" altLang="zh-CN" sz="4000" b="1" dirty="0" err="1">
                <a:solidFill>
                  <a:srgbClr val="FF0000"/>
                </a:solidFill>
                <a:latin typeface="Times New Roman" pitchFamily="18" charset="0"/>
                <a:cs typeface="Times New Roman" pitchFamily="18" charset="0"/>
              </a:rPr>
              <a:t>lỗi</a:t>
            </a:r>
            <a:r>
              <a:rPr lang="en-US" altLang="zh-CN" sz="4000" b="1" dirty="0">
                <a:solidFill>
                  <a:srgbClr val="FF0000"/>
                </a:solidFill>
                <a:latin typeface="Times New Roman" pitchFamily="18" charset="0"/>
                <a:cs typeface="Times New Roman" pitchFamily="18" charset="0"/>
              </a:rPr>
              <a:t>; </a:t>
            </a:r>
            <a:r>
              <a:rPr lang="en-US" altLang="zh-CN" sz="4000" b="1" dirty="0" err="1">
                <a:solidFill>
                  <a:srgbClr val="FF0000"/>
                </a:solidFill>
                <a:latin typeface="Times New Roman" pitchFamily="18" charset="0"/>
                <a:cs typeface="Times New Roman" pitchFamily="18" charset="0"/>
              </a:rPr>
              <a:t>người</a:t>
            </a:r>
            <a:r>
              <a:rPr lang="en-US" altLang="zh-CN" sz="4000" b="1" dirty="0">
                <a:solidFill>
                  <a:srgbClr val="FF0000"/>
                </a:solidFill>
                <a:latin typeface="Times New Roman" pitchFamily="18" charset="0"/>
                <a:cs typeface="Times New Roman" pitchFamily="18" charset="0"/>
              </a:rPr>
              <a:t> </a:t>
            </a:r>
            <a:r>
              <a:rPr lang="en-US" altLang="zh-CN" sz="4000" b="1" dirty="0" err="1">
                <a:solidFill>
                  <a:srgbClr val="FF0000"/>
                </a:solidFill>
                <a:latin typeface="Times New Roman" pitchFamily="18" charset="0"/>
                <a:cs typeface="Times New Roman" pitchFamily="18" charset="0"/>
              </a:rPr>
              <a:t>dám</a:t>
            </a:r>
            <a:r>
              <a:rPr lang="en-US" altLang="zh-CN" sz="4000" b="1" dirty="0">
                <a:solidFill>
                  <a:srgbClr val="FF0000"/>
                </a:solidFill>
                <a:latin typeface="Times New Roman" pitchFamily="18" charset="0"/>
                <a:cs typeface="Times New Roman" pitchFamily="18" charset="0"/>
              </a:rPr>
              <a:t> </a:t>
            </a:r>
            <a:r>
              <a:rPr lang="en-US" altLang="zh-CN" sz="4000" b="1" dirty="0" err="1">
                <a:solidFill>
                  <a:srgbClr val="FF0000"/>
                </a:solidFill>
                <a:latin typeface="Times New Roman" pitchFamily="18" charset="0"/>
                <a:cs typeface="Times New Roman" pitchFamily="18" charset="0"/>
              </a:rPr>
              <a:t>nhận</a:t>
            </a:r>
            <a:r>
              <a:rPr lang="en-US" altLang="zh-CN" sz="4000" b="1" dirty="0">
                <a:solidFill>
                  <a:srgbClr val="FF0000"/>
                </a:solidFill>
                <a:latin typeface="Times New Roman" pitchFamily="18" charset="0"/>
                <a:cs typeface="Times New Roman" pitchFamily="18" charset="0"/>
              </a:rPr>
              <a:t> </a:t>
            </a:r>
            <a:r>
              <a:rPr lang="en-US" altLang="zh-CN" sz="4000" b="1" dirty="0" err="1">
                <a:solidFill>
                  <a:srgbClr val="FF0000"/>
                </a:solidFill>
                <a:latin typeface="Times New Roman" pitchFamily="18" charset="0"/>
                <a:cs typeface="Times New Roman" pitchFamily="18" charset="0"/>
              </a:rPr>
              <a:t>lỗi</a:t>
            </a:r>
            <a:r>
              <a:rPr lang="en-US" altLang="zh-CN" sz="4000" b="1" dirty="0">
                <a:solidFill>
                  <a:srgbClr val="FF0000"/>
                </a:solidFill>
                <a:latin typeface="Times New Roman" pitchFamily="18" charset="0"/>
                <a:cs typeface="Times New Roman" pitchFamily="18" charset="0"/>
              </a:rPr>
              <a:t> </a:t>
            </a:r>
            <a:r>
              <a:rPr lang="en-US" altLang="zh-CN" sz="4000" b="1" dirty="0" err="1">
                <a:solidFill>
                  <a:srgbClr val="FF0000"/>
                </a:solidFill>
                <a:latin typeface="Times New Roman" pitchFamily="18" charset="0"/>
                <a:cs typeface="Times New Roman" pitchFamily="18" charset="0"/>
              </a:rPr>
              <a:t>và</a:t>
            </a:r>
            <a:r>
              <a:rPr lang="en-US" altLang="zh-CN" sz="4000" b="1" dirty="0">
                <a:solidFill>
                  <a:srgbClr val="FF0000"/>
                </a:solidFill>
                <a:latin typeface="Times New Roman" pitchFamily="18" charset="0"/>
                <a:cs typeface="Times New Roman" pitchFamily="18" charset="0"/>
              </a:rPr>
              <a:t> </a:t>
            </a:r>
            <a:r>
              <a:rPr lang="en-US" altLang="zh-CN" sz="4000" b="1" dirty="0" err="1">
                <a:solidFill>
                  <a:srgbClr val="FF0000"/>
                </a:solidFill>
                <a:latin typeface="Times New Roman" pitchFamily="18" charset="0"/>
                <a:cs typeface="Times New Roman" pitchFamily="18" charset="0"/>
              </a:rPr>
              <a:t>sửa</a:t>
            </a:r>
            <a:r>
              <a:rPr lang="en-US" altLang="zh-CN" sz="4000" b="1" dirty="0">
                <a:solidFill>
                  <a:srgbClr val="FF0000"/>
                </a:solidFill>
                <a:latin typeface="Times New Roman" pitchFamily="18" charset="0"/>
                <a:cs typeface="Times New Roman" pitchFamily="18" charset="0"/>
              </a:rPr>
              <a:t> </a:t>
            </a:r>
            <a:r>
              <a:rPr lang="en-US" altLang="zh-CN" sz="4000" b="1" dirty="0" err="1">
                <a:solidFill>
                  <a:srgbClr val="FF0000"/>
                </a:solidFill>
                <a:latin typeface="Times New Roman" pitchFamily="18" charset="0"/>
                <a:cs typeface="Times New Roman" pitchFamily="18" charset="0"/>
              </a:rPr>
              <a:t>lỗi</a:t>
            </a:r>
            <a:r>
              <a:rPr lang="en-US" altLang="zh-CN" sz="4000" b="1" dirty="0">
                <a:solidFill>
                  <a:srgbClr val="FF0000"/>
                </a:solidFill>
                <a:latin typeface="Times New Roman" pitchFamily="18" charset="0"/>
                <a:cs typeface="Times New Roman" pitchFamily="18" charset="0"/>
              </a:rPr>
              <a:t> </a:t>
            </a:r>
            <a:r>
              <a:rPr lang="en-US" altLang="zh-CN" sz="4000" b="1" dirty="0" err="1">
                <a:solidFill>
                  <a:srgbClr val="FF0000"/>
                </a:solidFill>
                <a:latin typeface="Times New Roman" pitchFamily="18" charset="0"/>
                <a:cs typeface="Times New Roman" pitchFamily="18" charset="0"/>
              </a:rPr>
              <a:t>là</a:t>
            </a:r>
            <a:r>
              <a:rPr lang="en-US" altLang="zh-CN" sz="4000" b="1" dirty="0">
                <a:solidFill>
                  <a:srgbClr val="FF0000"/>
                </a:solidFill>
                <a:latin typeface="Times New Roman" pitchFamily="18" charset="0"/>
                <a:cs typeface="Times New Roman" pitchFamily="18" charset="0"/>
              </a:rPr>
              <a:t> </a:t>
            </a:r>
            <a:r>
              <a:rPr lang="en-US" altLang="zh-CN" sz="4000" b="1" dirty="0" err="1">
                <a:solidFill>
                  <a:srgbClr val="FF0000"/>
                </a:solidFill>
                <a:latin typeface="Times New Roman" pitchFamily="18" charset="0"/>
                <a:cs typeface="Times New Roman" pitchFamily="18" charset="0"/>
              </a:rPr>
              <a:t>người</a:t>
            </a:r>
            <a:r>
              <a:rPr lang="en-US" altLang="zh-CN" sz="4000" b="1" dirty="0">
                <a:solidFill>
                  <a:srgbClr val="FF0000"/>
                </a:solidFill>
                <a:latin typeface="Times New Roman" pitchFamily="18" charset="0"/>
                <a:cs typeface="Times New Roman" pitchFamily="18" charset="0"/>
              </a:rPr>
              <a:t> </a:t>
            </a:r>
            <a:r>
              <a:rPr lang="en-US" altLang="zh-CN" sz="4000" b="1" dirty="0" err="1">
                <a:solidFill>
                  <a:srgbClr val="FF0000"/>
                </a:solidFill>
                <a:latin typeface="Times New Roman" pitchFamily="18" charset="0"/>
                <a:cs typeface="Times New Roman" pitchFamily="18" charset="0"/>
              </a:rPr>
              <a:t>dũng</a:t>
            </a:r>
            <a:r>
              <a:rPr lang="en-US" altLang="zh-CN" sz="4000" b="1" dirty="0">
                <a:solidFill>
                  <a:srgbClr val="FF0000"/>
                </a:solidFill>
                <a:latin typeface="Times New Roman" pitchFamily="18" charset="0"/>
                <a:cs typeface="Times New Roman" pitchFamily="18" charset="0"/>
              </a:rPr>
              <a:t> </a:t>
            </a:r>
            <a:r>
              <a:rPr lang="en-US" altLang="zh-CN" sz="4000" b="1" dirty="0" err="1" smtClean="0">
                <a:solidFill>
                  <a:srgbClr val="FF0000"/>
                </a:solidFill>
                <a:latin typeface="Times New Roman" pitchFamily="18" charset="0"/>
                <a:cs typeface="Times New Roman" pitchFamily="18" charset="0"/>
              </a:rPr>
              <a:t>cảm</a:t>
            </a:r>
            <a:r>
              <a:rPr lang="en-US" altLang="zh-CN" sz="4000" b="1" dirty="0" smtClean="0">
                <a:solidFill>
                  <a:srgbClr val="FF0000"/>
                </a:solidFill>
                <a:latin typeface="Times New Roman" pitchFamily="18" charset="0"/>
                <a:cs typeface="Times New Roman" pitchFamily="18" charset="0"/>
              </a:rPr>
              <a:t>.</a:t>
            </a:r>
            <a:endParaRPr lang="en-US" altLang="zh-CN" sz="40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1109358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Hình ảnh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517" y="-6351"/>
            <a:ext cx="12219517" cy="68643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19" name="Rectangle 47"/>
          <p:cNvSpPr>
            <a:spLocks noChangeArrowheads="1"/>
          </p:cNvSpPr>
          <p:nvPr/>
        </p:nvSpPr>
        <p:spPr bwMode="auto">
          <a:xfrm>
            <a:off x="97367" y="163410"/>
            <a:ext cx="184731"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vi-VN" sz="4800">
              <a:solidFill>
                <a:srgbClr val="800000"/>
              </a:solidFill>
              <a:latin typeface="Times New Roman" panose="02020603050405020304" pitchFamily="18" charset="0"/>
              <a:cs typeface="Arial" panose="020B0604020202020204" pitchFamily="34" charset="0"/>
            </a:endParaRPr>
          </a:p>
        </p:txBody>
      </p:sp>
      <p:sp>
        <p:nvSpPr>
          <p:cNvPr id="6" name="Text Box 16402"/>
          <p:cNvSpPr txBox="1">
            <a:spLocks noChangeArrowheads="1"/>
          </p:cNvSpPr>
          <p:nvPr/>
        </p:nvSpPr>
        <p:spPr bwMode="auto">
          <a:xfrm>
            <a:off x="1598001" y="2175833"/>
            <a:ext cx="9479302" cy="2552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charset="0"/>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charset="0"/>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charset="0"/>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charset="0"/>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charset="0"/>
              </a:defRPr>
            </a:lvl9pPr>
          </a:lstStyle>
          <a:p>
            <a:pPr algn="ctr">
              <a:lnSpc>
                <a:spcPct val="114000"/>
              </a:lnSpc>
              <a:spcBef>
                <a:spcPts val="600"/>
              </a:spcBef>
              <a:buNone/>
            </a:pPr>
            <a:r>
              <a:rPr lang="en-US" altLang="zh-CN" sz="4800" b="1" dirty="0" err="1">
                <a:solidFill>
                  <a:srgbClr val="0033CC"/>
                </a:solidFill>
                <a:latin typeface="Times New Roman" panose="02020603050405020304" pitchFamily="18" charset="0"/>
                <a:cs typeface="Times New Roman" panose="02020603050405020304" pitchFamily="18" charset="0"/>
              </a:rPr>
              <a:t>Khi</a:t>
            </a:r>
            <a:r>
              <a:rPr lang="en-US" altLang="zh-CN" sz="4800" b="1" dirty="0">
                <a:solidFill>
                  <a:srgbClr val="0033CC"/>
                </a:solidFill>
                <a:latin typeface="Times New Roman" panose="02020603050405020304" pitchFamily="18" charset="0"/>
                <a:cs typeface="Times New Roman" panose="02020603050405020304" pitchFamily="18" charset="0"/>
              </a:rPr>
              <a:t> </a:t>
            </a:r>
            <a:r>
              <a:rPr lang="en-US" altLang="zh-CN" sz="4800" b="1" dirty="0" err="1">
                <a:solidFill>
                  <a:srgbClr val="0033CC"/>
                </a:solidFill>
                <a:latin typeface="Times New Roman" panose="02020603050405020304" pitchFamily="18" charset="0"/>
                <a:cs typeface="Times New Roman" panose="02020603050405020304" pitchFamily="18" charset="0"/>
              </a:rPr>
              <a:t>mắc</a:t>
            </a:r>
            <a:r>
              <a:rPr lang="en-US" altLang="zh-CN" sz="4800" b="1" dirty="0">
                <a:solidFill>
                  <a:srgbClr val="0033CC"/>
                </a:solidFill>
                <a:latin typeface="Times New Roman" panose="02020603050405020304" pitchFamily="18" charset="0"/>
                <a:cs typeface="Times New Roman" panose="02020603050405020304" pitchFamily="18" charset="0"/>
              </a:rPr>
              <a:t> </a:t>
            </a:r>
            <a:r>
              <a:rPr lang="en-US" altLang="zh-CN" sz="4800" b="1" dirty="0" err="1">
                <a:solidFill>
                  <a:srgbClr val="0033CC"/>
                </a:solidFill>
                <a:latin typeface="Times New Roman" panose="02020603050405020304" pitchFamily="18" charset="0"/>
                <a:cs typeface="Times New Roman" panose="02020603050405020304" pitchFamily="18" charset="0"/>
              </a:rPr>
              <a:t>lỗi</a:t>
            </a:r>
            <a:r>
              <a:rPr lang="en-US" altLang="zh-CN" sz="4800" b="1" dirty="0">
                <a:solidFill>
                  <a:srgbClr val="0033CC"/>
                </a:solidFill>
                <a:latin typeface="Times New Roman" panose="02020603050405020304" pitchFamily="18" charset="0"/>
                <a:cs typeface="Times New Roman" panose="02020603050405020304" pitchFamily="18" charset="0"/>
              </a:rPr>
              <a:t> </a:t>
            </a:r>
            <a:r>
              <a:rPr lang="en-US" altLang="zh-CN" sz="4800" b="1" dirty="0" err="1">
                <a:solidFill>
                  <a:srgbClr val="0033CC"/>
                </a:solidFill>
                <a:latin typeface="Times New Roman" panose="02020603050405020304" pitchFamily="18" charset="0"/>
                <a:cs typeface="Times New Roman" panose="02020603050405020304" pitchFamily="18" charset="0"/>
              </a:rPr>
              <a:t>phải</a:t>
            </a:r>
            <a:r>
              <a:rPr lang="en-US" altLang="zh-CN" sz="4800" b="1" dirty="0">
                <a:solidFill>
                  <a:srgbClr val="0033CC"/>
                </a:solidFill>
                <a:latin typeface="Times New Roman" panose="02020603050405020304" pitchFamily="18" charset="0"/>
                <a:cs typeface="Times New Roman" panose="02020603050405020304" pitchFamily="18" charset="0"/>
              </a:rPr>
              <a:t> </a:t>
            </a:r>
            <a:r>
              <a:rPr lang="en-US" altLang="zh-CN" sz="4800" b="1" dirty="0" err="1">
                <a:solidFill>
                  <a:srgbClr val="0033CC"/>
                </a:solidFill>
                <a:latin typeface="Times New Roman" panose="02020603050405020304" pitchFamily="18" charset="0"/>
                <a:cs typeface="Times New Roman" panose="02020603050405020304" pitchFamily="18" charset="0"/>
              </a:rPr>
              <a:t>dám</a:t>
            </a:r>
            <a:r>
              <a:rPr lang="en-US" altLang="zh-CN" sz="4800" b="1" dirty="0">
                <a:solidFill>
                  <a:srgbClr val="0033CC"/>
                </a:solidFill>
                <a:latin typeface="Times New Roman" panose="02020603050405020304" pitchFamily="18" charset="0"/>
                <a:cs typeface="Times New Roman" panose="02020603050405020304" pitchFamily="18" charset="0"/>
              </a:rPr>
              <a:t> </a:t>
            </a:r>
            <a:r>
              <a:rPr lang="en-US" altLang="zh-CN" sz="4800" b="1" dirty="0" err="1">
                <a:solidFill>
                  <a:srgbClr val="0033CC"/>
                </a:solidFill>
                <a:latin typeface="Times New Roman" panose="02020603050405020304" pitchFamily="18" charset="0"/>
                <a:cs typeface="Times New Roman" panose="02020603050405020304" pitchFamily="18" charset="0"/>
              </a:rPr>
              <a:t>nhận</a:t>
            </a:r>
            <a:r>
              <a:rPr lang="en-US" altLang="zh-CN" sz="4800" b="1" dirty="0">
                <a:solidFill>
                  <a:srgbClr val="0033CC"/>
                </a:solidFill>
                <a:latin typeface="Times New Roman" panose="02020603050405020304" pitchFamily="18" charset="0"/>
                <a:cs typeface="Times New Roman" panose="02020603050405020304" pitchFamily="18" charset="0"/>
              </a:rPr>
              <a:t> </a:t>
            </a:r>
            <a:r>
              <a:rPr lang="en-US" altLang="zh-CN" sz="4800" b="1" dirty="0" err="1">
                <a:solidFill>
                  <a:srgbClr val="0033CC"/>
                </a:solidFill>
                <a:latin typeface="Times New Roman" panose="02020603050405020304" pitchFamily="18" charset="0"/>
                <a:cs typeface="Times New Roman" panose="02020603050405020304" pitchFamily="18" charset="0"/>
              </a:rPr>
              <a:t>lỗi</a:t>
            </a:r>
            <a:r>
              <a:rPr lang="en-US" altLang="zh-CN" sz="4800" b="1" dirty="0">
                <a:solidFill>
                  <a:srgbClr val="0033CC"/>
                </a:solidFill>
                <a:latin typeface="Times New Roman" panose="02020603050405020304" pitchFamily="18" charset="0"/>
                <a:cs typeface="Times New Roman" panose="02020603050405020304" pitchFamily="18" charset="0"/>
              </a:rPr>
              <a:t> </a:t>
            </a:r>
            <a:r>
              <a:rPr lang="en-US" altLang="zh-CN" sz="4800" b="1" dirty="0" err="1">
                <a:solidFill>
                  <a:srgbClr val="0033CC"/>
                </a:solidFill>
                <a:latin typeface="Times New Roman" panose="02020603050405020304" pitchFamily="18" charset="0"/>
                <a:cs typeface="Times New Roman" panose="02020603050405020304" pitchFamily="18" charset="0"/>
              </a:rPr>
              <a:t>và</a:t>
            </a:r>
            <a:r>
              <a:rPr lang="en-US" altLang="zh-CN" sz="4800" b="1" dirty="0">
                <a:solidFill>
                  <a:srgbClr val="0033CC"/>
                </a:solidFill>
                <a:latin typeface="Times New Roman" panose="02020603050405020304" pitchFamily="18" charset="0"/>
                <a:cs typeface="Times New Roman" panose="02020603050405020304" pitchFamily="18" charset="0"/>
              </a:rPr>
              <a:t> </a:t>
            </a:r>
            <a:r>
              <a:rPr lang="en-US" altLang="zh-CN" sz="4800" b="1" dirty="0" err="1">
                <a:solidFill>
                  <a:srgbClr val="0033CC"/>
                </a:solidFill>
                <a:latin typeface="Times New Roman" panose="02020603050405020304" pitchFamily="18" charset="0"/>
                <a:cs typeface="Times New Roman" panose="02020603050405020304" pitchFamily="18" charset="0"/>
              </a:rPr>
              <a:t>sửa</a:t>
            </a:r>
            <a:r>
              <a:rPr lang="en-US" altLang="zh-CN" sz="4800" b="1" dirty="0">
                <a:solidFill>
                  <a:srgbClr val="0033CC"/>
                </a:solidFill>
                <a:latin typeface="Times New Roman" panose="02020603050405020304" pitchFamily="18" charset="0"/>
                <a:cs typeface="Times New Roman" panose="02020603050405020304" pitchFamily="18" charset="0"/>
              </a:rPr>
              <a:t> </a:t>
            </a:r>
            <a:r>
              <a:rPr lang="en-US" altLang="zh-CN" sz="4800" b="1" dirty="0" err="1">
                <a:solidFill>
                  <a:srgbClr val="0033CC"/>
                </a:solidFill>
                <a:latin typeface="Times New Roman" panose="02020603050405020304" pitchFamily="18" charset="0"/>
                <a:cs typeface="Times New Roman" panose="02020603050405020304" pitchFamily="18" charset="0"/>
              </a:rPr>
              <a:t>lỗi</a:t>
            </a:r>
            <a:r>
              <a:rPr lang="en-US" altLang="zh-CN" sz="4800" b="1" dirty="0">
                <a:solidFill>
                  <a:srgbClr val="0033CC"/>
                </a:solidFill>
                <a:latin typeface="Times New Roman" panose="02020603050405020304" pitchFamily="18" charset="0"/>
                <a:cs typeface="Times New Roman" panose="02020603050405020304" pitchFamily="18" charset="0"/>
              </a:rPr>
              <a:t>; </a:t>
            </a:r>
            <a:r>
              <a:rPr lang="en-US" altLang="zh-CN" sz="4800" b="1" dirty="0" err="1">
                <a:solidFill>
                  <a:srgbClr val="0033CC"/>
                </a:solidFill>
                <a:latin typeface="Times New Roman" panose="02020603050405020304" pitchFamily="18" charset="0"/>
                <a:cs typeface="Times New Roman" panose="02020603050405020304" pitchFamily="18" charset="0"/>
              </a:rPr>
              <a:t>người</a:t>
            </a:r>
            <a:r>
              <a:rPr lang="en-US" altLang="zh-CN" sz="4800" b="1" dirty="0">
                <a:solidFill>
                  <a:srgbClr val="0033CC"/>
                </a:solidFill>
                <a:latin typeface="Times New Roman" panose="02020603050405020304" pitchFamily="18" charset="0"/>
                <a:cs typeface="Times New Roman" panose="02020603050405020304" pitchFamily="18" charset="0"/>
              </a:rPr>
              <a:t> </a:t>
            </a:r>
            <a:r>
              <a:rPr lang="en-US" altLang="zh-CN" sz="4800" b="1" dirty="0" err="1">
                <a:solidFill>
                  <a:srgbClr val="0033CC"/>
                </a:solidFill>
                <a:latin typeface="Times New Roman" panose="02020603050405020304" pitchFamily="18" charset="0"/>
                <a:cs typeface="Times New Roman" panose="02020603050405020304" pitchFamily="18" charset="0"/>
              </a:rPr>
              <a:t>dám</a:t>
            </a:r>
            <a:r>
              <a:rPr lang="en-US" altLang="zh-CN" sz="4800" b="1" dirty="0">
                <a:solidFill>
                  <a:srgbClr val="0033CC"/>
                </a:solidFill>
                <a:latin typeface="Times New Roman" panose="02020603050405020304" pitchFamily="18" charset="0"/>
                <a:cs typeface="Times New Roman" panose="02020603050405020304" pitchFamily="18" charset="0"/>
              </a:rPr>
              <a:t> </a:t>
            </a:r>
            <a:r>
              <a:rPr lang="en-US" altLang="zh-CN" sz="4800" b="1" dirty="0" err="1">
                <a:solidFill>
                  <a:srgbClr val="0033CC"/>
                </a:solidFill>
                <a:latin typeface="Times New Roman" panose="02020603050405020304" pitchFamily="18" charset="0"/>
                <a:cs typeface="Times New Roman" panose="02020603050405020304" pitchFamily="18" charset="0"/>
              </a:rPr>
              <a:t>nhận</a:t>
            </a:r>
            <a:r>
              <a:rPr lang="en-US" altLang="zh-CN" sz="4800" b="1" dirty="0">
                <a:solidFill>
                  <a:srgbClr val="0033CC"/>
                </a:solidFill>
                <a:latin typeface="Times New Roman" panose="02020603050405020304" pitchFamily="18" charset="0"/>
                <a:cs typeface="Times New Roman" panose="02020603050405020304" pitchFamily="18" charset="0"/>
              </a:rPr>
              <a:t> </a:t>
            </a:r>
            <a:r>
              <a:rPr lang="en-US" altLang="zh-CN" sz="4800" b="1" dirty="0" err="1">
                <a:solidFill>
                  <a:srgbClr val="0033CC"/>
                </a:solidFill>
                <a:latin typeface="Times New Roman" panose="02020603050405020304" pitchFamily="18" charset="0"/>
                <a:cs typeface="Times New Roman" panose="02020603050405020304" pitchFamily="18" charset="0"/>
              </a:rPr>
              <a:t>lỗi</a:t>
            </a:r>
            <a:r>
              <a:rPr lang="en-US" altLang="zh-CN" sz="4800" b="1" dirty="0">
                <a:solidFill>
                  <a:srgbClr val="0033CC"/>
                </a:solidFill>
                <a:latin typeface="Times New Roman" panose="02020603050405020304" pitchFamily="18" charset="0"/>
                <a:cs typeface="Times New Roman" panose="02020603050405020304" pitchFamily="18" charset="0"/>
              </a:rPr>
              <a:t> </a:t>
            </a:r>
            <a:r>
              <a:rPr lang="en-US" altLang="zh-CN" sz="4800" b="1" dirty="0" err="1">
                <a:solidFill>
                  <a:srgbClr val="0033CC"/>
                </a:solidFill>
                <a:latin typeface="Times New Roman" panose="02020603050405020304" pitchFamily="18" charset="0"/>
                <a:cs typeface="Times New Roman" panose="02020603050405020304" pitchFamily="18" charset="0"/>
              </a:rPr>
              <a:t>và</a:t>
            </a:r>
            <a:r>
              <a:rPr lang="en-US" altLang="zh-CN" sz="4800" b="1" dirty="0">
                <a:solidFill>
                  <a:srgbClr val="0033CC"/>
                </a:solidFill>
                <a:latin typeface="Times New Roman" panose="02020603050405020304" pitchFamily="18" charset="0"/>
                <a:cs typeface="Times New Roman" panose="02020603050405020304" pitchFamily="18" charset="0"/>
              </a:rPr>
              <a:t> </a:t>
            </a:r>
            <a:r>
              <a:rPr lang="en-US" altLang="zh-CN" sz="4800" b="1" dirty="0" err="1">
                <a:solidFill>
                  <a:srgbClr val="0033CC"/>
                </a:solidFill>
                <a:latin typeface="Times New Roman" panose="02020603050405020304" pitchFamily="18" charset="0"/>
                <a:cs typeface="Times New Roman" panose="02020603050405020304" pitchFamily="18" charset="0"/>
              </a:rPr>
              <a:t>sửa</a:t>
            </a:r>
            <a:r>
              <a:rPr lang="en-US" altLang="zh-CN" sz="4800" b="1" dirty="0">
                <a:solidFill>
                  <a:srgbClr val="0033CC"/>
                </a:solidFill>
                <a:latin typeface="Times New Roman" panose="02020603050405020304" pitchFamily="18" charset="0"/>
                <a:cs typeface="Times New Roman" panose="02020603050405020304" pitchFamily="18" charset="0"/>
              </a:rPr>
              <a:t> </a:t>
            </a:r>
            <a:r>
              <a:rPr lang="en-US" altLang="zh-CN" sz="4800" b="1" dirty="0" err="1">
                <a:solidFill>
                  <a:srgbClr val="0033CC"/>
                </a:solidFill>
                <a:latin typeface="Times New Roman" panose="02020603050405020304" pitchFamily="18" charset="0"/>
                <a:cs typeface="Times New Roman" panose="02020603050405020304" pitchFamily="18" charset="0"/>
              </a:rPr>
              <a:t>lỗi</a:t>
            </a:r>
            <a:r>
              <a:rPr lang="en-US" altLang="zh-CN" sz="4800" b="1" dirty="0">
                <a:solidFill>
                  <a:srgbClr val="0033CC"/>
                </a:solidFill>
                <a:latin typeface="Times New Roman" panose="02020603050405020304" pitchFamily="18" charset="0"/>
                <a:cs typeface="Times New Roman" panose="02020603050405020304" pitchFamily="18" charset="0"/>
              </a:rPr>
              <a:t> </a:t>
            </a:r>
            <a:r>
              <a:rPr lang="en-US" altLang="zh-CN" sz="4800" b="1" dirty="0" err="1">
                <a:solidFill>
                  <a:srgbClr val="0033CC"/>
                </a:solidFill>
                <a:latin typeface="Times New Roman" panose="02020603050405020304" pitchFamily="18" charset="0"/>
                <a:cs typeface="Times New Roman" panose="02020603050405020304" pitchFamily="18" charset="0"/>
              </a:rPr>
              <a:t>là</a:t>
            </a:r>
            <a:r>
              <a:rPr lang="en-US" altLang="zh-CN" sz="4800" b="1" dirty="0">
                <a:solidFill>
                  <a:srgbClr val="0033CC"/>
                </a:solidFill>
                <a:latin typeface="Times New Roman" panose="02020603050405020304" pitchFamily="18" charset="0"/>
                <a:cs typeface="Times New Roman" panose="02020603050405020304" pitchFamily="18" charset="0"/>
              </a:rPr>
              <a:t> </a:t>
            </a:r>
            <a:r>
              <a:rPr lang="en-US" altLang="zh-CN" sz="4800" b="1" dirty="0" err="1">
                <a:solidFill>
                  <a:srgbClr val="0033CC"/>
                </a:solidFill>
                <a:latin typeface="Times New Roman" panose="02020603050405020304" pitchFamily="18" charset="0"/>
                <a:cs typeface="Times New Roman" panose="02020603050405020304" pitchFamily="18" charset="0"/>
              </a:rPr>
              <a:t>người</a:t>
            </a:r>
            <a:r>
              <a:rPr lang="en-US" altLang="zh-CN" sz="4800" b="1" dirty="0">
                <a:solidFill>
                  <a:srgbClr val="0033CC"/>
                </a:solidFill>
                <a:latin typeface="Times New Roman" panose="02020603050405020304" pitchFamily="18" charset="0"/>
                <a:cs typeface="Times New Roman" panose="02020603050405020304" pitchFamily="18" charset="0"/>
              </a:rPr>
              <a:t> </a:t>
            </a:r>
            <a:r>
              <a:rPr lang="en-US" altLang="zh-CN" sz="4800" b="1" dirty="0" err="1">
                <a:solidFill>
                  <a:srgbClr val="0033CC"/>
                </a:solidFill>
                <a:latin typeface="Times New Roman" panose="02020603050405020304" pitchFamily="18" charset="0"/>
                <a:cs typeface="Times New Roman" panose="02020603050405020304" pitchFamily="18" charset="0"/>
              </a:rPr>
              <a:t>dũng</a:t>
            </a:r>
            <a:r>
              <a:rPr lang="en-US" altLang="zh-CN" sz="4800" b="1" dirty="0">
                <a:solidFill>
                  <a:srgbClr val="0033CC"/>
                </a:solidFill>
                <a:latin typeface="Times New Roman" panose="02020603050405020304" pitchFamily="18" charset="0"/>
                <a:cs typeface="Times New Roman" panose="02020603050405020304" pitchFamily="18" charset="0"/>
              </a:rPr>
              <a:t> </a:t>
            </a:r>
            <a:r>
              <a:rPr lang="en-US" altLang="zh-CN" sz="4800" b="1" dirty="0" err="1">
                <a:solidFill>
                  <a:srgbClr val="0033CC"/>
                </a:solidFill>
                <a:latin typeface="Times New Roman" panose="02020603050405020304" pitchFamily="18" charset="0"/>
                <a:cs typeface="Times New Roman" panose="02020603050405020304" pitchFamily="18" charset="0"/>
              </a:rPr>
              <a:t>cảm</a:t>
            </a:r>
            <a:r>
              <a:rPr lang="en-US" altLang="zh-CN" sz="4800" b="1" dirty="0">
                <a:solidFill>
                  <a:srgbClr val="0033CC"/>
                </a:solidFill>
                <a:latin typeface="Times New Roman" panose="02020603050405020304" pitchFamily="18" charset="0"/>
                <a:cs typeface="Times New Roman" panose="02020603050405020304" pitchFamily="18" charset="0"/>
              </a:rPr>
              <a:t>.</a:t>
            </a:r>
          </a:p>
        </p:txBody>
      </p:sp>
      <p:sp>
        <p:nvSpPr>
          <p:cNvPr id="2" name="TextBox 1"/>
          <p:cNvSpPr txBox="1"/>
          <p:nvPr/>
        </p:nvSpPr>
        <p:spPr>
          <a:xfrm>
            <a:off x="2957208" y="765244"/>
            <a:ext cx="6498077" cy="461665"/>
          </a:xfrm>
          <a:prstGeom prst="rect">
            <a:avLst/>
          </a:prstGeom>
          <a:noFill/>
        </p:spPr>
        <p:txBody>
          <a:bodyPr wrap="square" rtlCol="0">
            <a:spAutoFit/>
          </a:bodyPr>
          <a:lstStyle/>
          <a:p>
            <a:endParaRPr lang="en-US" sz="2400" dirty="0"/>
          </a:p>
        </p:txBody>
      </p:sp>
      <p:sp>
        <p:nvSpPr>
          <p:cNvPr id="9" name="TextBox 8"/>
          <p:cNvSpPr txBox="1"/>
          <p:nvPr/>
        </p:nvSpPr>
        <p:spPr>
          <a:xfrm>
            <a:off x="3098270" y="818208"/>
            <a:ext cx="5455073" cy="1200329"/>
          </a:xfrm>
          <a:prstGeom prst="rect">
            <a:avLst/>
          </a:prstGeom>
          <a:noFill/>
        </p:spPr>
        <p:txBody>
          <a:bodyPr wrap="square" rtlCol="0">
            <a:spAutoFit/>
          </a:bodyPr>
          <a:lstStyle/>
          <a:p>
            <a:pPr algn="ctr"/>
            <a:r>
              <a:rPr lang="vi-VN" sz="7200" b="1" dirty="0">
                <a:solidFill>
                  <a:srgbClr val="FF0000"/>
                </a:solidFill>
                <a:latin typeface="Times New Roman" panose="02020603050405020304" pitchFamily="18" charset="0"/>
                <a:cs typeface="Times New Roman" panose="02020603050405020304" pitchFamily="18" charset="0"/>
              </a:rPr>
              <a:t>NỘI DUNG</a:t>
            </a:r>
          </a:p>
        </p:txBody>
      </p:sp>
      <p:sp>
        <p:nvSpPr>
          <p:cNvPr id="3" name="TextBox 2">
            <a:hlinkClick r:id="rId4" action="ppaction://hlinksldjump"/>
          </p:cNvPr>
          <p:cNvSpPr txBox="1"/>
          <p:nvPr/>
        </p:nvSpPr>
        <p:spPr>
          <a:xfrm>
            <a:off x="11350388" y="6550223"/>
            <a:ext cx="841612" cy="307777"/>
          </a:xfrm>
          <a:prstGeom prst="rect">
            <a:avLst/>
          </a:prstGeom>
          <a:solidFill>
            <a:schemeClr val="bg1">
              <a:lumMod val="65000"/>
            </a:schemeClr>
          </a:solidFill>
        </p:spPr>
        <p:txBody>
          <a:bodyPr wrap="square" rtlCol="0">
            <a:spAutoFit/>
          </a:bodyPr>
          <a:lstStyle/>
          <a:p>
            <a:r>
              <a:rPr lang="en-US" sz="1400" b="1" dirty="0" err="1" smtClean="0">
                <a:solidFill>
                  <a:srgbClr val="FF0000"/>
                </a:solidFill>
              </a:rPr>
              <a:t>Dặn</a:t>
            </a:r>
            <a:r>
              <a:rPr lang="en-US" sz="1400" b="1" dirty="0" smtClean="0">
                <a:solidFill>
                  <a:srgbClr val="FF0000"/>
                </a:solidFill>
              </a:rPr>
              <a:t> </a:t>
            </a:r>
            <a:r>
              <a:rPr lang="en-US" sz="1400" b="1" dirty="0" err="1" smtClean="0">
                <a:solidFill>
                  <a:srgbClr val="FF0000"/>
                </a:solidFill>
              </a:rPr>
              <a:t>dò</a:t>
            </a:r>
            <a:endParaRPr lang="en-US" sz="1400" b="1" dirty="0">
              <a:solidFill>
                <a:srgbClr val="FF0000"/>
              </a:solidFill>
            </a:endParaRPr>
          </a:p>
        </p:txBody>
      </p:sp>
    </p:spTree>
    <p:extLst>
      <p:ext uri="{BB962C8B-B14F-4D97-AF65-F5344CB8AC3E}">
        <p14:creationId xmlns:p14="http://schemas.microsoft.com/office/powerpoint/2010/main" val="1157169986"/>
      </p:ext>
    </p:extLst>
  </p:cSld>
  <p:clrMapOvr>
    <a:masterClrMapping/>
  </p:clrMapOvr>
  <p:transition spd="slow">
    <p:randomBar dir="ver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68036" y="0"/>
            <a:ext cx="5399964" cy="6858000"/>
          </a:xfrm>
          <a:prstGeom prst="rect">
            <a:avLst/>
          </a:prstGeom>
        </p:spPr>
      </p:pic>
      <p:sp>
        <p:nvSpPr>
          <p:cNvPr id="4" name="Rectangle 3"/>
          <p:cNvSpPr/>
          <p:nvPr/>
        </p:nvSpPr>
        <p:spPr>
          <a:xfrm>
            <a:off x="0" y="0"/>
            <a:ext cx="5268036"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just"/>
            <a:r>
              <a:rPr lang="en-US" sz="4000" dirty="0" smtClean="0">
                <a:solidFill>
                  <a:srgbClr val="0000CC"/>
                </a:solidFill>
                <a:latin typeface="Times New Roman" pitchFamily="18" charset="0"/>
                <a:cs typeface="Times New Roman" pitchFamily="18" charset="0"/>
              </a:rPr>
              <a:t> </a:t>
            </a:r>
            <a:r>
              <a:rPr lang="en-US" sz="4400" dirty="0" err="1" smtClean="0">
                <a:solidFill>
                  <a:srgbClr val="FF0000"/>
                </a:solidFill>
                <a:latin typeface="Times New Roman" pitchFamily="18" charset="0"/>
                <a:cs typeface="Times New Roman" pitchFamily="18" charset="0"/>
              </a:rPr>
              <a:t>Chủ</a:t>
            </a:r>
            <a:r>
              <a:rPr lang="en-US" sz="4400" dirty="0" smtClean="0">
                <a:solidFill>
                  <a:srgbClr val="FF0000"/>
                </a:solidFill>
                <a:latin typeface="Times New Roman" pitchFamily="18" charset="0"/>
                <a:cs typeface="Times New Roman" pitchFamily="18" charset="0"/>
              </a:rPr>
              <a:t> </a:t>
            </a:r>
            <a:r>
              <a:rPr lang="en-US" sz="4400" dirty="0" err="1" smtClean="0">
                <a:solidFill>
                  <a:srgbClr val="FF0000"/>
                </a:solidFill>
                <a:latin typeface="Times New Roman" pitchFamily="18" charset="0"/>
                <a:cs typeface="Times New Roman" pitchFamily="18" charset="0"/>
              </a:rPr>
              <a:t>điểm</a:t>
            </a:r>
            <a:r>
              <a:rPr lang="en-US" sz="4000" dirty="0" smtClean="0">
                <a:solidFill>
                  <a:srgbClr val="FF0000"/>
                </a:solidFill>
                <a:latin typeface="Times New Roman" pitchFamily="18" charset="0"/>
                <a:cs typeface="Times New Roman" pitchFamily="18" charset="0"/>
              </a:rPr>
              <a:t>: </a:t>
            </a:r>
            <a:r>
              <a:rPr lang="en-US" sz="4000" b="1" dirty="0" err="1">
                <a:solidFill>
                  <a:srgbClr val="0033CC"/>
                </a:solidFill>
                <a:latin typeface="Times New Roman" pitchFamily="18" charset="0"/>
                <a:cs typeface="Times New Roman" pitchFamily="18" charset="0"/>
              </a:rPr>
              <a:t>Tới</a:t>
            </a:r>
            <a:r>
              <a:rPr lang="en-US" sz="4000" b="1" dirty="0">
                <a:solidFill>
                  <a:srgbClr val="0033CC"/>
                </a:solidFill>
                <a:latin typeface="Times New Roman" pitchFamily="18" charset="0"/>
                <a:cs typeface="Times New Roman" pitchFamily="18" charset="0"/>
              </a:rPr>
              <a:t> </a:t>
            </a:r>
            <a:r>
              <a:rPr lang="en-US" sz="4000" b="1" dirty="0" err="1">
                <a:solidFill>
                  <a:srgbClr val="0033CC"/>
                </a:solidFill>
                <a:latin typeface="Times New Roman" pitchFamily="18" charset="0"/>
                <a:cs typeface="Times New Roman" pitchFamily="18" charset="0"/>
              </a:rPr>
              <a:t>trường</a:t>
            </a:r>
            <a:endParaRPr lang="en-US" sz="4000" b="1" dirty="0">
              <a:solidFill>
                <a:srgbClr val="0033CC"/>
              </a:solidFill>
              <a:latin typeface="Times New Roman" pitchFamily="18" charset="0"/>
              <a:cs typeface="Times New Roman" pitchFamily="18" charset="0"/>
            </a:endParaRPr>
          </a:p>
          <a:p>
            <a:pPr algn="just"/>
            <a:endParaRPr lang="en-US" sz="4400" dirty="0">
              <a:solidFill>
                <a:schemeClr val="tx1"/>
              </a:solidFill>
              <a:latin typeface="Times New Roman" pitchFamily="18" charset="0"/>
              <a:cs typeface="Times New Roman" pitchFamily="18" charset="0"/>
            </a:endParaRPr>
          </a:p>
          <a:p>
            <a:pPr algn="just"/>
            <a:r>
              <a:rPr lang="en-US" sz="4400" b="1" dirty="0" err="1">
                <a:solidFill>
                  <a:schemeClr val="tx1"/>
                </a:solidFill>
                <a:latin typeface="Times New Roman" pitchFamily="18" charset="0"/>
                <a:cs typeface="Times New Roman" pitchFamily="18" charset="0"/>
              </a:rPr>
              <a:t>Những</a:t>
            </a:r>
            <a:r>
              <a:rPr lang="en-US" sz="4400" b="1" dirty="0">
                <a:solidFill>
                  <a:schemeClr val="tx1"/>
                </a:solidFill>
                <a:latin typeface="Times New Roman" pitchFamily="18" charset="0"/>
                <a:cs typeface="Times New Roman" pitchFamily="18" charset="0"/>
              </a:rPr>
              <a:t> </a:t>
            </a:r>
            <a:r>
              <a:rPr lang="en-US" sz="4400" b="1" dirty="0" err="1">
                <a:solidFill>
                  <a:schemeClr val="tx1"/>
                </a:solidFill>
                <a:latin typeface="Times New Roman" pitchFamily="18" charset="0"/>
                <a:cs typeface="Times New Roman" pitchFamily="18" charset="0"/>
              </a:rPr>
              <a:t>bài</a:t>
            </a:r>
            <a:r>
              <a:rPr lang="en-US" sz="4400" b="1" dirty="0">
                <a:solidFill>
                  <a:schemeClr val="tx1"/>
                </a:solidFill>
                <a:latin typeface="Times New Roman" pitchFamily="18" charset="0"/>
                <a:cs typeface="Times New Roman" pitchFamily="18" charset="0"/>
              </a:rPr>
              <a:t> </a:t>
            </a:r>
            <a:r>
              <a:rPr lang="en-US" sz="4400" b="1" dirty="0" err="1">
                <a:solidFill>
                  <a:schemeClr val="tx1"/>
                </a:solidFill>
                <a:latin typeface="Times New Roman" pitchFamily="18" charset="0"/>
                <a:cs typeface="Times New Roman" pitchFamily="18" charset="0"/>
              </a:rPr>
              <a:t>học</a:t>
            </a:r>
            <a:r>
              <a:rPr lang="en-US" sz="4400" b="1" dirty="0">
                <a:solidFill>
                  <a:schemeClr val="tx1"/>
                </a:solidFill>
                <a:latin typeface="Times New Roman" pitchFamily="18" charset="0"/>
                <a:cs typeface="Times New Roman" pitchFamily="18" charset="0"/>
              </a:rPr>
              <a:t> </a:t>
            </a:r>
            <a:r>
              <a:rPr lang="en-US" sz="4400" b="1" dirty="0" err="1">
                <a:solidFill>
                  <a:schemeClr val="tx1"/>
                </a:solidFill>
                <a:latin typeface="Times New Roman" pitchFamily="18" charset="0"/>
                <a:cs typeface="Times New Roman" pitchFamily="18" charset="0"/>
              </a:rPr>
              <a:t>trong</a:t>
            </a:r>
            <a:r>
              <a:rPr lang="en-US" sz="4400" b="1" dirty="0">
                <a:solidFill>
                  <a:schemeClr val="tx1"/>
                </a:solidFill>
                <a:latin typeface="Times New Roman" pitchFamily="18" charset="0"/>
                <a:cs typeface="Times New Roman" pitchFamily="18" charset="0"/>
              </a:rPr>
              <a:t> </a:t>
            </a:r>
            <a:r>
              <a:rPr lang="en-US" sz="4400" b="1" dirty="0" err="1">
                <a:solidFill>
                  <a:schemeClr val="tx1"/>
                </a:solidFill>
                <a:latin typeface="Times New Roman" pitchFamily="18" charset="0"/>
                <a:cs typeface="Times New Roman" pitchFamily="18" charset="0"/>
              </a:rPr>
              <a:t>chủ</a:t>
            </a:r>
            <a:r>
              <a:rPr lang="en-US" sz="4400" b="1" dirty="0">
                <a:solidFill>
                  <a:schemeClr val="tx1"/>
                </a:solidFill>
                <a:latin typeface="Times New Roman" pitchFamily="18" charset="0"/>
                <a:cs typeface="Times New Roman" pitchFamily="18" charset="0"/>
              </a:rPr>
              <a:t> </a:t>
            </a:r>
            <a:r>
              <a:rPr lang="en-US" sz="4400" b="1" dirty="0" err="1">
                <a:solidFill>
                  <a:schemeClr val="tx1"/>
                </a:solidFill>
                <a:latin typeface="Times New Roman" pitchFamily="18" charset="0"/>
                <a:cs typeface="Times New Roman" pitchFamily="18" charset="0"/>
              </a:rPr>
              <a:t>điểm</a:t>
            </a:r>
            <a:r>
              <a:rPr lang="en-US" sz="4400" b="1" dirty="0">
                <a:solidFill>
                  <a:schemeClr val="tx1"/>
                </a:solidFill>
                <a:latin typeface="Times New Roman" pitchFamily="18" charset="0"/>
                <a:cs typeface="Times New Roman" pitchFamily="18" charset="0"/>
              </a:rPr>
              <a:t> </a:t>
            </a:r>
            <a:r>
              <a:rPr lang="en-US" sz="4400" b="1" dirty="0" err="1">
                <a:solidFill>
                  <a:schemeClr val="tx1"/>
                </a:solidFill>
                <a:latin typeface="Times New Roman" pitchFamily="18" charset="0"/>
                <a:cs typeface="Times New Roman" pitchFamily="18" charset="0"/>
              </a:rPr>
              <a:t>này</a:t>
            </a:r>
            <a:r>
              <a:rPr lang="en-US" sz="4400" b="1" dirty="0">
                <a:solidFill>
                  <a:schemeClr val="tx1"/>
                </a:solidFill>
                <a:latin typeface="Times New Roman" pitchFamily="18" charset="0"/>
                <a:cs typeface="Times New Roman" pitchFamily="18" charset="0"/>
              </a:rPr>
              <a:t> </a:t>
            </a:r>
            <a:r>
              <a:rPr lang="en-US" sz="4400" b="1" dirty="0" err="1">
                <a:solidFill>
                  <a:schemeClr val="tx1"/>
                </a:solidFill>
                <a:latin typeface="Times New Roman" pitchFamily="18" charset="0"/>
                <a:cs typeface="Times New Roman" pitchFamily="18" charset="0"/>
              </a:rPr>
              <a:t>nói</a:t>
            </a:r>
            <a:r>
              <a:rPr lang="en-US" sz="4400" b="1" dirty="0">
                <a:solidFill>
                  <a:schemeClr val="tx1"/>
                </a:solidFill>
                <a:latin typeface="Times New Roman" pitchFamily="18" charset="0"/>
                <a:cs typeface="Times New Roman" pitchFamily="18" charset="0"/>
              </a:rPr>
              <a:t> </a:t>
            </a:r>
            <a:r>
              <a:rPr lang="en-US" sz="4400" b="1" dirty="0" err="1">
                <a:solidFill>
                  <a:schemeClr val="tx1"/>
                </a:solidFill>
                <a:latin typeface="Times New Roman" pitchFamily="18" charset="0"/>
                <a:cs typeface="Times New Roman" pitchFamily="18" charset="0"/>
              </a:rPr>
              <a:t>về</a:t>
            </a:r>
            <a:r>
              <a:rPr lang="en-US" sz="4400" b="1" dirty="0">
                <a:solidFill>
                  <a:schemeClr val="tx1"/>
                </a:solidFill>
                <a:latin typeface="Times New Roman" pitchFamily="18" charset="0"/>
                <a:cs typeface="Times New Roman" pitchFamily="18" charset="0"/>
              </a:rPr>
              <a:t> </a:t>
            </a:r>
            <a:r>
              <a:rPr lang="en-US" sz="4400" b="1" dirty="0" err="1">
                <a:solidFill>
                  <a:schemeClr val="tx1"/>
                </a:solidFill>
                <a:latin typeface="Times New Roman" pitchFamily="18" charset="0"/>
                <a:cs typeface="Times New Roman" pitchFamily="18" charset="0"/>
              </a:rPr>
              <a:t>học</a:t>
            </a:r>
            <a:r>
              <a:rPr lang="en-US" sz="4400" b="1" dirty="0">
                <a:solidFill>
                  <a:schemeClr val="tx1"/>
                </a:solidFill>
                <a:latin typeface="Times New Roman" pitchFamily="18" charset="0"/>
                <a:cs typeface="Times New Roman" pitchFamily="18" charset="0"/>
              </a:rPr>
              <a:t> </a:t>
            </a:r>
            <a:r>
              <a:rPr lang="en-US" sz="4400" b="1" dirty="0" err="1">
                <a:solidFill>
                  <a:schemeClr val="tx1"/>
                </a:solidFill>
                <a:latin typeface="Times New Roman" pitchFamily="18" charset="0"/>
                <a:cs typeface="Times New Roman" pitchFamily="18" charset="0"/>
              </a:rPr>
              <a:t>sinh</a:t>
            </a:r>
            <a:r>
              <a:rPr lang="en-US" sz="4400" b="1" dirty="0">
                <a:solidFill>
                  <a:schemeClr val="tx1"/>
                </a:solidFill>
                <a:latin typeface="Times New Roman" pitchFamily="18" charset="0"/>
                <a:cs typeface="Times New Roman" pitchFamily="18" charset="0"/>
              </a:rPr>
              <a:t> </a:t>
            </a:r>
            <a:r>
              <a:rPr lang="en-US" sz="4400" b="1" dirty="0" err="1">
                <a:solidFill>
                  <a:schemeClr val="tx1"/>
                </a:solidFill>
                <a:latin typeface="Times New Roman" pitchFamily="18" charset="0"/>
                <a:cs typeface="Times New Roman" pitchFamily="18" charset="0"/>
              </a:rPr>
              <a:t>và</a:t>
            </a:r>
            <a:r>
              <a:rPr lang="en-US" sz="4400" b="1" dirty="0">
                <a:solidFill>
                  <a:schemeClr val="tx1"/>
                </a:solidFill>
                <a:latin typeface="Times New Roman" pitchFamily="18" charset="0"/>
                <a:cs typeface="Times New Roman" pitchFamily="18" charset="0"/>
              </a:rPr>
              <a:t> </a:t>
            </a:r>
            <a:r>
              <a:rPr lang="en-US" sz="4400" b="1" dirty="0" err="1">
                <a:solidFill>
                  <a:schemeClr val="tx1"/>
                </a:solidFill>
                <a:latin typeface="Times New Roman" pitchFamily="18" charset="0"/>
                <a:cs typeface="Times New Roman" pitchFamily="18" charset="0"/>
              </a:rPr>
              <a:t>nhà</a:t>
            </a:r>
            <a:r>
              <a:rPr lang="en-US" sz="4400" b="1" dirty="0">
                <a:solidFill>
                  <a:schemeClr val="tx1"/>
                </a:solidFill>
                <a:latin typeface="Times New Roman" pitchFamily="18" charset="0"/>
                <a:cs typeface="Times New Roman" pitchFamily="18" charset="0"/>
              </a:rPr>
              <a:t> </a:t>
            </a:r>
            <a:r>
              <a:rPr lang="en-US" sz="4400" b="1" dirty="0" err="1">
                <a:solidFill>
                  <a:schemeClr val="tx1"/>
                </a:solidFill>
                <a:latin typeface="Times New Roman" pitchFamily="18" charset="0"/>
                <a:cs typeface="Times New Roman" pitchFamily="18" charset="0"/>
              </a:rPr>
              <a:t>trường</a:t>
            </a:r>
            <a:r>
              <a:rPr lang="en-US" sz="4400" b="1" dirty="0">
                <a:solidFill>
                  <a:schemeClr val="accent6">
                    <a:lumMod val="50000"/>
                  </a:schemeClr>
                </a:solidFill>
                <a:latin typeface="Times New Roman" pitchFamily="18" charset="0"/>
                <a:cs typeface="Times New Roman" pitchFamily="18" charset="0"/>
              </a:rPr>
              <a:t>.</a:t>
            </a:r>
          </a:p>
        </p:txBody>
      </p:sp>
      <p:pic>
        <p:nvPicPr>
          <p:cNvPr id="5" name="图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0415" y="6250781"/>
            <a:ext cx="4267207" cy="607219"/>
          </a:xfrm>
          <a:prstGeom prst="rect">
            <a:avLst/>
          </a:prstGeom>
        </p:spPr>
      </p:pic>
      <p:pic>
        <p:nvPicPr>
          <p:cNvPr id="6" name="图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5667" y="0"/>
            <a:ext cx="4190890" cy="607219"/>
          </a:xfrm>
          <a:prstGeom prst="rect">
            <a:avLst/>
          </a:prstGeom>
        </p:spPr>
      </p:pic>
    </p:spTree>
    <p:extLst>
      <p:ext uri="{BB962C8B-B14F-4D97-AF65-F5344CB8AC3E}">
        <p14:creationId xmlns:p14="http://schemas.microsoft.com/office/powerpoint/2010/main" val="33074591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863600"/>
            <a:ext cx="12192001" cy="6186309"/>
          </a:xfrm>
          <a:prstGeom prst="rect">
            <a:avLst/>
          </a:prstGeom>
          <a:solidFill>
            <a:schemeClr val="bg1"/>
          </a:solidFill>
        </p:spPr>
        <p:txBody>
          <a:bodyPr wrap="square" rtlCol="0">
            <a:spAutoFit/>
          </a:bodyPr>
          <a:lstStyle/>
          <a:p>
            <a:pPr algn="just"/>
            <a:r>
              <a:rPr lang="en-US" sz="4400" b="1" dirty="0" smtClean="0">
                <a:solidFill>
                  <a:srgbClr val="00B050"/>
                </a:solidFill>
                <a:latin typeface="OpenSans"/>
              </a:rPr>
              <a:t>   </a:t>
            </a:r>
            <a:r>
              <a:rPr lang="vi-VN" sz="4400" b="1" dirty="0" smtClean="0">
                <a:solidFill>
                  <a:prstClr val="black"/>
                </a:solidFill>
                <a:latin typeface="+mj-lt"/>
              </a:rPr>
              <a:t>1</a:t>
            </a:r>
            <a:r>
              <a:rPr lang="vi-VN" sz="4400" b="1" dirty="0">
                <a:solidFill>
                  <a:prstClr val="black"/>
                </a:solidFill>
                <a:latin typeface="+mj-lt"/>
              </a:rPr>
              <a:t>.</a:t>
            </a:r>
            <a:r>
              <a:rPr lang="vi-VN" sz="4400" dirty="0">
                <a:solidFill>
                  <a:prstClr val="black"/>
                </a:solidFill>
                <a:latin typeface="+mj-lt"/>
              </a:rPr>
              <a:t> Bắn thêm một loạt đạn mà vẫn không diệt được máy bay địch. Viên tướng hạ lệnh :</a:t>
            </a:r>
          </a:p>
          <a:p>
            <a:pPr algn="just"/>
            <a:r>
              <a:rPr lang="en-US" sz="4400" dirty="0" smtClean="0">
                <a:solidFill>
                  <a:prstClr val="black"/>
                </a:solidFill>
                <a:latin typeface="+mj-lt"/>
              </a:rPr>
              <a:t>   </a:t>
            </a:r>
            <a:r>
              <a:rPr lang="vi-VN" sz="4400" dirty="0" smtClean="0">
                <a:solidFill>
                  <a:prstClr val="black"/>
                </a:solidFill>
                <a:latin typeface="+mj-lt"/>
              </a:rPr>
              <a:t>- Vượt rào, bắt sống nó !</a:t>
            </a:r>
          </a:p>
          <a:p>
            <a:pPr algn="just"/>
            <a:r>
              <a:rPr lang="en-US" sz="4400" dirty="0" smtClean="0">
                <a:solidFill>
                  <a:prstClr val="black"/>
                </a:solidFill>
                <a:latin typeface="+mj-lt"/>
              </a:rPr>
              <a:t>   </a:t>
            </a:r>
            <a:r>
              <a:rPr lang="vi-VN" sz="4400" dirty="0" smtClean="0">
                <a:solidFill>
                  <a:prstClr val="black"/>
                </a:solidFill>
                <a:latin typeface="+mj-lt"/>
              </a:rPr>
              <a:t>Hàng rào là những cây nứa tép dựng xiên ô quả trám. Cậu lính bé nhất nhìn thủ lĩnh, ngập ngừng :</a:t>
            </a:r>
          </a:p>
          <a:p>
            <a:pPr algn="just"/>
            <a:r>
              <a:rPr lang="en-US" sz="4400" dirty="0" smtClean="0">
                <a:solidFill>
                  <a:prstClr val="black"/>
                </a:solidFill>
                <a:latin typeface="+mj-lt"/>
              </a:rPr>
              <a:t>   </a:t>
            </a:r>
            <a:r>
              <a:rPr lang="vi-VN" sz="4400" dirty="0" smtClean="0">
                <a:solidFill>
                  <a:prstClr val="black"/>
                </a:solidFill>
                <a:latin typeface="+mj-lt"/>
              </a:rPr>
              <a:t>- </a:t>
            </a:r>
            <a:r>
              <a:rPr lang="vi-VN" sz="4400" dirty="0">
                <a:solidFill>
                  <a:prstClr val="black"/>
                </a:solidFill>
                <a:latin typeface="+mj-lt"/>
              </a:rPr>
              <a:t>Chui vào à ?</a:t>
            </a:r>
          </a:p>
          <a:p>
            <a:pPr algn="just"/>
            <a:r>
              <a:rPr lang="en-US" sz="4400" dirty="0" smtClean="0">
                <a:solidFill>
                  <a:prstClr val="black"/>
                </a:solidFill>
                <a:latin typeface="+mj-lt"/>
              </a:rPr>
              <a:t>   </a:t>
            </a:r>
            <a:r>
              <a:rPr lang="vi-VN" sz="4400" dirty="0" smtClean="0">
                <a:solidFill>
                  <a:prstClr val="black"/>
                </a:solidFill>
                <a:latin typeface="+mj-lt"/>
              </a:rPr>
              <a:t>Nghe </a:t>
            </a:r>
            <a:r>
              <a:rPr lang="vi-VN" sz="4400" dirty="0">
                <a:solidFill>
                  <a:prstClr val="black"/>
                </a:solidFill>
                <a:latin typeface="+mj-lt"/>
              </a:rPr>
              <a:t>tiếng "chui", viên tướng thấy chối tai : </a:t>
            </a:r>
          </a:p>
          <a:p>
            <a:pPr algn="just"/>
            <a:r>
              <a:rPr lang="en-US" sz="4400" dirty="0" smtClean="0">
                <a:solidFill>
                  <a:prstClr val="black"/>
                </a:solidFill>
                <a:latin typeface="+mj-lt"/>
              </a:rPr>
              <a:t>   </a:t>
            </a:r>
            <a:r>
              <a:rPr lang="vi-VN" sz="4400" dirty="0" smtClean="0">
                <a:solidFill>
                  <a:prstClr val="black"/>
                </a:solidFill>
                <a:latin typeface="+mj-lt"/>
              </a:rPr>
              <a:t>- </a:t>
            </a:r>
            <a:r>
              <a:rPr lang="vi-VN" sz="4400" dirty="0">
                <a:solidFill>
                  <a:prstClr val="black"/>
                </a:solidFill>
                <a:latin typeface="+mj-lt"/>
              </a:rPr>
              <a:t>Chỉ những thằng hèn mới chui.</a:t>
            </a:r>
          </a:p>
          <a:p>
            <a:endParaRPr lang="en-US" sz="4400" dirty="0">
              <a:solidFill>
                <a:prstClr val="black"/>
              </a:solidFill>
            </a:endParaRPr>
          </a:p>
        </p:txBody>
      </p:sp>
      <p:sp>
        <p:nvSpPr>
          <p:cNvPr id="3" name="TextBox 2"/>
          <p:cNvSpPr txBox="1"/>
          <p:nvPr/>
        </p:nvSpPr>
        <p:spPr>
          <a:xfrm>
            <a:off x="396604" y="2204367"/>
            <a:ext cx="7151427" cy="1046440"/>
          </a:xfrm>
          <a:prstGeom prst="rect">
            <a:avLst/>
          </a:prstGeom>
          <a:noFill/>
        </p:spPr>
        <p:txBody>
          <a:bodyPr wrap="square" rtlCol="0">
            <a:spAutoFit/>
          </a:bodyPr>
          <a:lstStyle/>
          <a:p>
            <a:r>
              <a:rPr lang="vi-VN" sz="4400" dirty="0">
                <a:solidFill>
                  <a:srgbClr val="FF0000"/>
                </a:solidFill>
                <a:latin typeface="OpenSans"/>
              </a:rPr>
              <a:t>- </a:t>
            </a:r>
            <a:r>
              <a:rPr lang="vi-VN" sz="4400" dirty="0">
                <a:solidFill>
                  <a:srgbClr val="FF0000"/>
                </a:solidFill>
                <a:latin typeface="+mj-lt"/>
              </a:rPr>
              <a:t>Vượt rào, bắt sống nó !</a:t>
            </a:r>
          </a:p>
          <a:p>
            <a:endParaRPr lang="en-US" dirty="0">
              <a:solidFill>
                <a:prstClr val="black"/>
              </a:solidFill>
            </a:endParaRPr>
          </a:p>
        </p:txBody>
      </p:sp>
      <p:sp>
        <p:nvSpPr>
          <p:cNvPr id="4" name="TextBox 3"/>
          <p:cNvSpPr txBox="1"/>
          <p:nvPr/>
        </p:nvSpPr>
        <p:spPr>
          <a:xfrm>
            <a:off x="274200" y="5549654"/>
            <a:ext cx="9007522" cy="769441"/>
          </a:xfrm>
          <a:prstGeom prst="rect">
            <a:avLst/>
          </a:prstGeom>
          <a:noFill/>
        </p:spPr>
        <p:txBody>
          <a:bodyPr wrap="square" rtlCol="0">
            <a:spAutoFit/>
          </a:bodyPr>
          <a:lstStyle/>
          <a:p>
            <a:r>
              <a:rPr lang="en-US" sz="4400" dirty="0">
                <a:solidFill>
                  <a:srgbClr val="FF0000"/>
                </a:solidFill>
                <a:latin typeface="OpenSans"/>
              </a:rPr>
              <a:t> </a:t>
            </a:r>
            <a:r>
              <a:rPr lang="vi-VN" sz="4400" dirty="0">
                <a:solidFill>
                  <a:srgbClr val="FF0000"/>
                </a:solidFill>
                <a:latin typeface="OpenSans"/>
              </a:rPr>
              <a:t>- </a:t>
            </a:r>
            <a:r>
              <a:rPr lang="vi-VN" sz="4400" dirty="0">
                <a:solidFill>
                  <a:srgbClr val="FF0000"/>
                </a:solidFill>
                <a:latin typeface="+mj-lt"/>
              </a:rPr>
              <a:t>Chỉ những thằng hèn mới chui</a:t>
            </a:r>
            <a:r>
              <a:rPr lang="vi-VN" sz="4400" dirty="0">
                <a:solidFill>
                  <a:srgbClr val="FF0000"/>
                </a:solidFill>
                <a:latin typeface="OpenSans"/>
              </a:rPr>
              <a:t>.</a:t>
            </a:r>
            <a:endParaRPr lang="en-US" sz="4400" dirty="0">
              <a:solidFill>
                <a:srgbClr val="FF0000"/>
              </a:solidFill>
            </a:endParaRPr>
          </a:p>
        </p:txBody>
      </p:sp>
      <p:grpSp>
        <p:nvGrpSpPr>
          <p:cNvPr id="5" name="Group 4"/>
          <p:cNvGrpSpPr/>
          <p:nvPr/>
        </p:nvGrpSpPr>
        <p:grpSpPr>
          <a:xfrm>
            <a:off x="4109746" y="2420968"/>
            <a:ext cx="8082254" cy="2801266"/>
            <a:chOff x="1663005" y="1194854"/>
            <a:chExt cx="8911988" cy="2334333"/>
          </a:xfrm>
          <a:solidFill>
            <a:schemeClr val="accent2">
              <a:lumMod val="40000"/>
              <a:lumOff val="60000"/>
            </a:schemeClr>
          </a:solidFill>
        </p:grpSpPr>
        <p:sp>
          <p:nvSpPr>
            <p:cNvPr id="6" name="Cloud Callout 5"/>
            <p:cNvSpPr/>
            <p:nvPr/>
          </p:nvSpPr>
          <p:spPr>
            <a:xfrm>
              <a:off x="1663005" y="1194854"/>
              <a:ext cx="8911988" cy="2140195"/>
            </a:xfrm>
            <a:prstGeom prst="cloudCallou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 name="TextBox 6"/>
            <p:cNvSpPr txBox="1"/>
            <p:nvPr/>
          </p:nvSpPr>
          <p:spPr>
            <a:xfrm>
              <a:off x="2629213" y="1195270"/>
              <a:ext cx="7116046" cy="2333917"/>
            </a:xfrm>
            <a:prstGeom prst="rect">
              <a:avLst/>
            </a:prstGeom>
            <a:noFill/>
          </p:spPr>
          <p:txBody>
            <a:bodyPr wrap="square" rtlCol="0">
              <a:spAutoFit/>
            </a:bodyPr>
            <a:lstStyle/>
            <a:p>
              <a:endParaRPr lang="vi-VN" sz="4400" b="1" smtClean="0">
                <a:solidFill>
                  <a:srgbClr val="0033CC"/>
                </a:solidFill>
                <a:effectLst>
                  <a:outerShdw blurRad="38100" dist="38100" dir="2700000" algn="tl">
                    <a:srgbClr val="000000">
                      <a:alpha val="43137"/>
                    </a:srgbClr>
                  </a:outerShdw>
                </a:effectLst>
                <a:latin typeface="HP001 4 hàng" panose="020B0603050302020204" pitchFamily="34" charset="0"/>
              </a:endParaRPr>
            </a:p>
            <a:p>
              <a:r>
                <a:rPr lang="en-US" sz="4400" b="1" smtClean="0">
                  <a:solidFill>
                    <a:srgbClr val="0033CC"/>
                  </a:solidFill>
                  <a:effectLst>
                    <a:outerShdw blurRad="38100" dist="38100" dir="2700000" algn="tl">
                      <a:srgbClr val="000000">
                        <a:alpha val="43137"/>
                      </a:srgbClr>
                    </a:outerShdw>
                  </a:effectLst>
                  <a:latin typeface="HP001 4 hàng" panose="020B0603050302020204" pitchFamily="34" charset="0"/>
                </a:rPr>
                <a:t>Đây </a:t>
              </a:r>
              <a:r>
                <a:rPr lang="en-US" sz="4400" b="1" dirty="0" err="1" smtClean="0">
                  <a:solidFill>
                    <a:srgbClr val="0033CC"/>
                  </a:solidFill>
                  <a:effectLst>
                    <a:outerShdw blurRad="38100" dist="38100" dir="2700000" algn="tl">
                      <a:srgbClr val="000000">
                        <a:alpha val="43137"/>
                      </a:srgbClr>
                    </a:outerShdw>
                  </a:effectLst>
                  <a:latin typeface="HP001 4 hàng" panose="020B0603050302020204" pitchFamily="34" charset="0"/>
                </a:rPr>
                <a:t>là</a:t>
              </a:r>
              <a:r>
                <a:rPr lang="en-US" sz="4400" b="1" dirty="0" smtClean="0">
                  <a:solidFill>
                    <a:srgbClr val="0033CC"/>
                  </a:solidFill>
                  <a:effectLst>
                    <a:outerShdw blurRad="38100" dist="38100" dir="2700000" algn="tl">
                      <a:srgbClr val="000000">
                        <a:alpha val="43137"/>
                      </a:srgbClr>
                    </a:outerShdw>
                  </a:effectLst>
                  <a:latin typeface="HP001 4 hàng" panose="020B0603050302020204" pitchFamily="34" charset="0"/>
                </a:rPr>
                <a:t> </a:t>
              </a:r>
              <a:r>
                <a:rPr lang="en-US" sz="4400" b="1" dirty="0" err="1" smtClean="0">
                  <a:solidFill>
                    <a:srgbClr val="0033CC"/>
                  </a:solidFill>
                  <a:effectLst>
                    <a:outerShdw blurRad="38100" dist="38100" dir="2700000" algn="tl">
                      <a:srgbClr val="000000">
                        <a:alpha val="43137"/>
                      </a:srgbClr>
                    </a:outerShdw>
                  </a:effectLst>
                  <a:latin typeface="HP001 4 hàng" panose="020B0603050302020204" pitchFamily="34" charset="0"/>
                </a:rPr>
                <a:t>câu</a:t>
              </a:r>
              <a:r>
                <a:rPr lang="en-US" sz="4400" b="1" dirty="0" smtClean="0">
                  <a:solidFill>
                    <a:srgbClr val="0033CC"/>
                  </a:solidFill>
                  <a:effectLst>
                    <a:outerShdw blurRad="38100" dist="38100" dir="2700000" algn="tl">
                      <a:srgbClr val="000000">
                        <a:alpha val="43137"/>
                      </a:srgbClr>
                    </a:outerShdw>
                  </a:effectLst>
                  <a:latin typeface="HP001 4 hàng" panose="020B0603050302020204" pitchFamily="34" charset="0"/>
                </a:rPr>
                <a:t> </a:t>
              </a:r>
              <a:r>
                <a:rPr lang="en-US" sz="4400" b="1" dirty="0" err="1" smtClean="0">
                  <a:solidFill>
                    <a:srgbClr val="0033CC"/>
                  </a:solidFill>
                  <a:effectLst>
                    <a:outerShdw blurRad="38100" dist="38100" dir="2700000" algn="tl">
                      <a:srgbClr val="000000">
                        <a:alpha val="43137"/>
                      </a:srgbClr>
                    </a:outerShdw>
                  </a:effectLst>
                  <a:latin typeface="HP001 4 hàng" panose="020B0603050302020204" pitchFamily="34" charset="0"/>
                </a:rPr>
                <a:t>mệnh</a:t>
              </a:r>
              <a:r>
                <a:rPr lang="en-US" sz="4400" b="1" dirty="0" smtClean="0">
                  <a:solidFill>
                    <a:srgbClr val="0033CC"/>
                  </a:solidFill>
                  <a:effectLst>
                    <a:outerShdw blurRad="38100" dist="38100" dir="2700000" algn="tl">
                      <a:srgbClr val="000000">
                        <a:alpha val="43137"/>
                      </a:srgbClr>
                    </a:outerShdw>
                  </a:effectLst>
                  <a:latin typeface="HP001 4 hàng" panose="020B0603050302020204" pitchFamily="34" charset="0"/>
                </a:rPr>
                <a:t> </a:t>
              </a:r>
              <a:r>
                <a:rPr lang="en-US" sz="4400" b="1" dirty="0" err="1" smtClean="0">
                  <a:solidFill>
                    <a:srgbClr val="0033CC"/>
                  </a:solidFill>
                  <a:effectLst>
                    <a:outerShdw blurRad="38100" dist="38100" dir="2700000" algn="tl">
                      <a:srgbClr val="000000">
                        <a:alpha val="43137"/>
                      </a:srgbClr>
                    </a:outerShdw>
                  </a:effectLst>
                  <a:latin typeface="HP001 4 hàng" panose="020B0603050302020204" pitchFamily="34" charset="0"/>
                </a:rPr>
                <a:t>lệnh</a:t>
              </a:r>
              <a:r>
                <a:rPr lang="en-US" sz="4400" b="1" dirty="0" smtClean="0">
                  <a:solidFill>
                    <a:srgbClr val="0033CC"/>
                  </a:solidFill>
                  <a:effectLst>
                    <a:outerShdw blurRad="38100" dist="38100" dir="2700000" algn="tl">
                      <a:srgbClr val="000000">
                        <a:alpha val="43137"/>
                      </a:srgbClr>
                    </a:outerShdw>
                  </a:effectLst>
                  <a:latin typeface="HP001 4 hàng" panose="020B0603050302020204" pitchFamily="34" charset="0"/>
                </a:rPr>
                <a:t> </a:t>
              </a:r>
              <a:r>
                <a:rPr lang="en-US" sz="4400" b="1" dirty="0" err="1" smtClean="0">
                  <a:solidFill>
                    <a:srgbClr val="0033CC"/>
                  </a:solidFill>
                  <a:effectLst>
                    <a:outerShdw blurRad="38100" dist="38100" dir="2700000" algn="tl">
                      <a:srgbClr val="000000">
                        <a:alpha val="43137"/>
                      </a:srgbClr>
                    </a:outerShdw>
                  </a:effectLst>
                  <a:latin typeface="HP001 4 hàng" panose="020B0603050302020204" pitchFamily="34" charset="0"/>
                </a:rPr>
                <a:t>các</a:t>
              </a:r>
              <a:r>
                <a:rPr lang="en-US" sz="4400" b="1" dirty="0" smtClean="0">
                  <a:solidFill>
                    <a:srgbClr val="0033CC"/>
                  </a:solidFill>
                  <a:effectLst>
                    <a:outerShdw blurRad="38100" dist="38100" dir="2700000" algn="tl">
                      <a:srgbClr val="000000">
                        <a:alpha val="43137"/>
                      </a:srgbClr>
                    </a:outerShdw>
                  </a:effectLst>
                  <a:latin typeface="HP001 4 hàng" panose="020B0603050302020204" pitchFamily="34" charset="0"/>
                </a:rPr>
                <a:t> </a:t>
              </a:r>
              <a:r>
                <a:rPr lang="en-US" sz="4400" b="1" dirty="0" err="1" smtClean="0">
                  <a:solidFill>
                    <a:srgbClr val="0033CC"/>
                  </a:solidFill>
                  <a:effectLst>
                    <a:outerShdw blurRad="38100" dist="38100" dir="2700000" algn="tl">
                      <a:srgbClr val="000000">
                        <a:alpha val="43137"/>
                      </a:srgbClr>
                    </a:outerShdw>
                  </a:effectLst>
                  <a:latin typeface="HP001 4 hàng" panose="020B0603050302020204" pitchFamily="34" charset="0"/>
                </a:rPr>
                <a:t>em</a:t>
              </a:r>
              <a:r>
                <a:rPr lang="en-US" sz="4400" b="1" dirty="0" smtClean="0">
                  <a:solidFill>
                    <a:srgbClr val="0033CC"/>
                  </a:solidFill>
                  <a:effectLst>
                    <a:outerShdw blurRad="38100" dist="38100" dir="2700000" algn="tl">
                      <a:srgbClr val="000000">
                        <a:alpha val="43137"/>
                      </a:srgbClr>
                    </a:outerShdw>
                  </a:effectLst>
                  <a:latin typeface="HP001 4 hàng" panose="020B0603050302020204" pitchFamily="34" charset="0"/>
                </a:rPr>
                <a:t> </a:t>
              </a:r>
              <a:r>
                <a:rPr lang="en-US" sz="4400" b="1" dirty="0" err="1" smtClean="0">
                  <a:solidFill>
                    <a:srgbClr val="0033CC"/>
                  </a:solidFill>
                  <a:effectLst>
                    <a:outerShdw blurRad="38100" dist="38100" dir="2700000" algn="tl">
                      <a:srgbClr val="000000">
                        <a:alpha val="43137"/>
                      </a:srgbClr>
                    </a:outerShdw>
                  </a:effectLst>
                  <a:latin typeface="HP001 4 hàng" panose="020B0603050302020204" pitchFamily="34" charset="0"/>
                </a:rPr>
                <a:t>chú</a:t>
              </a:r>
              <a:r>
                <a:rPr lang="en-US" sz="4400" b="1" dirty="0" smtClean="0">
                  <a:solidFill>
                    <a:srgbClr val="0033CC"/>
                  </a:solidFill>
                  <a:effectLst>
                    <a:outerShdw blurRad="38100" dist="38100" dir="2700000" algn="tl">
                      <a:srgbClr val="000000">
                        <a:alpha val="43137"/>
                      </a:srgbClr>
                    </a:outerShdw>
                  </a:effectLst>
                  <a:latin typeface="HP001 4 hàng" panose="020B0603050302020204" pitchFamily="34" charset="0"/>
                </a:rPr>
                <a:t> ý </a:t>
              </a:r>
              <a:r>
                <a:rPr lang="en-US" sz="4400" b="1" dirty="0" err="1" smtClean="0">
                  <a:solidFill>
                    <a:srgbClr val="0033CC"/>
                  </a:solidFill>
                  <a:effectLst>
                    <a:outerShdw blurRad="38100" dist="38100" dir="2700000" algn="tl">
                      <a:srgbClr val="000000">
                        <a:alpha val="43137"/>
                      </a:srgbClr>
                    </a:outerShdw>
                  </a:effectLst>
                  <a:latin typeface="HP001 4 hàng" panose="020B0603050302020204" pitchFamily="34" charset="0"/>
                </a:rPr>
                <a:t>giọng</a:t>
              </a:r>
              <a:r>
                <a:rPr lang="en-US" sz="4400" b="1" dirty="0" smtClean="0">
                  <a:solidFill>
                    <a:srgbClr val="0033CC"/>
                  </a:solidFill>
                  <a:effectLst>
                    <a:outerShdw blurRad="38100" dist="38100" dir="2700000" algn="tl">
                      <a:srgbClr val="000000">
                        <a:alpha val="43137"/>
                      </a:srgbClr>
                    </a:outerShdw>
                  </a:effectLst>
                  <a:latin typeface="HP001 4 hàng" panose="020B0603050302020204" pitchFamily="34" charset="0"/>
                </a:rPr>
                <a:t> </a:t>
              </a:r>
              <a:r>
                <a:rPr lang="en-US" sz="4400" b="1" dirty="0" err="1" smtClean="0">
                  <a:solidFill>
                    <a:srgbClr val="0033CC"/>
                  </a:solidFill>
                  <a:effectLst>
                    <a:outerShdw blurRad="38100" dist="38100" dir="2700000" algn="tl">
                      <a:srgbClr val="000000">
                        <a:alpha val="43137"/>
                      </a:srgbClr>
                    </a:outerShdw>
                  </a:effectLst>
                  <a:latin typeface="HP001 4 hàng" panose="020B0603050302020204" pitchFamily="34" charset="0"/>
                </a:rPr>
                <a:t>đọc</a:t>
              </a:r>
              <a:r>
                <a:rPr lang="en-US" sz="4400" b="1" dirty="0" smtClean="0">
                  <a:solidFill>
                    <a:srgbClr val="0033CC"/>
                  </a:solidFill>
                  <a:effectLst>
                    <a:outerShdw blurRad="38100" dist="38100" dir="2700000" algn="tl">
                      <a:srgbClr val="000000">
                        <a:alpha val="43137"/>
                      </a:srgbClr>
                    </a:outerShdw>
                  </a:effectLst>
                  <a:latin typeface="HP001 4 hàng" panose="020B0603050302020204" pitchFamily="34" charset="0"/>
                </a:rPr>
                <a:t> </a:t>
              </a:r>
              <a:r>
                <a:rPr lang="en-US" sz="4400" b="1" dirty="0" err="1" smtClean="0">
                  <a:solidFill>
                    <a:srgbClr val="0033CC"/>
                  </a:solidFill>
                  <a:effectLst>
                    <a:outerShdw blurRad="38100" dist="38100" dir="2700000" algn="tl">
                      <a:srgbClr val="000000">
                        <a:alpha val="43137"/>
                      </a:srgbClr>
                    </a:outerShdw>
                  </a:effectLst>
                  <a:latin typeface="HP001 4 hàng" panose="020B0603050302020204" pitchFamily="34" charset="0"/>
                </a:rPr>
                <a:t>dứt</a:t>
              </a:r>
              <a:r>
                <a:rPr lang="en-US" sz="4400" b="1" dirty="0" smtClean="0">
                  <a:solidFill>
                    <a:srgbClr val="0033CC"/>
                  </a:solidFill>
                  <a:effectLst>
                    <a:outerShdw blurRad="38100" dist="38100" dir="2700000" algn="tl">
                      <a:srgbClr val="000000">
                        <a:alpha val="43137"/>
                      </a:srgbClr>
                    </a:outerShdw>
                  </a:effectLst>
                  <a:latin typeface="HP001 4 hàng" panose="020B0603050302020204" pitchFamily="34" charset="0"/>
                </a:rPr>
                <a:t> </a:t>
              </a:r>
              <a:r>
                <a:rPr lang="en-US" sz="4400" b="1" dirty="0" err="1" smtClean="0">
                  <a:solidFill>
                    <a:srgbClr val="0033CC"/>
                  </a:solidFill>
                  <a:effectLst>
                    <a:outerShdw blurRad="38100" dist="38100" dir="2700000" algn="tl">
                      <a:srgbClr val="000000">
                        <a:alpha val="43137"/>
                      </a:srgbClr>
                    </a:outerShdw>
                  </a:effectLst>
                  <a:latin typeface="HP001 4 hàng" panose="020B0603050302020204" pitchFamily="34" charset="0"/>
                </a:rPr>
                <a:t>khoát</a:t>
              </a:r>
              <a:r>
                <a:rPr lang="en-US" sz="4400" b="1" dirty="0" smtClean="0">
                  <a:solidFill>
                    <a:srgbClr val="0033CC"/>
                  </a:solidFill>
                  <a:effectLst>
                    <a:outerShdw blurRad="38100" dist="38100" dir="2700000" algn="tl">
                      <a:srgbClr val="000000">
                        <a:alpha val="43137"/>
                      </a:srgbClr>
                    </a:outerShdw>
                  </a:effectLst>
                  <a:latin typeface="HP001 4 hàng" panose="020B0603050302020204" pitchFamily="34" charset="0"/>
                </a:rPr>
                <a:t>.</a:t>
              </a:r>
              <a:endParaRPr lang="en-US" sz="4400" b="1" dirty="0">
                <a:solidFill>
                  <a:srgbClr val="0033CC"/>
                </a:solidFill>
                <a:effectLst>
                  <a:outerShdw blurRad="38100" dist="38100" dir="2700000" algn="tl">
                    <a:srgbClr val="000000">
                      <a:alpha val="43137"/>
                    </a:srgbClr>
                  </a:outerShdw>
                </a:effectLst>
                <a:latin typeface="HP001 4 hàng" panose="020B0603050302020204" pitchFamily="34" charset="0"/>
              </a:endParaRPr>
            </a:p>
          </p:txBody>
        </p:sp>
      </p:grpSp>
      <p:cxnSp>
        <p:nvCxnSpPr>
          <p:cNvPr id="8" name="Curved Connector 7"/>
          <p:cNvCxnSpPr/>
          <p:nvPr/>
        </p:nvCxnSpPr>
        <p:spPr>
          <a:xfrm>
            <a:off x="6016136" y="2610009"/>
            <a:ext cx="1009933" cy="691598"/>
          </a:xfrm>
          <a:prstGeom prst="curvedConnector3">
            <a:avLst/>
          </a:prstGeom>
          <a:ln w="76200">
            <a:solidFill>
              <a:schemeClr val="tx1">
                <a:lumMod val="85000"/>
                <a:lumOff val="15000"/>
              </a:schemeClr>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9" name="Curved Connector 8"/>
          <p:cNvCxnSpPr/>
          <p:nvPr/>
        </p:nvCxnSpPr>
        <p:spPr>
          <a:xfrm rot="5400000" flipH="1" flipV="1">
            <a:off x="7495009" y="4976544"/>
            <a:ext cx="1533637" cy="748354"/>
          </a:xfrm>
          <a:prstGeom prst="curvedConnector3">
            <a:avLst/>
          </a:prstGeom>
          <a:ln w="76200">
            <a:solidFill>
              <a:schemeClr val="tx1">
                <a:lumMod val="85000"/>
                <a:lumOff val="15000"/>
              </a:schemeClr>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279578" y="4212528"/>
            <a:ext cx="7997589" cy="769441"/>
          </a:xfrm>
          <a:prstGeom prst="rect">
            <a:avLst/>
          </a:prstGeom>
          <a:noFill/>
        </p:spPr>
        <p:txBody>
          <a:bodyPr wrap="square" rtlCol="0">
            <a:spAutoFit/>
          </a:bodyPr>
          <a:lstStyle/>
          <a:p>
            <a:r>
              <a:rPr lang="en-US" sz="4400" dirty="0">
                <a:solidFill>
                  <a:srgbClr val="FF0000"/>
                </a:solidFill>
                <a:latin typeface="OpenSans"/>
              </a:rPr>
              <a:t> </a:t>
            </a:r>
            <a:r>
              <a:rPr lang="vi-VN" sz="4400" dirty="0">
                <a:solidFill>
                  <a:srgbClr val="FF0000"/>
                </a:solidFill>
                <a:latin typeface="+mj-lt"/>
              </a:rPr>
              <a:t>- Chui vào à ?</a:t>
            </a:r>
            <a:endParaRPr lang="en-US" sz="4400" dirty="0">
              <a:solidFill>
                <a:srgbClr val="FF0000"/>
              </a:solidFill>
              <a:latin typeface="+mj-lt"/>
            </a:endParaRPr>
          </a:p>
        </p:txBody>
      </p:sp>
      <p:cxnSp>
        <p:nvCxnSpPr>
          <p:cNvPr id="11" name="Curved Connector 10"/>
          <p:cNvCxnSpPr/>
          <p:nvPr/>
        </p:nvCxnSpPr>
        <p:spPr>
          <a:xfrm flipV="1">
            <a:off x="3390064" y="4006487"/>
            <a:ext cx="2560570" cy="658703"/>
          </a:xfrm>
          <a:prstGeom prst="curvedConnector3">
            <a:avLst/>
          </a:prstGeom>
          <a:ln w="76200">
            <a:solidFill>
              <a:schemeClr val="tx1">
                <a:lumMod val="85000"/>
                <a:lumOff val="15000"/>
              </a:schemeClr>
            </a:solidFill>
            <a:prstDash val="sysDot"/>
            <a:tailEnd type="triangle"/>
          </a:ln>
        </p:spPr>
        <p:style>
          <a:lnRef idx="1">
            <a:schemeClr val="accent1"/>
          </a:lnRef>
          <a:fillRef idx="0">
            <a:schemeClr val="accent1"/>
          </a:fillRef>
          <a:effectRef idx="0">
            <a:schemeClr val="accent1"/>
          </a:effectRef>
          <a:fontRef idx="minor">
            <a:schemeClr val="tx1"/>
          </a:fontRef>
        </p:style>
      </p:cxnSp>
      <p:grpSp>
        <p:nvGrpSpPr>
          <p:cNvPr id="12" name="Group 11"/>
          <p:cNvGrpSpPr/>
          <p:nvPr/>
        </p:nvGrpSpPr>
        <p:grpSpPr>
          <a:xfrm>
            <a:off x="3884420" y="2469323"/>
            <a:ext cx="8251588" cy="2509403"/>
            <a:chOff x="2081402" y="1539720"/>
            <a:chExt cx="8911988" cy="2509403"/>
          </a:xfrm>
        </p:grpSpPr>
        <p:sp>
          <p:nvSpPr>
            <p:cNvPr id="13" name="Cloud Callout 12"/>
            <p:cNvSpPr/>
            <p:nvPr/>
          </p:nvSpPr>
          <p:spPr>
            <a:xfrm>
              <a:off x="2081402" y="1539720"/>
              <a:ext cx="8911988" cy="2509403"/>
            </a:xfrm>
            <a:prstGeom prst="cloudCallou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4" name="TextBox 13"/>
            <p:cNvSpPr txBox="1"/>
            <p:nvPr/>
          </p:nvSpPr>
          <p:spPr>
            <a:xfrm>
              <a:off x="3179310" y="2047958"/>
              <a:ext cx="7153679" cy="1754326"/>
            </a:xfrm>
            <a:prstGeom prst="rect">
              <a:avLst/>
            </a:prstGeom>
            <a:noFill/>
          </p:spPr>
          <p:txBody>
            <a:bodyPr wrap="square" rtlCol="0">
              <a:spAutoFit/>
            </a:bodyPr>
            <a:lstStyle/>
            <a:p>
              <a:r>
                <a:rPr lang="en-US" sz="3600" b="1" dirty="0" err="1">
                  <a:solidFill>
                    <a:srgbClr val="0033CC"/>
                  </a:solidFill>
                  <a:effectLst>
                    <a:outerShdw blurRad="38100" dist="38100" dir="2700000" algn="tl">
                      <a:srgbClr val="000000">
                        <a:alpha val="43137"/>
                      </a:srgbClr>
                    </a:outerShdw>
                  </a:effectLst>
                  <a:latin typeface="HP001 4 hàng" panose="020B0603050302020204" pitchFamily="34" charset="0"/>
                </a:rPr>
                <a:t>Đây</a:t>
              </a:r>
              <a:r>
                <a:rPr lang="en-US" sz="3600" b="1" dirty="0">
                  <a:solidFill>
                    <a:srgbClr val="0033CC"/>
                  </a:solidFill>
                  <a:effectLst>
                    <a:outerShdw blurRad="38100" dist="38100" dir="2700000" algn="tl">
                      <a:srgbClr val="000000">
                        <a:alpha val="43137"/>
                      </a:srgbClr>
                    </a:outerShdw>
                  </a:effectLst>
                  <a:latin typeface="HP001 4 hàng" panose="020B0603050302020204" pitchFamily="34" charset="0"/>
                </a:rPr>
                <a:t> </a:t>
              </a:r>
              <a:r>
                <a:rPr lang="en-US" sz="3600" b="1" dirty="0" err="1">
                  <a:solidFill>
                    <a:srgbClr val="0033CC"/>
                  </a:solidFill>
                  <a:effectLst>
                    <a:outerShdw blurRad="38100" dist="38100" dir="2700000" algn="tl">
                      <a:srgbClr val="000000">
                        <a:alpha val="43137"/>
                      </a:srgbClr>
                    </a:outerShdw>
                  </a:effectLst>
                  <a:latin typeface="HP001 4 hàng" panose="020B0603050302020204" pitchFamily="34" charset="0"/>
                </a:rPr>
                <a:t>là</a:t>
              </a:r>
              <a:r>
                <a:rPr lang="en-US" sz="3600" b="1" dirty="0">
                  <a:solidFill>
                    <a:srgbClr val="0033CC"/>
                  </a:solidFill>
                  <a:effectLst>
                    <a:outerShdw blurRad="38100" dist="38100" dir="2700000" algn="tl">
                      <a:srgbClr val="000000">
                        <a:alpha val="43137"/>
                      </a:srgbClr>
                    </a:outerShdw>
                  </a:effectLst>
                  <a:latin typeface="HP001 4 hàng" panose="020B0603050302020204" pitchFamily="34" charset="0"/>
                </a:rPr>
                <a:t> </a:t>
              </a:r>
              <a:r>
                <a:rPr lang="en-US" sz="3600" b="1" dirty="0" err="1">
                  <a:solidFill>
                    <a:srgbClr val="0033CC"/>
                  </a:solidFill>
                  <a:effectLst>
                    <a:outerShdw blurRad="38100" dist="38100" dir="2700000" algn="tl">
                      <a:srgbClr val="000000">
                        <a:alpha val="43137"/>
                      </a:srgbClr>
                    </a:outerShdw>
                  </a:effectLst>
                  <a:latin typeface="HP001 4 hàng" panose="020B0603050302020204" pitchFamily="34" charset="0"/>
                </a:rPr>
                <a:t>câu</a:t>
              </a:r>
              <a:r>
                <a:rPr lang="en-US" sz="3600" b="1" dirty="0">
                  <a:solidFill>
                    <a:srgbClr val="0033CC"/>
                  </a:solidFill>
                  <a:effectLst>
                    <a:outerShdw blurRad="38100" dist="38100" dir="2700000" algn="tl">
                      <a:srgbClr val="000000">
                        <a:alpha val="43137"/>
                      </a:srgbClr>
                    </a:outerShdw>
                  </a:effectLst>
                  <a:latin typeface="HP001 4 hàng" panose="020B0603050302020204" pitchFamily="34" charset="0"/>
                </a:rPr>
                <a:t> </a:t>
              </a:r>
              <a:r>
                <a:rPr lang="en-US" sz="3600" b="1" dirty="0" err="1">
                  <a:solidFill>
                    <a:srgbClr val="0033CC"/>
                  </a:solidFill>
                  <a:effectLst>
                    <a:outerShdw blurRad="38100" dist="38100" dir="2700000" algn="tl">
                      <a:srgbClr val="000000">
                        <a:alpha val="43137"/>
                      </a:srgbClr>
                    </a:outerShdw>
                  </a:effectLst>
                  <a:latin typeface="HP001 4 hàng" panose="020B0603050302020204" pitchFamily="34" charset="0"/>
                </a:rPr>
                <a:t>hỏi</a:t>
              </a:r>
              <a:r>
                <a:rPr lang="en-US" sz="3600" b="1" dirty="0">
                  <a:solidFill>
                    <a:srgbClr val="0033CC"/>
                  </a:solidFill>
                  <a:effectLst>
                    <a:outerShdw blurRad="38100" dist="38100" dir="2700000" algn="tl">
                      <a:srgbClr val="000000">
                        <a:alpha val="43137"/>
                      </a:srgbClr>
                    </a:outerShdw>
                  </a:effectLst>
                  <a:latin typeface="HP001 4 hàng" panose="020B0603050302020204" pitchFamily="34" charset="0"/>
                </a:rPr>
                <a:t> </a:t>
              </a:r>
              <a:r>
                <a:rPr lang="en-US" sz="3600" b="1" dirty="0" err="1">
                  <a:solidFill>
                    <a:srgbClr val="0033CC"/>
                  </a:solidFill>
                  <a:effectLst>
                    <a:outerShdw blurRad="38100" dist="38100" dir="2700000" algn="tl">
                      <a:srgbClr val="000000">
                        <a:alpha val="43137"/>
                      </a:srgbClr>
                    </a:outerShdw>
                  </a:effectLst>
                  <a:latin typeface="HP001 4 hàng" panose="020B0603050302020204" pitchFamily="34" charset="0"/>
                </a:rPr>
                <a:t>của</a:t>
              </a:r>
              <a:r>
                <a:rPr lang="en-US" sz="3600" b="1" dirty="0">
                  <a:solidFill>
                    <a:srgbClr val="0033CC"/>
                  </a:solidFill>
                  <a:effectLst>
                    <a:outerShdw blurRad="38100" dist="38100" dir="2700000" algn="tl">
                      <a:srgbClr val="000000">
                        <a:alpha val="43137"/>
                      </a:srgbClr>
                    </a:outerShdw>
                  </a:effectLst>
                  <a:latin typeface="HP001 4 hàng" panose="020B0603050302020204" pitchFamily="34" charset="0"/>
                </a:rPr>
                <a:t> </a:t>
              </a:r>
              <a:r>
                <a:rPr lang="en-US" sz="3600" b="1" dirty="0" err="1">
                  <a:solidFill>
                    <a:srgbClr val="0033CC"/>
                  </a:solidFill>
                  <a:effectLst>
                    <a:outerShdw blurRad="38100" dist="38100" dir="2700000" algn="tl">
                      <a:srgbClr val="000000">
                        <a:alpha val="43137"/>
                      </a:srgbClr>
                    </a:outerShdw>
                  </a:effectLst>
                  <a:latin typeface="HP001 4 hàng" panose="020B0603050302020204" pitchFamily="34" charset="0"/>
                </a:rPr>
                <a:t>chú</a:t>
              </a:r>
              <a:r>
                <a:rPr lang="en-US" sz="3600" b="1" dirty="0">
                  <a:solidFill>
                    <a:srgbClr val="0033CC"/>
                  </a:solidFill>
                  <a:effectLst>
                    <a:outerShdw blurRad="38100" dist="38100" dir="2700000" algn="tl">
                      <a:srgbClr val="000000">
                        <a:alpha val="43137"/>
                      </a:srgbClr>
                    </a:outerShdw>
                  </a:effectLst>
                  <a:latin typeface="HP001 4 hàng" panose="020B0603050302020204" pitchFamily="34" charset="0"/>
                </a:rPr>
                <a:t> </a:t>
              </a:r>
              <a:r>
                <a:rPr lang="en-US" sz="3600" b="1" dirty="0" err="1">
                  <a:solidFill>
                    <a:srgbClr val="0033CC"/>
                  </a:solidFill>
                  <a:effectLst>
                    <a:outerShdw blurRad="38100" dist="38100" dir="2700000" algn="tl">
                      <a:srgbClr val="000000">
                        <a:alpha val="43137"/>
                      </a:srgbClr>
                    </a:outerShdw>
                  </a:effectLst>
                  <a:latin typeface="HP001 4 hàng" panose="020B0603050302020204" pitchFamily="34" charset="0"/>
                </a:rPr>
                <a:t>lính</a:t>
              </a:r>
              <a:r>
                <a:rPr lang="en-US" sz="3600" b="1" dirty="0">
                  <a:solidFill>
                    <a:srgbClr val="0033CC"/>
                  </a:solidFill>
                  <a:effectLst>
                    <a:outerShdw blurRad="38100" dist="38100" dir="2700000" algn="tl">
                      <a:srgbClr val="000000">
                        <a:alpha val="43137"/>
                      </a:srgbClr>
                    </a:outerShdw>
                  </a:effectLst>
                  <a:latin typeface="HP001 4 hàng" panose="020B0603050302020204" pitchFamily="34" charset="0"/>
                </a:rPr>
                <a:t> </a:t>
              </a:r>
              <a:r>
                <a:rPr lang="en-US" sz="3600" b="1" dirty="0" err="1">
                  <a:solidFill>
                    <a:srgbClr val="0033CC"/>
                  </a:solidFill>
                  <a:effectLst>
                    <a:outerShdw blurRad="38100" dist="38100" dir="2700000" algn="tl">
                      <a:srgbClr val="000000">
                        <a:alpha val="43137"/>
                      </a:srgbClr>
                    </a:outerShdw>
                  </a:effectLst>
                  <a:latin typeface="HP001 4 hàng" panose="020B0603050302020204" pitchFamily="34" charset="0"/>
                </a:rPr>
                <a:t>nhỏ</a:t>
              </a:r>
              <a:r>
                <a:rPr lang="en-US" sz="3600" b="1" dirty="0">
                  <a:solidFill>
                    <a:srgbClr val="0033CC"/>
                  </a:solidFill>
                  <a:effectLst>
                    <a:outerShdw blurRad="38100" dist="38100" dir="2700000" algn="tl">
                      <a:srgbClr val="000000">
                        <a:alpha val="43137"/>
                      </a:srgbClr>
                    </a:outerShdw>
                  </a:effectLst>
                  <a:latin typeface="HP001 4 hàng" panose="020B0603050302020204" pitchFamily="34" charset="0"/>
                </a:rPr>
                <a:t> </a:t>
              </a:r>
              <a:r>
                <a:rPr lang="en-US" sz="3600" b="1" dirty="0" err="1">
                  <a:solidFill>
                    <a:srgbClr val="0033CC"/>
                  </a:solidFill>
                  <a:effectLst>
                    <a:outerShdw blurRad="38100" dist="38100" dir="2700000" algn="tl">
                      <a:srgbClr val="000000">
                        <a:alpha val="43137"/>
                      </a:srgbClr>
                    </a:outerShdw>
                  </a:effectLst>
                  <a:latin typeface="HP001 4 hàng" panose="020B0603050302020204" pitchFamily="34" charset="0"/>
                </a:rPr>
                <a:t>các</a:t>
              </a:r>
              <a:r>
                <a:rPr lang="en-US" sz="3600" b="1" dirty="0">
                  <a:solidFill>
                    <a:srgbClr val="0033CC"/>
                  </a:solidFill>
                  <a:effectLst>
                    <a:outerShdw blurRad="38100" dist="38100" dir="2700000" algn="tl">
                      <a:srgbClr val="000000">
                        <a:alpha val="43137"/>
                      </a:srgbClr>
                    </a:outerShdw>
                  </a:effectLst>
                  <a:latin typeface="HP001 4 hàng" panose="020B0603050302020204" pitchFamily="34" charset="0"/>
                </a:rPr>
                <a:t> </a:t>
              </a:r>
              <a:r>
                <a:rPr lang="en-US" sz="3600" b="1" dirty="0" err="1">
                  <a:solidFill>
                    <a:srgbClr val="0033CC"/>
                  </a:solidFill>
                  <a:effectLst>
                    <a:outerShdw blurRad="38100" dist="38100" dir="2700000" algn="tl">
                      <a:srgbClr val="000000">
                        <a:alpha val="43137"/>
                      </a:srgbClr>
                    </a:outerShdw>
                  </a:effectLst>
                  <a:latin typeface="HP001 4 hàng" panose="020B0603050302020204" pitchFamily="34" charset="0"/>
                </a:rPr>
                <a:t>em</a:t>
              </a:r>
              <a:r>
                <a:rPr lang="en-US" sz="3600" b="1" dirty="0">
                  <a:solidFill>
                    <a:srgbClr val="0033CC"/>
                  </a:solidFill>
                  <a:effectLst>
                    <a:outerShdw blurRad="38100" dist="38100" dir="2700000" algn="tl">
                      <a:srgbClr val="000000">
                        <a:alpha val="43137"/>
                      </a:srgbClr>
                    </a:outerShdw>
                  </a:effectLst>
                  <a:latin typeface="HP001 4 hàng" panose="020B0603050302020204" pitchFamily="34" charset="0"/>
                </a:rPr>
                <a:t> </a:t>
              </a:r>
              <a:r>
                <a:rPr lang="en-US" sz="3600" b="1" dirty="0" err="1">
                  <a:solidFill>
                    <a:srgbClr val="0033CC"/>
                  </a:solidFill>
                  <a:effectLst>
                    <a:outerShdw blurRad="38100" dist="38100" dir="2700000" algn="tl">
                      <a:srgbClr val="000000">
                        <a:alpha val="43137"/>
                      </a:srgbClr>
                    </a:outerShdw>
                  </a:effectLst>
                  <a:latin typeface="HP001 4 hàng" panose="020B0603050302020204" pitchFamily="34" charset="0"/>
                </a:rPr>
                <a:t>chú</a:t>
              </a:r>
              <a:r>
                <a:rPr lang="en-US" sz="3600" b="1" dirty="0">
                  <a:solidFill>
                    <a:srgbClr val="0033CC"/>
                  </a:solidFill>
                  <a:effectLst>
                    <a:outerShdw blurRad="38100" dist="38100" dir="2700000" algn="tl">
                      <a:srgbClr val="000000">
                        <a:alpha val="43137"/>
                      </a:srgbClr>
                    </a:outerShdw>
                  </a:effectLst>
                  <a:latin typeface="HP001 4 hàng" panose="020B0603050302020204" pitchFamily="34" charset="0"/>
                </a:rPr>
                <a:t> ý </a:t>
              </a:r>
              <a:r>
                <a:rPr lang="en-US" sz="3600" b="1" dirty="0" err="1">
                  <a:solidFill>
                    <a:srgbClr val="0033CC"/>
                  </a:solidFill>
                  <a:effectLst>
                    <a:outerShdw blurRad="38100" dist="38100" dir="2700000" algn="tl">
                      <a:srgbClr val="000000">
                        <a:alpha val="43137"/>
                      </a:srgbClr>
                    </a:outerShdw>
                  </a:effectLst>
                  <a:latin typeface="HP001 4 hàng" panose="020B0603050302020204" pitchFamily="34" charset="0"/>
                </a:rPr>
                <a:t>giọng</a:t>
              </a:r>
              <a:r>
                <a:rPr lang="en-US" sz="3600" b="1" dirty="0">
                  <a:solidFill>
                    <a:srgbClr val="0033CC"/>
                  </a:solidFill>
                  <a:effectLst>
                    <a:outerShdw blurRad="38100" dist="38100" dir="2700000" algn="tl">
                      <a:srgbClr val="000000">
                        <a:alpha val="43137"/>
                      </a:srgbClr>
                    </a:outerShdw>
                  </a:effectLst>
                  <a:latin typeface="HP001 4 hàng" panose="020B0603050302020204" pitchFamily="34" charset="0"/>
                </a:rPr>
                <a:t> </a:t>
              </a:r>
              <a:r>
                <a:rPr lang="en-US" sz="3600" b="1" dirty="0" err="1">
                  <a:solidFill>
                    <a:srgbClr val="0033CC"/>
                  </a:solidFill>
                  <a:effectLst>
                    <a:outerShdw blurRad="38100" dist="38100" dir="2700000" algn="tl">
                      <a:srgbClr val="000000">
                        <a:alpha val="43137"/>
                      </a:srgbClr>
                    </a:outerShdw>
                  </a:effectLst>
                  <a:latin typeface="HP001 4 hàng" panose="020B0603050302020204" pitchFamily="34" charset="0"/>
                </a:rPr>
                <a:t>đọc</a:t>
              </a:r>
              <a:r>
                <a:rPr lang="en-US" sz="3600" b="1" dirty="0">
                  <a:solidFill>
                    <a:srgbClr val="0033CC"/>
                  </a:solidFill>
                  <a:effectLst>
                    <a:outerShdw blurRad="38100" dist="38100" dir="2700000" algn="tl">
                      <a:srgbClr val="000000">
                        <a:alpha val="43137"/>
                      </a:srgbClr>
                    </a:outerShdw>
                  </a:effectLst>
                  <a:latin typeface="HP001 4 hàng" panose="020B0603050302020204" pitchFamily="34" charset="0"/>
                </a:rPr>
                <a:t> </a:t>
              </a:r>
              <a:r>
                <a:rPr lang="en-US" sz="3600" b="1" dirty="0" err="1">
                  <a:solidFill>
                    <a:srgbClr val="0033CC"/>
                  </a:solidFill>
                  <a:effectLst>
                    <a:outerShdw blurRad="38100" dist="38100" dir="2700000" algn="tl">
                      <a:srgbClr val="000000">
                        <a:alpha val="43137"/>
                      </a:srgbClr>
                    </a:outerShdw>
                  </a:effectLst>
                  <a:latin typeface="HP001 4 hàng" panose="020B0603050302020204" pitchFamily="34" charset="0"/>
                </a:rPr>
                <a:t>rụt</a:t>
              </a:r>
              <a:r>
                <a:rPr lang="en-US" sz="3600" b="1" dirty="0">
                  <a:solidFill>
                    <a:srgbClr val="0033CC"/>
                  </a:solidFill>
                  <a:effectLst>
                    <a:outerShdw blurRad="38100" dist="38100" dir="2700000" algn="tl">
                      <a:srgbClr val="000000">
                        <a:alpha val="43137"/>
                      </a:srgbClr>
                    </a:outerShdw>
                  </a:effectLst>
                  <a:latin typeface="HP001 4 hàng" panose="020B0603050302020204" pitchFamily="34" charset="0"/>
                </a:rPr>
                <a:t> </a:t>
              </a:r>
              <a:r>
                <a:rPr lang="en-US" sz="3600" b="1" dirty="0" err="1">
                  <a:solidFill>
                    <a:srgbClr val="0033CC"/>
                  </a:solidFill>
                  <a:effectLst>
                    <a:outerShdw blurRad="38100" dist="38100" dir="2700000" algn="tl">
                      <a:srgbClr val="000000">
                        <a:alpha val="43137"/>
                      </a:srgbClr>
                    </a:outerShdw>
                  </a:effectLst>
                  <a:latin typeface="HP001 4 hàng" panose="020B0603050302020204" pitchFamily="34" charset="0"/>
                </a:rPr>
                <a:t>rè</a:t>
              </a:r>
              <a:r>
                <a:rPr lang="en-US" sz="3600" b="1" dirty="0">
                  <a:solidFill>
                    <a:srgbClr val="0033CC"/>
                  </a:solidFill>
                  <a:effectLst>
                    <a:outerShdw blurRad="38100" dist="38100" dir="2700000" algn="tl">
                      <a:srgbClr val="000000">
                        <a:alpha val="43137"/>
                      </a:srgbClr>
                    </a:outerShdw>
                  </a:effectLst>
                  <a:latin typeface="HP001 4 hàng" panose="020B0603050302020204" pitchFamily="34" charset="0"/>
                </a:rPr>
                <a:t>, </a:t>
              </a:r>
              <a:r>
                <a:rPr lang="en-US" sz="3600" b="1" dirty="0" err="1">
                  <a:solidFill>
                    <a:srgbClr val="0033CC"/>
                  </a:solidFill>
                  <a:effectLst>
                    <a:outerShdw blurRad="38100" dist="38100" dir="2700000" algn="tl">
                      <a:srgbClr val="000000">
                        <a:alpha val="43137"/>
                      </a:srgbClr>
                    </a:outerShdw>
                  </a:effectLst>
                  <a:latin typeface="HP001 4 hàng" panose="020B0603050302020204" pitchFamily="34" charset="0"/>
                </a:rPr>
                <a:t>ngập</a:t>
              </a:r>
              <a:r>
                <a:rPr lang="en-US" sz="3600" b="1" dirty="0">
                  <a:solidFill>
                    <a:srgbClr val="0033CC"/>
                  </a:solidFill>
                  <a:effectLst>
                    <a:outerShdw blurRad="38100" dist="38100" dir="2700000" algn="tl">
                      <a:srgbClr val="000000">
                        <a:alpha val="43137"/>
                      </a:srgbClr>
                    </a:outerShdw>
                  </a:effectLst>
                  <a:latin typeface="HP001 4 hàng" panose="020B0603050302020204" pitchFamily="34" charset="0"/>
                </a:rPr>
                <a:t> </a:t>
              </a:r>
              <a:r>
                <a:rPr lang="en-US" sz="3600" b="1" dirty="0" err="1">
                  <a:solidFill>
                    <a:srgbClr val="0033CC"/>
                  </a:solidFill>
                  <a:effectLst>
                    <a:outerShdw blurRad="38100" dist="38100" dir="2700000" algn="tl">
                      <a:srgbClr val="000000">
                        <a:alpha val="43137"/>
                      </a:srgbClr>
                    </a:outerShdw>
                  </a:effectLst>
                  <a:latin typeface="HP001 4 hàng" panose="020B0603050302020204" pitchFamily="34" charset="0"/>
                </a:rPr>
                <a:t>ngừng</a:t>
              </a:r>
              <a:r>
                <a:rPr lang="en-US" sz="3600" b="1" dirty="0">
                  <a:solidFill>
                    <a:srgbClr val="0033CC"/>
                  </a:solidFill>
                  <a:effectLst>
                    <a:outerShdw blurRad="38100" dist="38100" dir="2700000" algn="tl">
                      <a:srgbClr val="000000">
                        <a:alpha val="43137"/>
                      </a:srgbClr>
                    </a:outerShdw>
                  </a:effectLst>
                  <a:latin typeface="HP001 4 hàng" panose="020B0603050302020204" pitchFamily="34" charset="0"/>
                </a:rPr>
                <a:t>.</a:t>
              </a:r>
            </a:p>
          </p:txBody>
        </p:sp>
      </p:grpSp>
      <p:pic>
        <p:nvPicPr>
          <p:cNvPr id="15" name="图片 41" descr="未标题-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6556075"/>
            <a:ext cx="12192000" cy="6038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AutoShape 51"/>
          <p:cNvSpPr>
            <a:spLocks noChangeArrowheads="1"/>
          </p:cNvSpPr>
          <p:nvPr/>
        </p:nvSpPr>
        <p:spPr bwMode="auto">
          <a:xfrm>
            <a:off x="3926840" y="98425"/>
            <a:ext cx="4743450" cy="662940"/>
          </a:xfrm>
          <a:prstGeom prst="roundRect">
            <a:avLst>
              <a:gd name="adj" fmla="val 16667"/>
            </a:avLst>
          </a:prstGeom>
          <a:solidFill>
            <a:schemeClr val="bg1"/>
          </a:solidFill>
          <a:ln>
            <a:noFill/>
          </a:ln>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914400" eaLnBrk="1" fontAlgn="base" hangingPunct="1">
              <a:spcBef>
                <a:spcPct val="0"/>
              </a:spcBef>
              <a:spcAft>
                <a:spcPct val="0"/>
              </a:spcAft>
            </a:pPr>
            <a:r>
              <a:rPr lang="en-AU" altLang="en-US" sz="4400" b="1" dirty="0" smtClean="0">
                <a:solidFill>
                  <a:srgbClr val="0033CC"/>
                </a:solidFill>
                <a:latin typeface="Times New Roman" panose="02020603050405020304" pitchFamily="18" charset="0"/>
                <a:cs typeface="Times New Roman" panose="02020603050405020304" pitchFamily="18" charset="0"/>
              </a:rPr>
              <a:t>ĐỌC DIỄN CẢM</a:t>
            </a:r>
          </a:p>
        </p:txBody>
      </p:sp>
    </p:spTree>
    <p:extLst>
      <p:ext uri="{BB962C8B-B14F-4D97-AF65-F5344CB8AC3E}">
        <p14:creationId xmlns:p14="http://schemas.microsoft.com/office/powerpoint/2010/main" val="476932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750"/>
                                        <p:tgtEl>
                                          <p:spTgt spid="3"/>
                                        </p:tgtEl>
                                      </p:cBhvr>
                                    </p:animEffect>
                                  </p:childTnLst>
                                </p:cTn>
                              </p:par>
                              <p:par>
                                <p:cTn id="8" presetID="22" presetClass="entr" presetSubtype="8" fill="hold" grpId="0" nodeType="withEffect">
                                  <p:stCondLst>
                                    <p:cond delay="750"/>
                                  </p:stCondLst>
                                  <p:childTnLst>
                                    <p:set>
                                      <p:cBhvr>
                                        <p:cTn id="9" dur="1" fill="hold">
                                          <p:stCondLst>
                                            <p:cond delay="0"/>
                                          </p:stCondLst>
                                        </p:cTn>
                                        <p:tgtEl>
                                          <p:spTgt spid="4"/>
                                        </p:tgtEl>
                                        <p:attrNameLst>
                                          <p:attrName>style.visibility</p:attrName>
                                        </p:attrNameLst>
                                      </p:cBhvr>
                                      <p:to>
                                        <p:strVal val="visible"/>
                                      </p:to>
                                    </p:set>
                                    <p:animEffect transition="in" filter="wipe(left)">
                                      <p:cBhvr>
                                        <p:cTn id="10" dur="75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left)">
                                      <p:cBhvr>
                                        <p:cTn id="15" dur="500"/>
                                        <p:tgtEl>
                                          <p:spTgt spid="8"/>
                                        </p:tgtEl>
                                      </p:cBhvr>
                                    </p:animEffect>
                                  </p:childTnLst>
                                </p:cTn>
                              </p:par>
                              <p:par>
                                <p:cTn id="16" presetID="22" presetClass="entr" presetSubtype="8" fill="hold" nodeType="withEffect">
                                  <p:stCondLst>
                                    <p:cond delay="500"/>
                                  </p:stCondLst>
                                  <p:childTnLst>
                                    <p:set>
                                      <p:cBhvr>
                                        <p:cTn id="17" dur="1" fill="hold">
                                          <p:stCondLst>
                                            <p:cond delay="0"/>
                                          </p:stCondLst>
                                        </p:cTn>
                                        <p:tgtEl>
                                          <p:spTgt spid="9"/>
                                        </p:tgtEl>
                                        <p:attrNameLst>
                                          <p:attrName>style.visibility</p:attrName>
                                        </p:attrNameLst>
                                      </p:cBhvr>
                                      <p:to>
                                        <p:strVal val="visible"/>
                                      </p:to>
                                    </p:set>
                                    <p:animEffect transition="in" filter="wipe(left)">
                                      <p:cBhvr>
                                        <p:cTn id="18" dur="500"/>
                                        <p:tgtEl>
                                          <p:spTgt spid="9"/>
                                        </p:tgtEl>
                                      </p:cBhvr>
                                    </p:animEffect>
                                  </p:childTnLst>
                                </p:cTn>
                              </p:par>
                              <p:par>
                                <p:cTn id="19" presetID="22" presetClass="entr" presetSubtype="8" fill="hold" nodeType="withEffect">
                                  <p:stCondLst>
                                    <p:cond delay="750"/>
                                  </p:stCondLst>
                                  <p:childTnLst>
                                    <p:set>
                                      <p:cBhvr>
                                        <p:cTn id="20" dur="1" fill="hold">
                                          <p:stCondLst>
                                            <p:cond delay="0"/>
                                          </p:stCondLst>
                                        </p:cTn>
                                        <p:tgtEl>
                                          <p:spTgt spid="5"/>
                                        </p:tgtEl>
                                        <p:attrNameLst>
                                          <p:attrName>style.visibility</p:attrName>
                                        </p:attrNameLst>
                                      </p:cBhvr>
                                      <p:to>
                                        <p:strVal val="visible"/>
                                      </p:to>
                                    </p:set>
                                    <p:animEffect transition="in" filter="wipe(left)">
                                      <p:cBhvr>
                                        <p:cTn id="21" dur="75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xit" presetSubtype="4" fill="hold" grpId="1" nodeType="clickEffect">
                                  <p:stCondLst>
                                    <p:cond delay="0"/>
                                  </p:stCondLst>
                                  <p:childTnLst>
                                    <p:animEffect transition="out" filter="wipe(down)">
                                      <p:cBhvr>
                                        <p:cTn id="25" dur="100"/>
                                        <p:tgtEl>
                                          <p:spTgt spid="3"/>
                                        </p:tgtEl>
                                      </p:cBhvr>
                                    </p:animEffect>
                                    <p:set>
                                      <p:cBhvr>
                                        <p:cTn id="26" dur="1" fill="hold">
                                          <p:stCondLst>
                                            <p:cond delay="99"/>
                                          </p:stCondLst>
                                        </p:cTn>
                                        <p:tgtEl>
                                          <p:spTgt spid="3"/>
                                        </p:tgtEl>
                                        <p:attrNameLst>
                                          <p:attrName>style.visibility</p:attrName>
                                        </p:attrNameLst>
                                      </p:cBhvr>
                                      <p:to>
                                        <p:strVal val="hidden"/>
                                      </p:to>
                                    </p:set>
                                  </p:childTnLst>
                                </p:cTn>
                              </p:par>
                              <p:par>
                                <p:cTn id="27" presetID="22" presetClass="exit" presetSubtype="4" fill="hold" grpId="1" nodeType="withEffect">
                                  <p:stCondLst>
                                    <p:cond delay="0"/>
                                  </p:stCondLst>
                                  <p:childTnLst>
                                    <p:animEffect transition="out" filter="wipe(down)">
                                      <p:cBhvr>
                                        <p:cTn id="28" dur="500"/>
                                        <p:tgtEl>
                                          <p:spTgt spid="4"/>
                                        </p:tgtEl>
                                      </p:cBhvr>
                                    </p:animEffect>
                                    <p:set>
                                      <p:cBhvr>
                                        <p:cTn id="29" dur="1" fill="hold">
                                          <p:stCondLst>
                                            <p:cond delay="499"/>
                                          </p:stCondLst>
                                        </p:cTn>
                                        <p:tgtEl>
                                          <p:spTgt spid="4"/>
                                        </p:tgtEl>
                                        <p:attrNameLst>
                                          <p:attrName>style.visibility</p:attrName>
                                        </p:attrNameLst>
                                      </p:cBhvr>
                                      <p:to>
                                        <p:strVal val="hidden"/>
                                      </p:to>
                                    </p:set>
                                  </p:childTnLst>
                                </p:cTn>
                              </p:par>
                              <p:par>
                                <p:cTn id="30" presetID="22" presetClass="exit" presetSubtype="4" fill="hold" nodeType="withEffect">
                                  <p:stCondLst>
                                    <p:cond delay="0"/>
                                  </p:stCondLst>
                                  <p:childTnLst>
                                    <p:animEffect transition="out" filter="wipe(down)">
                                      <p:cBhvr>
                                        <p:cTn id="31" dur="500"/>
                                        <p:tgtEl>
                                          <p:spTgt spid="8"/>
                                        </p:tgtEl>
                                      </p:cBhvr>
                                    </p:animEffect>
                                    <p:set>
                                      <p:cBhvr>
                                        <p:cTn id="32" dur="1" fill="hold">
                                          <p:stCondLst>
                                            <p:cond delay="499"/>
                                          </p:stCondLst>
                                        </p:cTn>
                                        <p:tgtEl>
                                          <p:spTgt spid="8"/>
                                        </p:tgtEl>
                                        <p:attrNameLst>
                                          <p:attrName>style.visibility</p:attrName>
                                        </p:attrNameLst>
                                      </p:cBhvr>
                                      <p:to>
                                        <p:strVal val="hidden"/>
                                      </p:to>
                                    </p:set>
                                  </p:childTnLst>
                                </p:cTn>
                              </p:par>
                              <p:par>
                                <p:cTn id="33" presetID="22" presetClass="exit" presetSubtype="4" fill="hold" nodeType="withEffect">
                                  <p:stCondLst>
                                    <p:cond delay="0"/>
                                  </p:stCondLst>
                                  <p:childTnLst>
                                    <p:animEffect transition="out" filter="wipe(down)">
                                      <p:cBhvr>
                                        <p:cTn id="34" dur="500"/>
                                        <p:tgtEl>
                                          <p:spTgt spid="9"/>
                                        </p:tgtEl>
                                      </p:cBhvr>
                                    </p:animEffect>
                                    <p:set>
                                      <p:cBhvr>
                                        <p:cTn id="35" dur="1" fill="hold">
                                          <p:stCondLst>
                                            <p:cond delay="499"/>
                                          </p:stCondLst>
                                        </p:cTn>
                                        <p:tgtEl>
                                          <p:spTgt spid="9"/>
                                        </p:tgtEl>
                                        <p:attrNameLst>
                                          <p:attrName>style.visibility</p:attrName>
                                        </p:attrNameLst>
                                      </p:cBhvr>
                                      <p:to>
                                        <p:strVal val="hidden"/>
                                      </p:to>
                                    </p:set>
                                  </p:childTnLst>
                                </p:cTn>
                              </p:par>
                              <p:par>
                                <p:cTn id="36" presetID="22" presetClass="exit" presetSubtype="4" fill="hold" nodeType="withEffect">
                                  <p:stCondLst>
                                    <p:cond delay="0"/>
                                  </p:stCondLst>
                                  <p:childTnLst>
                                    <p:animEffect transition="out" filter="wipe(down)">
                                      <p:cBhvr>
                                        <p:cTn id="37" dur="500"/>
                                        <p:tgtEl>
                                          <p:spTgt spid="5"/>
                                        </p:tgtEl>
                                      </p:cBhvr>
                                    </p:animEffect>
                                    <p:set>
                                      <p:cBhvr>
                                        <p:cTn id="38" dur="1" fill="hold">
                                          <p:stCondLst>
                                            <p:cond delay="499"/>
                                          </p:stCondLst>
                                        </p:cTn>
                                        <p:tgtEl>
                                          <p:spTgt spid="5"/>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10"/>
                                        </p:tgtEl>
                                        <p:attrNameLst>
                                          <p:attrName>style.visibility</p:attrName>
                                        </p:attrNameLst>
                                      </p:cBhvr>
                                      <p:to>
                                        <p:strVal val="visible"/>
                                      </p:to>
                                    </p:set>
                                    <p:animEffect transition="in" filter="wipe(left)">
                                      <p:cBhvr>
                                        <p:cTn id="43" dur="500"/>
                                        <p:tgtEl>
                                          <p:spTgt spid="10"/>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nodeType="clickEffect">
                                  <p:stCondLst>
                                    <p:cond delay="0"/>
                                  </p:stCondLst>
                                  <p:childTnLst>
                                    <p:set>
                                      <p:cBhvr>
                                        <p:cTn id="47" dur="1" fill="hold">
                                          <p:stCondLst>
                                            <p:cond delay="0"/>
                                          </p:stCondLst>
                                        </p:cTn>
                                        <p:tgtEl>
                                          <p:spTgt spid="11"/>
                                        </p:tgtEl>
                                        <p:attrNameLst>
                                          <p:attrName>style.visibility</p:attrName>
                                        </p:attrNameLst>
                                      </p:cBhvr>
                                      <p:to>
                                        <p:strVal val="visible"/>
                                      </p:to>
                                    </p:set>
                                    <p:animEffect transition="in" filter="wipe(left)">
                                      <p:cBhvr>
                                        <p:cTn id="48" dur="500"/>
                                        <p:tgtEl>
                                          <p:spTgt spid="11"/>
                                        </p:tgtEl>
                                      </p:cBhvr>
                                    </p:animEffect>
                                  </p:childTnLst>
                                </p:cTn>
                              </p:par>
                              <p:par>
                                <p:cTn id="49" presetID="22" presetClass="entr" presetSubtype="8" fill="hold" nodeType="withEffect">
                                  <p:stCondLst>
                                    <p:cond delay="0"/>
                                  </p:stCondLst>
                                  <p:childTnLst>
                                    <p:set>
                                      <p:cBhvr>
                                        <p:cTn id="50" dur="1" fill="hold">
                                          <p:stCondLst>
                                            <p:cond delay="0"/>
                                          </p:stCondLst>
                                        </p:cTn>
                                        <p:tgtEl>
                                          <p:spTgt spid="12"/>
                                        </p:tgtEl>
                                        <p:attrNameLst>
                                          <p:attrName>style.visibility</p:attrName>
                                        </p:attrNameLst>
                                      </p:cBhvr>
                                      <p:to>
                                        <p:strVal val="visible"/>
                                      </p:to>
                                    </p:set>
                                    <p:animEffect transition="in" filter="wipe(left)">
                                      <p:cBhvr>
                                        <p:cTn id="51" dur="750"/>
                                        <p:tgtEl>
                                          <p:spTgt spid="12"/>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xit" presetSubtype="4" fill="hold" nodeType="clickEffect">
                                  <p:stCondLst>
                                    <p:cond delay="0"/>
                                  </p:stCondLst>
                                  <p:childTnLst>
                                    <p:animEffect transition="out" filter="wipe(down)">
                                      <p:cBhvr>
                                        <p:cTn id="55" dur="500"/>
                                        <p:tgtEl>
                                          <p:spTgt spid="12"/>
                                        </p:tgtEl>
                                      </p:cBhvr>
                                    </p:animEffect>
                                    <p:set>
                                      <p:cBhvr>
                                        <p:cTn id="56" dur="1" fill="hold">
                                          <p:stCondLst>
                                            <p:cond delay="499"/>
                                          </p:stCondLst>
                                        </p:cTn>
                                        <p:tgtEl>
                                          <p:spTgt spid="12"/>
                                        </p:tgtEl>
                                        <p:attrNameLst>
                                          <p:attrName>style.visibility</p:attrName>
                                        </p:attrNameLst>
                                      </p:cBhvr>
                                      <p:to>
                                        <p:strVal val="hidden"/>
                                      </p:to>
                                    </p:set>
                                  </p:childTnLst>
                                </p:cTn>
                              </p:par>
                              <p:par>
                                <p:cTn id="57" presetID="22" presetClass="exit" presetSubtype="4" fill="hold" nodeType="withEffect">
                                  <p:stCondLst>
                                    <p:cond delay="0"/>
                                  </p:stCondLst>
                                  <p:childTnLst>
                                    <p:animEffect transition="out" filter="wipe(down)">
                                      <p:cBhvr>
                                        <p:cTn id="58" dur="500"/>
                                        <p:tgtEl>
                                          <p:spTgt spid="11"/>
                                        </p:tgtEl>
                                      </p:cBhvr>
                                    </p:animEffect>
                                    <p:set>
                                      <p:cBhvr>
                                        <p:cTn id="59" dur="1" fill="hold">
                                          <p:stCondLst>
                                            <p:cond delay="499"/>
                                          </p:stCondLst>
                                        </p:cTn>
                                        <p:tgtEl>
                                          <p:spTgt spid="11"/>
                                        </p:tgtEl>
                                        <p:attrNameLst>
                                          <p:attrName>style.visibility</p:attrName>
                                        </p:attrNameLst>
                                      </p:cBhvr>
                                      <p:to>
                                        <p:strVal val="hidden"/>
                                      </p:to>
                                    </p:set>
                                  </p:childTnLst>
                                </p:cTn>
                              </p:par>
                              <p:par>
                                <p:cTn id="60" presetID="22" presetClass="exit" presetSubtype="4" fill="hold" grpId="1" nodeType="withEffect">
                                  <p:stCondLst>
                                    <p:cond delay="0"/>
                                  </p:stCondLst>
                                  <p:childTnLst>
                                    <p:animEffect transition="out" filter="wipe(down)">
                                      <p:cBhvr>
                                        <p:cTn id="61" dur="500"/>
                                        <p:tgtEl>
                                          <p:spTgt spid="10"/>
                                        </p:tgtEl>
                                      </p:cBhvr>
                                    </p:animEffect>
                                    <p:set>
                                      <p:cBhvr>
                                        <p:cTn id="62" dur="1" fill="hold">
                                          <p:stCondLst>
                                            <p:cond delay="4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4" grpId="0"/>
      <p:bldP spid="4" grpId="1"/>
      <p:bldP spid="10" grpId="0"/>
      <p:bldP spid="10" grpId="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12192001" cy="6863417"/>
          </a:xfrm>
          <a:prstGeom prst="rect">
            <a:avLst/>
          </a:prstGeom>
          <a:solidFill>
            <a:schemeClr val="bg1"/>
          </a:solidFill>
        </p:spPr>
        <p:txBody>
          <a:bodyPr wrap="square" rtlCol="0">
            <a:spAutoFit/>
          </a:bodyPr>
          <a:lstStyle/>
          <a:p>
            <a:pPr algn="just"/>
            <a:r>
              <a:rPr lang="en-US" sz="4400" b="1" dirty="0" smtClean="0">
                <a:solidFill>
                  <a:srgbClr val="00B050"/>
                </a:solidFill>
                <a:latin typeface="OpenSans"/>
              </a:rPr>
              <a:t>  </a:t>
            </a:r>
            <a:r>
              <a:rPr lang="en-US" sz="4400" b="1" dirty="0" smtClean="0">
                <a:latin typeface="OpenSans"/>
              </a:rPr>
              <a:t> </a:t>
            </a:r>
            <a:r>
              <a:rPr lang="vi-VN" sz="4400" b="1" dirty="0" smtClean="0">
                <a:latin typeface="OpenSans"/>
              </a:rPr>
              <a:t>1</a:t>
            </a:r>
            <a:r>
              <a:rPr lang="vi-VN" sz="4400" b="1" dirty="0">
                <a:solidFill>
                  <a:srgbClr val="0033CC"/>
                </a:solidFill>
                <a:latin typeface="OpenSans"/>
              </a:rPr>
              <a:t>.</a:t>
            </a:r>
            <a:r>
              <a:rPr lang="vi-VN" sz="4400" dirty="0">
                <a:solidFill>
                  <a:prstClr val="black"/>
                </a:solidFill>
                <a:latin typeface="OpenSans"/>
              </a:rPr>
              <a:t> Bắn thêm một loạt đạn mà vẫn không diệt được máy bay địch. Viên tướng </a:t>
            </a:r>
            <a:r>
              <a:rPr lang="vi-VN" sz="4400">
                <a:solidFill>
                  <a:prstClr val="black"/>
                </a:solidFill>
                <a:latin typeface="OpenSans"/>
              </a:rPr>
              <a:t>hạ </a:t>
            </a:r>
            <a:r>
              <a:rPr lang="vi-VN" sz="4400" smtClean="0">
                <a:solidFill>
                  <a:prstClr val="black"/>
                </a:solidFill>
                <a:latin typeface="OpenSans"/>
              </a:rPr>
              <a:t>lệnh:</a:t>
            </a:r>
            <a:endParaRPr lang="vi-VN" sz="4400" dirty="0">
              <a:solidFill>
                <a:prstClr val="black"/>
              </a:solidFill>
              <a:latin typeface="OpenSans"/>
            </a:endParaRPr>
          </a:p>
          <a:p>
            <a:pPr algn="just"/>
            <a:r>
              <a:rPr lang="en-US" sz="4400" dirty="0" smtClean="0">
                <a:solidFill>
                  <a:prstClr val="black"/>
                </a:solidFill>
                <a:latin typeface="OpenSans"/>
              </a:rPr>
              <a:t>   </a:t>
            </a:r>
            <a:r>
              <a:rPr lang="vi-VN" sz="4400" dirty="0" smtClean="0">
                <a:solidFill>
                  <a:prstClr val="black"/>
                </a:solidFill>
                <a:latin typeface="OpenSans"/>
              </a:rPr>
              <a:t>- Vượt rào, bắt </a:t>
            </a:r>
            <a:r>
              <a:rPr lang="vi-VN" sz="4400" smtClean="0">
                <a:solidFill>
                  <a:prstClr val="black"/>
                </a:solidFill>
                <a:latin typeface="OpenSans"/>
              </a:rPr>
              <a:t>sống nó!</a:t>
            </a:r>
            <a:endParaRPr lang="vi-VN" sz="4400" dirty="0" smtClean="0">
              <a:solidFill>
                <a:prstClr val="black"/>
              </a:solidFill>
              <a:latin typeface="OpenSans"/>
            </a:endParaRPr>
          </a:p>
          <a:p>
            <a:pPr algn="just"/>
            <a:r>
              <a:rPr lang="en-US" sz="4400" dirty="0" smtClean="0">
                <a:solidFill>
                  <a:prstClr val="black"/>
                </a:solidFill>
                <a:latin typeface="OpenSans"/>
              </a:rPr>
              <a:t>   </a:t>
            </a:r>
            <a:r>
              <a:rPr lang="vi-VN" sz="4400" dirty="0" smtClean="0">
                <a:solidFill>
                  <a:prstClr val="black"/>
                </a:solidFill>
                <a:latin typeface="OpenSans"/>
              </a:rPr>
              <a:t>Hàng rào là những cây nứa tép dựng xiên ô quả trám. Cậu lính bé nhất nhìn thủ lĩnh, </a:t>
            </a:r>
            <a:r>
              <a:rPr lang="vi-VN" sz="4400" smtClean="0">
                <a:solidFill>
                  <a:prstClr val="black"/>
                </a:solidFill>
                <a:latin typeface="OpenSans"/>
              </a:rPr>
              <a:t>ngập ngừng:</a:t>
            </a:r>
            <a:endParaRPr lang="vi-VN" sz="4400" dirty="0" smtClean="0">
              <a:solidFill>
                <a:prstClr val="black"/>
              </a:solidFill>
              <a:latin typeface="OpenSans"/>
            </a:endParaRPr>
          </a:p>
          <a:p>
            <a:pPr algn="just"/>
            <a:r>
              <a:rPr lang="en-US" sz="4400" dirty="0" smtClean="0">
                <a:solidFill>
                  <a:prstClr val="black"/>
                </a:solidFill>
                <a:latin typeface="OpenSans"/>
              </a:rPr>
              <a:t>   </a:t>
            </a:r>
            <a:r>
              <a:rPr lang="vi-VN" sz="4400" dirty="0" smtClean="0">
                <a:solidFill>
                  <a:prstClr val="black"/>
                </a:solidFill>
                <a:latin typeface="OpenSans"/>
              </a:rPr>
              <a:t>- </a:t>
            </a:r>
            <a:r>
              <a:rPr lang="vi-VN" sz="4400" dirty="0">
                <a:solidFill>
                  <a:prstClr val="black"/>
                </a:solidFill>
                <a:latin typeface="OpenSans"/>
              </a:rPr>
              <a:t>Chui </a:t>
            </a:r>
            <a:r>
              <a:rPr lang="vi-VN" sz="4400">
                <a:solidFill>
                  <a:prstClr val="black"/>
                </a:solidFill>
                <a:latin typeface="OpenSans"/>
              </a:rPr>
              <a:t>vào </a:t>
            </a:r>
            <a:r>
              <a:rPr lang="vi-VN" sz="4400" smtClean="0">
                <a:solidFill>
                  <a:prstClr val="black"/>
                </a:solidFill>
                <a:latin typeface="OpenSans"/>
              </a:rPr>
              <a:t>à?</a:t>
            </a:r>
            <a:endParaRPr lang="vi-VN" sz="4400" dirty="0">
              <a:solidFill>
                <a:prstClr val="black"/>
              </a:solidFill>
              <a:latin typeface="OpenSans"/>
            </a:endParaRPr>
          </a:p>
          <a:p>
            <a:pPr algn="just"/>
            <a:r>
              <a:rPr lang="en-US" sz="4400" dirty="0" smtClean="0">
                <a:solidFill>
                  <a:prstClr val="black"/>
                </a:solidFill>
                <a:latin typeface="OpenSans"/>
              </a:rPr>
              <a:t>   </a:t>
            </a:r>
            <a:r>
              <a:rPr lang="vi-VN" sz="4400" dirty="0" smtClean="0">
                <a:solidFill>
                  <a:prstClr val="black"/>
                </a:solidFill>
                <a:latin typeface="OpenSans"/>
              </a:rPr>
              <a:t>Nghe </a:t>
            </a:r>
            <a:r>
              <a:rPr lang="vi-VN" sz="4400" dirty="0">
                <a:solidFill>
                  <a:prstClr val="black"/>
                </a:solidFill>
                <a:latin typeface="OpenSans"/>
              </a:rPr>
              <a:t>tiếng "chui", viên tướng thấy </a:t>
            </a:r>
            <a:r>
              <a:rPr lang="vi-VN" sz="4400">
                <a:solidFill>
                  <a:prstClr val="black"/>
                </a:solidFill>
                <a:latin typeface="OpenSans"/>
              </a:rPr>
              <a:t>chối </a:t>
            </a:r>
            <a:r>
              <a:rPr lang="vi-VN" sz="4400" smtClean="0">
                <a:solidFill>
                  <a:prstClr val="black"/>
                </a:solidFill>
                <a:latin typeface="OpenSans"/>
              </a:rPr>
              <a:t>tai:</a:t>
            </a:r>
            <a:r>
              <a:rPr lang="vi-VN" sz="4400" dirty="0">
                <a:solidFill>
                  <a:prstClr val="black"/>
                </a:solidFill>
                <a:latin typeface="OpenSans"/>
              </a:rPr>
              <a:t> </a:t>
            </a:r>
          </a:p>
          <a:p>
            <a:pPr algn="just"/>
            <a:r>
              <a:rPr lang="en-US" sz="4400" dirty="0" smtClean="0">
                <a:solidFill>
                  <a:prstClr val="black"/>
                </a:solidFill>
                <a:latin typeface="OpenSans"/>
              </a:rPr>
              <a:t>   </a:t>
            </a:r>
            <a:r>
              <a:rPr lang="vi-VN" sz="4400" dirty="0" smtClean="0">
                <a:solidFill>
                  <a:prstClr val="black"/>
                </a:solidFill>
                <a:latin typeface="OpenSans"/>
              </a:rPr>
              <a:t>- </a:t>
            </a:r>
            <a:r>
              <a:rPr lang="vi-VN" sz="4400" dirty="0">
                <a:solidFill>
                  <a:prstClr val="black"/>
                </a:solidFill>
                <a:latin typeface="OpenSans"/>
              </a:rPr>
              <a:t>Chỉ những thằng hèn mới chui.</a:t>
            </a:r>
          </a:p>
          <a:p>
            <a:endParaRPr lang="en-US" sz="4400" dirty="0">
              <a:solidFill>
                <a:prstClr val="black"/>
              </a:solidFill>
            </a:endParaRPr>
          </a:p>
        </p:txBody>
      </p:sp>
      <p:grpSp>
        <p:nvGrpSpPr>
          <p:cNvPr id="7" name="Group 6"/>
          <p:cNvGrpSpPr/>
          <p:nvPr/>
        </p:nvGrpSpPr>
        <p:grpSpPr>
          <a:xfrm>
            <a:off x="4965895" y="745588"/>
            <a:ext cx="295422" cy="633046"/>
            <a:chOff x="4937760" y="759656"/>
            <a:chExt cx="295422" cy="633046"/>
          </a:xfrm>
        </p:grpSpPr>
        <p:cxnSp>
          <p:nvCxnSpPr>
            <p:cNvPr id="4" name="Straight Connector 3"/>
            <p:cNvCxnSpPr/>
            <p:nvPr/>
          </p:nvCxnSpPr>
          <p:spPr>
            <a:xfrm flipH="1">
              <a:off x="4937760" y="759656"/>
              <a:ext cx="239151" cy="633046"/>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flipH="1">
              <a:off x="4994031" y="759656"/>
              <a:ext cx="239151" cy="633046"/>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8" name="Group 7"/>
          <p:cNvGrpSpPr/>
          <p:nvPr/>
        </p:nvGrpSpPr>
        <p:grpSpPr>
          <a:xfrm>
            <a:off x="10295205" y="717453"/>
            <a:ext cx="295422" cy="633046"/>
            <a:chOff x="4937760" y="759656"/>
            <a:chExt cx="295422" cy="633046"/>
          </a:xfrm>
        </p:grpSpPr>
        <p:cxnSp>
          <p:nvCxnSpPr>
            <p:cNvPr id="9" name="Straight Connector 8"/>
            <p:cNvCxnSpPr/>
            <p:nvPr/>
          </p:nvCxnSpPr>
          <p:spPr>
            <a:xfrm flipH="1">
              <a:off x="4937760" y="759656"/>
              <a:ext cx="239151" cy="633046"/>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H="1">
              <a:off x="4994031" y="759656"/>
              <a:ext cx="239151" cy="633046"/>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11" name="Group 10"/>
          <p:cNvGrpSpPr/>
          <p:nvPr/>
        </p:nvGrpSpPr>
        <p:grpSpPr>
          <a:xfrm>
            <a:off x="6778282" y="1378634"/>
            <a:ext cx="295422" cy="633046"/>
            <a:chOff x="4937760" y="759656"/>
            <a:chExt cx="295422" cy="633046"/>
          </a:xfrm>
        </p:grpSpPr>
        <p:cxnSp>
          <p:nvCxnSpPr>
            <p:cNvPr id="12" name="Straight Connector 11"/>
            <p:cNvCxnSpPr/>
            <p:nvPr/>
          </p:nvCxnSpPr>
          <p:spPr>
            <a:xfrm flipH="1">
              <a:off x="4937760" y="759656"/>
              <a:ext cx="239151" cy="633046"/>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4994031" y="759656"/>
              <a:ext cx="239151" cy="633046"/>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14" name="Group 13"/>
          <p:cNvGrpSpPr/>
          <p:nvPr/>
        </p:nvGrpSpPr>
        <p:grpSpPr>
          <a:xfrm>
            <a:off x="2572042" y="2698653"/>
            <a:ext cx="295422" cy="633046"/>
            <a:chOff x="4937760" y="759656"/>
            <a:chExt cx="295422" cy="633046"/>
          </a:xfrm>
        </p:grpSpPr>
        <p:cxnSp>
          <p:nvCxnSpPr>
            <p:cNvPr id="15" name="Straight Connector 14"/>
            <p:cNvCxnSpPr/>
            <p:nvPr/>
          </p:nvCxnSpPr>
          <p:spPr>
            <a:xfrm flipH="1">
              <a:off x="4937760" y="759656"/>
              <a:ext cx="239151" cy="633046"/>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4994031" y="759656"/>
              <a:ext cx="239151" cy="633046"/>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17" name="Group 16"/>
          <p:cNvGrpSpPr/>
          <p:nvPr/>
        </p:nvGrpSpPr>
        <p:grpSpPr>
          <a:xfrm>
            <a:off x="8618806" y="5425441"/>
            <a:ext cx="295422" cy="633046"/>
            <a:chOff x="4937760" y="759656"/>
            <a:chExt cx="295422" cy="633046"/>
          </a:xfrm>
        </p:grpSpPr>
        <p:cxnSp>
          <p:nvCxnSpPr>
            <p:cNvPr id="18" name="Straight Connector 17"/>
            <p:cNvCxnSpPr/>
            <p:nvPr/>
          </p:nvCxnSpPr>
          <p:spPr>
            <a:xfrm flipH="1">
              <a:off x="4937760" y="759656"/>
              <a:ext cx="239151" cy="633046"/>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4994031" y="759656"/>
              <a:ext cx="239151" cy="633046"/>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20" name="Group 19"/>
          <p:cNvGrpSpPr/>
          <p:nvPr/>
        </p:nvGrpSpPr>
        <p:grpSpPr>
          <a:xfrm>
            <a:off x="11331526" y="4669665"/>
            <a:ext cx="295422" cy="633046"/>
            <a:chOff x="4937760" y="759656"/>
            <a:chExt cx="295422" cy="633046"/>
          </a:xfrm>
        </p:grpSpPr>
        <p:cxnSp>
          <p:nvCxnSpPr>
            <p:cNvPr id="21" name="Straight Connector 20"/>
            <p:cNvCxnSpPr/>
            <p:nvPr/>
          </p:nvCxnSpPr>
          <p:spPr>
            <a:xfrm flipH="1">
              <a:off x="4937760" y="759656"/>
              <a:ext cx="239151" cy="633046"/>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H="1">
              <a:off x="4994031" y="759656"/>
              <a:ext cx="239151" cy="633046"/>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23" name="Group 22"/>
          <p:cNvGrpSpPr/>
          <p:nvPr/>
        </p:nvGrpSpPr>
        <p:grpSpPr>
          <a:xfrm>
            <a:off x="4013981" y="4036619"/>
            <a:ext cx="295422" cy="633046"/>
            <a:chOff x="4937760" y="759656"/>
            <a:chExt cx="295422" cy="633046"/>
          </a:xfrm>
        </p:grpSpPr>
        <p:cxnSp>
          <p:nvCxnSpPr>
            <p:cNvPr id="24" name="Straight Connector 23"/>
            <p:cNvCxnSpPr/>
            <p:nvPr/>
          </p:nvCxnSpPr>
          <p:spPr>
            <a:xfrm flipH="1">
              <a:off x="4937760" y="759656"/>
              <a:ext cx="239151" cy="633046"/>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H="1">
              <a:off x="4994031" y="759656"/>
              <a:ext cx="239151" cy="633046"/>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26" name="Group 25"/>
          <p:cNvGrpSpPr/>
          <p:nvPr/>
        </p:nvGrpSpPr>
        <p:grpSpPr>
          <a:xfrm>
            <a:off x="2098430" y="3431708"/>
            <a:ext cx="295422" cy="633046"/>
            <a:chOff x="4937760" y="759656"/>
            <a:chExt cx="295422" cy="633046"/>
          </a:xfrm>
        </p:grpSpPr>
        <p:cxnSp>
          <p:nvCxnSpPr>
            <p:cNvPr id="27" name="Straight Connector 26"/>
            <p:cNvCxnSpPr/>
            <p:nvPr/>
          </p:nvCxnSpPr>
          <p:spPr>
            <a:xfrm flipH="1">
              <a:off x="4937760" y="759656"/>
              <a:ext cx="239151" cy="633046"/>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H="1">
              <a:off x="4994031" y="759656"/>
              <a:ext cx="239151" cy="633046"/>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30" name="Straight Connector 29"/>
          <p:cNvCxnSpPr/>
          <p:nvPr/>
        </p:nvCxnSpPr>
        <p:spPr>
          <a:xfrm flipH="1">
            <a:off x="8738381" y="2011680"/>
            <a:ext cx="307145" cy="68697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flipH="1">
            <a:off x="10590627" y="2744735"/>
            <a:ext cx="307145" cy="68697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flipH="1">
            <a:off x="3217648" y="1342292"/>
            <a:ext cx="307145" cy="68697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flipH="1">
            <a:off x="4958191" y="4683733"/>
            <a:ext cx="307145" cy="68697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7073704" y="58615"/>
            <a:ext cx="307145" cy="68697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pic>
        <p:nvPicPr>
          <p:cNvPr id="32" name="图片 41" descr="未标题-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6150634"/>
            <a:ext cx="12128740" cy="707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6269558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0"/>
            <a:ext cx="12192000" cy="6800850"/>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p:cNvGrpSpPr/>
          <p:nvPr/>
        </p:nvGrpSpPr>
        <p:grpSpPr>
          <a:xfrm>
            <a:off x="785641" y="340360"/>
            <a:ext cx="10893083" cy="3657600"/>
            <a:chOff x="785641" y="340360"/>
            <a:chExt cx="10893083" cy="3657600"/>
          </a:xfrm>
        </p:grpSpPr>
        <p:sp>
          <p:nvSpPr>
            <p:cNvPr id="2" name="Horizontal Scroll 1"/>
            <p:cNvSpPr/>
            <p:nvPr/>
          </p:nvSpPr>
          <p:spPr>
            <a:xfrm>
              <a:off x="785641" y="340360"/>
              <a:ext cx="10893083" cy="3657600"/>
            </a:xfrm>
            <a:prstGeom prst="horizontalScroll">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s 12"/>
            <p:cNvSpPr/>
            <p:nvPr/>
          </p:nvSpPr>
          <p:spPr>
            <a:xfrm>
              <a:off x="1175824" y="1162441"/>
              <a:ext cx="10502900" cy="1569656"/>
            </a:xfrm>
            <a:prstGeom prst="rect">
              <a:avLst/>
            </a:prstGeom>
            <a:noFill/>
            <a:ln>
              <a:noFill/>
            </a:ln>
          </p:spPr>
          <p:txBody>
            <a:bodyPr wrap="square" lIns="91426" tIns="45718" rIns="91426" bIns="45718" rtlCol="0" anchor="t">
              <a:spAutoFit/>
              <a:scene3d>
                <a:camera prst="orthographicFront"/>
                <a:lightRig rig="soft" dir="t">
                  <a:rot lat="0" lon="0" rev="15600000"/>
                </a:lightRig>
              </a:scene3d>
              <a:sp3d extrusionH="57150" prstMaterial="softEdge">
                <a:bevelT w="25400" h="38100"/>
              </a:sp3d>
            </a:bodyPr>
            <a:lstStyle/>
            <a:p>
              <a:pPr algn="ctr"/>
              <a:r>
                <a:rPr lang="en-US" altLang="zh-CN" sz="9600" b="1" dirty="0" err="1">
                  <a:solidFill>
                    <a:srgbClr val="0033CC"/>
                  </a:solidFill>
                  <a:latin typeface="Times New Roman" panose="02020603050405020304" pitchFamily="18" charset="0"/>
                  <a:cs typeface="Times New Roman" panose="02020603050405020304" pitchFamily="18" charset="0"/>
                </a:rPr>
                <a:t>Luyện</a:t>
              </a:r>
              <a:r>
                <a:rPr lang="en-US" altLang="zh-CN" sz="9600" b="1" dirty="0">
                  <a:solidFill>
                    <a:srgbClr val="0033CC"/>
                  </a:solidFill>
                  <a:latin typeface="Times New Roman" panose="02020603050405020304" pitchFamily="18" charset="0"/>
                  <a:cs typeface="Times New Roman" panose="02020603050405020304" pitchFamily="18" charset="0"/>
                </a:rPr>
                <a:t> </a:t>
              </a:r>
              <a:r>
                <a:rPr lang="en-US" altLang="zh-CN" sz="9600" b="1" dirty="0" err="1">
                  <a:solidFill>
                    <a:srgbClr val="0033CC"/>
                  </a:solidFill>
                  <a:latin typeface="Times New Roman" panose="02020603050405020304" pitchFamily="18" charset="0"/>
                  <a:cs typeface="Times New Roman" panose="02020603050405020304" pitchFamily="18" charset="0"/>
                </a:rPr>
                <a:t>đọc</a:t>
              </a:r>
              <a:r>
                <a:rPr lang="en-US" altLang="zh-CN" sz="9600" b="1" dirty="0">
                  <a:solidFill>
                    <a:srgbClr val="0033CC"/>
                  </a:solidFill>
                  <a:latin typeface="Times New Roman" panose="02020603050405020304" pitchFamily="18" charset="0"/>
                  <a:cs typeface="Times New Roman" panose="02020603050405020304" pitchFamily="18" charset="0"/>
                </a:rPr>
                <a:t> </a:t>
              </a:r>
              <a:r>
                <a:rPr lang="en-US" altLang="zh-CN" sz="9600" b="1" dirty="0" err="1">
                  <a:solidFill>
                    <a:srgbClr val="0033CC"/>
                  </a:solidFill>
                  <a:latin typeface="Times New Roman" panose="02020603050405020304" pitchFamily="18" charset="0"/>
                  <a:cs typeface="Times New Roman" panose="02020603050405020304" pitchFamily="18" charset="0"/>
                </a:rPr>
                <a:t>phân</a:t>
              </a:r>
              <a:r>
                <a:rPr lang="en-US" altLang="zh-CN" sz="9600" b="1" dirty="0">
                  <a:solidFill>
                    <a:srgbClr val="0033CC"/>
                  </a:solidFill>
                  <a:latin typeface="Times New Roman" panose="02020603050405020304" pitchFamily="18" charset="0"/>
                  <a:cs typeface="Times New Roman" panose="02020603050405020304" pitchFamily="18" charset="0"/>
                </a:rPr>
                <a:t> </a:t>
              </a:r>
              <a:r>
                <a:rPr lang="en-US" altLang="zh-CN" sz="9600" b="1" dirty="0" err="1">
                  <a:solidFill>
                    <a:srgbClr val="0033CC"/>
                  </a:solidFill>
                  <a:latin typeface="Times New Roman" panose="02020603050405020304" pitchFamily="18" charset="0"/>
                  <a:cs typeface="Times New Roman" panose="02020603050405020304" pitchFamily="18" charset="0"/>
                </a:rPr>
                <a:t>vai</a:t>
              </a:r>
              <a:endParaRPr lang="en-US" altLang="zh-CN" sz="9600" b="1" dirty="0">
                <a:solidFill>
                  <a:srgbClr val="0033CC"/>
                </a:solidFill>
                <a:latin typeface="Times New Roman" panose="02020603050405020304" pitchFamily="18" charset="0"/>
                <a:cs typeface="Times New Roman" panose="02020603050405020304" pitchFamily="18" charset="0"/>
              </a:endParaRPr>
            </a:p>
          </p:txBody>
        </p:sp>
      </p:grpSp>
      <p:pic>
        <p:nvPicPr>
          <p:cNvPr id="4" name="Picture 16" descr="flower08"/>
          <p:cNvPicPr>
            <a:picLocks noGrp="1" noChangeAspect="1"/>
          </p:cNvPicPr>
          <p:nvPr>
            <p:ph sz="half" idx="1"/>
          </p:nvPr>
        </p:nvPicPr>
        <p:blipFill>
          <a:blip r:embed="rId2"/>
          <a:stretch>
            <a:fillRect/>
          </a:stretch>
        </p:blipFill>
        <p:spPr>
          <a:xfrm>
            <a:off x="2491838" y="4820041"/>
            <a:ext cx="2038985" cy="2082409"/>
          </a:xfrm>
          <a:prstGeom prst="rect">
            <a:avLst/>
          </a:prstGeom>
          <a:noFill/>
          <a:ln w="9525">
            <a:noFill/>
          </a:ln>
        </p:spPr>
      </p:pic>
      <p:pic>
        <p:nvPicPr>
          <p:cNvPr id="5" name="Picture 16" descr="flower08"/>
          <p:cNvPicPr>
            <a:picLocks noChangeAspect="1"/>
          </p:cNvPicPr>
          <p:nvPr/>
        </p:nvPicPr>
        <p:blipFill>
          <a:blip r:embed="rId2"/>
          <a:stretch>
            <a:fillRect/>
          </a:stretch>
        </p:blipFill>
        <p:spPr>
          <a:xfrm>
            <a:off x="4132852" y="3727938"/>
            <a:ext cx="2597687" cy="3302147"/>
          </a:xfrm>
          <a:prstGeom prst="rect">
            <a:avLst/>
          </a:prstGeom>
          <a:noFill/>
          <a:ln w="9525">
            <a:noFill/>
          </a:ln>
        </p:spPr>
      </p:pic>
      <p:pic>
        <p:nvPicPr>
          <p:cNvPr id="6" name="Picture 16" descr="flower08"/>
          <p:cNvPicPr>
            <a:picLocks noChangeAspect="1"/>
          </p:cNvPicPr>
          <p:nvPr/>
        </p:nvPicPr>
        <p:blipFill>
          <a:blip r:embed="rId2"/>
          <a:stretch>
            <a:fillRect/>
          </a:stretch>
        </p:blipFill>
        <p:spPr>
          <a:xfrm>
            <a:off x="144145" y="5514340"/>
            <a:ext cx="784323" cy="1286510"/>
          </a:xfrm>
          <a:prstGeom prst="rect">
            <a:avLst/>
          </a:prstGeom>
          <a:noFill/>
          <a:ln w="9525">
            <a:noFill/>
          </a:ln>
        </p:spPr>
      </p:pic>
      <p:pic>
        <p:nvPicPr>
          <p:cNvPr id="7" name="Picture 16" descr="flower08"/>
          <p:cNvPicPr>
            <a:picLocks noChangeAspect="1"/>
          </p:cNvPicPr>
          <p:nvPr/>
        </p:nvPicPr>
        <p:blipFill>
          <a:blip r:embed="rId2"/>
          <a:stretch>
            <a:fillRect/>
          </a:stretch>
        </p:blipFill>
        <p:spPr>
          <a:xfrm>
            <a:off x="9003665" y="4741399"/>
            <a:ext cx="1500505" cy="2060722"/>
          </a:xfrm>
          <a:prstGeom prst="rect">
            <a:avLst/>
          </a:prstGeom>
          <a:noFill/>
          <a:ln w="9525">
            <a:noFill/>
          </a:ln>
        </p:spPr>
      </p:pic>
      <p:pic>
        <p:nvPicPr>
          <p:cNvPr id="8" name="Picture 16" descr="flower08"/>
          <p:cNvPicPr>
            <a:picLocks noChangeAspect="1"/>
          </p:cNvPicPr>
          <p:nvPr/>
        </p:nvPicPr>
        <p:blipFill>
          <a:blip r:embed="rId2"/>
          <a:stretch>
            <a:fillRect/>
          </a:stretch>
        </p:blipFill>
        <p:spPr>
          <a:xfrm>
            <a:off x="11122854" y="5247249"/>
            <a:ext cx="1069146" cy="1553601"/>
          </a:xfrm>
          <a:prstGeom prst="rect">
            <a:avLst/>
          </a:prstGeom>
          <a:noFill/>
          <a:ln w="9525">
            <a:noFill/>
          </a:ln>
        </p:spPr>
      </p:pic>
      <p:pic>
        <p:nvPicPr>
          <p:cNvPr id="9" name="Picture 16" descr="flower08"/>
          <p:cNvPicPr>
            <a:picLocks noChangeAspect="1"/>
          </p:cNvPicPr>
          <p:nvPr/>
        </p:nvPicPr>
        <p:blipFill>
          <a:blip r:embed="rId2"/>
          <a:stretch>
            <a:fillRect/>
          </a:stretch>
        </p:blipFill>
        <p:spPr>
          <a:xfrm>
            <a:off x="6400801" y="4487594"/>
            <a:ext cx="2602864" cy="2413586"/>
          </a:xfrm>
          <a:prstGeom prst="rect">
            <a:avLst/>
          </a:prstGeom>
          <a:noFill/>
          <a:ln w="9525">
            <a:noFill/>
          </a:ln>
        </p:spPr>
      </p:pic>
      <p:pic>
        <p:nvPicPr>
          <p:cNvPr id="10" name="Picture 16" descr="flower08"/>
          <p:cNvPicPr>
            <a:picLocks noChangeAspect="1"/>
          </p:cNvPicPr>
          <p:nvPr/>
        </p:nvPicPr>
        <p:blipFill>
          <a:blip r:embed="rId2"/>
          <a:stretch>
            <a:fillRect/>
          </a:stretch>
        </p:blipFill>
        <p:spPr>
          <a:xfrm>
            <a:off x="1409627" y="4741398"/>
            <a:ext cx="998660" cy="2159782"/>
          </a:xfrm>
          <a:prstGeom prst="rect">
            <a:avLst/>
          </a:prstGeom>
          <a:noFill/>
          <a:ln w="9525">
            <a:noFill/>
          </a:ln>
        </p:spPr>
      </p:pic>
    </p:spTree>
    <p:extLst>
      <p:ext uri="{BB962C8B-B14F-4D97-AF65-F5344CB8AC3E}">
        <p14:creationId xmlns:p14="http://schemas.microsoft.com/office/powerpoint/2010/main" val="4260561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2" name="Text Box 26"/>
          <p:cNvSpPr txBox="1">
            <a:spLocks noChangeArrowheads="1"/>
          </p:cNvSpPr>
          <p:nvPr/>
        </p:nvSpPr>
        <p:spPr bwMode="auto">
          <a:xfrm>
            <a:off x="4497048" y="185398"/>
            <a:ext cx="7694952" cy="923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6" tIns="45718" rIns="91426" bIns="45718">
            <a:spAutoFit/>
          </a:bodyPr>
          <a:lstStyle>
            <a:lvl1pPr>
              <a:defRPr sz="3600">
                <a:solidFill>
                  <a:schemeClr val="tx1"/>
                </a:solidFill>
                <a:latin typeface="Arial" panose="020B0604020202020204" pitchFamily="34" charset="0"/>
              </a:defRPr>
            </a:lvl1pPr>
            <a:lvl2pPr marL="742950" indent="-285750">
              <a:defRPr sz="3600">
                <a:solidFill>
                  <a:schemeClr val="tx1"/>
                </a:solidFill>
                <a:latin typeface="Arial" panose="020B0604020202020204" pitchFamily="34" charset="0"/>
              </a:defRPr>
            </a:lvl2pPr>
            <a:lvl3pPr marL="1143000" indent="-228600">
              <a:defRPr sz="3600">
                <a:solidFill>
                  <a:schemeClr val="tx1"/>
                </a:solidFill>
                <a:latin typeface="Arial" panose="020B0604020202020204" pitchFamily="34" charset="0"/>
              </a:defRPr>
            </a:lvl3pPr>
            <a:lvl4pPr marL="1600200" indent="-228600">
              <a:defRPr sz="3600">
                <a:solidFill>
                  <a:schemeClr val="tx1"/>
                </a:solidFill>
                <a:latin typeface="Arial" panose="020B0604020202020204" pitchFamily="34" charset="0"/>
              </a:defRPr>
            </a:lvl4pPr>
            <a:lvl5pPr marL="2057400" indent="-228600">
              <a:defRPr sz="3600">
                <a:solidFill>
                  <a:schemeClr val="tx1"/>
                </a:solidFill>
                <a:latin typeface="Arial" panose="020B0604020202020204" pitchFamily="34" charset="0"/>
              </a:defRPr>
            </a:lvl5pPr>
            <a:lvl6pPr marL="2514600" indent="-228600" eaLnBrk="0" fontAlgn="base" hangingPunct="0">
              <a:spcBef>
                <a:spcPct val="0"/>
              </a:spcBef>
              <a:spcAft>
                <a:spcPct val="0"/>
              </a:spcAft>
              <a:defRPr sz="3600">
                <a:solidFill>
                  <a:schemeClr val="tx1"/>
                </a:solidFill>
                <a:latin typeface="Arial" panose="020B0604020202020204" pitchFamily="34" charset="0"/>
              </a:defRPr>
            </a:lvl6pPr>
            <a:lvl7pPr marL="2971800" indent="-228600" eaLnBrk="0" fontAlgn="base" hangingPunct="0">
              <a:spcBef>
                <a:spcPct val="0"/>
              </a:spcBef>
              <a:spcAft>
                <a:spcPct val="0"/>
              </a:spcAft>
              <a:defRPr sz="3600">
                <a:solidFill>
                  <a:schemeClr val="tx1"/>
                </a:solidFill>
                <a:latin typeface="Arial" panose="020B0604020202020204" pitchFamily="34" charset="0"/>
              </a:defRPr>
            </a:lvl7pPr>
            <a:lvl8pPr marL="3429000" indent="-228600" eaLnBrk="0" fontAlgn="base" hangingPunct="0">
              <a:spcBef>
                <a:spcPct val="0"/>
              </a:spcBef>
              <a:spcAft>
                <a:spcPct val="0"/>
              </a:spcAft>
              <a:defRPr sz="3600">
                <a:solidFill>
                  <a:schemeClr val="tx1"/>
                </a:solidFill>
                <a:latin typeface="Arial" panose="020B0604020202020204" pitchFamily="34" charset="0"/>
              </a:defRPr>
            </a:lvl8pPr>
            <a:lvl9pPr marL="3886200" indent="-228600" eaLnBrk="0" fontAlgn="base" hangingPunct="0">
              <a:spcBef>
                <a:spcPct val="0"/>
              </a:spcBef>
              <a:spcAft>
                <a:spcPct val="0"/>
              </a:spcAft>
              <a:defRPr sz="3600">
                <a:solidFill>
                  <a:schemeClr val="tx1"/>
                </a:solidFill>
                <a:latin typeface="Arial" panose="020B0604020202020204" pitchFamily="34" charset="0"/>
              </a:defRPr>
            </a:lvl9pPr>
          </a:lstStyle>
          <a:p>
            <a:pPr algn="ctr">
              <a:spcBef>
                <a:spcPct val="50000"/>
              </a:spcBef>
            </a:pPr>
            <a:r>
              <a:rPr lang="en-US" altLang="en-US" sz="5400" b="1" dirty="0" err="1" smtClean="0">
                <a:solidFill>
                  <a:srgbClr val="FF0000"/>
                </a:solidFill>
                <a:latin typeface="Times New Roman" panose="02020603050405020304" pitchFamily="18" charset="0"/>
              </a:rPr>
              <a:t>Người</a:t>
            </a:r>
            <a:r>
              <a:rPr lang="en-US" altLang="en-US" sz="5400" b="1" dirty="0" smtClean="0">
                <a:solidFill>
                  <a:srgbClr val="FF0000"/>
                </a:solidFill>
                <a:latin typeface="Times New Roman" panose="02020603050405020304" pitchFamily="18" charset="0"/>
              </a:rPr>
              <a:t> </a:t>
            </a:r>
            <a:r>
              <a:rPr lang="en-US" altLang="en-US" sz="5400" b="1" dirty="0" err="1" smtClean="0">
                <a:solidFill>
                  <a:srgbClr val="FF0000"/>
                </a:solidFill>
                <a:latin typeface="Times New Roman" panose="02020603050405020304" pitchFamily="18" charset="0"/>
              </a:rPr>
              <a:t>lính</a:t>
            </a:r>
            <a:r>
              <a:rPr lang="en-US" altLang="en-US" sz="5400" b="1" dirty="0" smtClean="0">
                <a:solidFill>
                  <a:srgbClr val="FF0000"/>
                </a:solidFill>
                <a:latin typeface="Times New Roman" panose="02020603050405020304" pitchFamily="18" charset="0"/>
              </a:rPr>
              <a:t> </a:t>
            </a:r>
            <a:r>
              <a:rPr lang="en-US" altLang="en-US" sz="5400" b="1" dirty="0" err="1" smtClean="0">
                <a:solidFill>
                  <a:srgbClr val="FF0000"/>
                </a:solidFill>
                <a:latin typeface="Times New Roman" panose="02020603050405020304" pitchFamily="18" charset="0"/>
              </a:rPr>
              <a:t>dũng</a:t>
            </a:r>
            <a:r>
              <a:rPr lang="en-US" altLang="en-US" sz="5400" b="1" dirty="0" smtClean="0">
                <a:solidFill>
                  <a:srgbClr val="FF0000"/>
                </a:solidFill>
                <a:latin typeface="Times New Roman" panose="02020603050405020304" pitchFamily="18" charset="0"/>
              </a:rPr>
              <a:t> </a:t>
            </a:r>
            <a:r>
              <a:rPr lang="en-US" altLang="en-US" sz="5400" b="1" dirty="0" err="1" smtClean="0">
                <a:solidFill>
                  <a:srgbClr val="FF0000"/>
                </a:solidFill>
                <a:latin typeface="Times New Roman" panose="02020603050405020304" pitchFamily="18" charset="0"/>
              </a:rPr>
              <a:t>cảm</a:t>
            </a:r>
            <a:endParaRPr lang="en-US" altLang="en-US" sz="5400" b="1" dirty="0">
              <a:solidFill>
                <a:srgbClr val="FF0000"/>
              </a:solidFill>
              <a:latin typeface="Times New Roman" panose="02020603050405020304" pitchFamily="18" charset="0"/>
            </a:endParaRPr>
          </a:p>
        </p:txBody>
      </p:sp>
      <p:sp>
        <p:nvSpPr>
          <p:cNvPr id="22533" name="Text Box 27"/>
          <p:cNvSpPr txBox="1">
            <a:spLocks noChangeArrowheads="1"/>
          </p:cNvSpPr>
          <p:nvPr/>
        </p:nvSpPr>
        <p:spPr bwMode="auto">
          <a:xfrm>
            <a:off x="7668895" y="1106100"/>
            <a:ext cx="4523105" cy="5822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6" tIns="45718" rIns="91426" bIns="45718">
            <a:spAutoFit/>
          </a:bodyPr>
          <a:lstStyle>
            <a:lvl1pPr>
              <a:defRPr sz="3600">
                <a:solidFill>
                  <a:schemeClr val="tx1"/>
                </a:solidFill>
                <a:latin typeface="Arial" panose="020B0604020202020204" pitchFamily="34" charset="0"/>
              </a:defRPr>
            </a:lvl1pPr>
            <a:lvl2pPr marL="742950" indent="-285750">
              <a:defRPr sz="3600">
                <a:solidFill>
                  <a:schemeClr val="tx1"/>
                </a:solidFill>
                <a:latin typeface="Arial" panose="020B0604020202020204" pitchFamily="34" charset="0"/>
              </a:defRPr>
            </a:lvl2pPr>
            <a:lvl3pPr marL="1143000" indent="-228600">
              <a:defRPr sz="3600">
                <a:solidFill>
                  <a:schemeClr val="tx1"/>
                </a:solidFill>
                <a:latin typeface="Arial" panose="020B0604020202020204" pitchFamily="34" charset="0"/>
              </a:defRPr>
            </a:lvl3pPr>
            <a:lvl4pPr marL="1600200" indent="-228600">
              <a:defRPr sz="3600">
                <a:solidFill>
                  <a:schemeClr val="tx1"/>
                </a:solidFill>
                <a:latin typeface="Arial" panose="020B0604020202020204" pitchFamily="34" charset="0"/>
              </a:defRPr>
            </a:lvl4pPr>
            <a:lvl5pPr marL="2057400" indent="-228600">
              <a:defRPr sz="3600">
                <a:solidFill>
                  <a:schemeClr val="tx1"/>
                </a:solidFill>
                <a:latin typeface="Arial" panose="020B0604020202020204" pitchFamily="34" charset="0"/>
              </a:defRPr>
            </a:lvl5pPr>
            <a:lvl6pPr marL="2514600" indent="-228600" eaLnBrk="0" fontAlgn="base" hangingPunct="0">
              <a:spcBef>
                <a:spcPct val="0"/>
              </a:spcBef>
              <a:spcAft>
                <a:spcPct val="0"/>
              </a:spcAft>
              <a:defRPr sz="3600">
                <a:solidFill>
                  <a:schemeClr val="tx1"/>
                </a:solidFill>
                <a:latin typeface="Arial" panose="020B0604020202020204" pitchFamily="34" charset="0"/>
              </a:defRPr>
            </a:lvl6pPr>
            <a:lvl7pPr marL="2971800" indent="-228600" eaLnBrk="0" fontAlgn="base" hangingPunct="0">
              <a:spcBef>
                <a:spcPct val="0"/>
              </a:spcBef>
              <a:spcAft>
                <a:spcPct val="0"/>
              </a:spcAft>
              <a:defRPr sz="3600">
                <a:solidFill>
                  <a:schemeClr val="tx1"/>
                </a:solidFill>
                <a:latin typeface="Arial" panose="020B0604020202020204" pitchFamily="34" charset="0"/>
              </a:defRPr>
            </a:lvl7pPr>
            <a:lvl8pPr marL="3429000" indent="-228600" eaLnBrk="0" fontAlgn="base" hangingPunct="0">
              <a:spcBef>
                <a:spcPct val="0"/>
              </a:spcBef>
              <a:spcAft>
                <a:spcPct val="0"/>
              </a:spcAft>
              <a:defRPr sz="3600">
                <a:solidFill>
                  <a:schemeClr val="tx1"/>
                </a:solidFill>
                <a:latin typeface="Arial" panose="020B0604020202020204" pitchFamily="34" charset="0"/>
              </a:defRPr>
            </a:lvl8pPr>
            <a:lvl9pPr marL="3886200" indent="-228600" eaLnBrk="0" fontAlgn="base" hangingPunct="0">
              <a:spcBef>
                <a:spcPct val="0"/>
              </a:spcBef>
              <a:spcAft>
                <a:spcPct val="0"/>
              </a:spcAft>
              <a:defRPr sz="3600">
                <a:solidFill>
                  <a:schemeClr val="tx1"/>
                </a:solidFill>
                <a:latin typeface="Arial" panose="020B0604020202020204" pitchFamily="34" charset="0"/>
              </a:defRPr>
            </a:lvl9pPr>
          </a:lstStyle>
          <a:p>
            <a:pPr algn="ctr">
              <a:spcBef>
                <a:spcPct val="50000"/>
              </a:spcBef>
            </a:pPr>
            <a:r>
              <a:rPr lang="en-US" altLang="en-US" sz="3200" b="1" i="1" dirty="0">
                <a:solidFill>
                  <a:srgbClr val="140476"/>
                </a:solidFill>
                <a:latin typeface="Times New Roman" panose="02020603050405020304" pitchFamily="18" charset="0"/>
              </a:rPr>
              <a:t>Theo </a:t>
            </a:r>
            <a:r>
              <a:rPr lang="en-US" altLang="en-US" sz="3200" b="1" dirty="0" err="1">
                <a:solidFill>
                  <a:srgbClr val="140476"/>
                </a:solidFill>
                <a:latin typeface="Times New Roman" panose="02020603050405020304" pitchFamily="18" charset="0"/>
              </a:rPr>
              <a:t>Từ</a:t>
            </a:r>
            <a:r>
              <a:rPr lang="en-US" altLang="en-US" sz="3200" b="1" dirty="0">
                <a:solidFill>
                  <a:srgbClr val="140476"/>
                </a:solidFill>
                <a:latin typeface="Times New Roman" panose="02020603050405020304" pitchFamily="18" charset="0"/>
              </a:rPr>
              <a:t> </a:t>
            </a:r>
            <a:r>
              <a:rPr lang="en-US" altLang="en-US" sz="3200" b="1" dirty="0" err="1">
                <a:solidFill>
                  <a:srgbClr val="140476"/>
                </a:solidFill>
                <a:latin typeface="Times New Roman" panose="02020603050405020304" pitchFamily="18" charset="0"/>
              </a:rPr>
              <a:t>Nguyên</a:t>
            </a:r>
            <a:r>
              <a:rPr lang="en-US" altLang="en-US" sz="3200" b="1" dirty="0">
                <a:solidFill>
                  <a:srgbClr val="140476"/>
                </a:solidFill>
                <a:latin typeface="Times New Roman" panose="02020603050405020304" pitchFamily="18" charset="0"/>
              </a:rPr>
              <a:t> </a:t>
            </a:r>
            <a:r>
              <a:rPr lang="en-US" altLang="en-US" sz="3200" b="1" dirty="0" err="1">
                <a:solidFill>
                  <a:srgbClr val="140476"/>
                </a:solidFill>
                <a:latin typeface="Times New Roman" panose="02020603050405020304" pitchFamily="18" charset="0"/>
              </a:rPr>
              <a:t>Thạch</a:t>
            </a:r>
            <a:endParaRPr lang="en-US" altLang="en-US" sz="3200" b="1" dirty="0">
              <a:solidFill>
                <a:srgbClr val="140476"/>
              </a:solidFill>
              <a:latin typeface="Times New Roman" panose="02020603050405020304" pitchFamily="18" charset="0"/>
            </a:endParaRPr>
          </a:p>
        </p:txBody>
      </p:sp>
      <p:pic>
        <p:nvPicPr>
          <p:cNvPr id="22534" name="Picture 28" descr="Star-05-june">
            <a:hlinkClick r:id="rId2" action="ppaction://hlinksldjump"/>
          </p:cNvPr>
          <p:cNvPicPr>
            <a:picLocks noChangeAspect="1" noChangeArrowheads="1" noCrop="1"/>
          </p:cNvPicPr>
          <p:nvPr/>
        </p:nvPicPr>
        <p:blipFill>
          <a:blip r:embed="rId3"/>
          <a:srcRect/>
          <a:stretch>
            <a:fillRect/>
          </a:stretch>
        </p:blipFill>
        <p:spPr bwMode="auto">
          <a:xfrm>
            <a:off x="9715503" y="5905503"/>
            <a:ext cx="9525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AutoShape 17"/>
          <p:cNvSpPr>
            <a:spLocks noChangeArrowheads="1"/>
          </p:cNvSpPr>
          <p:nvPr/>
        </p:nvSpPr>
        <p:spPr bwMode="gray">
          <a:xfrm>
            <a:off x="224333" y="145713"/>
            <a:ext cx="4476702" cy="1365885"/>
          </a:xfrm>
          <a:prstGeom prst="roundRect">
            <a:avLst>
              <a:gd name="adj" fmla="val 10889"/>
            </a:avLst>
          </a:prstGeom>
          <a:solidFill>
            <a:srgbClr val="7030A0"/>
          </a:solidFill>
          <a:ln w="38100">
            <a:solidFill>
              <a:srgbClr val="990000"/>
            </a:solidFill>
            <a:round/>
          </a:ln>
          <a:effectLst>
            <a:outerShdw dist="135003" dir="2928844" algn="ctr" rotWithShape="0">
              <a:srgbClr val="000000">
                <a:alpha val="50000"/>
              </a:srgbClr>
            </a:outerShdw>
          </a:effectLst>
        </p:spPr>
        <p:txBody>
          <a:bodyPr wrap="none" lIns="91426" tIns="45718" rIns="91426" bIns="45718" anchor="ctr"/>
          <a:lstStyle>
            <a:lvl1pPr>
              <a:defRPr sz="3600">
                <a:solidFill>
                  <a:schemeClr val="tx1"/>
                </a:solidFill>
                <a:latin typeface="Arial" panose="020B0604020202020204" pitchFamily="34" charset="0"/>
              </a:defRPr>
            </a:lvl1pPr>
            <a:lvl2pPr marL="742950" indent="-285750">
              <a:defRPr sz="3600">
                <a:solidFill>
                  <a:schemeClr val="tx1"/>
                </a:solidFill>
                <a:latin typeface="Arial" panose="020B0604020202020204" pitchFamily="34" charset="0"/>
              </a:defRPr>
            </a:lvl2pPr>
            <a:lvl3pPr marL="1143000" indent="-228600">
              <a:defRPr sz="3600">
                <a:solidFill>
                  <a:schemeClr val="tx1"/>
                </a:solidFill>
                <a:latin typeface="Arial" panose="020B0604020202020204" pitchFamily="34" charset="0"/>
              </a:defRPr>
            </a:lvl3pPr>
            <a:lvl4pPr marL="1600200" indent="-228600">
              <a:defRPr sz="3600">
                <a:solidFill>
                  <a:schemeClr val="tx1"/>
                </a:solidFill>
                <a:latin typeface="Arial" panose="020B0604020202020204" pitchFamily="34" charset="0"/>
              </a:defRPr>
            </a:lvl4pPr>
            <a:lvl5pPr marL="2057400" indent="-228600">
              <a:defRPr sz="3600">
                <a:solidFill>
                  <a:schemeClr val="tx1"/>
                </a:solidFill>
                <a:latin typeface="Arial" panose="020B0604020202020204" pitchFamily="34" charset="0"/>
              </a:defRPr>
            </a:lvl5pPr>
            <a:lvl6pPr marL="2514600" indent="-228600" eaLnBrk="0" fontAlgn="base" hangingPunct="0">
              <a:spcBef>
                <a:spcPct val="0"/>
              </a:spcBef>
              <a:spcAft>
                <a:spcPct val="0"/>
              </a:spcAft>
              <a:defRPr sz="3600">
                <a:solidFill>
                  <a:schemeClr val="tx1"/>
                </a:solidFill>
                <a:latin typeface="Arial" panose="020B0604020202020204" pitchFamily="34" charset="0"/>
              </a:defRPr>
            </a:lvl6pPr>
            <a:lvl7pPr marL="2971800" indent="-228600" eaLnBrk="0" fontAlgn="base" hangingPunct="0">
              <a:spcBef>
                <a:spcPct val="0"/>
              </a:spcBef>
              <a:spcAft>
                <a:spcPct val="0"/>
              </a:spcAft>
              <a:defRPr sz="3600">
                <a:solidFill>
                  <a:schemeClr val="tx1"/>
                </a:solidFill>
                <a:latin typeface="Arial" panose="020B0604020202020204" pitchFamily="34" charset="0"/>
              </a:defRPr>
            </a:lvl7pPr>
            <a:lvl8pPr marL="3429000" indent="-228600" eaLnBrk="0" fontAlgn="base" hangingPunct="0">
              <a:spcBef>
                <a:spcPct val="0"/>
              </a:spcBef>
              <a:spcAft>
                <a:spcPct val="0"/>
              </a:spcAft>
              <a:defRPr sz="3600">
                <a:solidFill>
                  <a:schemeClr val="tx1"/>
                </a:solidFill>
                <a:latin typeface="Arial" panose="020B0604020202020204" pitchFamily="34" charset="0"/>
              </a:defRPr>
            </a:lvl8pPr>
            <a:lvl9pPr marL="3886200" indent="-228600" eaLnBrk="0" fontAlgn="base" hangingPunct="0">
              <a:spcBef>
                <a:spcPct val="0"/>
              </a:spcBef>
              <a:spcAft>
                <a:spcPct val="0"/>
              </a:spcAft>
              <a:defRPr sz="3600">
                <a:solidFill>
                  <a:schemeClr val="tx1"/>
                </a:solidFill>
                <a:latin typeface="Arial" panose="020B0604020202020204" pitchFamily="34" charset="0"/>
              </a:defRPr>
            </a:lvl9pPr>
          </a:lstStyle>
          <a:p>
            <a:pPr algn="ctr"/>
            <a:r>
              <a:rPr lang="en-US" altLang="en-US" sz="6000" b="1" dirty="0" err="1">
                <a:solidFill>
                  <a:srgbClr val="FFFF00"/>
                </a:solidFill>
                <a:latin typeface="Times New Roman" panose="02020603050405020304" pitchFamily="18" charset="0"/>
                <a:cs typeface="Times New Roman" panose="02020603050405020304" pitchFamily="18" charset="0"/>
              </a:rPr>
              <a:t>Kể</a:t>
            </a:r>
            <a:r>
              <a:rPr lang="en-US" altLang="en-US" sz="6000" b="1" dirty="0">
                <a:solidFill>
                  <a:srgbClr val="FFFF00"/>
                </a:solidFill>
                <a:latin typeface="Times New Roman" panose="02020603050405020304" pitchFamily="18" charset="0"/>
                <a:cs typeface="Times New Roman" panose="02020603050405020304" pitchFamily="18" charset="0"/>
              </a:rPr>
              <a:t> </a:t>
            </a:r>
            <a:r>
              <a:rPr lang="en-US" altLang="en-US" sz="6000" b="1" dirty="0" err="1">
                <a:solidFill>
                  <a:srgbClr val="FFFF00"/>
                </a:solidFill>
                <a:latin typeface="Times New Roman" panose="02020603050405020304" pitchFamily="18" charset="0"/>
                <a:cs typeface="Times New Roman" panose="02020603050405020304" pitchFamily="18" charset="0"/>
              </a:rPr>
              <a:t>chuyện</a:t>
            </a:r>
            <a:endParaRPr lang="en-US" altLang="en-US" sz="6000" b="1" dirty="0">
              <a:solidFill>
                <a:srgbClr val="FFFF00"/>
              </a:solidFill>
              <a:latin typeface="Times New Roman" panose="02020603050405020304" pitchFamily="18" charset="0"/>
              <a:cs typeface="Times New Roman" panose="02020603050405020304" pitchFamily="18" charset="0"/>
            </a:endParaRPr>
          </a:p>
        </p:txBody>
      </p:sp>
      <p:sp>
        <p:nvSpPr>
          <p:cNvPr id="2" name="Rectangle 1"/>
          <p:cNvSpPr/>
          <p:nvPr/>
        </p:nvSpPr>
        <p:spPr>
          <a:xfrm>
            <a:off x="485798" y="2272783"/>
            <a:ext cx="3953772" cy="3477875"/>
          </a:xfrm>
          <a:prstGeom prst="rect">
            <a:avLst/>
          </a:prstGeom>
        </p:spPr>
        <p:txBody>
          <a:bodyPr wrap="square">
            <a:spAutoFit/>
          </a:bodyPr>
          <a:lstStyle/>
          <a:p>
            <a:pPr lvl="0">
              <a:spcBef>
                <a:spcPct val="50000"/>
              </a:spcBef>
            </a:pPr>
            <a:r>
              <a:rPr lang="en-US" altLang="en-US" sz="4000" b="1" dirty="0" smtClean="0">
                <a:solidFill>
                  <a:srgbClr val="FF0000"/>
                </a:solidFill>
                <a:latin typeface="Times New Roman" panose="02020603050405020304" pitchFamily="18" charset="0"/>
              </a:rPr>
              <a:t>   </a:t>
            </a:r>
            <a:r>
              <a:rPr lang="en-US" altLang="en-US" sz="4000" b="1" u="sng" dirty="0" smtClean="0">
                <a:solidFill>
                  <a:srgbClr val="FF0000"/>
                </a:solidFill>
                <a:latin typeface="Times New Roman" panose="02020603050405020304" pitchFamily="18" charset="0"/>
              </a:rPr>
              <a:t>MỤC </a:t>
            </a:r>
            <a:r>
              <a:rPr lang="en-US" altLang="en-US" sz="4000" b="1" u="sng" dirty="0">
                <a:solidFill>
                  <a:srgbClr val="FF0000"/>
                </a:solidFill>
                <a:latin typeface="Times New Roman" panose="02020603050405020304" pitchFamily="18" charset="0"/>
              </a:rPr>
              <a:t>TIÊU</a:t>
            </a:r>
            <a:r>
              <a:rPr lang="en-US" altLang="en-US" sz="4000" b="1" dirty="0">
                <a:solidFill>
                  <a:srgbClr val="FF0000"/>
                </a:solidFill>
                <a:latin typeface="Times New Roman" panose="02020603050405020304" pitchFamily="18" charset="0"/>
              </a:rPr>
              <a:t>:</a:t>
            </a:r>
            <a:r>
              <a:rPr lang="en-US" altLang="en-US" sz="4000" b="1" u="sng" dirty="0">
                <a:solidFill>
                  <a:srgbClr val="FF0000"/>
                </a:solidFill>
                <a:latin typeface="Times New Roman" panose="02020603050405020304" pitchFamily="18" charset="0"/>
              </a:rPr>
              <a:t> </a:t>
            </a:r>
            <a:endParaRPr lang="vi-VN" altLang="en-US" sz="4000" b="1" u="sng" dirty="0" smtClean="0">
              <a:solidFill>
                <a:srgbClr val="FF0000"/>
              </a:solidFill>
              <a:latin typeface="Times New Roman" panose="02020603050405020304" pitchFamily="18" charset="0"/>
            </a:endParaRPr>
          </a:p>
          <a:p>
            <a:pPr lvl="0" algn="l">
              <a:spcBef>
                <a:spcPct val="50000"/>
              </a:spcBef>
            </a:pPr>
            <a:r>
              <a:rPr lang="en-US" altLang="en-US" sz="4000" b="1" dirty="0" err="1" smtClean="0">
                <a:solidFill>
                  <a:srgbClr val="003300"/>
                </a:solidFill>
                <a:latin typeface="Times New Roman" panose="02020603050405020304" pitchFamily="18" charset="0"/>
              </a:rPr>
              <a:t>Kể</a:t>
            </a:r>
            <a:r>
              <a:rPr lang="en-US" altLang="en-US" sz="4000" b="1" dirty="0" smtClean="0">
                <a:solidFill>
                  <a:srgbClr val="003300"/>
                </a:solidFill>
                <a:latin typeface="Times New Roman" panose="02020603050405020304" pitchFamily="18" charset="0"/>
              </a:rPr>
              <a:t> </a:t>
            </a:r>
            <a:r>
              <a:rPr lang="en-US" altLang="en-US" sz="4000" b="1" dirty="0" err="1">
                <a:solidFill>
                  <a:srgbClr val="003300"/>
                </a:solidFill>
                <a:latin typeface="Times New Roman" panose="02020603050405020304" pitchFamily="18" charset="0"/>
              </a:rPr>
              <a:t>lại</a:t>
            </a:r>
            <a:r>
              <a:rPr lang="en-US" altLang="en-US" sz="4000" b="1" dirty="0">
                <a:solidFill>
                  <a:srgbClr val="003300"/>
                </a:solidFill>
                <a:latin typeface="Times New Roman" panose="02020603050405020304" pitchFamily="18" charset="0"/>
              </a:rPr>
              <a:t> </a:t>
            </a:r>
            <a:r>
              <a:rPr lang="en-US" altLang="en-US" sz="4000" b="1" dirty="0" err="1">
                <a:solidFill>
                  <a:srgbClr val="003300"/>
                </a:solidFill>
                <a:latin typeface="Times New Roman" panose="02020603050405020304" pitchFamily="18" charset="0"/>
              </a:rPr>
              <a:t>được</a:t>
            </a:r>
            <a:r>
              <a:rPr lang="en-US" altLang="en-US" sz="4000" b="1" dirty="0">
                <a:solidFill>
                  <a:srgbClr val="003300"/>
                </a:solidFill>
                <a:latin typeface="Times New Roman" panose="02020603050405020304" pitchFamily="18" charset="0"/>
              </a:rPr>
              <a:t> </a:t>
            </a:r>
            <a:r>
              <a:rPr lang="en-US" altLang="en-US" sz="4000" b="1" dirty="0" err="1" smtClean="0">
                <a:solidFill>
                  <a:srgbClr val="003300"/>
                </a:solidFill>
                <a:latin typeface="Times New Roman" panose="02020603050405020304" pitchFamily="18" charset="0"/>
              </a:rPr>
              <a:t>từng</a:t>
            </a:r>
            <a:r>
              <a:rPr lang="en-US" altLang="en-US" sz="4000" b="1" dirty="0" smtClean="0">
                <a:solidFill>
                  <a:srgbClr val="003300"/>
                </a:solidFill>
                <a:latin typeface="Times New Roman" panose="02020603050405020304" pitchFamily="18" charset="0"/>
              </a:rPr>
              <a:t> </a:t>
            </a:r>
            <a:r>
              <a:rPr lang="en-US" altLang="en-US" sz="4000" b="1" dirty="0" err="1">
                <a:solidFill>
                  <a:srgbClr val="003300"/>
                </a:solidFill>
                <a:latin typeface="Times New Roman" panose="02020603050405020304" pitchFamily="18" charset="0"/>
              </a:rPr>
              <a:t>đoạn</a:t>
            </a:r>
            <a:r>
              <a:rPr lang="en-US" altLang="en-US" sz="4000" b="1" dirty="0">
                <a:solidFill>
                  <a:srgbClr val="003300"/>
                </a:solidFill>
                <a:latin typeface="Times New Roman" panose="02020603050405020304" pitchFamily="18" charset="0"/>
              </a:rPr>
              <a:t> </a:t>
            </a:r>
            <a:r>
              <a:rPr lang="en-US" altLang="en-US" sz="4000" b="1" dirty="0" err="1">
                <a:solidFill>
                  <a:srgbClr val="003300"/>
                </a:solidFill>
                <a:latin typeface="Times New Roman" panose="02020603050405020304" pitchFamily="18" charset="0"/>
              </a:rPr>
              <a:t>của</a:t>
            </a:r>
            <a:r>
              <a:rPr lang="en-US" altLang="en-US" sz="4000" b="1" dirty="0">
                <a:solidFill>
                  <a:srgbClr val="003300"/>
                </a:solidFill>
                <a:latin typeface="Times New Roman" panose="02020603050405020304" pitchFamily="18" charset="0"/>
              </a:rPr>
              <a:t> </a:t>
            </a:r>
            <a:r>
              <a:rPr lang="en-US" altLang="en-US" sz="4000" b="1" dirty="0" err="1">
                <a:solidFill>
                  <a:srgbClr val="003300"/>
                </a:solidFill>
                <a:latin typeface="Times New Roman" panose="02020603050405020304" pitchFamily="18" charset="0"/>
              </a:rPr>
              <a:t>câu</a:t>
            </a:r>
            <a:r>
              <a:rPr lang="en-US" altLang="en-US" sz="4000" b="1" dirty="0">
                <a:solidFill>
                  <a:srgbClr val="003300"/>
                </a:solidFill>
                <a:latin typeface="Times New Roman" panose="02020603050405020304" pitchFamily="18" charset="0"/>
              </a:rPr>
              <a:t> </a:t>
            </a:r>
            <a:r>
              <a:rPr lang="en-US" altLang="en-US" sz="4000" b="1" dirty="0" err="1">
                <a:solidFill>
                  <a:srgbClr val="003300"/>
                </a:solidFill>
                <a:latin typeface="Times New Roman" panose="02020603050405020304" pitchFamily="18" charset="0"/>
              </a:rPr>
              <a:t>chuyện</a:t>
            </a:r>
            <a:r>
              <a:rPr lang="en-US" altLang="en-US" sz="4000" b="1" dirty="0">
                <a:solidFill>
                  <a:srgbClr val="003300"/>
                </a:solidFill>
                <a:latin typeface="Times New Roman" panose="02020603050405020304" pitchFamily="18" charset="0"/>
              </a:rPr>
              <a:t> </a:t>
            </a:r>
            <a:r>
              <a:rPr lang="en-US" altLang="en-US" sz="4000" b="1" dirty="0" err="1">
                <a:solidFill>
                  <a:srgbClr val="003300"/>
                </a:solidFill>
                <a:latin typeface="Times New Roman" panose="02020603050405020304" pitchFamily="18" charset="0"/>
              </a:rPr>
              <a:t>theo</a:t>
            </a:r>
            <a:r>
              <a:rPr lang="en-US" altLang="en-US" sz="4000" b="1" dirty="0">
                <a:solidFill>
                  <a:srgbClr val="003300"/>
                </a:solidFill>
                <a:latin typeface="Times New Roman" panose="02020603050405020304" pitchFamily="18" charset="0"/>
              </a:rPr>
              <a:t> </a:t>
            </a:r>
            <a:r>
              <a:rPr lang="en-US" altLang="en-US" sz="4000" b="1" dirty="0" err="1">
                <a:solidFill>
                  <a:srgbClr val="003300"/>
                </a:solidFill>
                <a:latin typeface="Times New Roman" panose="02020603050405020304" pitchFamily="18" charset="0"/>
              </a:rPr>
              <a:t>các</a:t>
            </a:r>
            <a:r>
              <a:rPr lang="en-US" altLang="en-US" sz="4000" b="1" dirty="0">
                <a:solidFill>
                  <a:srgbClr val="003300"/>
                </a:solidFill>
                <a:latin typeface="Times New Roman" panose="02020603050405020304" pitchFamily="18" charset="0"/>
              </a:rPr>
              <a:t> </a:t>
            </a:r>
            <a:r>
              <a:rPr lang="en-US" altLang="en-US" sz="4000" b="1" dirty="0" err="1">
                <a:solidFill>
                  <a:srgbClr val="003300"/>
                </a:solidFill>
                <a:latin typeface="Times New Roman" panose="02020603050405020304" pitchFamily="18" charset="0"/>
              </a:rPr>
              <a:t>gợi</a:t>
            </a:r>
            <a:r>
              <a:rPr lang="en-US" altLang="en-US" sz="4000" b="1" dirty="0">
                <a:solidFill>
                  <a:srgbClr val="003300"/>
                </a:solidFill>
                <a:latin typeface="Times New Roman" panose="02020603050405020304" pitchFamily="18" charset="0"/>
              </a:rPr>
              <a:t> ý.</a:t>
            </a: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01035" y="1795443"/>
            <a:ext cx="7378424" cy="5062560"/>
          </a:xfrm>
          <a:prstGeom prst="rect">
            <a:avLst/>
          </a:prstGeom>
        </p:spPr>
      </p:pic>
    </p:spTree>
    <p:extLst>
      <p:ext uri="{BB962C8B-B14F-4D97-AF65-F5344CB8AC3E}">
        <p14:creationId xmlns:p14="http://schemas.microsoft.com/office/powerpoint/2010/main" val="862038721"/>
      </p:ext>
    </p:extLst>
  </p:cSld>
  <p:clrMapOvr>
    <a:masterClrMapping/>
  </p:clrMapOvr>
  <p:timing>
    <p:tnLst>
      <p:par>
        <p:cTn id="1" dur="indefinite" restart="never" nodeType="tmRoot"/>
      </p:par>
    </p:tnLst>
    <p:bldLst>
      <p:bldP spid="2" grpId="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p:cNvSpPr/>
          <p:nvPr/>
        </p:nvSpPr>
        <p:spPr>
          <a:xfrm>
            <a:off x="5532385" y="4600031"/>
            <a:ext cx="464795" cy="723331"/>
          </a:xfrm>
          <a:prstGeom prst="ellipse">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28204" y="-38753"/>
            <a:ext cx="12192000" cy="6800850"/>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14"/>
          <p:cNvGrpSpPr>
            <a:grpSpLocks/>
          </p:cNvGrpSpPr>
          <p:nvPr/>
        </p:nvGrpSpPr>
        <p:grpSpPr bwMode="auto">
          <a:xfrm>
            <a:off x="116095" y="3161300"/>
            <a:ext cx="2513872" cy="3600797"/>
            <a:chOff x="249" y="837"/>
            <a:chExt cx="2736" cy="1584"/>
          </a:xfrm>
        </p:grpSpPr>
        <p:pic>
          <p:nvPicPr>
            <p:cNvPr id="6" name="Picture 8"/>
            <p:cNvPicPr>
              <a:picLocks noChangeAspect="1" noChangeArrowheads="1"/>
            </p:cNvPicPr>
            <p:nvPr/>
          </p:nvPicPr>
          <p:blipFill>
            <a:blip r:embed="rId2">
              <a:extLst>
                <a:ext uri="{28A0092B-C50C-407E-A947-70E740481C1C}">
                  <a14:useLocalDpi xmlns:a14="http://schemas.microsoft.com/office/drawing/2010/main" val="0"/>
                </a:ext>
              </a:extLst>
            </a:blip>
            <a:srcRect r="6667" b="10345"/>
            <a:stretch>
              <a:fillRect/>
            </a:stretch>
          </p:blipFill>
          <p:spPr bwMode="auto">
            <a:xfrm>
              <a:off x="249" y="837"/>
              <a:ext cx="2736" cy="1584"/>
            </a:xfrm>
            <a:prstGeom prst="rect">
              <a:avLst/>
            </a:prstGeom>
            <a:noFill/>
            <a:ln w="28575">
              <a:solidFill>
                <a:srgbClr val="1A0597"/>
              </a:solidFill>
              <a:miter lim="800000"/>
              <a:headEnd/>
              <a:tailEnd/>
            </a:ln>
            <a:extLst>
              <a:ext uri="{909E8E84-426E-40DD-AFC4-6F175D3DCCD1}">
                <a14:hiddenFill xmlns:a14="http://schemas.microsoft.com/office/drawing/2010/main">
                  <a:solidFill>
                    <a:srgbClr val="FFFFFF"/>
                  </a:solidFill>
                </a14:hiddenFill>
              </a:ext>
            </a:extLst>
          </p:spPr>
        </p:pic>
        <p:sp>
          <p:nvSpPr>
            <p:cNvPr id="7" name="Oval 11"/>
            <p:cNvSpPr>
              <a:spLocks noChangeArrowheads="1"/>
            </p:cNvSpPr>
            <p:nvPr/>
          </p:nvSpPr>
          <p:spPr bwMode="auto">
            <a:xfrm>
              <a:off x="2640" y="2112"/>
              <a:ext cx="336" cy="288"/>
            </a:xfrm>
            <a:prstGeom prst="ellipse">
              <a:avLst/>
            </a:prstGeom>
            <a:solidFill>
              <a:schemeClr val="bg1"/>
            </a:solidFill>
            <a:ln w="28575">
              <a:solidFill>
                <a:srgbClr val="990000"/>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zh-CN" sz="3200" b="1">
                  <a:solidFill>
                    <a:srgbClr val="FF0000"/>
                  </a:solidFill>
                  <a:latin typeface="Times New Roman" panose="02020603050405020304" pitchFamily="18" charset="0"/>
                </a:rPr>
                <a:t>1</a:t>
              </a:r>
            </a:p>
          </p:txBody>
        </p:sp>
      </p:grpSp>
      <p:grpSp>
        <p:nvGrpSpPr>
          <p:cNvPr id="8" name="Group 15"/>
          <p:cNvGrpSpPr>
            <a:grpSpLocks/>
          </p:cNvGrpSpPr>
          <p:nvPr/>
        </p:nvGrpSpPr>
        <p:grpSpPr bwMode="auto">
          <a:xfrm>
            <a:off x="2851972" y="3166281"/>
            <a:ext cx="2538483" cy="3557900"/>
            <a:chOff x="3024" y="816"/>
            <a:chExt cx="2736" cy="1584"/>
          </a:xfrm>
        </p:grpSpPr>
        <p:pic>
          <p:nvPicPr>
            <p:cNvPr id="9" name="Picture 9"/>
            <p:cNvPicPr>
              <a:picLocks noChangeAspect="1" noChangeArrowheads="1"/>
            </p:cNvPicPr>
            <p:nvPr/>
          </p:nvPicPr>
          <p:blipFill>
            <a:blip r:embed="rId3">
              <a:extLst>
                <a:ext uri="{28A0092B-C50C-407E-A947-70E740481C1C}">
                  <a14:useLocalDpi xmlns:a14="http://schemas.microsoft.com/office/drawing/2010/main" val="0"/>
                </a:ext>
              </a:extLst>
            </a:blip>
            <a:srcRect b="4274"/>
            <a:stretch>
              <a:fillRect/>
            </a:stretch>
          </p:blipFill>
          <p:spPr bwMode="auto">
            <a:xfrm>
              <a:off x="3024" y="816"/>
              <a:ext cx="2736" cy="1584"/>
            </a:xfrm>
            <a:prstGeom prst="rect">
              <a:avLst/>
            </a:prstGeom>
            <a:noFill/>
            <a:ln w="28575">
              <a:solidFill>
                <a:srgbClr val="1A0597"/>
              </a:solidFill>
              <a:miter lim="800000"/>
              <a:headEnd/>
              <a:tailEnd/>
            </a:ln>
            <a:extLst>
              <a:ext uri="{909E8E84-426E-40DD-AFC4-6F175D3DCCD1}">
                <a14:hiddenFill xmlns:a14="http://schemas.microsoft.com/office/drawing/2010/main">
                  <a:solidFill>
                    <a:srgbClr val="FFFFFF"/>
                  </a:solidFill>
                </a14:hiddenFill>
              </a:ext>
            </a:extLst>
          </p:spPr>
        </p:pic>
        <p:sp>
          <p:nvSpPr>
            <p:cNvPr id="10" name="Oval 12"/>
            <p:cNvSpPr>
              <a:spLocks noChangeArrowheads="1"/>
            </p:cNvSpPr>
            <p:nvPr/>
          </p:nvSpPr>
          <p:spPr bwMode="auto">
            <a:xfrm>
              <a:off x="5376" y="2100"/>
              <a:ext cx="336" cy="288"/>
            </a:xfrm>
            <a:prstGeom prst="ellipse">
              <a:avLst/>
            </a:prstGeom>
            <a:solidFill>
              <a:schemeClr val="bg1"/>
            </a:solidFill>
            <a:ln w="28575">
              <a:solidFill>
                <a:srgbClr val="990000"/>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zh-CN" sz="3200" b="1">
                  <a:solidFill>
                    <a:srgbClr val="FF0000"/>
                  </a:solidFill>
                  <a:latin typeface="Times New Roman" panose="02020603050405020304" pitchFamily="18" charset="0"/>
                </a:rPr>
                <a:t>2</a:t>
              </a:r>
            </a:p>
          </p:txBody>
        </p:sp>
      </p:grpSp>
      <p:sp>
        <p:nvSpPr>
          <p:cNvPr id="15" name="TextBox 14"/>
          <p:cNvSpPr txBox="1"/>
          <p:nvPr/>
        </p:nvSpPr>
        <p:spPr>
          <a:xfrm>
            <a:off x="1291884" y="450166"/>
            <a:ext cx="9641727" cy="2169825"/>
          </a:xfrm>
          <a:prstGeom prst="rect">
            <a:avLst/>
          </a:prstGeom>
          <a:solidFill>
            <a:schemeClr val="accent4">
              <a:lumMod val="40000"/>
              <a:lumOff val="60000"/>
            </a:schemeClr>
          </a:solidFill>
        </p:spPr>
        <p:txBody>
          <a:bodyPr wrap="square" rtlCol="0">
            <a:spAutoFit/>
          </a:bodyPr>
          <a:lstStyle/>
          <a:p>
            <a:pPr algn="ctr"/>
            <a:r>
              <a:rPr lang="en-US" altLang="zh-CN" sz="4500" b="1" dirty="0" err="1">
                <a:solidFill>
                  <a:srgbClr val="003300"/>
                </a:solidFill>
                <a:latin typeface="Times New Roman" panose="02020603050405020304" pitchFamily="18" charset="0"/>
              </a:rPr>
              <a:t>Dựa</a:t>
            </a:r>
            <a:r>
              <a:rPr lang="en-US" altLang="zh-CN" sz="4500" b="1" dirty="0">
                <a:solidFill>
                  <a:srgbClr val="003300"/>
                </a:solidFill>
                <a:latin typeface="Times New Roman" panose="02020603050405020304" pitchFamily="18" charset="0"/>
              </a:rPr>
              <a:t> </a:t>
            </a:r>
            <a:r>
              <a:rPr lang="en-US" altLang="zh-CN" sz="4500" b="1" dirty="0" err="1">
                <a:solidFill>
                  <a:srgbClr val="003300"/>
                </a:solidFill>
                <a:latin typeface="Times New Roman" panose="02020603050405020304" pitchFamily="18" charset="0"/>
              </a:rPr>
              <a:t>vào</a:t>
            </a:r>
            <a:r>
              <a:rPr lang="en-US" altLang="zh-CN" sz="4500" b="1" dirty="0">
                <a:solidFill>
                  <a:srgbClr val="003300"/>
                </a:solidFill>
                <a:latin typeface="Times New Roman" panose="02020603050405020304" pitchFamily="18" charset="0"/>
              </a:rPr>
              <a:t> </a:t>
            </a:r>
            <a:r>
              <a:rPr lang="en-US" altLang="zh-CN" sz="4500" b="1" dirty="0" err="1">
                <a:solidFill>
                  <a:srgbClr val="003300"/>
                </a:solidFill>
                <a:latin typeface="Times New Roman" panose="02020603050405020304" pitchFamily="18" charset="0"/>
              </a:rPr>
              <a:t>các</a:t>
            </a:r>
            <a:r>
              <a:rPr lang="en-US" altLang="zh-CN" sz="4500" b="1" dirty="0">
                <a:solidFill>
                  <a:srgbClr val="003300"/>
                </a:solidFill>
                <a:latin typeface="Times New Roman" panose="02020603050405020304" pitchFamily="18" charset="0"/>
              </a:rPr>
              <a:t> </a:t>
            </a:r>
            <a:r>
              <a:rPr lang="en-US" altLang="zh-CN" sz="4500" b="1" dirty="0" err="1">
                <a:solidFill>
                  <a:srgbClr val="003300"/>
                </a:solidFill>
                <a:latin typeface="Times New Roman" panose="02020603050405020304" pitchFamily="18" charset="0"/>
              </a:rPr>
              <a:t>tranh</a:t>
            </a:r>
            <a:r>
              <a:rPr lang="en-US" altLang="zh-CN" sz="4500" b="1" dirty="0">
                <a:solidFill>
                  <a:srgbClr val="003300"/>
                </a:solidFill>
                <a:latin typeface="Times New Roman" panose="02020603050405020304" pitchFamily="18" charset="0"/>
              </a:rPr>
              <a:t> </a:t>
            </a:r>
            <a:r>
              <a:rPr lang="en-US" altLang="zh-CN" sz="4500" b="1" dirty="0" err="1">
                <a:solidFill>
                  <a:srgbClr val="003300"/>
                </a:solidFill>
                <a:latin typeface="Times New Roman" panose="02020603050405020304" pitchFamily="18" charset="0"/>
              </a:rPr>
              <a:t>sau</a:t>
            </a:r>
            <a:r>
              <a:rPr lang="en-US" altLang="zh-CN" sz="4500" b="1" dirty="0">
                <a:solidFill>
                  <a:srgbClr val="003300"/>
                </a:solidFill>
                <a:latin typeface="Times New Roman" panose="02020603050405020304" pitchFamily="18" charset="0"/>
              </a:rPr>
              <a:t>, </a:t>
            </a:r>
            <a:r>
              <a:rPr lang="en-US" altLang="zh-CN" sz="4500" b="1" dirty="0" err="1">
                <a:solidFill>
                  <a:srgbClr val="003300"/>
                </a:solidFill>
                <a:latin typeface="Times New Roman" panose="02020603050405020304" pitchFamily="18" charset="0"/>
              </a:rPr>
              <a:t>hãy</a:t>
            </a:r>
            <a:r>
              <a:rPr lang="en-US" altLang="zh-CN" sz="4500" b="1" dirty="0">
                <a:solidFill>
                  <a:srgbClr val="003300"/>
                </a:solidFill>
                <a:latin typeface="Times New Roman" panose="02020603050405020304" pitchFamily="18" charset="0"/>
              </a:rPr>
              <a:t> </a:t>
            </a:r>
            <a:r>
              <a:rPr lang="en-US" altLang="zh-CN" sz="4500" b="1" dirty="0" err="1">
                <a:solidFill>
                  <a:srgbClr val="003300"/>
                </a:solidFill>
                <a:latin typeface="Times New Roman" panose="02020603050405020304" pitchFamily="18" charset="0"/>
              </a:rPr>
              <a:t>kể</a:t>
            </a:r>
            <a:r>
              <a:rPr lang="en-US" altLang="zh-CN" sz="4500" b="1" dirty="0">
                <a:solidFill>
                  <a:srgbClr val="003300"/>
                </a:solidFill>
                <a:latin typeface="Times New Roman" panose="02020603050405020304" pitchFamily="18" charset="0"/>
              </a:rPr>
              <a:t> </a:t>
            </a:r>
            <a:r>
              <a:rPr lang="en-US" altLang="zh-CN" sz="4500" b="1" dirty="0" err="1">
                <a:solidFill>
                  <a:srgbClr val="003300"/>
                </a:solidFill>
                <a:latin typeface="Times New Roman" panose="02020603050405020304" pitchFamily="18" charset="0"/>
              </a:rPr>
              <a:t>lại</a:t>
            </a:r>
            <a:r>
              <a:rPr lang="en-US" altLang="zh-CN" sz="4500" b="1" dirty="0">
                <a:solidFill>
                  <a:srgbClr val="003300"/>
                </a:solidFill>
                <a:latin typeface="Times New Roman" panose="02020603050405020304" pitchFamily="18" charset="0"/>
              </a:rPr>
              <a:t> </a:t>
            </a:r>
            <a:r>
              <a:rPr lang="en-US" altLang="zh-CN" sz="4500" b="1" dirty="0" err="1">
                <a:solidFill>
                  <a:srgbClr val="003300"/>
                </a:solidFill>
                <a:latin typeface="Times New Roman" panose="02020603050405020304" pitchFamily="18" charset="0"/>
              </a:rPr>
              <a:t>câu</a:t>
            </a:r>
            <a:r>
              <a:rPr lang="en-US" altLang="zh-CN" sz="4500" b="1" dirty="0">
                <a:solidFill>
                  <a:srgbClr val="003300"/>
                </a:solidFill>
                <a:latin typeface="Times New Roman" panose="02020603050405020304" pitchFamily="18" charset="0"/>
              </a:rPr>
              <a:t> </a:t>
            </a:r>
            <a:r>
              <a:rPr lang="en-US" altLang="zh-CN" sz="4500" b="1" dirty="0" err="1">
                <a:solidFill>
                  <a:srgbClr val="003300"/>
                </a:solidFill>
                <a:latin typeface="Times New Roman" panose="02020603050405020304" pitchFamily="18" charset="0"/>
              </a:rPr>
              <a:t>chuyện</a:t>
            </a:r>
            <a:r>
              <a:rPr lang="en-US" altLang="zh-CN" sz="4500" b="1" dirty="0">
                <a:solidFill>
                  <a:srgbClr val="003300"/>
                </a:solidFill>
                <a:latin typeface="Times New Roman" panose="02020603050405020304" pitchFamily="18" charset="0"/>
              </a:rPr>
              <a:t>:  </a:t>
            </a:r>
            <a:r>
              <a:rPr lang="en-US" altLang="zh-CN" sz="4500" b="1" i="1" dirty="0" err="1">
                <a:solidFill>
                  <a:srgbClr val="FF0000"/>
                </a:solidFill>
                <a:latin typeface="Times New Roman" panose="02020603050405020304" pitchFamily="18" charset="0"/>
              </a:rPr>
              <a:t>Người</a:t>
            </a:r>
            <a:r>
              <a:rPr lang="en-US" altLang="zh-CN" sz="4500" b="1" i="1" dirty="0">
                <a:solidFill>
                  <a:srgbClr val="FF0000"/>
                </a:solidFill>
                <a:latin typeface="Times New Roman" panose="02020603050405020304" pitchFamily="18" charset="0"/>
              </a:rPr>
              <a:t> </a:t>
            </a:r>
            <a:r>
              <a:rPr lang="en-US" altLang="zh-CN" sz="4500" b="1" i="1" dirty="0" err="1">
                <a:solidFill>
                  <a:srgbClr val="FF0000"/>
                </a:solidFill>
                <a:latin typeface="Times New Roman" panose="02020603050405020304" pitchFamily="18" charset="0"/>
              </a:rPr>
              <a:t>lính</a:t>
            </a:r>
            <a:r>
              <a:rPr lang="en-US" altLang="zh-CN" sz="4500" b="1" i="1" dirty="0">
                <a:solidFill>
                  <a:srgbClr val="FF0000"/>
                </a:solidFill>
                <a:latin typeface="Times New Roman" panose="02020603050405020304" pitchFamily="18" charset="0"/>
              </a:rPr>
              <a:t> </a:t>
            </a:r>
            <a:r>
              <a:rPr lang="en-US" altLang="zh-CN" sz="4500" b="1" i="1" dirty="0" err="1">
                <a:solidFill>
                  <a:srgbClr val="FF0000"/>
                </a:solidFill>
                <a:latin typeface="Times New Roman" panose="02020603050405020304" pitchFamily="18" charset="0"/>
              </a:rPr>
              <a:t>dũng</a:t>
            </a:r>
            <a:r>
              <a:rPr lang="en-US" altLang="zh-CN" sz="4500" b="1" i="1" dirty="0">
                <a:solidFill>
                  <a:srgbClr val="FF0000"/>
                </a:solidFill>
                <a:latin typeface="Times New Roman" panose="02020603050405020304" pitchFamily="18" charset="0"/>
              </a:rPr>
              <a:t> </a:t>
            </a:r>
            <a:r>
              <a:rPr lang="en-US" altLang="zh-CN" sz="4500" b="1" i="1" dirty="0" err="1">
                <a:solidFill>
                  <a:srgbClr val="FF0000"/>
                </a:solidFill>
                <a:latin typeface="Times New Roman" panose="02020603050405020304" pitchFamily="18" charset="0"/>
              </a:rPr>
              <a:t>cảm</a:t>
            </a:r>
            <a:r>
              <a:rPr lang="en-US" altLang="zh-CN" sz="4500" b="1" i="1" dirty="0">
                <a:solidFill>
                  <a:srgbClr val="FF0000"/>
                </a:solidFill>
                <a:latin typeface="Times New Roman" panose="02020603050405020304" pitchFamily="18" charset="0"/>
              </a:rPr>
              <a:t>.</a:t>
            </a:r>
          </a:p>
          <a:p>
            <a:pPr algn="ctr"/>
            <a:endParaRPr lang="en-US" sz="4500" dirty="0"/>
          </a:p>
        </p:txBody>
      </p:sp>
      <p:grpSp>
        <p:nvGrpSpPr>
          <p:cNvPr id="19" name="Group 18"/>
          <p:cNvGrpSpPr/>
          <p:nvPr/>
        </p:nvGrpSpPr>
        <p:grpSpPr>
          <a:xfrm>
            <a:off x="8877350" y="3161300"/>
            <a:ext cx="2961564" cy="3535927"/>
            <a:chOff x="8877350" y="3161300"/>
            <a:chExt cx="2961564" cy="3535927"/>
          </a:xfrm>
        </p:grpSpPr>
        <p:pic>
          <p:nvPicPr>
            <p:cNvPr id="17" name="Picture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77350" y="3161300"/>
              <a:ext cx="2961564" cy="3535927"/>
            </a:xfrm>
            <a:prstGeom prst="rect">
              <a:avLst/>
            </a:prstGeom>
          </p:spPr>
        </p:pic>
        <p:sp>
          <p:nvSpPr>
            <p:cNvPr id="2" name="TextBox 1"/>
            <p:cNvSpPr txBox="1"/>
            <p:nvPr/>
          </p:nvSpPr>
          <p:spPr>
            <a:xfrm>
              <a:off x="11341064" y="6050336"/>
              <a:ext cx="454330" cy="646331"/>
            </a:xfrm>
            <a:prstGeom prst="rect">
              <a:avLst/>
            </a:prstGeom>
            <a:solidFill>
              <a:schemeClr val="bg1"/>
            </a:solidFill>
          </p:spPr>
          <p:txBody>
            <a:bodyPr wrap="square" rtlCol="0">
              <a:spAutoFit/>
            </a:bodyPr>
            <a:lstStyle/>
            <a:p>
              <a:r>
                <a:rPr lang="en-US" sz="3600" dirty="0" smtClean="0">
                  <a:solidFill>
                    <a:srgbClr val="FF0000"/>
                  </a:solidFill>
                </a:rPr>
                <a:t>4</a:t>
              </a:r>
              <a:endParaRPr lang="en-US" sz="3600" dirty="0">
                <a:solidFill>
                  <a:srgbClr val="FF0000"/>
                </a:solidFill>
              </a:endParaRPr>
            </a:p>
          </p:txBody>
        </p:sp>
      </p:grpSp>
      <p:grpSp>
        <p:nvGrpSpPr>
          <p:cNvPr id="4" name="Group 3"/>
          <p:cNvGrpSpPr/>
          <p:nvPr/>
        </p:nvGrpSpPr>
        <p:grpSpPr>
          <a:xfrm>
            <a:off x="5542851" y="3161300"/>
            <a:ext cx="3112494" cy="3600798"/>
            <a:chOff x="5542851" y="3161300"/>
            <a:chExt cx="3112494" cy="3600798"/>
          </a:xfrm>
        </p:grpSpPr>
        <p:pic>
          <p:nvPicPr>
            <p:cNvPr id="16" name="Picture 15"/>
            <p:cNvPicPr>
              <a:picLocks noChangeAspect="1"/>
            </p:cNvPicPr>
            <p:nvPr/>
          </p:nvPicPr>
          <p:blipFill rotWithShape="1">
            <a:blip r:embed="rId5" cstate="print">
              <a:extLst>
                <a:ext uri="{28A0092B-C50C-407E-A947-70E740481C1C}">
                  <a14:useLocalDpi xmlns:a14="http://schemas.microsoft.com/office/drawing/2010/main" val="0"/>
                </a:ext>
              </a:extLst>
            </a:blip>
            <a:srcRect l="1250" t="1592" r="1250"/>
            <a:stretch/>
          </p:blipFill>
          <p:spPr>
            <a:xfrm>
              <a:off x="5542851" y="3161300"/>
              <a:ext cx="3112494" cy="3600798"/>
            </a:xfrm>
            <a:prstGeom prst="ellipse">
              <a:avLst/>
            </a:prstGeom>
          </p:spPr>
        </p:pic>
        <p:sp>
          <p:nvSpPr>
            <p:cNvPr id="18" name="TextBox 17"/>
            <p:cNvSpPr txBox="1"/>
            <p:nvPr/>
          </p:nvSpPr>
          <p:spPr>
            <a:xfrm>
              <a:off x="5613466" y="4638530"/>
              <a:ext cx="454330" cy="646331"/>
            </a:xfrm>
            <a:prstGeom prst="rect">
              <a:avLst/>
            </a:prstGeom>
            <a:solidFill>
              <a:schemeClr val="bg1"/>
            </a:solidFill>
          </p:spPr>
          <p:txBody>
            <a:bodyPr wrap="square" rtlCol="0">
              <a:spAutoFit/>
            </a:bodyPr>
            <a:lstStyle/>
            <a:p>
              <a:r>
                <a:rPr lang="en-US" sz="3600" dirty="0">
                  <a:solidFill>
                    <a:srgbClr val="FF0000"/>
                  </a:solidFill>
                </a:rPr>
                <a:t>3</a:t>
              </a:r>
            </a:p>
          </p:txBody>
        </p:sp>
      </p:grpSp>
    </p:spTree>
    <p:extLst>
      <p:ext uri="{BB962C8B-B14F-4D97-AF65-F5344CB8AC3E}">
        <p14:creationId xmlns:p14="http://schemas.microsoft.com/office/powerpoint/2010/main" val="244660830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 y="0"/>
            <a:ext cx="1219200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itchFamily="18" charset="0"/>
              <a:cs typeface="Times New Roman" pitchFamily="18" charset="0"/>
            </a:endParaRPr>
          </a:p>
        </p:txBody>
      </p:sp>
      <p:grpSp>
        <p:nvGrpSpPr>
          <p:cNvPr id="2" name="Group 14"/>
          <p:cNvGrpSpPr>
            <a:grpSpLocks/>
          </p:cNvGrpSpPr>
          <p:nvPr/>
        </p:nvGrpSpPr>
        <p:grpSpPr bwMode="auto">
          <a:xfrm>
            <a:off x="-1" y="0"/>
            <a:ext cx="5977720" cy="3985146"/>
            <a:chOff x="249" y="837"/>
            <a:chExt cx="2736" cy="1584"/>
          </a:xfrm>
        </p:grpSpPr>
        <p:pic>
          <p:nvPicPr>
            <p:cNvPr id="3" name="Picture 8"/>
            <p:cNvPicPr>
              <a:picLocks noChangeAspect="1" noChangeArrowheads="1"/>
            </p:cNvPicPr>
            <p:nvPr/>
          </p:nvPicPr>
          <p:blipFill>
            <a:blip r:embed="rId2">
              <a:extLst>
                <a:ext uri="{28A0092B-C50C-407E-A947-70E740481C1C}">
                  <a14:useLocalDpi xmlns:a14="http://schemas.microsoft.com/office/drawing/2010/main" val="0"/>
                </a:ext>
              </a:extLst>
            </a:blip>
            <a:srcRect r="6667" b="10345"/>
            <a:stretch>
              <a:fillRect/>
            </a:stretch>
          </p:blipFill>
          <p:spPr bwMode="auto">
            <a:xfrm>
              <a:off x="249" y="837"/>
              <a:ext cx="2736" cy="1584"/>
            </a:xfrm>
            <a:prstGeom prst="rect">
              <a:avLst/>
            </a:prstGeom>
            <a:noFill/>
            <a:ln w="28575">
              <a:solidFill>
                <a:srgbClr val="1A0597"/>
              </a:solidFill>
              <a:miter lim="800000"/>
              <a:headEnd/>
              <a:tailEnd/>
            </a:ln>
            <a:extLst>
              <a:ext uri="{909E8E84-426E-40DD-AFC4-6F175D3DCCD1}">
                <a14:hiddenFill xmlns:a14="http://schemas.microsoft.com/office/drawing/2010/main">
                  <a:solidFill>
                    <a:srgbClr val="FFFFFF"/>
                  </a:solidFill>
                </a14:hiddenFill>
              </a:ext>
            </a:extLst>
          </p:spPr>
        </p:pic>
        <p:sp>
          <p:nvSpPr>
            <p:cNvPr id="4" name="Oval 11"/>
            <p:cNvSpPr>
              <a:spLocks noChangeArrowheads="1"/>
            </p:cNvSpPr>
            <p:nvPr/>
          </p:nvSpPr>
          <p:spPr bwMode="auto">
            <a:xfrm>
              <a:off x="2640" y="2112"/>
              <a:ext cx="336" cy="288"/>
            </a:xfrm>
            <a:prstGeom prst="ellipse">
              <a:avLst/>
            </a:prstGeom>
            <a:solidFill>
              <a:schemeClr val="bg1"/>
            </a:solidFill>
            <a:ln w="28575">
              <a:solidFill>
                <a:srgbClr val="990000"/>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zh-CN" sz="3200" b="1">
                  <a:solidFill>
                    <a:srgbClr val="FF0000"/>
                  </a:solidFill>
                  <a:latin typeface="Times New Roman" pitchFamily="18" charset="0"/>
                  <a:cs typeface="Times New Roman" pitchFamily="18" charset="0"/>
                </a:rPr>
                <a:t>1</a:t>
              </a:r>
            </a:p>
          </p:txBody>
        </p:sp>
      </p:grpSp>
      <p:sp>
        <p:nvSpPr>
          <p:cNvPr id="7" name="Rounded Rectangle 6"/>
          <p:cNvSpPr/>
          <p:nvPr/>
        </p:nvSpPr>
        <p:spPr>
          <a:xfrm>
            <a:off x="6095999" y="127024"/>
            <a:ext cx="6077244" cy="1125416"/>
          </a:xfrm>
          <a:prstGeom prst="roundRect">
            <a:avLst>
              <a:gd name="adj" fmla="val 50000"/>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itchFamily="18" charset="0"/>
              <a:cs typeface="Times New Roman" pitchFamily="18" charset="0"/>
            </a:endParaRPr>
          </a:p>
        </p:txBody>
      </p:sp>
      <p:sp>
        <p:nvSpPr>
          <p:cNvPr id="8" name="TextBox 7"/>
          <p:cNvSpPr txBox="1"/>
          <p:nvPr/>
        </p:nvSpPr>
        <p:spPr>
          <a:xfrm>
            <a:off x="6393486" y="366566"/>
            <a:ext cx="6829970" cy="646331"/>
          </a:xfrm>
          <a:prstGeom prst="rect">
            <a:avLst/>
          </a:prstGeom>
          <a:noFill/>
        </p:spPr>
        <p:txBody>
          <a:bodyPr wrap="square" rtlCol="0">
            <a:spAutoFit/>
          </a:bodyPr>
          <a:lstStyle/>
          <a:p>
            <a:r>
              <a:rPr lang="en-US" sz="3600" dirty="0" err="1" smtClean="0">
                <a:solidFill>
                  <a:srgbClr val="0033CC"/>
                </a:solidFill>
                <a:latin typeface="Times New Roman" pitchFamily="18" charset="0"/>
                <a:cs typeface="Times New Roman" pitchFamily="18" charset="0"/>
              </a:rPr>
              <a:t>Viên</a:t>
            </a:r>
            <a:r>
              <a:rPr lang="en-US" sz="3600" dirty="0" smtClean="0">
                <a:solidFill>
                  <a:srgbClr val="0033CC"/>
                </a:solidFill>
                <a:latin typeface="Times New Roman" pitchFamily="18" charset="0"/>
                <a:cs typeface="Times New Roman" pitchFamily="18" charset="0"/>
              </a:rPr>
              <a:t> </a:t>
            </a:r>
            <a:r>
              <a:rPr lang="en-US" sz="3600" dirty="0" err="1" smtClean="0">
                <a:solidFill>
                  <a:srgbClr val="0033CC"/>
                </a:solidFill>
                <a:latin typeface="Times New Roman" pitchFamily="18" charset="0"/>
                <a:cs typeface="Times New Roman" pitchFamily="18" charset="0"/>
              </a:rPr>
              <a:t>tướng</a:t>
            </a:r>
            <a:r>
              <a:rPr lang="en-US" sz="3600" dirty="0" smtClean="0">
                <a:solidFill>
                  <a:srgbClr val="0033CC"/>
                </a:solidFill>
                <a:latin typeface="Times New Roman" pitchFamily="18" charset="0"/>
                <a:cs typeface="Times New Roman" pitchFamily="18" charset="0"/>
              </a:rPr>
              <a:t> </a:t>
            </a:r>
            <a:r>
              <a:rPr lang="en-US" sz="3600" dirty="0" err="1" smtClean="0">
                <a:solidFill>
                  <a:srgbClr val="0033CC"/>
                </a:solidFill>
                <a:latin typeface="Times New Roman" pitchFamily="18" charset="0"/>
                <a:cs typeface="Times New Roman" pitchFamily="18" charset="0"/>
              </a:rPr>
              <a:t>hạ</a:t>
            </a:r>
            <a:r>
              <a:rPr lang="en-US" sz="3600" dirty="0" smtClean="0">
                <a:solidFill>
                  <a:srgbClr val="0033CC"/>
                </a:solidFill>
                <a:latin typeface="Times New Roman" pitchFamily="18" charset="0"/>
                <a:cs typeface="Times New Roman" pitchFamily="18" charset="0"/>
              </a:rPr>
              <a:t> </a:t>
            </a:r>
            <a:r>
              <a:rPr lang="en-US" sz="3600" dirty="0" err="1" smtClean="0">
                <a:solidFill>
                  <a:srgbClr val="0033CC"/>
                </a:solidFill>
                <a:latin typeface="Times New Roman" pitchFamily="18" charset="0"/>
                <a:cs typeface="Times New Roman" pitchFamily="18" charset="0"/>
              </a:rPr>
              <a:t>lệnh</a:t>
            </a:r>
            <a:r>
              <a:rPr lang="en-US" sz="3600" dirty="0" smtClean="0">
                <a:solidFill>
                  <a:srgbClr val="0033CC"/>
                </a:solidFill>
                <a:latin typeface="Times New Roman" pitchFamily="18" charset="0"/>
                <a:cs typeface="Times New Roman" pitchFamily="18" charset="0"/>
              </a:rPr>
              <a:t> </a:t>
            </a:r>
            <a:r>
              <a:rPr lang="en-US" sz="3600" dirty="0" err="1" smtClean="0">
                <a:solidFill>
                  <a:srgbClr val="0033CC"/>
                </a:solidFill>
                <a:latin typeface="Times New Roman" pitchFamily="18" charset="0"/>
                <a:cs typeface="Times New Roman" pitchFamily="18" charset="0"/>
              </a:rPr>
              <a:t>thế</a:t>
            </a:r>
            <a:r>
              <a:rPr lang="en-US" sz="3600" dirty="0" smtClean="0">
                <a:solidFill>
                  <a:srgbClr val="0033CC"/>
                </a:solidFill>
                <a:latin typeface="Times New Roman" pitchFamily="18" charset="0"/>
                <a:cs typeface="Times New Roman" pitchFamily="18" charset="0"/>
              </a:rPr>
              <a:t> </a:t>
            </a:r>
            <a:r>
              <a:rPr lang="en-US" sz="3600" dirty="0" err="1" smtClean="0">
                <a:solidFill>
                  <a:srgbClr val="0033CC"/>
                </a:solidFill>
                <a:latin typeface="Times New Roman" pitchFamily="18" charset="0"/>
                <a:cs typeface="Times New Roman" pitchFamily="18" charset="0"/>
              </a:rPr>
              <a:t>nào</a:t>
            </a:r>
            <a:r>
              <a:rPr lang="en-US" sz="3600" dirty="0" smtClean="0">
                <a:solidFill>
                  <a:srgbClr val="0033CC"/>
                </a:solidFill>
                <a:latin typeface="Times New Roman" pitchFamily="18" charset="0"/>
                <a:cs typeface="Times New Roman" pitchFamily="18" charset="0"/>
              </a:rPr>
              <a:t>?</a:t>
            </a:r>
            <a:endParaRPr lang="en-US" sz="3600" dirty="0">
              <a:solidFill>
                <a:srgbClr val="0033CC"/>
              </a:solidFill>
              <a:latin typeface="Times New Roman" pitchFamily="18" charset="0"/>
              <a:cs typeface="Times New Roman" pitchFamily="18" charset="0"/>
            </a:endParaRPr>
          </a:p>
        </p:txBody>
      </p:sp>
      <p:sp>
        <p:nvSpPr>
          <p:cNvPr id="10" name="Rounded Rectangle 9"/>
          <p:cNvSpPr/>
          <p:nvPr/>
        </p:nvSpPr>
        <p:spPr>
          <a:xfrm>
            <a:off x="6095999" y="1439418"/>
            <a:ext cx="6057260" cy="1106309"/>
          </a:xfrm>
          <a:prstGeom prst="roundRect">
            <a:avLst>
              <a:gd name="adj" fmla="val 50000"/>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itchFamily="18" charset="0"/>
              <a:cs typeface="Times New Roman" pitchFamily="18" charset="0"/>
            </a:endParaRPr>
          </a:p>
        </p:txBody>
      </p:sp>
      <p:sp>
        <p:nvSpPr>
          <p:cNvPr id="11" name="TextBox 10"/>
          <p:cNvSpPr txBox="1"/>
          <p:nvPr/>
        </p:nvSpPr>
        <p:spPr>
          <a:xfrm>
            <a:off x="6242453" y="1649210"/>
            <a:ext cx="6049558" cy="646331"/>
          </a:xfrm>
          <a:prstGeom prst="rect">
            <a:avLst/>
          </a:prstGeom>
          <a:noFill/>
        </p:spPr>
        <p:txBody>
          <a:bodyPr wrap="square" rtlCol="0">
            <a:spAutoFit/>
          </a:bodyPr>
          <a:lstStyle/>
          <a:p>
            <a:r>
              <a:rPr lang="en-US" sz="3600" dirty="0" err="1">
                <a:solidFill>
                  <a:srgbClr val="0033CC"/>
                </a:solidFill>
                <a:latin typeface="Times New Roman" pitchFamily="18" charset="0"/>
                <a:cs typeface="Times New Roman" pitchFamily="18" charset="0"/>
              </a:rPr>
              <a:t>Chú</a:t>
            </a:r>
            <a:r>
              <a:rPr lang="en-US" sz="3600" dirty="0">
                <a:solidFill>
                  <a:srgbClr val="0033CC"/>
                </a:solidFill>
                <a:latin typeface="Times New Roman" pitchFamily="18" charset="0"/>
                <a:cs typeface="Times New Roman" pitchFamily="18" charset="0"/>
              </a:rPr>
              <a:t> </a:t>
            </a:r>
            <a:r>
              <a:rPr lang="en-US" sz="3600" dirty="0" err="1">
                <a:solidFill>
                  <a:srgbClr val="0033CC"/>
                </a:solidFill>
                <a:latin typeface="Times New Roman" pitchFamily="18" charset="0"/>
                <a:cs typeface="Times New Roman" pitchFamily="18" charset="0"/>
              </a:rPr>
              <a:t>lính</a:t>
            </a:r>
            <a:r>
              <a:rPr lang="en-US" sz="3600" dirty="0">
                <a:solidFill>
                  <a:srgbClr val="0033CC"/>
                </a:solidFill>
                <a:latin typeface="Times New Roman" pitchFamily="18" charset="0"/>
                <a:cs typeface="Times New Roman" pitchFamily="18" charset="0"/>
              </a:rPr>
              <a:t> </a:t>
            </a:r>
            <a:r>
              <a:rPr lang="en-US" sz="3600" dirty="0" err="1">
                <a:solidFill>
                  <a:srgbClr val="0033CC"/>
                </a:solidFill>
                <a:latin typeface="Times New Roman" pitchFamily="18" charset="0"/>
                <a:cs typeface="Times New Roman" pitchFamily="18" charset="0"/>
              </a:rPr>
              <a:t>nhỏ</a:t>
            </a:r>
            <a:r>
              <a:rPr lang="en-US" sz="3600" dirty="0">
                <a:solidFill>
                  <a:srgbClr val="0033CC"/>
                </a:solidFill>
                <a:latin typeface="Times New Roman" pitchFamily="18" charset="0"/>
                <a:cs typeface="Times New Roman" pitchFamily="18" charset="0"/>
              </a:rPr>
              <a:t> </a:t>
            </a:r>
            <a:r>
              <a:rPr lang="en-US" sz="3600" dirty="0" err="1">
                <a:solidFill>
                  <a:srgbClr val="0033CC"/>
                </a:solidFill>
                <a:latin typeface="Times New Roman" pitchFamily="18" charset="0"/>
                <a:cs typeface="Times New Roman" pitchFamily="18" charset="0"/>
              </a:rPr>
              <a:t>có</a:t>
            </a:r>
            <a:r>
              <a:rPr lang="en-US" sz="3600" dirty="0">
                <a:solidFill>
                  <a:srgbClr val="0033CC"/>
                </a:solidFill>
                <a:latin typeface="Times New Roman" pitchFamily="18" charset="0"/>
                <a:cs typeface="Times New Roman" pitchFamily="18" charset="0"/>
              </a:rPr>
              <a:t> </a:t>
            </a:r>
            <a:r>
              <a:rPr lang="en-US" sz="3600" dirty="0" err="1">
                <a:solidFill>
                  <a:srgbClr val="0033CC"/>
                </a:solidFill>
                <a:latin typeface="Times New Roman" pitchFamily="18" charset="0"/>
                <a:cs typeface="Times New Roman" pitchFamily="18" charset="0"/>
              </a:rPr>
              <a:t>thái</a:t>
            </a:r>
            <a:r>
              <a:rPr lang="en-US" sz="3600" dirty="0">
                <a:solidFill>
                  <a:srgbClr val="0033CC"/>
                </a:solidFill>
                <a:latin typeface="Times New Roman" pitchFamily="18" charset="0"/>
                <a:cs typeface="Times New Roman" pitchFamily="18" charset="0"/>
              </a:rPr>
              <a:t> </a:t>
            </a:r>
            <a:r>
              <a:rPr lang="en-US" sz="3600" dirty="0" err="1">
                <a:solidFill>
                  <a:srgbClr val="0033CC"/>
                </a:solidFill>
                <a:latin typeface="Times New Roman" pitchFamily="18" charset="0"/>
                <a:cs typeface="Times New Roman" pitchFamily="18" charset="0"/>
              </a:rPr>
              <a:t>độ</a:t>
            </a:r>
            <a:r>
              <a:rPr lang="en-US" sz="3600" dirty="0">
                <a:solidFill>
                  <a:srgbClr val="0033CC"/>
                </a:solidFill>
                <a:latin typeface="Times New Roman" pitchFamily="18" charset="0"/>
                <a:cs typeface="Times New Roman" pitchFamily="18" charset="0"/>
              </a:rPr>
              <a:t> </a:t>
            </a:r>
            <a:r>
              <a:rPr lang="en-US" sz="3600" dirty="0" err="1">
                <a:solidFill>
                  <a:srgbClr val="0033CC"/>
                </a:solidFill>
                <a:latin typeface="Times New Roman" pitchFamily="18" charset="0"/>
                <a:cs typeface="Times New Roman" pitchFamily="18" charset="0"/>
              </a:rPr>
              <a:t>ra</a:t>
            </a:r>
            <a:r>
              <a:rPr lang="en-US" sz="3600" dirty="0">
                <a:solidFill>
                  <a:srgbClr val="0033CC"/>
                </a:solidFill>
                <a:latin typeface="Times New Roman" pitchFamily="18" charset="0"/>
                <a:cs typeface="Times New Roman" pitchFamily="18" charset="0"/>
              </a:rPr>
              <a:t> </a:t>
            </a:r>
            <a:r>
              <a:rPr lang="en-US" sz="3600" dirty="0" err="1">
                <a:solidFill>
                  <a:srgbClr val="0033CC"/>
                </a:solidFill>
                <a:latin typeface="Times New Roman" pitchFamily="18" charset="0"/>
                <a:cs typeface="Times New Roman" pitchFamily="18" charset="0"/>
              </a:rPr>
              <a:t>sao</a:t>
            </a:r>
            <a:r>
              <a:rPr lang="en-US" sz="3600" dirty="0">
                <a:solidFill>
                  <a:srgbClr val="0033CC"/>
                </a:solidFill>
                <a:latin typeface="Times New Roman" pitchFamily="18" charset="0"/>
                <a:cs typeface="Times New Roman" pitchFamily="18" charset="0"/>
              </a:rPr>
              <a:t>?</a:t>
            </a:r>
          </a:p>
        </p:txBody>
      </p:sp>
      <p:sp>
        <p:nvSpPr>
          <p:cNvPr id="12" name="TextBox 11"/>
          <p:cNvSpPr txBox="1"/>
          <p:nvPr/>
        </p:nvSpPr>
        <p:spPr>
          <a:xfrm>
            <a:off x="399495" y="3855501"/>
            <a:ext cx="12345277" cy="3077766"/>
          </a:xfrm>
          <a:prstGeom prst="rect">
            <a:avLst/>
          </a:prstGeom>
          <a:noFill/>
        </p:spPr>
        <p:txBody>
          <a:bodyPr wrap="square" rtlCol="0">
            <a:spAutoFit/>
          </a:bodyPr>
          <a:lstStyle/>
          <a:p>
            <a:endParaRPr lang="en-US" dirty="0" smtClean="0">
              <a:latin typeface="Times New Roman" pitchFamily="18" charset="0"/>
              <a:cs typeface="Times New Roman" pitchFamily="18" charset="0"/>
            </a:endParaRPr>
          </a:p>
          <a:p>
            <a:r>
              <a:rPr lang="en-US" sz="4400" dirty="0" err="1" smtClean="0">
                <a:latin typeface="Times New Roman" panose="02020603050405020304" pitchFamily="18" charset="0"/>
                <a:cs typeface="Times New Roman" panose="02020603050405020304" pitchFamily="18" charset="0"/>
              </a:rPr>
              <a:t>Viên</a:t>
            </a:r>
            <a:r>
              <a:rPr lang="en-US" sz="4400" dirty="0" smtClean="0">
                <a:latin typeface="Times New Roman" panose="02020603050405020304" pitchFamily="18" charset="0"/>
                <a:cs typeface="Times New Roman" panose="02020603050405020304" pitchFamily="18" charset="0"/>
              </a:rPr>
              <a:t> </a:t>
            </a:r>
            <a:r>
              <a:rPr lang="en-US" sz="4400" dirty="0" err="1" smtClean="0">
                <a:latin typeface="Times New Roman" panose="02020603050405020304" pitchFamily="18" charset="0"/>
                <a:cs typeface="Times New Roman" panose="02020603050405020304" pitchFamily="18" charset="0"/>
              </a:rPr>
              <a:t>tướng</a:t>
            </a:r>
            <a:r>
              <a:rPr lang="en-US" sz="4400" dirty="0">
                <a:latin typeface="Times New Roman" panose="02020603050405020304" pitchFamily="18" charset="0"/>
                <a:cs typeface="Times New Roman" panose="02020603050405020304" pitchFamily="18" charset="0"/>
              </a:rPr>
              <a:t> </a:t>
            </a:r>
            <a:r>
              <a:rPr lang="en-US" sz="4400" dirty="0" err="1" smtClean="0">
                <a:latin typeface="Times New Roman" panose="02020603050405020304" pitchFamily="18" charset="0"/>
                <a:cs typeface="Times New Roman" panose="02020603050405020304" pitchFamily="18" charset="0"/>
              </a:rPr>
              <a:t>hạ</a:t>
            </a:r>
            <a:r>
              <a:rPr lang="en-US" sz="4400" dirty="0" smtClean="0">
                <a:latin typeface="Times New Roman" panose="02020603050405020304" pitchFamily="18" charset="0"/>
                <a:cs typeface="Times New Roman" panose="02020603050405020304" pitchFamily="18" charset="0"/>
              </a:rPr>
              <a:t> </a:t>
            </a:r>
            <a:r>
              <a:rPr lang="en-US" sz="4400" dirty="0" err="1" smtClean="0">
                <a:latin typeface="Times New Roman" panose="02020603050405020304" pitchFamily="18" charset="0"/>
                <a:cs typeface="Times New Roman" panose="02020603050405020304" pitchFamily="18" charset="0"/>
              </a:rPr>
              <a:t>lệnh</a:t>
            </a:r>
            <a:r>
              <a:rPr lang="en-US" sz="4400" dirty="0" smtClean="0">
                <a:latin typeface="Times New Roman" panose="02020603050405020304" pitchFamily="18" charset="0"/>
                <a:cs typeface="Times New Roman" panose="02020603050405020304" pitchFamily="18" charset="0"/>
              </a:rPr>
              <a:t>:</a:t>
            </a:r>
          </a:p>
          <a:p>
            <a:pPr marL="285750" indent="-285750">
              <a:buFontTx/>
              <a:buChar char="-"/>
            </a:pPr>
            <a:r>
              <a:rPr lang="en-US" sz="4400" dirty="0" err="1" smtClean="0">
                <a:latin typeface="Times New Roman" panose="02020603050405020304" pitchFamily="18" charset="0"/>
                <a:cs typeface="Times New Roman" panose="02020603050405020304" pitchFamily="18" charset="0"/>
              </a:rPr>
              <a:t>Vượt</a:t>
            </a:r>
            <a:r>
              <a:rPr lang="en-US" sz="4400" dirty="0" smtClean="0">
                <a:latin typeface="Times New Roman" panose="02020603050405020304" pitchFamily="18" charset="0"/>
                <a:cs typeface="Times New Roman" panose="02020603050405020304" pitchFamily="18" charset="0"/>
              </a:rPr>
              <a:t> </a:t>
            </a:r>
            <a:r>
              <a:rPr lang="en-US" sz="4400" dirty="0" err="1" smtClean="0">
                <a:latin typeface="Times New Roman" panose="02020603050405020304" pitchFamily="18" charset="0"/>
                <a:cs typeface="Times New Roman" panose="02020603050405020304" pitchFamily="18" charset="0"/>
              </a:rPr>
              <a:t>rào</a:t>
            </a:r>
            <a:r>
              <a:rPr lang="en-US" sz="4400" dirty="0" smtClean="0">
                <a:latin typeface="Times New Roman" panose="02020603050405020304" pitchFamily="18" charset="0"/>
                <a:cs typeface="Times New Roman" panose="02020603050405020304" pitchFamily="18" charset="0"/>
              </a:rPr>
              <a:t>, </a:t>
            </a:r>
            <a:r>
              <a:rPr lang="en-US" sz="4400" dirty="0" err="1" smtClean="0">
                <a:latin typeface="Times New Roman" panose="02020603050405020304" pitchFamily="18" charset="0"/>
                <a:cs typeface="Times New Roman" panose="02020603050405020304" pitchFamily="18" charset="0"/>
              </a:rPr>
              <a:t>bắt</a:t>
            </a:r>
            <a:r>
              <a:rPr lang="en-US" sz="4400" dirty="0" smtClean="0">
                <a:latin typeface="Times New Roman" panose="02020603050405020304" pitchFamily="18" charset="0"/>
                <a:cs typeface="Times New Roman" panose="02020603050405020304" pitchFamily="18" charset="0"/>
              </a:rPr>
              <a:t> </a:t>
            </a:r>
            <a:r>
              <a:rPr lang="en-US" sz="4400" dirty="0" err="1" smtClean="0">
                <a:latin typeface="Times New Roman" panose="02020603050405020304" pitchFamily="18" charset="0"/>
                <a:cs typeface="Times New Roman" panose="02020603050405020304" pitchFamily="18" charset="0"/>
              </a:rPr>
              <a:t>sống</a:t>
            </a:r>
            <a:r>
              <a:rPr lang="en-US" sz="4400" dirty="0" smtClean="0">
                <a:latin typeface="Times New Roman" panose="02020603050405020304" pitchFamily="18" charset="0"/>
                <a:cs typeface="Times New Roman" panose="02020603050405020304" pitchFamily="18" charset="0"/>
              </a:rPr>
              <a:t> </a:t>
            </a:r>
            <a:r>
              <a:rPr lang="en-US" sz="4400" dirty="0" err="1" smtClean="0">
                <a:latin typeface="Times New Roman" panose="02020603050405020304" pitchFamily="18" charset="0"/>
                <a:cs typeface="Times New Roman" panose="02020603050405020304" pitchFamily="18" charset="0"/>
              </a:rPr>
              <a:t>nó</a:t>
            </a:r>
            <a:r>
              <a:rPr lang="en-US" sz="4400" dirty="0" smtClean="0">
                <a:latin typeface="Times New Roman" panose="02020603050405020304" pitchFamily="18" charset="0"/>
                <a:cs typeface="Times New Roman" panose="02020603050405020304" pitchFamily="18" charset="0"/>
              </a:rPr>
              <a:t>!</a:t>
            </a:r>
          </a:p>
          <a:p>
            <a:r>
              <a:rPr lang="en-US" sz="4400" dirty="0" err="1" smtClean="0">
                <a:latin typeface="Times New Roman" panose="02020603050405020304" pitchFamily="18" charset="0"/>
                <a:cs typeface="Times New Roman" panose="02020603050405020304" pitchFamily="18" charset="0"/>
              </a:rPr>
              <a:t>Chú</a:t>
            </a:r>
            <a:r>
              <a:rPr lang="en-US" sz="4400" dirty="0" smtClean="0">
                <a:latin typeface="Times New Roman" panose="02020603050405020304" pitchFamily="18" charset="0"/>
                <a:cs typeface="Times New Roman" panose="02020603050405020304" pitchFamily="18" charset="0"/>
              </a:rPr>
              <a:t> </a:t>
            </a:r>
            <a:r>
              <a:rPr lang="en-US" sz="4400" dirty="0" err="1" smtClean="0">
                <a:latin typeface="Times New Roman" panose="02020603050405020304" pitchFamily="18" charset="0"/>
                <a:cs typeface="Times New Roman" panose="02020603050405020304" pitchFamily="18" charset="0"/>
              </a:rPr>
              <a:t>lính</a:t>
            </a:r>
            <a:r>
              <a:rPr lang="en-US" sz="4400" dirty="0" smtClean="0">
                <a:latin typeface="Times New Roman" panose="02020603050405020304" pitchFamily="18" charset="0"/>
                <a:cs typeface="Times New Roman" panose="02020603050405020304" pitchFamily="18" charset="0"/>
              </a:rPr>
              <a:t> </a:t>
            </a:r>
            <a:r>
              <a:rPr lang="en-US" sz="4400" dirty="0" err="1" smtClean="0">
                <a:latin typeface="Times New Roman" panose="02020603050405020304" pitchFamily="18" charset="0"/>
                <a:cs typeface="Times New Roman" panose="02020603050405020304" pitchFamily="18" charset="0"/>
              </a:rPr>
              <a:t>nhỏ</a:t>
            </a:r>
            <a:r>
              <a:rPr lang="en-US" sz="4400" dirty="0" smtClean="0">
                <a:latin typeface="Times New Roman" panose="02020603050405020304" pitchFamily="18" charset="0"/>
                <a:cs typeface="Times New Roman" panose="02020603050405020304" pitchFamily="18" charset="0"/>
              </a:rPr>
              <a:t> </a:t>
            </a:r>
            <a:r>
              <a:rPr lang="en-US" sz="4400" dirty="0" err="1" smtClean="0">
                <a:latin typeface="Times New Roman" panose="02020603050405020304" pitchFamily="18" charset="0"/>
                <a:cs typeface="Times New Roman" panose="02020603050405020304" pitchFamily="18" charset="0"/>
              </a:rPr>
              <a:t>nhìn</a:t>
            </a:r>
            <a:r>
              <a:rPr lang="en-US" sz="4400" dirty="0" smtClean="0">
                <a:latin typeface="Times New Roman" panose="02020603050405020304" pitchFamily="18" charset="0"/>
                <a:cs typeface="Times New Roman" panose="02020603050405020304" pitchFamily="18" charset="0"/>
              </a:rPr>
              <a:t> </a:t>
            </a:r>
            <a:r>
              <a:rPr lang="en-US" sz="4400" dirty="0" err="1" smtClean="0">
                <a:latin typeface="Times New Roman" panose="02020603050405020304" pitchFamily="18" charset="0"/>
                <a:cs typeface="Times New Roman" panose="02020603050405020304" pitchFamily="18" charset="0"/>
              </a:rPr>
              <a:t>thủ</a:t>
            </a:r>
            <a:r>
              <a:rPr lang="en-US" sz="4400" dirty="0" smtClean="0">
                <a:latin typeface="Times New Roman" panose="02020603050405020304" pitchFamily="18" charset="0"/>
                <a:cs typeface="Times New Roman" panose="02020603050405020304" pitchFamily="18" charset="0"/>
              </a:rPr>
              <a:t> </a:t>
            </a:r>
            <a:r>
              <a:rPr lang="en-US" sz="4400" dirty="0" err="1" smtClean="0">
                <a:latin typeface="Times New Roman" panose="02020603050405020304" pitchFamily="18" charset="0"/>
                <a:cs typeface="Times New Roman" panose="02020603050405020304" pitchFamily="18" charset="0"/>
              </a:rPr>
              <a:t>lĩnh</a:t>
            </a:r>
            <a:r>
              <a:rPr lang="en-US" sz="4400" dirty="0" smtClean="0">
                <a:latin typeface="Times New Roman" panose="02020603050405020304" pitchFamily="18" charset="0"/>
                <a:cs typeface="Times New Roman" panose="02020603050405020304" pitchFamily="18" charset="0"/>
              </a:rPr>
              <a:t>, </a:t>
            </a:r>
            <a:r>
              <a:rPr lang="en-US" sz="4400" dirty="0" err="1" smtClean="0">
                <a:latin typeface="Times New Roman" panose="02020603050405020304" pitchFamily="18" charset="0"/>
                <a:cs typeface="Times New Roman" panose="02020603050405020304" pitchFamily="18" charset="0"/>
              </a:rPr>
              <a:t>ngập</a:t>
            </a:r>
            <a:r>
              <a:rPr lang="en-US" sz="4400" dirty="0" smtClean="0">
                <a:latin typeface="Times New Roman" panose="02020603050405020304" pitchFamily="18" charset="0"/>
                <a:cs typeface="Times New Roman" panose="02020603050405020304" pitchFamily="18" charset="0"/>
              </a:rPr>
              <a:t> </a:t>
            </a:r>
            <a:r>
              <a:rPr lang="en-US" sz="4400" dirty="0" err="1" smtClean="0">
                <a:latin typeface="Times New Roman" panose="02020603050405020304" pitchFamily="18" charset="0"/>
                <a:cs typeface="Times New Roman" panose="02020603050405020304" pitchFamily="18" charset="0"/>
              </a:rPr>
              <a:t>ngừng</a:t>
            </a:r>
            <a:r>
              <a:rPr lang="en-US" sz="4400" dirty="0" smtClean="0">
                <a:latin typeface="Times New Roman" panose="02020603050405020304" pitchFamily="18" charset="0"/>
                <a:cs typeface="Times New Roman" panose="02020603050405020304" pitchFamily="18" charset="0"/>
              </a:rPr>
              <a:t>:</a:t>
            </a:r>
          </a:p>
          <a:p>
            <a:r>
              <a:rPr lang="en-US" sz="4400" dirty="0" smtClean="0">
                <a:latin typeface="Times New Roman" panose="02020603050405020304" pitchFamily="18" charset="0"/>
                <a:cs typeface="Times New Roman" panose="02020603050405020304" pitchFamily="18" charset="0"/>
              </a:rPr>
              <a:t>- Chui </a:t>
            </a:r>
            <a:r>
              <a:rPr lang="en-US" sz="4400" dirty="0" err="1" smtClean="0">
                <a:latin typeface="Times New Roman" panose="02020603050405020304" pitchFamily="18" charset="0"/>
                <a:cs typeface="Times New Roman" panose="02020603050405020304" pitchFamily="18" charset="0"/>
              </a:rPr>
              <a:t>vào</a:t>
            </a:r>
            <a:r>
              <a:rPr lang="en-US" sz="4400" dirty="0" smtClean="0">
                <a:latin typeface="Times New Roman" panose="02020603050405020304" pitchFamily="18" charset="0"/>
                <a:cs typeface="Times New Roman" panose="02020603050405020304" pitchFamily="18" charset="0"/>
              </a:rPr>
              <a:t> à!</a:t>
            </a:r>
            <a:endParaRPr lang="en-US" sz="4400" dirty="0">
              <a:latin typeface="Times New Roman" panose="02020603050405020304" pitchFamily="18" charset="0"/>
              <a:cs typeface="Times New Roman" panose="02020603050405020304" pitchFamily="18" charset="0"/>
            </a:endParaRPr>
          </a:p>
        </p:txBody>
      </p:sp>
      <p:sp>
        <p:nvSpPr>
          <p:cNvPr id="13" name="TextBox 12"/>
          <p:cNvSpPr txBox="1"/>
          <p:nvPr/>
        </p:nvSpPr>
        <p:spPr>
          <a:xfrm>
            <a:off x="7613357" y="2545727"/>
            <a:ext cx="2461846" cy="1015663"/>
          </a:xfrm>
          <a:prstGeom prst="rect">
            <a:avLst/>
          </a:prstGeom>
          <a:noFill/>
        </p:spPr>
        <p:txBody>
          <a:bodyPr wrap="square" rtlCol="0">
            <a:spAutoFit/>
          </a:bodyPr>
          <a:lstStyle/>
          <a:p>
            <a:r>
              <a:rPr lang="en-US" sz="6000" b="1" dirty="0" err="1" smtClean="0">
                <a:solidFill>
                  <a:srgbClr val="C00000"/>
                </a:solidFill>
                <a:latin typeface="Times New Roman" pitchFamily="18" charset="0"/>
                <a:cs typeface="Times New Roman" pitchFamily="18" charset="0"/>
              </a:rPr>
              <a:t>Gợi</a:t>
            </a:r>
            <a:r>
              <a:rPr lang="en-US" sz="6000" b="1" dirty="0" smtClean="0">
                <a:solidFill>
                  <a:srgbClr val="C00000"/>
                </a:solidFill>
                <a:latin typeface="Times New Roman" pitchFamily="18" charset="0"/>
                <a:cs typeface="Times New Roman" pitchFamily="18" charset="0"/>
              </a:rPr>
              <a:t> ý:</a:t>
            </a:r>
            <a:endParaRPr lang="en-US" sz="6000" b="1" dirty="0">
              <a:solidFill>
                <a:srgbClr val="C00000"/>
              </a:solidFill>
              <a:latin typeface="Times New Roman" pitchFamily="18" charset="0"/>
              <a:cs typeface="Times New Roman" pitchFamily="18" charset="0"/>
            </a:endParaRPr>
          </a:p>
        </p:txBody>
      </p:sp>
    </p:spTree>
    <p:extLst>
      <p:ext uri="{BB962C8B-B14F-4D97-AF65-F5344CB8AC3E}">
        <p14:creationId xmlns:p14="http://schemas.microsoft.com/office/powerpoint/2010/main" val="85770481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 y="19904"/>
            <a:ext cx="1219200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itchFamily="18" charset="0"/>
              <a:cs typeface="Times New Roman" pitchFamily="18" charset="0"/>
            </a:endParaRPr>
          </a:p>
        </p:txBody>
      </p:sp>
      <p:grpSp>
        <p:nvGrpSpPr>
          <p:cNvPr id="2" name="Group 15"/>
          <p:cNvGrpSpPr>
            <a:grpSpLocks/>
          </p:cNvGrpSpPr>
          <p:nvPr/>
        </p:nvGrpSpPr>
        <p:grpSpPr bwMode="auto">
          <a:xfrm>
            <a:off x="0" y="0"/>
            <a:ext cx="5813946" cy="3916907"/>
            <a:chOff x="3024" y="816"/>
            <a:chExt cx="2736" cy="1584"/>
          </a:xfrm>
        </p:grpSpPr>
        <p:pic>
          <p:nvPicPr>
            <p:cNvPr id="3" name="Picture 9"/>
            <p:cNvPicPr>
              <a:picLocks noChangeAspect="1" noChangeArrowheads="1"/>
            </p:cNvPicPr>
            <p:nvPr/>
          </p:nvPicPr>
          <p:blipFill>
            <a:blip r:embed="rId2">
              <a:extLst>
                <a:ext uri="{28A0092B-C50C-407E-A947-70E740481C1C}">
                  <a14:useLocalDpi xmlns:a14="http://schemas.microsoft.com/office/drawing/2010/main" val="0"/>
                </a:ext>
              </a:extLst>
            </a:blip>
            <a:srcRect b="4274"/>
            <a:stretch>
              <a:fillRect/>
            </a:stretch>
          </p:blipFill>
          <p:spPr bwMode="auto">
            <a:xfrm>
              <a:off x="3024" y="816"/>
              <a:ext cx="2736" cy="1584"/>
            </a:xfrm>
            <a:prstGeom prst="rect">
              <a:avLst/>
            </a:prstGeom>
            <a:noFill/>
            <a:ln w="28575">
              <a:solidFill>
                <a:srgbClr val="1A0597"/>
              </a:solidFill>
              <a:miter lim="800000"/>
              <a:headEnd/>
              <a:tailEnd/>
            </a:ln>
            <a:extLst>
              <a:ext uri="{909E8E84-426E-40DD-AFC4-6F175D3DCCD1}">
                <a14:hiddenFill xmlns:a14="http://schemas.microsoft.com/office/drawing/2010/main">
                  <a:solidFill>
                    <a:srgbClr val="FFFFFF"/>
                  </a:solidFill>
                </a14:hiddenFill>
              </a:ext>
            </a:extLst>
          </p:spPr>
        </p:pic>
        <p:sp>
          <p:nvSpPr>
            <p:cNvPr id="4" name="Oval 12"/>
            <p:cNvSpPr>
              <a:spLocks noChangeArrowheads="1"/>
            </p:cNvSpPr>
            <p:nvPr/>
          </p:nvSpPr>
          <p:spPr bwMode="auto">
            <a:xfrm>
              <a:off x="5376" y="2100"/>
              <a:ext cx="336" cy="288"/>
            </a:xfrm>
            <a:prstGeom prst="ellipse">
              <a:avLst/>
            </a:prstGeom>
            <a:solidFill>
              <a:schemeClr val="bg1"/>
            </a:solidFill>
            <a:ln w="28575">
              <a:solidFill>
                <a:srgbClr val="990000"/>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zh-CN" sz="3200" b="1">
                  <a:solidFill>
                    <a:srgbClr val="FF0000"/>
                  </a:solidFill>
                  <a:latin typeface="Times New Roman" pitchFamily="18" charset="0"/>
                  <a:cs typeface="Times New Roman" pitchFamily="18" charset="0"/>
                </a:rPr>
                <a:t>2</a:t>
              </a:r>
            </a:p>
          </p:txBody>
        </p:sp>
      </p:grpSp>
      <p:sp>
        <p:nvSpPr>
          <p:cNvPr id="6" name="Rounded Rectangle 5"/>
          <p:cNvSpPr/>
          <p:nvPr/>
        </p:nvSpPr>
        <p:spPr>
          <a:xfrm>
            <a:off x="6095999" y="127024"/>
            <a:ext cx="6077244" cy="801024"/>
          </a:xfrm>
          <a:prstGeom prst="roundRect">
            <a:avLst>
              <a:gd name="adj" fmla="val 50000"/>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itchFamily="18" charset="0"/>
              <a:cs typeface="Times New Roman" pitchFamily="18" charset="0"/>
            </a:endParaRPr>
          </a:p>
        </p:txBody>
      </p:sp>
      <p:sp>
        <p:nvSpPr>
          <p:cNvPr id="9" name="TextBox 8"/>
          <p:cNvSpPr txBox="1"/>
          <p:nvPr/>
        </p:nvSpPr>
        <p:spPr>
          <a:xfrm>
            <a:off x="6114756" y="127024"/>
            <a:ext cx="6086901" cy="646331"/>
          </a:xfrm>
          <a:prstGeom prst="rect">
            <a:avLst/>
          </a:prstGeom>
          <a:noFill/>
        </p:spPr>
        <p:txBody>
          <a:bodyPr wrap="square" rtlCol="0">
            <a:spAutoFit/>
          </a:bodyPr>
          <a:lstStyle/>
          <a:p>
            <a:r>
              <a:rPr lang="en-US" sz="3600" dirty="0" err="1" smtClean="0">
                <a:solidFill>
                  <a:srgbClr val="0000FF"/>
                </a:solidFill>
                <a:latin typeface="Times New Roman" pitchFamily="18" charset="0"/>
                <a:cs typeface="Times New Roman" pitchFamily="18" charset="0"/>
              </a:rPr>
              <a:t>Cả</a:t>
            </a:r>
            <a:r>
              <a:rPr lang="en-US" sz="3600" dirty="0" smtClean="0">
                <a:solidFill>
                  <a:srgbClr val="0000FF"/>
                </a:solidFill>
                <a:latin typeface="Times New Roman" pitchFamily="18" charset="0"/>
                <a:cs typeface="Times New Roman" pitchFamily="18" charset="0"/>
              </a:rPr>
              <a:t> </a:t>
            </a:r>
            <a:r>
              <a:rPr lang="en-US" sz="3600" dirty="0" err="1" smtClean="0">
                <a:solidFill>
                  <a:srgbClr val="0000FF"/>
                </a:solidFill>
                <a:latin typeface="Times New Roman" pitchFamily="18" charset="0"/>
                <a:cs typeface="Times New Roman" pitchFamily="18" charset="0"/>
              </a:rPr>
              <a:t>tốp</a:t>
            </a:r>
            <a:r>
              <a:rPr lang="en-US" sz="3600" dirty="0" smtClean="0">
                <a:solidFill>
                  <a:srgbClr val="0000FF"/>
                </a:solidFill>
                <a:latin typeface="Times New Roman" pitchFamily="18" charset="0"/>
                <a:cs typeface="Times New Roman" pitchFamily="18" charset="0"/>
              </a:rPr>
              <a:t> </a:t>
            </a:r>
            <a:r>
              <a:rPr lang="en-US" sz="3600" dirty="0" err="1" smtClean="0">
                <a:solidFill>
                  <a:srgbClr val="0000FF"/>
                </a:solidFill>
                <a:latin typeface="Times New Roman" pitchFamily="18" charset="0"/>
                <a:cs typeface="Times New Roman" pitchFamily="18" charset="0"/>
              </a:rPr>
              <a:t>vượt</a:t>
            </a:r>
            <a:r>
              <a:rPr lang="en-US" sz="3600" dirty="0" smtClean="0">
                <a:solidFill>
                  <a:srgbClr val="0000FF"/>
                </a:solidFill>
                <a:latin typeface="Times New Roman" pitchFamily="18" charset="0"/>
                <a:cs typeface="Times New Roman" pitchFamily="18" charset="0"/>
              </a:rPr>
              <a:t> </a:t>
            </a:r>
            <a:r>
              <a:rPr lang="en-US" sz="3600" dirty="0" err="1" smtClean="0">
                <a:solidFill>
                  <a:srgbClr val="0000FF"/>
                </a:solidFill>
                <a:latin typeface="Times New Roman" pitchFamily="18" charset="0"/>
                <a:cs typeface="Times New Roman" pitchFamily="18" charset="0"/>
              </a:rPr>
              <a:t>rào</a:t>
            </a:r>
            <a:r>
              <a:rPr lang="en-US" sz="3600" dirty="0" smtClean="0">
                <a:solidFill>
                  <a:srgbClr val="0000FF"/>
                </a:solidFill>
                <a:latin typeface="Times New Roman" pitchFamily="18" charset="0"/>
                <a:cs typeface="Times New Roman" pitchFamily="18" charset="0"/>
              </a:rPr>
              <a:t> </a:t>
            </a:r>
            <a:r>
              <a:rPr lang="en-US" sz="3600" dirty="0" err="1" smtClean="0">
                <a:solidFill>
                  <a:srgbClr val="0000FF"/>
                </a:solidFill>
                <a:latin typeface="Times New Roman" pitchFamily="18" charset="0"/>
                <a:cs typeface="Times New Roman" pitchFamily="18" charset="0"/>
              </a:rPr>
              <a:t>bằng</a:t>
            </a:r>
            <a:r>
              <a:rPr lang="en-US" sz="3600" dirty="0" smtClean="0">
                <a:solidFill>
                  <a:srgbClr val="0000FF"/>
                </a:solidFill>
                <a:latin typeface="Times New Roman" pitchFamily="18" charset="0"/>
                <a:cs typeface="Times New Roman" pitchFamily="18" charset="0"/>
              </a:rPr>
              <a:t> </a:t>
            </a:r>
            <a:r>
              <a:rPr lang="en-US" sz="3600" dirty="0" err="1" smtClean="0">
                <a:solidFill>
                  <a:srgbClr val="0000FF"/>
                </a:solidFill>
                <a:latin typeface="Times New Roman" pitchFamily="18" charset="0"/>
                <a:cs typeface="Times New Roman" pitchFamily="18" charset="0"/>
              </a:rPr>
              <a:t>cách</a:t>
            </a:r>
            <a:r>
              <a:rPr lang="en-US" sz="3600" dirty="0" smtClean="0">
                <a:solidFill>
                  <a:srgbClr val="0000FF"/>
                </a:solidFill>
                <a:latin typeface="Times New Roman" pitchFamily="18" charset="0"/>
                <a:cs typeface="Times New Roman" pitchFamily="18" charset="0"/>
              </a:rPr>
              <a:t> </a:t>
            </a:r>
            <a:r>
              <a:rPr lang="en-US" sz="3600" dirty="0" err="1" smtClean="0">
                <a:solidFill>
                  <a:srgbClr val="0000FF"/>
                </a:solidFill>
                <a:latin typeface="Times New Roman" pitchFamily="18" charset="0"/>
                <a:cs typeface="Times New Roman" pitchFamily="18" charset="0"/>
              </a:rPr>
              <a:t>nào</a:t>
            </a:r>
            <a:r>
              <a:rPr lang="en-US" sz="3600" dirty="0" smtClean="0">
                <a:solidFill>
                  <a:srgbClr val="0000FF"/>
                </a:solidFill>
                <a:latin typeface="Times New Roman" pitchFamily="18" charset="0"/>
                <a:cs typeface="Times New Roman" pitchFamily="18" charset="0"/>
              </a:rPr>
              <a:t>?</a:t>
            </a:r>
            <a:endParaRPr lang="en-US" sz="3600" dirty="0">
              <a:solidFill>
                <a:srgbClr val="0000FF"/>
              </a:solidFill>
              <a:latin typeface="Times New Roman" pitchFamily="18" charset="0"/>
              <a:cs typeface="Times New Roman" pitchFamily="18" charset="0"/>
            </a:endParaRPr>
          </a:p>
        </p:txBody>
      </p:sp>
      <p:sp>
        <p:nvSpPr>
          <p:cNvPr id="7" name="Rounded Rectangle 6"/>
          <p:cNvSpPr/>
          <p:nvPr/>
        </p:nvSpPr>
        <p:spPr>
          <a:xfrm>
            <a:off x="5832704" y="1125286"/>
            <a:ext cx="6387711" cy="866361"/>
          </a:xfrm>
          <a:prstGeom prst="roundRect">
            <a:avLst>
              <a:gd name="adj" fmla="val 50000"/>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itchFamily="18" charset="0"/>
              <a:cs typeface="Times New Roman" pitchFamily="18" charset="0"/>
            </a:endParaRPr>
          </a:p>
        </p:txBody>
      </p:sp>
      <p:sp>
        <p:nvSpPr>
          <p:cNvPr id="10" name="TextBox 9"/>
          <p:cNvSpPr txBox="1"/>
          <p:nvPr/>
        </p:nvSpPr>
        <p:spPr>
          <a:xfrm>
            <a:off x="5835538" y="1176961"/>
            <a:ext cx="6673195" cy="584775"/>
          </a:xfrm>
          <a:prstGeom prst="rect">
            <a:avLst/>
          </a:prstGeom>
          <a:noFill/>
        </p:spPr>
        <p:txBody>
          <a:bodyPr wrap="square" rtlCol="0">
            <a:spAutoFit/>
          </a:bodyPr>
          <a:lstStyle/>
          <a:p>
            <a:r>
              <a:rPr lang="en-US" sz="3200" dirty="0" err="1" smtClean="0">
                <a:solidFill>
                  <a:srgbClr val="0000FF"/>
                </a:solidFill>
                <a:latin typeface="Times New Roman" pitchFamily="18" charset="0"/>
                <a:cs typeface="Times New Roman" pitchFamily="18" charset="0"/>
              </a:rPr>
              <a:t>Chú</a:t>
            </a:r>
            <a:r>
              <a:rPr lang="en-US" sz="3200" dirty="0" smtClean="0">
                <a:solidFill>
                  <a:srgbClr val="0000FF"/>
                </a:solidFill>
                <a:latin typeface="Times New Roman" pitchFamily="18" charset="0"/>
                <a:cs typeface="Times New Roman" pitchFamily="18" charset="0"/>
              </a:rPr>
              <a:t> </a:t>
            </a:r>
            <a:r>
              <a:rPr lang="en-US" sz="3200" dirty="0" err="1" smtClean="0">
                <a:solidFill>
                  <a:srgbClr val="0000FF"/>
                </a:solidFill>
                <a:latin typeface="Times New Roman" pitchFamily="18" charset="0"/>
                <a:cs typeface="Times New Roman" pitchFamily="18" charset="0"/>
              </a:rPr>
              <a:t>lính</a:t>
            </a:r>
            <a:r>
              <a:rPr lang="en-US" sz="3200" dirty="0" smtClean="0">
                <a:solidFill>
                  <a:srgbClr val="0000FF"/>
                </a:solidFill>
                <a:latin typeface="Times New Roman" pitchFamily="18" charset="0"/>
                <a:cs typeface="Times New Roman" pitchFamily="18" charset="0"/>
              </a:rPr>
              <a:t> </a:t>
            </a:r>
            <a:r>
              <a:rPr lang="en-US" sz="3200" dirty="0" err="1" smtClean="0">
                <a:solidFill>
                  <a:srgbClr val="0000FF"/>
                </a:solidFill>
                <a:latin typeface="Times New Roman" pitchFamily="18" charset="0"/>
                <a:cs typeface="Times New Roman" pitchFamily="18" charset="0"/>
              </a:rPr>
              <a:t>nhỏ</a:t>
            </a:r>
            <a:r>
              <a:rPr lang="en-US" sz="3200" dirty="0" smtClean="0">
                <a:solidFill>
                  <a:srgbClr val="0000FF"/>
                </a:solidFill>
                <a:latin typeface="Times New Roman" pitchFamily="18" charset="0"/>
                <a:cs typeface="Times New Roman" pitchFamily="18" charset="0"/>
              </a:rPr>
              <a:t> </a:t>
            </a:r>
            <a:r>
              <a:rPr lang="en-US" sz="3200" dirty="0" err="1" smtClean="0">
                <a:solidFill>
                  <a:srgbClr val="0000FF"/>
                </a:solidFill>
                <a:latin typeface="Times New Roman" pitchFamily="18" charset="0"/>
                <a:cs typeface="Times New Roman" pitchFamily="18" charset="0"/>
              </a:rPr>
              <a:t>vượt</a:t>
            </a:r>
            <a:r>
              <a:rPr lang="en-US" sz="3200" dirty="0" smtClean="0">
                <a:solidFill>
                  <a:srgbClr val="0000FF"/>
                </a:solidFill>
                <a:latin typeface="Times New Roman" pitchFamily="18" charset="0"/>
                <a:cs typeface="Times New Roman" pitchFamily="18" charset="0"/>
              </a:rPr>
              <a:t> </a:t>
            </a:r>
            <a:r>
              <a:rPr lang="en-US" sz="3200" dirty="0" err="1" smtClean="0">
                <a:solidFill>
                  <a:srgbClr val="0000FF"/>
                </a:solidFill>
                <a:latin typeface="Times New Roman" pitchFamily="18" charset="0"/>
                <a:cs typeface="Times New Roman" pitchFamily="18" charset="0"/>
              </a:rPr>
              <a:t>rào</a:t>
            </a:r>
            <a:r>
              <a:rPr lang="en-US" sz="3200" dirty="0" smtClean="0">
                <a:solidFill>
                  <a:srgbClr val="0000FF"/>
                </a:solidFill>
                <a:latin typeface="Times New Roman" pitchFamily="18" charset="0"/>
                <a:cs typeface="Times New Roman" pitchFamily="18" charset="0"/>
              </a:rPr>
              <a:t> </a:t>
            </a:r>
            <a:r>
              <a:rPr lang="en-US" sz="3200" dirty="0" err="1" smtClean="0">
                <a:solidFill>
                  <a:srgbClr val="0000FF"/>
                </a:solidFill>
                <a:latin typeface="Times New Roman" pitchFamily="18" charset="0"/>
                <a:cs typeface="Times New Roman" pitchFamily="18" charset="0"/>
              </a:rPr>
              <a:t>bằng</a:t>
            </a:r>
            <a:r>
              <a:rPr lang="en-US" sz="3200" dirty="0" smtClean="0">
                <a:solidFill>
                  <a:srgbClr val="0000FF"/>
                </a:solidFill>
                <a:latin typeface="Times New Roman" pitchFamily="18" charset="0"/>
                <a:cs typeface="Times New Roman" pitchFamily="18" charset="0"/>
              </a:rPr>
              <a:t> </a:t>
            </a:r>
            <a:r>
              <a:rPr lang="en-US" sz="3200" dirty="0" err="1" smtClean="0">
                <a:solidFill>
                  <a:srgbClr val="0000FF"/>
                </a:solidFill>
                <a:latin typeface="Times New Roman" pitchFamily="18" charset="0"/>
                <a:cs typeface="Times New Roman" pitchFamily="18" charset="0"/>
              </a:rPr>
              <a:t>cách</a:t>
            </a:r>
            <a:r>
              <a:rPr lang="en-US" sz="3200" dirty="0" smtClean="0">
                <a:solidFill>
                  <a:srgbClr val="0000FF"/>
                </a:solidFill>
                <a:latin typeface="Times New Roman" pitchFamily="18" charset="0"/>
                <a:cs typeface="Times New Roman" pitchFamily="18" charset="0"/>
              </a:rPr>
              <a:t> </a:t>
            </a:r>
            <a:r>
              <a:rPr lang="en-US" sz="3200" dirty="0" err="1" smtClean="0">
                <a:solidFill>
                  <a:srgbClr val="0000FF"/>
                </a:solidFill>
                <a:latin typeface="Times New Roman" pitchFamily="18" charset="0"/>
                <a:cs typeface="Times New Roman" pitchFamily="18" charset="0"/>
              </a:rPr>
              <a:t>nào</a:t>
            </a:r>
            <a:r>
              <a:rPr lang="en-US" sz="3200" dirty="0" smtClean="0">
                <a:solidFill>
                  <a:srgbClr val="0000FF"/>
                </a:solidFill>
                <a:latin typeface="Times New Roman" pitchFamily="18" charset="0"/>
                <a:cs typeface="Times New Roman" pitchFamily="18" charset="0"/>
              </a:rPr>
              <a:t>?</a:t>
            </a:r>
            <a:endParaRPr lang="en-US" sz="3200" dirty="0">
              <a:solidFill>
                <a:srgbClr val="0000FF"/>
              </a:solidFill>
              <a:latin typeface="Times New Roman" pitchFamily="18" charset="0"/>
              <a:cs typeface="Times New Roman" pitchFamily="18" charset="0"/>
            </a:endParaRPr>
          </a:p>
        </p:txBody>
      </p:sp>
      <p:sp>
        <p:nvSpPr>
          <p:cNvPr id="8" name="Rounded Rectangle 7"/>
          <p:cNvSpPr/>
          <p:nvPr/>
        </p:nvSpPr>
        <p:spPr>
          <a:xfrm>
            <a:off x="7122941" y="2197861"/>
            <a:ext cx="3277773" cy="782210"/>
          </a:xfrm>
          <a:prstGeom prst="roundRect">
            <a:avLst>
              <a:gd name="adj" fmla="val 50000"/>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itchFamily="18" charset="0"/>
              <a:cs typeface="Times New Roman" pitchFamily="18" charset="0"/>
            </a:endParaRPr>
          </a:p>
        </p:txBody>
      </p:sp>
      <p:sp>
        <p:nvSpPr>
          <p:cNvPr id="11" name="TextBox 10"/>
          <p:cNvSpPr txBox="1"/>
          <p:nvPr/>
        </p:nvSpPr>
        <p:spPr>
          <a:xfrm>
            <a:off x="7287345" y="2265800"/>
            <a:ext cx="3394724" cy="646331"/>
          </a:xfrm>
          <a:prstGeom prst="rect">
            <a:avLst/>
          </a:prstGeom>
          <a:noFill/>
        </p:spPr>
        <p:txBody>
          <a:bodyPr wrap="square" rtlCol="0">
            <a:spAutoFit/>
          </a:bodyPr>
          <a:lstStyle/>
          <a:p>
            <a:r>
              <a:rPr lang="en-US" sz="3600" dirty="0" err="1" smtClean="0">
                <a:solidFill>
                  <a:srgbClr val="0000FF"/>
                </a:solidFill>
                <a:latin typeface="Times New Roman" pitchFamily="18" charset="0"/>
                <a:cs typeface="Times New Roman" pitchFamily="18" charset="0"/>
              </a:rPr>
              <a:t>Kết</a:t>
            </a:r>
            <a:r>
              <a:rPr lang="en-US" sz="3600" dirty="0" smtClean="0">
                <a:solidFill>
                  <a:srgbClr val="0000FF"/>
                </a:solidFill>
                <a:latin typeface="Times New Roman" pitchFamily="18" charset="0"/>
                <a:cs typeface="Times New Roman" pitchFamily="18" charset="0"/>
              </a:rPr>
              <a:t> </a:t>
            </a:r>
            <a:r>
              <a:rPr lang="en-US" sz="3600" dirty="0" err="1" smtClean="0">
                <a:solidFill>
                  <a:srgbClr val="0000FF"/>
                </a:solidFill>
                <a:latin typeface="Times New Roman" pitchFamily="18" charset="0"/>
                <a:cs typeface="Times New Roman" pitchFamily="18" charset="0"/>
              </a:rPr>
              <a:t>quả</a:t>
            </a:r>
            <a:r>
              <a:rPr lang="en-US" sz="3600" dirty="0" smtClean="0">
                <a:solidFill>
                  <a:srgbClr val="0000FF"/>
                </a:solidFill>
                <a:latin typeface="Times New Roman" pitchFamily="18" charset="0"/>
                <a:cs typeface="Times New Roman" pitchFamily="18" charset="0"/>
              </a:rPr>
              <a:t> </a:t>
            </a:r>
            <a:r>
              <a:rPr lang="en-US" sz="3600" dirty="0" err="1" smtClean="0">
                <a:solidFill>
                  <a:srgbClr val="0000FF"/>
                </a:solidFill>
                <a:latin typeface="Times New Roman" pitchFamily="18" charset="0"/>
                <a:cs typeface="Times New Roman" pitchFamily="18" charset="0"/>
              </a:rPr>
              <a:t>ra</a:t>
            </a:r>
            <a:r>
              <a:rPr lang="en-US" sz="3600" dirty="0" smtClean="0">
                <a:solidFill>
                  <a:srgbClr val="0000FF"/>
                </a:solidFill>
                <a:latin typeface="Times New Roman" pitchFamily="18" charset="0"/>
                <a:cs typeface="Times New Roman" pitchFamily="18" charset="0"/>
              </a:rPr>
              <a:t> </a:t>
            </a:r>
            <a:r>
              <a:rPr lang="en-US" sz="3600" dirty="0" err="1" smtClean="0">
                <a:solidFill>
                  <a:srgbClr val="0000FF"/>
                </a:solidFill>
                <a:latin typeface="Times New Roman" pitchFamily="18" charset="0"/>
                <a:cs typeface="Times New Roman" pitchFamily="18" charset="0"/>
              </a:rPr>
              <a:t>sao</a:t>
            </a:r>
            <a:r>
              <a:rPr lang="en-US" sz="3600" dirty="0" smtClean="0">
                <a:solidFill>
                  <a:srgbClr val="0000FF"/>
                </a:solidFill>
                <a:latin typeface="Times New Roman" pitchFamily="18" charset="0"/>
                <a:cs typeface="Times New Roman" pitchFamily="18" charset="0"/>
              </a:rPr>
              <a:t>?</a:t>
            </a:r>
            <a:endParaRPr lang="en-US" sz="3600" dirty="0">
              <a:solidFill>
                <a:srgbClr val="0000FF"/>
              </a:solidFill>
              <a:latin typeface="Times New Roman" pitchFamily="18" charset="0"/>
              <a:cs typeface="Times New Roman" pitchFamily="18" charset="0"/>
            </a:endParaRPr>
          </a:p>
        </p:txBody>
      </p:sp>
      <p:sp>
        <p:nvSpPr>
          <p:cNvPr id="15" name="TextBox 14"/>
          <p:cNvSpPr txBox="1"/>
          <p:nvPr/>
        </p:nvSpPr>
        <p:spPr>
          <a:xfrm>
            <a:off x="7530904" y="3023319"/>
            <a:ext cx="2461846" cy="1015663"/>
          </a:xfrm>
          <a:prstGeom prst="rect">
            <a:avLst/>
          </a:prstGeom>
          <a:noFill/>
        </p:spPr>
        <p:txBody>
          <a:bodyPr wrap="square" rtlCol="0">
            <a:spAutoFit/>
          </a:bodyPr>
          <a:lstStyle/>
          <a:p>
            <a:r>
              <a:rPr lang="en-US" sz="6000" b="1" dirty="0" err="1" smtClean="0">
                <a:solidFill>
                  <a:srgbClr val="C00000"/>
                </a:solidFill>
                <a:latin typeface="Times New Roman" pitchFamily="18" charset="0"/>
                <a:cs typeface="Times New Roman" pitchFamily="18" charset="0"/>
              </a:rPr>
              <a:t>Gợi</a:t>
            </a:r>
            <a:r>
              <a:rPr lang="en-US" sz="6000" b="1" dirty="0" smtClean="0">
                <a:solidFill>
                  <a:srgbClr val="C00000"/>
                </a:solidFill>
                <a:latin typeface="Times New Roman" pitchFamily="18" charset="0"/>
                <a:cs typeface="Times New Roman" pitchFamily="18" charset="0"/>
              </a:rPr>
              <a:t> ý:</a:t>
            </a:r>
            <a:endParaRPr lang="en-US" sz="6000" b="1" dirty="0">
              <a:solidFill>
                <a:srgbClr val="C00000"/>
              </a:solidFill>
              <a:latin typeface="Times New Roman" pitchFamily="18" charset="0"/>
              <a:cs typeface="Times New Roman" pitchFamily="18" charset="0"/>
            </a:endParaRPr>
          </a:p>
        </p:txBody>
      </p:sp>
      <p:sp>
        <p:nvSpPr>
          <p:cNvPr id="16" name="TextBox 15"/>
          <p:cNvSpPr txBox="1"/>
          <p:nvPr/>
        </p:nvSpPr>
        <p:spPr>
          <a:xfrm>
            <a:off x="451811" y="3837300"/>
            <a:ext cx="11721432" cy="3108543"/>
          </a:xfrm>
          <a:prstGeom prst="rect">
            <a:avLst/>
          </a:prstGeom>
          <a:noFill/>
        </p:spPr>
        <p:txBody>
          <a:bodyPr wrap="square" rtlCol="0">
            <a:spAutoFit/>
          </a:bodyPr>
          <a:lstStyle/>
          <a:p>
            <a:r>
              <a:rPr lang="en-US" sz="3200" dirty="0" smtClean="0">
                <a:solidFill>
                  <a:srgbClr val="00B050"/>
                </a:solidFill>
                <a:latin typeface="Times New Roman" pitchFamily="18" charset="0"/>
                <a:cs typeface="Times New Roman" pitchFamily="18" charset="0"/>
              </a:rPr>
              <a:t>- </a:t>
            </a:r>
            <a:r>
              <a:rPr lang="en-US" sz="3200" dirty="0" err="1" smtClean="0">
                <a:latin typeface="Times New Roman" panose="02020603050405020304" pitchFamily="18" charset="0"/>
                <a:cs typeface="Times New Roman" panose="02020603050405020304" pitchFamily="18" charset="0"/>
              </a:rPr>
              <a:t>Cả</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tốp</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leo</a:t>
            </a:r>
            <a:r>
              <a:rPr lang="en-US" sz="3200" dirty="0" smtClean="0">
                <a:latin typeface="Times New Roman" panose="02020603050405020304" pitchFamily="18" charset="0"/>
                <a:cs typeface="Times New Roman" panose="02020603050405020304" pitchFamily="18" charset="0"/>
              </a:rPr>
              <a:t> </a:t>
            </a:r>
            <a:r>
              <a:rPr lang="en-US" sz="3200" err="1" smtClean="0">
                <a:latin typeface="Times New Roman" panose="02020603050405020304" pitchFamily="18" charset="0"/>
                <a:cs typeface="Times New Roman" panose="02020603050405020304" pitchFamily="18" charset="0"/>
              </a:rPr>
              <a:t>lên</a:t>
            </a:r>
            <a:r>
              <a:rPr lang="en-US" sz="3200" smtClean="0">
                <a:latin typeface="Times New Roman" panose="02020603050405020304" pitchFamily="18" charset="0"/>
                <a:cs typeface="Times New Roman" panose="02020603050405020304" pitchFamily="18" charset="0"/>
              </a:rPr>
              <a:t> hàng </a:t>
            </a:r>
            <a:r>
              <a:rPr lang="en-US" sz="3200" dirty="0" err="1" smtClean="0">
                <a:latin typeface="Times New Roman" panose="02020603050405020304" pitchFamily="18" charset="0"/>
                <a:cs typeface="Times New Roman" panose="02020603050405020304" pitchFamily="18" charset="0"/>
              </a:rPr>
              <a:t>rào</a:t>
            </a:r>
            <a:r>
              <a:rPr lang="en-US" sz="3200" dirty="0" smtClean="0">
                <a:latin typeface="Times New Roman" panose="02020603050405020304" pitchFamily="18" charset="0"/>
                <a:cs typeface="Times New Roman" panose="02020603050405020304" pitchFamily="18" charset="0"/>
              </a:rPr>
              <a:t>. </a:t>
            </a:r>
          </a:p>
          <a:p>
            <a:r>
              <a:rPr lang="en-US" sz="3200" dirty="0" smtClean="0">
                <a:latin typeface="Times New Roman" panose="02020603050405020304" pitchFamily="18" charset="0"/>
                <a:cs typeface="Times New Roman" panose="02020603050405020304" pitchFamily="18" charset="0"/>
              </a:rPr>
              <a:t>-</a:t>
            </a:r>
            <a:r>
              <a:rPr lang="en-US" sz="3200" dirty="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Chú</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lính</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nhỏ</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nhìn</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cái</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lỗ</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hổng</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dưới</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chân</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hàng</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rào</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và</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quyết</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định</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chui</a:t>
            </a:r>
            <a:r>
              <a:rPr lang="en-US" sz="3200" dirty="0" smtClean="0">
                <a:latin typeface="Times New Roman" panose="02020603050405020304" pitchFamily="18" charset="0"/>
                <a:cs typeface="Times New Roman" panose="02020603050405020304" pitchFamily="18" charset="0"/>
              </a:rPr>
              <a:t> qua </a:t>
            </a:r>
            <a:r>
              <a:rPr lang="en-US" sz="3200" dirty="0" err="1" smtClean="0">
                <a:latin typeface="Times New Roman" panose="02020603050405020304" pitchFamily="18" charset="0"/>
                <a:cs typeface="Times New Roman" panose="02020603050405020304" pitchFamily="18" charset="0"/>
              </a:rPr>
              <a:t>đó</a:t>
            </a:r>
            <a:r>
              <a:rPr lang="en-US" sz="3200" dirty="0" smtClean="0">
                <a:latin typeface="Times New Roman" panose="02020603050405020304" pitchFamily="18" charset="0"/>
                <a:cs typeface="Times New Roman" panose="02020603050405020304" pitchFamily="18" charset="0"/>
              </a:rPr>
              <a:t>.</a:t>
            </a:r>
          </a:p>
          <a:p>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Kết</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quả</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chú</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lính</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nhỏ</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mới</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chui</a:t>
            </a:r>
            <a:r>
              <a:rPr lang="en-US" sz="3200" dirty="0" smtClean="0">
                <a:latin typeface="Times New Roman" panose="02020603050405020304" pitchFamily="18" charset="0"/>
                <a:cs typeface="Times New Roman" panose="02020603050405020304" pitchFamily="18" charset="0"/>
              </a:rPr>
              <a:t> qua </a:t>
            </a:r>
            <a:r>
              <a:rPr lang="en-US" sz="3200" dirty="0" err="1" smtClean="0">
                <a:latin typeface="Times New Roman" panose="02020603050405020304" pitchFamily="18" charset="0"/>
                <a:cs typeface="Times New Roman" panose="02020603050405020304" pitchFamily="18" charset="0"/>
              </a:rPr>
              <a:t>được</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nửa</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người</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thì</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hàng</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rào</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đổ</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xuống</a:t>
            </a:r>
            <a:r>
              <a:rPr lang="en-US" sz="3200" smtClean="0">
                <a:latin typeface="Times New Roman" panose="02020603050405020304" pitchFamily="18" charset="0"/>
                <a:cs typeface="Times New Roman" panose="02020603050405020304" pitchFamily="18" charset="0"/>
              </a:rPr>
              <a:t>. Tướng </a:t>
            </a:r>
            <a:r>
              <a:rPr lang="en-US" sz="3200" dirty="0" err="1" smtClean="0">
                <a:latin typeface="Times New Roman" panose="02020603050405020304" pitchFamily="18" charset="0"/>
                <a:cs typeface="Times New Roman" panose="02020603050405020304" pitchFamily="18" charset="0"/>
              </a:rPr>
              <a:t>sĩ</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ngã</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đè</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lên</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luống</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hoa</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mười</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giờ</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Còn</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hàng</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rào</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đè</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lên</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người</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chú</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lính</a:t>
            </a:r>
            <a:r>
              <a:rPr lang="en-US" sz="3600" dirty="0" smtClean="0">
                <a:latin typeface="Times New Roman" panose="02020603050405020304" pitchFamily="18" charset="0"/>
                <a:cs typeface="Times New Roman" panose="02020603050405020304" pitchFamily="18" charset="0"/>
              </a:rPr>
              <a:t>.</a:t>
            </a:r>
            <a:endParaRPr lang="en-US"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0213910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 y="0"/>
            <a:ext cx="1219200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itchFamily="18" charset="0"/>
              <a:cs typeface="Times New Roman" pitchFamily="18" charset="0"/>
            </a:endParaRPr>
          </a:p>
        </p:txBody>
      </p:sp>
      <p:sp>
        <p:nvSpPr>
          <p:cNvPr id="16" name="Rounded Rectangle 15"/>
          <p:cNvSpPr/>
          <p:nvPr/>
        </p:nvSpPr>
        <p:spPr>
          <a:xfrm>
            <a:off x="5824025" y="183283"/>
            <a:ext cx="6077244" cy="1125416"/>
          </a:xfrm>
          <a:prstGeom prst="roundRect">
            <a:avLst>
              <a:gd name="adj" fmla="val 50000"/>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itchFamily="18" charset="0"/>
              <a:cs typeface="Times New Roman" pitchFamily="18" charset="0"/>
            </a:endParaRPr>
          </a:p>
        </p:txBody>
      </p:sp>
      <p:sp>
        <p:nvSpPr>
          <p:cNvPr id="17" name="TextBox 16"/>
          <p:cNvSpPr txBox="1"/>
          <p:nvPr/>
        </p:nvSpPr>
        <p:spPr>
          <a:xfrm>
            <a:off x="6095999" y="368145"/>
            <a:ext cx="6829970" cy="646331"/>
          </a:xfrm>
          <a:prstGeom prst="rect">
            <a:avLst/>
          </a:prstGeom>
          <a:noFill/>
        </p:spPr>
        <p:txBody>
          <a:bodyPr wrap="square" rtlCol="0">
            <a:spAutoFit/>
          </a:bodyPr>
          <a:lstStyle/>
          <a:p>
            <a:r>
              <a:rPr lang="en-US" sz="3600" dirty="0" err="1" smtClean="0">
                <a:solidFill>
                  <a:srgbClr val="0033CC"/>
                </a:solidFill>
                <a:latin typeface="Times New Roman" pitchFamily="18" charset="0"/>
                <a:cs typeface="Times New Roman" pitchFamily="18" charset="0"/>
              </a:rPr>
              <a:t>Thầy</a:t>
            </a:r>
            <a:r>
              <a:rPr lang="en-US" sz="3600" dirty="0" smtClean="0">
                <a:solidFill>
                  <a:srgbClr val="0033CC"/>
                </a:solidFill>
                <a:latin typeface="Times New Roman" pitchFamily="18" charset="0"/>
                <a:cs typeface="Times New Roman" pitchFamily="18" charset="0"/>
              </a:rPr>
              <a:t> </a:t>
            </a:r>
            <a:r>
              <a:rPr lang="en-US" sz="3600" dirty="0" err="1" smtClean="0">
                <a:solidFill>
                  <a:srgbClr val="0033CC"/>
                </a:solidFill>
                <a:latin typeface="Times New Roman" pitchFamily="18" charset="0"/>
                <a:cs typeface="Times New Roman" pitchFamily="18" charset="0"/>
              </a:rPr>
              <a:t>giáo</a:t>
            </a:r>
            <a:r>
              <a:rPr lang="en-US" sz="3600" dirty="0" smtClean="0">
                <a:solidFill>
                  <a:srgbClr val="0033CC"/>
                </a:solidFill>
                <a:latin typeface="Times New Roman" pitchFamily="18" charset="0"/>
                <a:cs typeface="Times New Roman" pitchFamily="18" charset="0"/>
              </a:rPr>
              <a:t> </a:t>
            </a:r>
            <a:r>
              <a:rPr lang="en-US" sz="3600" dirty="0" err="1" smtClean="0">
                <a:solidFill>
                  <a:srgbClr val="0033CC"/>
                </a:solidFill>
                <a:latin typeface="Times New Roman" pitchFamily="18" charset="0"/>
                <a:cs typeface="Times New Roman" pitchFamily="18" charset="0"/>
              </a:rPr>
              <a:t>nói</a:t>
            </a:r>
            <a:r>
              <a:rPr lang="en-US" sz="3600" dirty="0" smtClean="0">
                <a:solidFill>
                  <a:srgbClr val="0033CC"/>
                </a:solidFill>
                <a:latin typeface="Times New Roman" pitchFamily="18" charset="0"/>
                <a:cs typeface="Times New Roman" pitchFamily="18" charset="0"/>
              </a:rPr>
              <a:t> </a:t>
            </a:r>
            <a:r>
              <a:rPr lang="en-US" sz="3600" dirty="0" err="1" smtClean="0">
                <a:solidFill>
                  <a:srgbClr val="0033CC"/>
                </a:solidFill>
                <a:latin typeface="Times New Roman" pitchFamily="18" charset="0"/>
                <a:cs typeface="Times New Roman" pitchFamily="18" charset="0"/>
              </a:rPr>
              <a:t>gì</a:t>
            </a:r>
            <a:r>
              <a:rPr lang="en-US" sz="3600" dirty="0" smtClean="0">
                <a:solidFill>
                  <a:srgbClr val="0033CC"/>
                </a:solidFill>
                <a:latin typeface="Times New Roman" pitchFamily="18" charset="0"/>
                <a:cs typeface="Times New Roman" pitchFamily="18" charset="0"/>
              </a:rPr>
              <a:t> </a:t>
            </a:r>
            <a:r>
              <a:rPr lang="en-US" sz="3600" dirty="0" err="1" smtClean="0">
                <a:solidFill>
                  <a:srgbClr val="0033CC"/>
                </a:solidFill>
                <a:latin typeface="Times New Roman" pitchFamily="18" charset="0"/>
                <a:cs typeface="Times New Roman" pitchFamily="18" charset="0"/>
              </a:rPr>
              <a:t>với</a:t>
            </a:r>
            <a:r>
              <a:rPr lang="en-US" sz="3600" dirty="0" smtClean="0">
                <a:solidFill>
                  <a:srgbClr val="0033CC"/>
                </a:solidFill>
                <a:latin typeface="Times New Roman" pitchFamily="18" charset="0"/>
                <a:cs typeface="Times New Roman" pitchFamily="18" charset="0"/>
              </a:rPr>
              <a:t> </a:t>
            </a:r>
            <a:r>
              <a:rPr lang="en-US" sz="3600" dirty="0" err="1" smtClean="0">
                <a:solidFill>
                  <a:srgbClr val="0033CC"/>
                </a:solidFill>
                <a:latin typeface="Times New Roman" pitchFamily="18" charset="0"/>
                <a:cs typeface="Times New Roman" pitchFamily="18" charset="0"/>
              </a:rPr>
              <a:t>học</a:t>
            </a:r>
            <a:r>
              <a:rPr lang="en-US" sz="3600" dirty="0" smtClean="0">
                <a:solidFill>
                  <a:srgbClr val="0033CC"/>
                </a:solidFill>
                <a:latin typeface="Times New Roman" pitchFamily="18" charset="0"/>
                <a:cs typeface="Times New Roman" pitchFamily="18" charset="0"/>
              </a:rPr>
              <a:t> </a:t>
            </a:r>
            <a:r>
              <a:rPr lang="en-US" sz="3600" dirty="0" err="1" smtClean="0">
                <a:solidFill>
                  <a:srgbClr val="0033CC"/>
                </a:solidFill>
                <a:latin typeface="Times New Roman" pitchFamily="18" charset="0"/>
                <a:cs typeface="Times New Roman" pitchFamily="18" charset="0"/>
              </a:rPr>
              <a:t>sinh</a:t>
            </a:r>
            <a:r>
              <a:rPr lang="en-US" sz="3600" dirty="0" smtClean="0">
                <a:solidFill>
                  <a:srgbClr val="0033CC"/>
                </a:solidFill>
                <a:latin typeface="Times New Roman" pitchFamily="18" charset="0"/>
                <a:cs typeface="Times New Roman" pitchFamily="18" charset="0"/>
              </a:rPr>
              <a:t>?</a:t>
            </a:r>
            <a:endParaRPr lang="en-US" sz="3600" dirty="0">
              <a:solidFill>
                <a:srgbClr val="0033CC"/>
              </a:solidFill>
              <a:latin typeface="Times New Roman" pitchFamily="18" charset="0"/>
              <a:cs typeface="Times New Roman" pitchFamily="18" charset="0"/>
            </a:endParaRPr>
          </a:p>
        </p:txBody>
      </p:sp>
      <p:sp>
        <p:nvSpPr>
          <p:cNvPr id="19" name="Rounded Rectangle 18"/>
          <p:cNvSpPr/>
          <p:nvPr/>
        </p:nvSpPr>
        <p:spPr>
          <a:xfrm>
            <a:off x="5961081" y="1491982"/>
            <a:ext cx="6077244" cy="1125416"/>
          </a:xfrm>
          <a:prstGeom prst="roundRect">
            <a:avLst>
              <a:gd name="adj" fmla="val 50000"/>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itchFamily="18" charset="0"/>
              <a:cs typeface="Times New Roman" pitchFamily="18" charset="0"/>
            </a:endParaRPr>
          </a:p>
        </p:txBody>
      </p:sp>
      <p:sp>
        <p:nvSpPr>
          <p:cNvPr id="20" name="TextBox 19"/>
          <p:cNvSpPr txBox="1"/>
          <p:nvPr/>
        </p:nvSpPr>
        <p:spPr>
          <a:xfrm>
            <a:off x="6149234" y="1676844"/>
            <a:ext cx="6829970" cy="646331"/>
          </a:xfrm>
          <a:prstGeom prst="rect">
            <a:avLst/>
          </a:prstGeom>
          <a:noFill/>
        </p:spPr>
        <p:txBody>
          <a:bodyPr wrap="square" rtlCol="0">
            <a:spAutoFit/>
          </a:bodyPr>
          <a:lstStyle/>
          <a:p>
            <a:r>
              <a:rPr lang="en-US" sz="3600" dirty="0" err="1" smtClean="0">
                <a:solidFill>
                  <a:srgbClr val="0033CC"/>
                </a:solidFill>
                <a:latin typeface="Times New Roman" pitchFamily="18" charset="0"/>
                <a:cs typeface="Times New Roman" pitchFamily="18" charset="0"/>
              </a:rPr>
              <a:t>Thầy</a:t>
            </a:r>
            <a:r>
              <a:rPr lang="en-US" sz="3600" dirty="0" smtClean="0">
                <a:solidFill>
                  <a:srgbClr val="0033CC"/>
                </a:solidFill>
                <a:latin typeface="Times New Roman" pitchFamily="18" charset="0"/>
                <a:cs typeface="Times New Roman" pitchFamily="18" charset="0"/>
              </a:rPr>
              <a:t> </a:t>
            </a:r>
            <a:r>
              <a:rPr lang="en-US" sz="3600" dirty="0" err="1" smtClean="0">
                <a:solidFill>
                  <a:srgbClr val="0033CC"/>
                </a:solidFill>
                <a:latin typeface="Times New Roman" pitchFamily="18" charset="0"/>
                <a:cs typeface="Times New Roman" pitchFamily="18" charset="0"/>
              </a:rPr>
              <a:t>mong</a:t>
            </a:r>
            <a:r>
              <a:rPr lang="en-US" sz="3600" dirty="0" smtClean="0">
                <a:solidFill>
                  <a:srgbClr val="0033CC"/>
                </a:solidFill>
                <a:latin typeface="Times New Roman" pitchFamily="18" charset="0"/>
                <a:cs typeface="Times New Roman" pitchFamily="18" charset="0"/>
              </a:rPr>
              <a:t> </a:t>
            </a:r>
            <a:r>
              <a:rPr lang="en-US" sz="3600" dirty="0" err="1" smtClean="0">
                <a:solidFill>
                  <a:srgbClr val="0033CC"/>
                </a:solidFill>
                <a:latin typeface="Times New Roman" pitchFamily="18" charset="0"/>
                <a:cs typeface="Times New Roman" pitchFamily="18" charset="0"/>
              </a:rPr>
              <a:t>điều</a:t>
            </a:r>
            <a:r>
              <a:rPr lang="en-US" sz="3600" dirty="0" smtClean="0">
                <a:solidFill>
                  <a:srgbClr val="0033CC"/>
                </a:solidFill>
                <a:latin typeface="Times New Roman" pitchFamily="18" charset="0"/>
                <a:cs typeface="Times New Roman" pitchFamily="18" charset="0"/>
              </a:rPr>
              <a:t> </a:t>
            </a:r>
            <a:r>
              <a:rPr lang="en-US" sz="3600" dirty="0" err="1" smtClean="0">
                <a:solidFill>
                  <a:srgbClr val="0033CC"/>
                </a:solidFill>
                <a:latin typeface="Times New Roman" pitchFamily="18" charset="0"/>
                <a:cs typeface="Times New Roman" pitchFamily="18" charset="0"/>
              </a:rPr>
              <a:t>gì</a:t>
            </a:r>
            <a:r>
              <a:rPr lang="en-US" sz="3600" dirty="0" smtClean="0">
                <a:solidFill>
                  <a:srgbClr val="0033CC"/>
                </a:solidFill>
                <a:latin typeface="Times New Roman" pitchFamily="18" charset="0"/>
                <a:cs typeface="Times New Roman" pitchFamily="18" charset="0"/>
              </a:rPr>
              <a:t> ở </a:t>
            </a:r>
            <a:r>
              <a:rPr lang="en-US" sz="3600" dirty="0" err="1" smtClean="0">
                <a:solidFill>
                  <a:srgbClr val="0033CC"/>
                </a:solidFill>
                <a:latin typeface="Times New Roman" pitchFamily="18" charset="0"/>
                <a:cs typeface="Times New Roman" pitchFamily="18" charset="0"/>
              </a:rPr>
              <a:t>các</a:t>
            </a:r>
            <a:r>
              <a:rPr lang="en-US" sz="3600" dirty="0" smtClean="0">
                <a:solidFill>
                  <a:srgbClr val="0033CC"/>
                </a:solidFill>
                <a:latin typeface="Times New Roman" pitchFamily="18" charset="0"/>
                <a:cs typeface="Times New Roman" pitchFamily="18" charset="0"/>
              </a:rPr>
              <a:t> </a:t>
            </a:r>
            <a:r>
              <a:rPr lang="en-US" sz="3600" dirty="0" err="1" smtClean="0">
                <a:solidFill>
                  <a:srgbClr val="0033CC"/>
                </a:solidFill>
                <a:latin typeface="Times New Roman" pitchFamily="18" charset="0"/>
                <a:cs typeface="Times New Roman" pitchFamily="18" charset="0"/>
              </a:rPr>
              <a:t>bạn</a:t>
            </a:r>
            <a:r>
              <a:rPr lang="en-US" sz="3600" dirty="0" smtClean="0">
                <a:solidFill>
                  <a:srgbClr val="0033CC"/>
                </a:solidFill>
                <a:latin typeface="Times New Roman" pitchFamily="18" charset="0"/>
                <a:cs typeface="Times New Roman" pitchFamily="18" charset="0"/>
              </a:rPr>
              <a:t>?</a:t>
            </a:r>
            <a:endParaRPr lang="en-US" sz="3600" dirty="0">
              <a:solidFill>
                <a:srgbClr val="0033CC"/>
              </a:solidFill>
              <a:latin typeface="Times New Roman" pitchFamily="18" charset="0"/>
              <a:cs typeface="Times New Roman" pitchFamily="18" charset="0"/>
            </a:endParaRPr>
          </a:p>
        </p:txBody>
      </p:sp>
      <p:pic>
        <p:nvPicPr>
          <p:cNvPr id="21" name="Picture 20"/>
          <p:cNvPicPr>
            <a:picLocks noChangeAspect="1"/>
          </p:cNvPicPr>
          <p:nvPr/>
        </p:nvPicPr>
        <p:blipFill rotWithShape="1">
          <a:blip r:embed="rId2">
            <a:extLst>
              <a:ext uri="{28A0092B-C50C-407E-A947-70E740481C1C}">
                <a14:useLocalDpi xmlns:a14="http://schemas.microsoft.com/office/drawing/2010/main" val="0"/>
              </a:ext>
            </a:extLst>
          </a:blip>
          <a:srcRect l="1250" t="1592" r="1250"/>
          <a:stretch/>
        </p:blipFill>
        <p:spPr>
          <a:xfrm>
            <a:off x="137055" y="0"/>
            <a:ext cx="5686970" cy="4149969"/>
          </a:xfrm>
          <a:prstGeom prst="ellipse">
            <a:avLst/>
          </a:prstGeom>
        </p:spPr>
      </p:pic>
      <p:sp>
        <p:nvSpPr>
          <p:cNvPr id="22" name="TextBox 21"/>
          <p:cNvSpPr txBox="1"/>
          <p:nvPr/>
        </p:nvSpPr>
        <p:spPr>
          <a:xfrm>
            <a:off x="7102373" y="2832009"/>
            <a:ext cx="2461846" cy="1015663"/>
          </a:xfrm>
          <a:prstGeom prst="rect">
            <a:avLst/>
          </a:prstGeom>
          <a:noFill/>
        </p:spPr>
        <p:txBody>
          <a:bodyPr wrap="square" rtlCol="0">
            <a:spAutoFit/>
          </a:bodyPr>
          <a:lstStyle/>
          <a:p>
            <a:r>
              <a:rPr lang="en-US" sz="6000" b="1" dirty="0" err="1" smtClean="0">
                <a:solidFill>
                  <a:srgbClr val="0070C0"/>
                </a:solidFill>
                <a:latin typeface="Times New Roman" pitchFamily="18" charset="0"/>
                <a:cs typeface="Times New Roman" pitchFamily="18" charset="0"/>
              </a:rPr>
              <a:t>Gợi</a:t>
            </a:r>
            <a:r>
              <a:rPr lang="en-US" sz="6000" b="1" dirty="0" smtClean="0">
                <a:solidFill>
                  <a:srgbClr val="0070C0"/>
                </a:solidFill>
                <a:latin typeface="Times New Roman" pitchFamily="18" charset="0"/>
                <a:cs typeface="Times New Roman" pitchFamily="18" charset="0"/>
              </a:rPr>
              <a:t> ý:</a:t>
            </a:r>
            <a:endParaRPr lang="en-US" sz="6000" b="1" dirty="0">
              <a:solidFill>
                <a:srgbClr val="0070C0"/>
              </a:solidFill>
              <a:latin typeface="Times New Roman" pitchFamily="18" charset="0"/>
              <a:cs typeface="Times New Roman" pitchFamily="18" charset="0"/>
            </a:endParaRPr>
          </a:p>
        </p:txBody>
      </p:sp>
      <p:sp>
        <p:nvSpPr>
          <p:cNvPr id="23" name="TextBox 22"/>
          <p:cNvSpPr txBox="1"/>
          <p:nvPr/>
        </p:nvSpPr>
        <p:spPr>
          <a:xfrm>
            <a:off x="576508" y="4333252"/>
            <a:ext cx="11324761" cy="2554545"/>
          </a:xfrm>
          <a:prstGeom prst="rect">
            <a:avLst/>
          </a:prstGeom>
          <a:noFill/>
        </p:spPr>
        <p:txBody>
          <a:bodyPr wrap="square" rtlCol="0">
            <a:spAutoFit/>
          </a:bodyPr>
          <a:lstStyle/>
          <a:p>
            <a:pPr marL="285750" indent="-285750">
              <a:buFontTx/>
              <a:buChar char="-"/>
            </a:pPr>
            <a:r>
              <a:rPr lang="en-US" sz="4000" dirty="0" err="1" smtClean="0">
                <a:latin typeface="Times New Roman" pitchFamily="18" charset="0"/>
                <a:cs typeface="Times New Roman" panose="02020603050405020304" pitchFamily="18" charset="0"/>
              </a:rPr>
              <a:t>Hôm</a:t>
            </a:r>
            <a:r>
              <a:rPr lang="en-US" sz="4000" dirty="0" smtClean="0">
                <a:latin typeface="Times New Roman" panose="02020603050405020304" pitchFamily="18" charset="0"/>
                <a:cs typeface="Times New Roman" panose="02020603050405020304" pitchFamily="18" charset="0"/>
              </a:rPr>
              <a:t> qua </a:t>
            </a:r>
            <a:r>
              <a:rPr lang="en-US" sz="4000" dirty="0" err="1" smtClean="0">
                <a:latin typeface="Times New Roman" panose="02020603050405020304" pitchFamily="18" charset="0"/>
                <a:cs typeface="Times New Roman" panose="02020603050405020304" pitchFamily="18" charset="0"/>
              </a:rPr>
              <a:t>em</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nào</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phá</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đổ</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hàng</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rào</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làm</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dập</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hoa</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trong</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vườn</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trường</a:t>
            </a:r>
            <a:r>
              <a:rPr lang="en-US" sz="4000" dirty="0" smtClean="0">
                <a:latin typeface="Times New Roman" panose="02020603050405020304" pitchFamily="18" charset="0"/>
                <a:cs typeface="Times New Roman" panose="02020603050405020304" pitchFamily="18" charset="0"/>
              </a:rPr>
              <a:t>?</a:t>
            </a:r>
          </a:p>
          <a:p>
            <a:pPr marL="285750" indent="-285750">
              <a:buFontTx/>
              <a:buChar char="-"/>
            </a:pPr>
            <a:r>
              <a:rPr lang="en-US" sz="4000" dirty="0" err="1" smtClean="0">
                <a:latin typeface="Times New Roman" panose="02020603050405020304" pitchFamily="18" charset="0"/>
                <a:cs typeface="Times New Roman" panose="02020603050405020304" pitchFamily="18" charset="0"/>
              </a:rPr>
              <a:t>Thầy</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mong</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em</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nào</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phạm</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lỗi</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sẽ</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sửa</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lại</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hàng</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rào</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và</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luống</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hoa</a:t>
            </a:r>
            <a:r>
              <a:rPr lang="en-US" sz="4000" dirty="0" smtClean="0">
                <a:latin typeface="Times New Roman" panose="02020603050405020304" pitchFamily="18" charset="0"/>
                <a:cs typeface="Times New Roman" panose="02020603050405020304" pitchFamily="18" charset="0"/>
              </a:rPr>
              <a:t>.</a:t>
            </a:r>
            <a:endParaRPr lang="en-US" sz="4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6731342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3670" y="0"/>
            <a:ext cx="1219200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itchFamily="18" charset="0"/>
              <a:cs typeface="Times New Roman" pitchFamily="18"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5950424" cy="3916907"/>
          </a:xfrm>
          <a:prstGeom prst="rect">
            <a:avLst/>
          </a:prstGeom>
        </p:spPr>
      </p:pic>
      <p:sp>
        <p:nvSpPr>
          <p:cNvPr id="5" name="Rounded Rectangle 4"/>
          <p:cNvSpPr/>
          <p:nvPr/>
        </p:nvSpPr>
        <p:spPr>
          <a:xfrm>
            <a:off x="6018383" y="110817"/>
            <a:ext cx="5547458" cy="801024"/>
          </a:xfrm>
          <a:prstGeom prst="roundRect">
            <a:avLst>
              <a:gd name="adj" fmla="val 50000"/>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itchFamily="18" charset="0"/>
              <a:cs typeface="Times New Roman" pitchFamily="18" charset="0"/>
            </a:endParaRPr>
          </a:p>
        </p:txBody>
      </p:sp>
      <p:sp>
        <p:nvSpPr>
          <p:cNvPr id="6" name="TextBox 5"/>
          <p:cNvSpPr txBox="1"/>
          <p:nvPr/>
        </p:nvSpPr>
        <p:spPr>
          <a:xfrm>
            <a:off x="6035505" y="110817"/>
            <a:ext cx="5556273" cy="646331"/>
          </a:xfrm>
          <a:prstGeom prst="rect">
            <a:avLst/>
          </a:prstGeom>
          <a:noFill/>
        </p:spPr>
        <p:txBody>
          <a:bodyPr wrap="square" rtlCol="0">
            <a:spAutoFit/>
          </a:bodyPr>
          <a:lstStyle/>
          <a:p>
            <a:r>
              <a:rPr lang="en-US" sz="3600" dirty="0" err="1" smtClean="0">
                <a:solidFill>
                  <a:srgbClr val="0033CC"/>
                </a:solidFill>
                <a:latin typeface="Times New Roman" pitchFamily="18" charset="0"/>
                <a:cs typeface="Times New Roman" pitchFamily="18" charset="0"/>
              </a:rPr>
              <a:t>Viên</a:t>
            </a:r>
            <a:r>
              <a:rPr lang="en-US" sz="3600" dirty="0" smtClean="0">
                <a:solidFill>
                  <a:srgbClr val="0033CC"/>
                </a:solidFill>
                <a:latin typeface="Times New Roman" pitchFamily="18" charset="0"/>
                <a:cs typeface="Times New Roman" pitchFamily="18" charset="0"/>
              </a:rPr>
              <a:t> </a:t>
            </a:r>
            <a:r>
              <a:rPr lang="en-US" sz="3600" dirty="0" err="1" smtClean="0">
                <a:solidFill>
                  <a:srgbClr val="0033CC"/>
                </a:solidFill>
                <a:latin typeface="Times New Roman" pitchFamily="18" charset="0"/>
                <a:cs typeface="Times New Roman" pitchFamily="18" charset="0"/>
              </a:rPr>
              <a:t>tướng</a:t>
            </a:r>
            <a:r>
              <a:rPr lang="en-US" sz="3600" dirty="0" smtClean="0">
                <a:solidFill>
                  <a:srgbClr val="0033CC"/>
                </a:solidFill>
                <a:latin typeface="Times New Roman" pitchFamily="18" charset="0"/>
                <a:cs typeface="Times New Roman" pitchFamily="18" charset="0"/>
              </a:rPr>
              <a:t> </a:t>
            </a:r>
            <a:r>
              <a:rPr lang="en-US" sz="3600" dirty="0" err="1" smtClean="0">
                <a:solidFill>
                  <a:srgbClr val="0033CC"/>
                </a:solidFill>
                <a:latin typeface="Times New Roman" pitchFamily="18" charset="0"/>
                <a:cs typeface="Times New Roman" pitchFamily="18" charset="0"/>
              </a:rPr>
              <a:t>ra</a:t>
            </a:r>
            <a:r>
              <a:rPr lang="en-US" sz="3600" dirty="0" smtClean="0">
                <a:solidFill>
                  <a:srgbClr val="0033CC"/>
                </a:solidFill>
                <a:latin typeface="Times New Roman" pitchFamily="18" charset="0"/>
                <a:cs typeface="Times New Roman" pitchFamily="18" charset="0"/>
              </a:rPr>
              <a:t> </a:t>
            </a:r>
            <a:r>
              <a:rPr lang="en-US" sz="3600" dirty="0" err="1" smtClean="0">
                <a:solidFill>
                  <a:srgbClr val="0033CC"/>
                </a:solidFill>
                <a:latin typeface="Times New Roman" pitchFamily="18" charset="0"/>
                <a:cs typeface="Times New Roman" pitchFamily="18" charset="0"/>
              </a:rPr>
              <a:t>lệnh</a:t>
            </a:r>
            <a:r>
              <a:rPr lang="en-US" sz="3600" dirty="0" smtClean="0">
                <a:solidFill>
                  <a:srgbClr val="0033CC"/>
                </a:solidFill>
                <a:latin typeface="Times New Roman" pitchFamily="18" charset="0"/>
                <a:cs typeface="Times New Roman" pitchFamily="18" charset="0"/>
              </a:rPr>
              <a:t> </a:t>
            </a:r>
            <a:r>
              <a:rPr lang="en-US" sz="3600" dirty="0" err="1" smtClean="0">
                <a:solidFill>
                  <a:srgbClr val="0033CC"/>
                </a:solidFill>
                <a:latin typeface="Times New Roman" pitchFamily="18" charset="0"/>
                <a:cs typeface="Times New Roman" pitchFamily="18" charset="0"/>
              </a:rPr>
              <a:t>thế</a:t>
            </a:r>
            <a:r>
              <a:rPr lang="en-US" sz="3600" dirty="0" smtClean="0">
                <a:solidFill>
                  <a:srgbClr val="0033CC"/>
                </a:solidFill>
                <a:latin typeface="Times New Roman" pitchFamily="18" charset="0"/>
                <a:cs typeface="Times New Roman" pitchFamily="18" charset="0"/>
              </a:rPr>
              <a:t> </a:t>
            </a:r>
            <a:r>
              <a:rPr lang="en-US" sz="3600" dirty="0" err="1" smtClean="0">
                <a:solidFill>
                  <a:srgbClr val="0033CC"/>
                </a:solidFill>
                <a:latin typeface="Times New Roman" pitchFamily="18" charset="0"/>
                <a:cs typeface="Times New Roman" pitchFamily="18" charset="0"/>
              </a:rPr>
              <a:t>nào</a:t>
            </a:r>
            <a:r>
              <a:rPr lang="en-US" sz="3600" dirty="0" smtClean="0">
                <a:solidFill>
                  <a:srgbClr val="0033CC"/>
                </a:solidFill>
                <a:latin typeface="Times New Roman" pitchFamily="18" charset="0"/>
                <a:cs typeface="Times New Roman" pitchFamily="18" charset="0"/>
              </a:rPr>
              <a:t>?</a:t>
            </a:r>
            <a:endParaRPr lang="en-US" sz="3600" dirty="0">
              <a:solidFill>
                <a:srgbClr val="0033CC"/>
              </a:solidFill>
              <a:latin typeface="Times New Roman" pitchFamily="18" charset="0"/>
              <a:cs typeface="Times New Roman" pitchFamily="18" charset="0"/>
            </a:endParaRPr>
          </a:p>
        </p:txBody>
      </p:sp>
      <p:sp>
        <p:nvSpPr>
          <p:cNvPr id="8" name="Rounded Rectangle 7"/>
          <p:cNvSpPr/>
          <p:nvPr/>
        </p:nvSpPr>
        <p:spPr>
          <a:xfrm>
            <a:off x="6023759" y="1104202"/>
            <a:ext cx="6004904" cy="801024"/>
          </a:xfrm>
          <a:prstGeom prst="roundRect">
            <a:avLst>
              <a:gd name="adj" fmla="val 50000"/>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itchFamily="18" charset="0"/>
              <a:cs typeface="Times New Roman" pitchFamily="18" charset="0"/>
            </a:endParaRPr>
          </a:p>
        </p:txBody>
      </p:sp>
      <p:sp>
        <p:nvSpPr>
          <p:cNvPr id="9" name="TextBox 8"/>
          <p:cNvSpPr txBox="1"/>
          <p:nvPr/>
        </p:nvSpPr>
        <p:spPr>
          <a:xfrm>
            <a:off x="6051283" y="1078826"/>
            <a:ext cx="6014446" cy="646331"/>
          </a:xfrm>
          <a:prstGeom prst="rect">
            <a:avLst/>
          </a:prstGeom>
          <a:noFill/>
        </p:spPr>
        <p:txBody>
          <a:bodyPr wrap="square" rtlCol="0">
            <a:spAutoFit/>
          </a:bodyPr>
          <a:lstStyle/>
          <a:p>
            <a:r>
              <a:rPr lang="en-US" sz="3600" dirty="0" err="1" smtClean="0">
                <a:solidFill>
                  <a:srgbClr val="0033CC"/>
                </a:solidFill>
                <a:latin typeface="Times New Roman" pitchFamily="18" charset="0"/>
                <a:cs typeface="Times New Roman" pitchFamily="18" charset="0"/>
              </a:rPr>
              <a:t>Chú</a:t>
            </a:r>
            <a:r>
              <a:rPr lang="en-US" sz="3600" dirty="0" smtClean="0">
                <a:solidFill>
                  <a:srgbClr val="0033CC"/>
                </a:solidFill>
                <a:latin typeface="Times New Roman" pitchFamily="18" charset="0"/>
                <a:cs typeface="Times New Roman" pitchFamily="18" charset="0"/>
              </a:rPr>
              <a:t> </a:t>
            </a:r>
            <a:r>
              <a:rPr lang="en-US" sz="3600" dirty="0" err="1" smtClean="0">
                <a:solidFill>
                  <a:srgbClr val="0033CC"/>
                </a:solidFill>
                <a:latin typeface="Times New Roman" pitchFamily="18" charset="0"/>
                <a:cs typeface="Times New Roman" pitchFamily="18" charset="0"/>
              </a:rPr>
              <a:t>lính</a:t>
            </a:r>
            <a:r>
              <a:rPr lang="en-US" sz="3600" dirty="0" smtClean="0">
                <a:solidFill>
                  <a:srgbClr val="0033CC"/>
                </a:solidFill>
                <a:latin typeface="Times New Roman" pitchFamily="18" charset="0"/>
                <a:cs typeface="Times New Roman" pitchFamily="18" charset="0"/>
              </a:rPr>
              <a:t> </a:t>
            </a:r>
            <a:r>
              <a:rPr lang="en-US" sz="3600" dirty="0" err="1" smtClean="0">
                <a:solidFill>
                  <a:srgbClr val="0033CC"/>
                </a:solidFill>
                <a:latin typeface="Times New Roman" pitchFamily="18" charset="0"/>
                <a:cs typeface="Times New Roman" pitchFamily="18" charset="0"/>
              </a:rPr>
              <a:t>nhỏ</a:t>
            </a:r>
            <a:r>
              <a:rPr lang="en-US" sz="3600" dirty="0" smtClean="0">
                <a:solidFill>
                  <a:srgbClr val="0033CC"/>
                </a:solidFill>
                <a:latin typeface="Times New Roman" pitchFamily="18" charset="0"/>
                <a:cs typeface="Times New Roman" pitchFamily="18" charset="0"/>
              </a:rPr>
              <a:t> </a:t>
            </a:r>
            <a:r>
              <a:rPr lang="en-US" sz="3600" dirty="0" err="1" smtClean="0">
                <a:solidFill>
                  <a:srgbClr val="0033CC"/>
                </a:solidFill>
                <a:latin typeface="Times New Roman" pitchFamily="18" charset="0"/>
                <a:cs typeface="Times New Roman" pitchFamily="18" charset="0"/>
              </a:rPr>
              <a:t>phản</a:t>
            </a:r>
            <a:r>
              <a:rPr lang="en-US" sz="3600" dirty="0" smtClean="0">
                <a:solidFill>
                  <a:srgbClr val="0033CC"/>
                </a:solidFill>
                <a:latin typeface="Times New Roman" pitchFamily="18" charset="0"/>
                <a:cs typeface="Times New Roman" pitchFamily="18" charset="0"/>
              </a:rPr>
              <a:t> </a:t>
            </a:r>
            <a:r>
              <a:rPr lang="en-US" sz="3600" dirty="0" err="1" smtClean="0">
                <a:solidFill>
                  <a:srgbClr val="0033CC"/>
                </a:solidFill>
                <a:latin typeface="Times New Roman" pitchFamily="18" charset="0"/>
                <a:cs typeface="Times New Roman" pitchFamily="18" charset="0"/>
              </a:rPr>
              <a:t>ứng</a:t>
            </a:r>
            <a:r>
              <a:rPr lang="en-US" sz="3600" dirty="0" smtClean="0">
                <a:solidFill>
                  <a:srgbClr val="0033CC"/>
                </a:solidFill>
                <a:latin typeface="Times New Roman" pitchFamily="18" charset="0"/>
                <a:cs typeface="Times New Roman" pitchFamily="18" charset="0"/>
              </a:rPr>
              <a:t> </a:t>
            </a:r>
            <a:r>
              <a:rPr lang="en-US" sz="3600" dirty="0" err="1" smtClean="0">
                <a:solidFill>
                  <a:srgbClr val="0033CC"/>
                </a:solidFill>
                <a:latin typeface="Times New Roman" pitchFamily="18" charset="0"/>
                <a:cs typeface="Times New Roman" pitchFamily="18" charset="0"/>
              </a:rPr>
              <a:t>ra</a:t>
            </a:r>
            <a:r>
              <a:rPr lang="en-US" sz="3600" dirty="0" smtClean="0">
                <a:solidFill>
                  <a:srgbClr val="0033CC"/>
                </a:solidFill>
                <a:latin typeface="Times New Roman" pitchFamily="18" charset="0"/>
                <a:cs typeface="Times New Roman" pitchFamily="18" charset="0"/>
              </a:rPr>
              <a:t> </a:t>
            </a:r>
            <a:r>
              <a:rPr lang="en-US" sz="3600" dirty="0" err="1" smtClean="0">
                <a:solidFill>
                  <a:srgbClr val="0033CC"/>
                </a:solidFill>
                <a:latin typeface="Times New Roman" pitchFamily="18" charset="0"/>
                <a:cs typeface="Times New Roman" pitchFamily="18" charset="0"/>
              </a:rPr>
              <a:t>sao</a:t>
            </a:r>
            <a:r>
              <a:rPr lang="en-US" sz="3600" dirty="0" smtClean="0">
                <a:solidFill>
                  <a:srgbClr val="0033CC"/>
                </a:solidFill>
                <a:latin typeface="Times New Roman" pitchFamily="18" charset="0"/>
                <a:cs typeface="Times New Roman" pitchFamily="18" charset="0"/>
              </a:rPr>
              <a:t>?</a:t>
            </a:r>
            <a:endParaRPr lang="en-US" sz="3600" dirty="0">
              <a:solidFill>
                <a:srgbClr val="0033CC"/>
              </a:solidFill>
              <a:latin typeface="Times New Roman" pitchFamily="18" charset="0"/>
              <a:cs typeface="Times New Roman" pitchFamily="18" charset="0"/>
            </a:endParaRPr>
          </a:p>
        </p:txBody>
      </p:sp>
      <p:sp>
        <p:nvSpPr>
          <p:cNvPr id="11" name="Rounded Rectangle 10"/>
          <p:cNvSpPr/>
          <p:nvPr/>
        </p:nvSpPr>
        <p:spPr>
          <a:xfrm>
            <a:off x="6045363" y="2122033"/>
            <a:ext cx="5855508" cy="801024"/>
          </a:xfrm>
          <a:prstGeom prst="roundRect">
            <a:avLst>
              <a:gd name="adj" fmla="val 50000"/>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itchFamily="18" charset="0"/>
              <a:cs typeface="Times New Roman" pitchFamily="18" charset="0"/>
            </a:endParaRPr>
          </a:p>
        </p:txBody>
      </p:sp>
      <p:sp>
        <p:nvSpPr>
          <p:cNvPr id="12" name="TextBox 11"/>
          <p:cNvSpPr txBox="1"/>
          <p:nvPr/>
        </p:nvSpPr>
        <p:spPr>
          <a:xfrm>
            <a:off x="6063436" y="2122033"/>
            <a:ext cx="5864812" cy="646331"/>
          </a:xfrm>
          <a:prstGeom prst="rect">
            <a:avLst/>
          </a:prstGeom>
          <a:noFill/>
        </p:spPr>
        <p:txBody>
          <a:bodyPr wrap="square" rtlCol="0">
            <a:spAutoFit/>
          </a:bodyPr>
          <a:lstStyle/>
          <a:p>
            <a:r>
              <a:rPr lang="en-US" sz="3600" dirty="0" err="1" smtClean="0">
                <a:solidFill>
                  <a:srgbClr val="0033CC"/>
                </a:solidFill>
                <a:latin typeface="Times New Roman" pitchFamily="18" charset="0"/>
                <a:cs typeface="Times New Roman" pitchFamily="18" charset="0"/>
              </a:rPr>
              <a:t>Câu</a:t>
            </a:r>
            <a:r>
              <a:rPr lang="en-US" sz="3600" dirty="0" smtClean="0">
                <a:solidFill>
                  <a:srgbClr val="0033CC"/>
                </a:solidFill>
                <a:latin typeface="Times New Roman" pitchFamily="18" charset="0"/>
                <a:cs typeface="Times New Roman" pitchFamily="18" charset="0"/>
              </a:rPr>
              <a:t> </a:t>
            </a:r>
            <a:r>
              <a:rPr lang="en-US" sz="3600" dirty="0" err="1" smtClean="0">
                <a:solidFill>
                  <a:srgbClr val="0033CC"/>
                </a:solidFill>
                <a:latin typeface="Times New Roman" pitchFamily="18" charset="0"/>
                <a:cs typeface="Times New Roman" pitchFamily="18" charset="0"/>
              </a:rPr>
              <a:t>chuyện</a:t>
            </a:r>
            <a:r>
              <a:rPr lang="en-US" sz="3600" dirty="0" smtClean="0">
                <a:solidFill>
                  <a:srgbClr val="0033CC"/>
                </a:solidFill>
                <a:latin typeface="Times New Roman" pitchFamily="18" charset="0"/>
                <a:cs typeface="Times New Roman" pitchFamily="18" charset="0"/>
              </a:rPr>
              <a:t> </a:t>
            </a:r>
            <a:r>
              <a:rPr lang="en-US" sz="3600" dirty="0" err="1" smtClean="0">
                <a:solidFill>
                  <a:srgbClr val="0033CC"/>
                </a:solidFill>
                <a:latin typeface="Times New Roman" pitchFamily="18" charset="0"/>
                <a:cs typeface="Times New Roman" pitchFamily="18" charset="0"/>
              </a:rPr>
              <a:t>kết</a:t>
            </a:r>
            <a:r>
              <a:rPr lang="en-US" sz="3600" dirty="0" smtClean="0">
                <a:solidFill>
                  <a:srgbClr val="0033CC"/>
                </a:solidFill>
                <a:latin typeface="Times New Roman" pitchFamily="18" charset="0"/>
                <a:cs typeface="Times New Roman" pitchFamily="18" charset="0"/>
              </a:rPr>
              <a:t> </a:t>
            </a:r>
            <a:r>
              <a:rPr lang="en-US" sz="3600" dirty="0" err="1" smtClean="0">
                <a:solidFill>
                  <a:srgbClr val="0033CC"/>
                </a:solidFill>
                <a:latin typeface="Times New Roman" pitchFamily="18" charset="0"/>
                <a:cs typeface="Times New Roman" pitchFamily="18" charset="0"/>
              </a:rPr>
              <a:t>thúc</a:t>
            </a:r>
            <a:r>
              <a:rPr lang="en-US" sz="3600" dirty="0" smtClean="0">
                <a:solidFill>
                  <a:srgbClr val="0033CC"/>
                </a:solidFill>
                <a:latin typeface="Times New Roman" pitchFamily="18" charset="0"/>
                <a:cs typeface="Times New Roman" pitchFamily="18" charset="0"/>
              </a:rPr>
              <a:t> </a:t>
            </a:r>
            <a:r>
              <a:rPr lang="en-US" sz="3600" dirty="0" err="1" smtClean="0">
                <a:solidFill>
                  <a:srgbClr val="0033CC"/>
                </a:solidFill>
                <a:latin typeface="Times New Roman" pitchFamily="18" charset="0"/>
                <a:cs typeface="Times New Roman" pitchFamily="18" charset="0"/>
              </a:rPr>
              <a:t>thế</a:t>
            </a:r>
            <a:r>
              <a:rPr lang="en-US" sz="3600" dirty="0" smtClean="0">
                <a:solidFill>
                  <a:srgbClr val="0033CC"/>
                </a:solidFill>
                <a:latin typeface="Times New Roman" pitchFamily="18" charset="0"/>
                <a:cs typeface="Times New Roman" pitchFamily="18" charset="0"/>
              </a:rPr>
              <a:t> </a:t>
            </a:r>
            <a:r>
              <a:rPr lang="en-US" sz="3600" dirty="0" err="1" smtClean="0">
                <a:solidFill>
                  <a:srgbClr val="0033CC"/>
                </a:solidFill>
                <a:latin typeface="Times New Roman" pitchFamily="18" charset="0"/>
                <a:cs typeface="Times New Roman" pitchFamily="18" charset="0"/>
              </a:rPr>
              <a:t>nào</a:t>
            </a:r>
            <a:r>
              <a:rPr lang="en-US" sz="3600" dirty="0" smtClean="0">
                <a:solidFill>
                  <a:srgbClr val="0033CC"/>
                </a:solidFill>
                <a:latin typeface="Times New Roman" pitchFamily="18" charset="0"/>
                <a:cs typeface="Times New Roman" pitchFamily="18" charset="0"/>
              </a:rPr>
              <a:t>?</a:t>
            </a:r>
            <a:endParaRPr lang="en-US" sz="3600" dirty="0">
              <a:solidFill>
                <a:srgbClr val="0033CC"/>
              </a:solidFill>
              <a:latin typeface="Times New Roman" pitchFamily="18" charset="0"/>
              <a:cs typeface="Times New Roman" pitchFamily="18" charset="0"/>
            </a:endParaRPr>
          </a:p>
        </p:txBody>
      </p:sp>
      <p:sp>
        <p:nvSpPr>
          <p:cNvPr id="13" name="TextBox 12"/>
          <p:cNvSpPr txBox="1"/>
          <p:nvPr/>
        </p:nvSpPr>
        <p:spPr>
          <a:xfrm>
            <a:off x="7582718" y="3083141"/>
            <a:ext cx="2461846" cy="1015663"/>
          </a:xfrm>
          <a:prstGeom prst="rect">
            <a:avLst/>
          </a:prstGeom>
          <a:noFill/>
        </p:spPr>
        <p:txBody>
          <a:bodyPr wrap="square" rtlCol="0">
            <a:spAutoFit/>
          </a:bodyPr>
          <a:lstStyle/>
          <a:p>
            <a:r>
              <a:rPr lang="en-US" sz="6000" b="1" dirty="0" err="1" smtClean="0">
                <a:solidFill>
                  <a:srgbClr val="0070C0"/>
                </a:solidFill>
                <a:latin typeface="Times New Roman" pitchFamily="18" charset="0"/>
                <a:cs typeface="Times New Roman" pitchFamily="18" charset="0"/>
              </a:rPr>
              <a:t>Gợi</a:t>
            </a:r>
            <a:r>
              <a:rPr lang="en-US" sz="6000" b="1" dirty="0" smtClean="0">
                <a:solidFill>
                  <a:srgbClr val="0070C0"/>
                </a:solidFill>
                <a:latin typeface="Times New Roman" pitchFamily="18" charset="0"/>
                <a:cs typeface="Times New Roman" pitchFamily="18" charset="0"/>
              </a:rPr>
              <a:t> ý:</a:t>
            </a:r>
            <a:endParaRPr lang="en-US" sz="6000" b="1" dirty="0">
              <a:solidFill>
                <a:srgbClr val="0070C0"/>
              </a:solidFill>
              <a:latin typeface="Times New Roman" pitchFamily="18" charset="0"/>
              <a:cs typeface="Times New Roman" pitchFamily="18" charset="0"/>
            </a:endParaRPr>
          </a:p>
        </p:txBody>
      </p:sp>
      <p:sp>
        <p:nvSpPr>
          <p:cNvPr id="14" name="TextBox 13"/>
          <p:cNvSpPr txBox="1"/>
          <p:nvPr/>
        </p:nvSpPr>
        <p:spPr>
          <a:xfrm>
            <a:off x="218365" y="4201129"/>
            <a:ext cx="11505062" cy="2708434"/>
          </a:xfrm>
          <a:prstGeom prst="rect">
            <a:avLst/>
          </a:prstGeom>
          <a:noFill/>
        </p:spPr>
        <p:txBody>
          <a:bodyPr wrap="square" rtlCol="0">
            <a:spAutoFit/>
          </a:bodyPr>
          <a:lstStyle/>
          <a:p>
            <a:r>
              <a:rPr lang="en-US" sz="3200" dirty="0" smtClean="0">
                <a:solidFill>
                  <a:srgbClr val="00B050"/>
                </a:solidFill>
                <a:latin typeface="Times New Roman" pitchFamily="18" charset="0"/>
                <a:cs typeface="Times New Roman" pitchFamily="18" charset="0"/>
              </a:rPr>
              <a:t>- </a:t>
            </a:r>
            <a:r>
              <a:rPr lang="en-US" sz="3400" dirty="0" err="1" smtClean="0">
                <a:latin typeface="Times New Roman" panose="02020603050405020304" pitchFamily="18" charset="0"/>
                <a:cs typeface="Times New Roman" panose="02020603050405020304" pitchFamily="18" charset="0"/>
              </a:rPr>
              <a:t>Viên</a:t>
            </a:r>
            <a:r>
              <a:rPr lang="en-US" sz="3400" dirty="0" smtClean="0">
                <a:latin typeface="Times New Roman" panose="02020603050405020304" pitchFamily="18" charset="0"/>
                <a:cs typeface="Times New Roman" panose="02020603050405020304" pitchFamily="18" charset="0"/>
              </a:rPr>
              <a:t> </a:t>
            </a:r>
            <a:r>
              <a:rPr lang="en-US" sz="3400" dirty="0" err="1" smtClean="0">
                <a:latin typeface="Times New Roman" panose="02020603050405020304" pitchFamily="18" charset="0"/>
                <a:cs typeface="Times New Roman" panose="02020603050405020304" pitchFamily="18" charset="0"/>
              </a:rPr>
              <a:t>tướng</a:t>
            </a:r>
            <a:r>
              <a:rPr lang="en-US" sz="3400" dirty="0" smtClean="0">
                <a:latin typeface="Times New Roman" panose="02020603050405020304" pitchFamily="18" charset="0"/>
                <a:cs typeface="Times New Roman" panose="02020603050405020304" pitchFamily="18" charset="0"/>
              </a:rPr>
              <a:t> </a:t>
            </a:r>
            <a:r>
              <a:rPr lang="en-US" sz="3400" dirty="0" err="1" smtClean="0">
                <a:latin typeface="Times New Roman" panose="02020603050405020304" pitchFamily="18" charset="0"/>
                <a:cs typeface="Times New Roman" panose="02020603050405020304" pitchFamily="18" charset="0"/>
              </a:rPr>
              <a:t>khoát</a:t>
            </a:r>
            <a:r>
              <a:rPr lang="en-US" sz="3400" dirty="0" smtClean="0">
                <a:latin typeface="Times New Roman" panose="02020603050405020304" pitchFamily="18" charset="0"/>
                <a:cs typeface="Times New Roman" panose="02020603050405020304" pitchFamily="18" charset="0"/>
              </a:rPr>
              <a:t> </a:t>
            </a:r>
            <a:r>
              <a:rPr lang="en-US" sz="3400" dirty="0" err="1" smtClean="0">
                <a:latin typeface="Times New Roman" panose="02020603050405020304" pitchFamily="18" charset="0"/>
                <a:cs typeface="Times New Roman" panose="02020603050405020304" pitchFamily="18" charset="0"/>
              </a:rPr>
              <a:t>tay</a:t>
            </a:r>
            <a:r>
              <a:rPr lang="en-US" sz="3400" dirty="0">
                <a:latin typeface="Times New Roman" panose="02020603050405020304" pitchFamily="18" charset="0"/>
                <a:cs typeface="Times New Roman" panose="02020603050405020304" pitchFamily="18" charset="0"/>
              </a:rPr>
              <a:t> </a:t>
            </a:r>
            <a:r>
              <a:rPr lang="en-US" sz="3400" dirty="0" err="1" smtClean="0">
                <a:latin typeface="Times New Roman" panose="02020603050405020304" pitchFamily="18" charset="0"/>
                <a:cs typeface="Times New Roman" panose="02020603050405020304" pitchFamily="18" charset="0"/>
              </a:rPr>
              <a:t>và</a:t>
            </a:r>
            <a:r>
              <a:rPr lang="en-US" sz="3400" dirty="0" smtClean="0">
                <a:latin typeface="Times New Roman" panose="02020603050405020304" pitchFamily="18" charset="0"/>
                <a:cs typeface="Times New Roman" panose="02020603050405020304" pitchFamily="18" charset="0"/>
              </a:rPr>
              <a:t> </a:t>
            </a:r>
            <a:r>
              <a:rPr lang="en-US" sz="3400" dirty="0" err="1" smtClean="0">
                <a:latin typeface="Times New Roman" panose="02020603050405020304" pitchFamily="18" charset="0"/>
                <a:cs typeface="Times New Roman" panose="02020603050405020304" pitchFamily="18" charset="0"/>
              </a:rPr>
              <a:t>nói</a:t>
            </a:r>
            <a:r>
              <a:rPr lang="en-US" sz="3400" dirty="0" smtClean="0">
                <a:latin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cs typeface="Times New Roman" panose="02020603050405020304" pitchFamily="18" charset="0"/>
              </a:rPr>
              <a:t>V</a:t>
            </a:r>
            <a:r>
              <a:rPr lang="en-US" sz="3400" dirty="0" err="1" smtClean="0">
                <a:latin typeface="Times New Roman" panose="02020603050405020304" pitchFamily="18" charset="0"/>
                <a:cs typeface="Times New Roman" panose="02020603050405020304" pitchFamily="18" charset="0"/>
              </a:rPr>
              <a:t>ề</a:t>
            </a:r>
            <a:r>
              <a:rPr lang="en-US" sz="3400" dirty="0" smtClean="0">
                <a:latin typeface="Times New Roman" panose="02020603050405020304" pitchFamily="18" charset="0"/>
                <a:cs typeface="Times New Roman" panose="02020603050405020304" pitchFamily="18" charset="0"/>
              </a:rPr>
              <a:t> </a:t>
            </a:r>
            <a:r>
              <a:rPr lang="en-US" sz="3400" dirty="0" err="1" smtClean="0">
                <a:latin typeface="Times New Roman" panose="02020603050405020304" pitchFamily="18" charset="0"/>
                <a:cs typeface="Times New Roman" panose="02020603050405020304" pitchFamily="18" charset="0"/>
              </a:rPr>
              <a:t>thôi</a:t>
            </a:r>
            <a:r>
              <a:rPr lang="en-US" sz="3400" dirty="0" smtClean="0">
                <a:latin typeface="Times New Roman" panose="02020603050405020304" pitchFamily="18" charset="0"/>
                <a:cs typeface="Times New Roman" panose="02020603050405020304" pitchFamily="18" charset="0"/>
              </a:rPr>
              <a:t>!</a:t>
            </a:r>
          </a:p>
          <a:p>
            <a:r>
              <a:rPr lang="en-US" sz="3400" dirty="0" smtClean="0">
                <a:latin typeface="Times New Roman" panose="02020603050405020304" pitchFamily="18" charset="0"/>
                <a:cs typeface="Times New Roman" panose="02020603050405020304" pitchFamily="18" charset="0"/>
              </a:rPr>
              <a:t>- </a:t>
            </a:r>
            <a:r>
              <a:rPr lang="en-US" sz="3400" dirty="0" err="1" smtClean="0">
                <a:latin typeface="Times New Roman" panose="02020603050405020304" pitchFamily="18" charset="0"/>
                <a:cs typeface="Times New Roman" panose="02020603050405020304" pitchFamily="18" charset="0"/>
              </a:rPr>
              <a:t>Chú</a:t>
            </a:r>
            <a:r>
              <a:rPr lang="en-US" sz="3400" dirty="0" smtClean="0">
                <a:latin typeface="Times New Roman" panose="02020603050405020304" pitchFamily="18" charset="0"/>
                <a:cs typeface="Times New Roman" panose="02020603050405020304" pitchFamily="18" charset="0"/>
              </a:rPr>
              <a:t> </a:t>
            </a:r>
            <a:r>
              <a:rPr lang="en-US" sz="3400" dirty="0" err="1" smtClean="0">
                <a:latin typeface="Times New Roman" panose="02020603050405020304" pitchFamily="18" charset="0"/>
                <a:cs typeface="Times New Roman" panose="02020603050405020304" pitchFamily="18" charset="0"/>
              </a:rPr>
              <a:t>lính</a:t>
            </a:r>
            <a:r>
              <a:rPr lang="en-US" sz="3400" dirty="0" smtClean="0">
                <a:latin typeface="Times New Roman" panose="02020603050405020304" pitchFamily="18" charset="0"/>
                <a:cs typeface="Times New Roman" panose="02020603050405020304" pitchFamily="18" charset="0"/>
              </a:rPr>
              <a:t> </a:t>
            </a:r>
            <a:r>
              <a:rPr lang="en-US" sz="3400" dirty="0" err="1" smtClean="0">
                <a:latin typeface="Times New Roman" panose="02020603050405020304" pitchFamily="18" charset="0"/>
                <a:cs typeface="Times New Roman" panose="02020603050405020304" pitchFamily="18" charset="0"/>
              </a:rPr>
              <a:t>nhỏ</a:t>
            </a:r>
            <a:r>
              <a:rPr lang="en-US" sz="3400" dirty="0" smtClean="0">
                <a:latin typeface="Times New Roman" panose="02020603050405020304" pitchFamily="18" charset="0"/>
                <a:cs typeface="Times New Roman" panose="02020603050405020304" pitchFamily="18" charset="0"/>
              </a:rPr>
              <a:t> </a:t>
            </a:r>
            <a:r>
              <a:rPr lang="en-US" sz="3400" dirty="0" err="1" smtClean="0">
                <a:latin typeface="Times New Roman" panose="02020603050405020304" pitchFamily="18" charset="0"/>
                <a:cs typeface="Times New Roman" panose="02020603050405020304" pitchFamily="18" charset="0"/>
              </a:rPr>
              <a:t>quả</a:t>
            </a:r>
            <a:r>
              <a:rPr lang="en-US" sz="3400" dirty="0" smtClean="0">
                <a:latin typeface="Times New Roman" panose="02020603050405020304" pitchFamily="18" charset="0"/>
                <a:cs typeface="Times New Roman" panose="02020603050405020304" pitchFamily="18" charset="0"/>
              </a:rPr>
              <a:t> </a:t>
            </a:r>
            <a:r>
              <a:rPr lang="en-US" sz="3400" dirty="0" err="1" smtClean="0">
                <a:latin typeface="Times New Roman" panose="02020603050405020304" pitchFamily="18" charset="0"/>
                <a:cs typeface="Times New Roman" panose="02020603050405020304" pitchFamily="18" charset="0"/>
              </a:rPr>
              <a:t>quyết</a:t>
            </a:r>
            <a:r>
              <a:rPr lang="en-US" sz="3400" dirty="0" smtClean="0">
                <a:latin typeface="Times New Roman" panose="02020603050405020304" pitchFamily="18" charset="0"/>
                <a:cs typeface="Times New Roman" panose="02020603050405020304" pitchFamily="18" charset="0"/>
              </a:rPr>
              <a:t> </a:t>
            </a:r>
            <a:r>
              <a:rPr lang="en-US" sz="3400" dirty="0" err="1" smtClean="0">
                <a:latin typeface="Times New Roman" panose="02020603050405020304" pitchFamily="18" charset="0"/>
                <a:cs typeface="Times New Roman" panose="02020603050405020304" pitchFamily="18" charset="0"/>
              </a:rPr>
              <a:t>bước</a:t>
            </a:r>
            <a:r>
              <a:rPr lang="en-US" sz="3400" dirty="0" smtClean="0">
                <a:latin typeface="Times New Roman" panose="02020603050405020304" pitchFamily="18" charset="0"/>
                <a:cs typeface="Times New Roman" panose="02020603050405020304" pitchFamily="18" charset="0"/>
              </a:rPr>
              <a:t> </a:t>
            </a:r>
            <a:r>
              <a:rPr lang="en-US" sz="3400" dirty="0" err="1" smtClean="0">
                <a:latin typeface="Times New Roman" panose="02020603050405020304" pitchFamily="18" charset="0"/>
                <a:cs typeface="Times New Roman" panose="02020603050405020304" pitchFamily="18" charset="0"/>
              </a:rPr>
              <a:t>về</a:t>
            </a:r>
            <a:r>
              <a:rPr lang="en-US" sz="3400" dirty="0" smtClean="0">
                <a:latin typeface="Times New Roman" panose="02020603050405020304" pitchFamily="18" charset="0"/>
                <a:cs typeface="Times New Roman" panose="02020603050405020304" pitchFamily="18" charset="0"/>
              </a:rPr>
              <a:t> </a:t>
            </a:r>
            <a:r>
              <a:rPr lang="en-US" sz="3400" dirty="0" err="1" smtClean="0">
                <a:latin typeface="Times New Roman" panose="02020603050405020304" pitchFamily="18" charset="0"/>
                <a:cs typeface="Times New Roman" panose="02020603050405020304" pitchFamily="18" charset="0"/>
              </a:rPr>
              <a:t>phía</a:t>
            </a:r>
            <a:r>
              <a:rPr lang="en-US" sz="3400" dirty="0" smtClean="0">
                <a:latin typeface="Times New Roman" panose="02020603050405020304" pitchFamily="18" charset="0"/>
                <a:cs typeface="Times New Roman" panose="02020603050405020304" pitchFamily="18" charset="0"/>
              </a:rPr>
              <a:t> </a:t>
            </a:r>
            <a:r>
              <a:rPr lang="en-US" sz="3400" dirty="0" err="1" smtClean="0">
                <a:latin typeface="Times New Roman" panose="02020603050405020304" pitchFamily="18" charset="0"/>
                <a:cs typeface="Times New Roman" panose="02020603050405020304" pitchFamily="18" charset="0"/>
              </a:rPr>
              <a:t>vườn</a:t>
            </a:r>
            <a:r>
              <a:rPr lang="en-US" sz="3400" dirty="0" smtClean="0">
                <a:latin typeface="Times New Roman" panose="02020603050405020304" pitchFamily="18" charset="0"/>
                <a:cs typeface="Times New Roman" panose="02020603050405020304" pitchFamily="18" charset="0"/>
              </a:rPr>
              <a:t> </a:t>
            </a:r>
            <a:r>
              <a:rPr lang="en-US" sz="3400" dirty="0" err="1" smtClean="0">
                <a:latin typeface="Times New Roman" panose="02020603050405020304" pitchFamily="18" charset="0"/>
                <a:cs typeface="Times New Roman" panose="02020603050405020304" pitchFamily="18" charset="0"/>
              </a:rPr>
              <a:t>trường</a:t>
            </a:r>
            <a:r>
              <a:rPr lang="en-US" sz="3400" dirty="0" smtClean="0">
                <a:latin typeface="Times New Roman" panose="02020603050405020304" pitchFamily="18" charset="0"/>
                <a:cs typeface="Times New Roman" panose="02020603050405020304" pitchFamily="18" charset="0"/>
              </a:rPr>
              <a:t>.</a:t>
            </a:r>
          </a:p>
          <a:p>
            <a:r>
              <a:rPr lang="en-US" sz="3400" dirty="0" smtClean="0">
                <a:latin typeface="Times New Roman" panose="02020603050405020304" pitchFamily="18" charset="0"/>
                <a:cs typeface="Times New Roman" panose="02020603050405020304" pitchFamily="18" charset="0"/>
              </a:rPr>
              <a:t>- </a:t>
            </a:r>
            <a:r>
              <a:rPr lang="en-US" sz="3400" dirty="0" err="1" smtClean="0">
                <a:latin typeface="Times New Roman" panose="02020603050405020304" pitchFamily="18" charset="0"/>
                <a:cs typeface="Times New Roman" panose="02020603050405020304" pitchFamily="18" charset="0"/>
              </a:rPr>
              <a:t>Cuối</a:t>
            </a:r>
            <a:r>
              <a:rPr lang="en-US" sz="3400" dirty="0" smtClean="0">
                <a:latin typeface="Times New Roman" panose="02020603050405020304" pitchFamily="18" charset="0"/>
                <a:cs typeface="Times New Roman" panose="02020603050405020304" pitchFamily="18" charset="0"/>
              </a:rPr>
              <a:t> </a:t>
            </a:r>
            <a:r>
              <a:rPr lang="en-US" sz="3400" dirty="0" err="1" smtClean="0">
                <a:latin typeface="Times New Roman" panose="02020603050405020304" pitchFamily="18" charset="0"/>
                <a:cs typeface="Times New Roman" panose="02020603050405020304" pitchFamily="18" charset="0"/>
              </a:rPr>
              <a:t>cùng</a:t>
            </a:r>
            <a:r>
              <a:rPr lang="en-US" sz="3400" dirty="0" smtClean="0">
                <a:latin typeface="Times New Roman" panose="02020603050405020304" pitchFamily="18" charset="0"/>
                <a:cs typeface="Times New Roman" panose="02020603050405020304" pitchFamily="18" charset="0"/>
              </a:rPr>
              <a:t>, </a:t>
            </a:r>
            <a:r>
              <a:rPr lang="en-US" sz="3400" dirty="0" err="1" smtClean="0">
                <a:latin typeface="Times New Roman" panose="02020603050405020304" pitchFamily="18" charset="0"/>
                <a:cs typeface="Times New Roman" panose="02020603050405020304" pitchFamily="18" charset="0"/>
              </a:rPr>
              <a:t>cả</a:t>
            </a:r>
            <a:r>
              <a:rPr lang="en-US" sz="3400" dirty="0" smtClean="0">
                <a:latin typeface="Times New Roman" panose="02020603050405020304" pitchFamily="18" charset="0"/>
                <a:cs typeface="Times New Roman" panose="02020603050405020304" pitchFamily="18" charset="0"/>
              </a:rPr>
              <a:t> </a:t>
            </a:r>
            <a:r>
              <a:rPr lang="en-US" sz="3400" dirty="0" err="1" smtClean="0">
                <a:latin typeface="Times New Roman" panose="02020603050405020304" pitchFamily="18" charset="0"/>
                <a:cs typeface="Times New Roman" panose="02020603050405020304" pitchFamily="18" charset="0"/>
              </a:rPr>
              <a:t>đội</a:t>
            </a:r>
            <a:r>
              <a:rPr lang="en-US" sz="3400" dirty="0" smtClean="0">
                <a:latin typeface="Times New Roman" panose="02020603050405020304" pitchFamily="18" charset="0"/>
                <a:cs typeface="Times New Roman" panose="02020603050405020304" pitchFamily="18" charset="0"/>
              </a:rPr>
              <a:t> </a:t>
            </a:r>
            <a:r>
              <a:rPr lang="en-US" sz="3400" dirty="0" err="1" smtClean="0">
                <a:latin typeface="Times New Roman" panose="02020603050405020304" pitchFamily="18" charset="0"/>
                <a:cs typeface="Times New Roman" panose="02020603050405020304" pitchFamily="18" charset="0"/>
              </a:rPr>
              <a:t>bước</a:t>
            </a:r>
            <a:r>
              <a:rPr lang="en-US" sz="3400" dirty="0" smtClean="0">
                <a:latin typeface="Times New Roman" panose="02020603050405020304" pitchFamily="18" charset="0"/>
                <a:cs typeface="Times New Roman" panose="02020603050405020304" pitchFamily="18" charset="0"/>
              </a:rPr>
              <a:t> </a:t>
            </a:r>
            <a:r>
              <a:rPr lang="en-US" sz="3400" dirty="0" err="1" smtClean="0">
                <a:latin typeface="Times New Roman" panose="02020603050405020304" pitchFamily="18" charset="0"/>
                <a:cs typeface="Times New Roman" panose="02020603050405020304" pitchFamily="18" charset="0"/>
              </a:rPr>
              <a:t>nhanh</a:t>
            </a:r>
            <a:r>
              <a:rPr lang="en-US" sz="3400" dirty="0" smtClean="0">
                <a:latin typeface="Times New Roman" panose="02020603050405020304" pitchFamily="18" charset="0"/>
                <a:cs typeface="Times New Roman" panose="02020603050405020304" pitchFamily="18" charset="0"/>
              </a:rPr>
              <a:t> </a:t>
            </a:r>
            <a:r>
              <a:rPr lang="en-US" sz="3400" dirty="0" err="1" smtClean="0">
                <a:latin typeface="Times New Roman" panose="02020603050405020304" pitchFamily="18" charset="0"/>
                <a:cs typeface="Times New Roman" panose="02020603050405020304" pitchFamily="18" charset="0"/>
              </a:rPr>
              <a:t>theo</a:t>
            </a:r>
            <a:r>
              <a:rPr lang="en-US" sz="3400" dirty="0" smtClean="0">
                <a:latin typeface="Times New Roman" panose="02020603050405020304" pitchFamily="18" charset="0"/>
                <a:cs typeface="Times New Roman" panose="02020603050405020304" pitchFamily="18" charset="0"/>
              </a:rPr>
              <a:t> </a:t>
            </a:r>
            <a:r>
              <a:rPr lang="en-US" sz="3400" dirty="0" err="1" smtClean="0">
                <a:latin typeface="Times New Roman" panose="02020603050405020304" pitchFamily="18" charset="0"/>
                <a:cs typeface="Times New Roman" panose="02020603050405020304" pitchFamily="18" charset="0"/>
              </a:rPr>
              <a:t>chú</a:t>
            </a:r>
            <a:r>
              <a:rPr lang="en-US" sz="3400" dirty="0" smtClean="0">
                <a:latin typeface="Times New Roman" panose="02020603050405020304" pitchFamily="18" charset="0"/>
                <a:cs typeface="Times New Roman" panose="02020603050405020304" pitchFamily="18" charset="0"/>
              </a:rPr>
              <a:t>, </a:t>
            </a:r>
            <a:r>
              <a:rPr lang="en-US" sz="3400" dirty="0" err="1" smtClean="0">
                <a:latin typeface="Times New Roman" panose="02020603050405020304" pitchFamily="18" charset="0"/>
                <a:cs typeface="Times New Roman" panose="02020603050405020304" pitchFamily="18" charset="0"/>
              </a:rPr>
              <a:t>như</a:t>
            </a:r>
            <a:r>
              <a:rPr lang="en-US" sz="3400" dirty="0" smtClean="0">
                <a:latin typeface="Times New Roman" panose="02020603050405020304" pitchFamily="18" charset="0"/>
                <a:cs typeface="Times New Roman" panose="02020603050405020304" pitchFamily="18" charset="0"/>
              </a:rPr>
              <a:t> </a:t>
            </a:r>
            <a:r>
              <a:rPr lang="en-US" sz="3400" dirty="0" err="1" smtClean="0">
                <a:latin typeface="Times New Roman" panose="02020603050405020304" pitchFamily="18" charset="0"/>
                <a:cs typeface="Times New Roman" panose="02020603050405020304" pitchFamily="18" charset="0"/>
              </a:rPr>
              <a:t>là</a:t>
            </a:r>
            <a:r>
              <a:rPr lang="en-US" sz="3400" dirty="0" smtClean="0">
                <a:latin typeface="Times New Roman" panose="02020603050405020304" pitchFamily="18" charset="0"/>
                <a:cs typeface="Times New Roman" panose="02020603050405020304" pitchFamily="18" charset="0"/>
              </a:rPr>
              <a:t> </a:t>
            </a:r>
            <a:r>
              <a:rPr lang="en-US" sz="3400" dirty="0" err="1" smtClean="0">
                <a:latin typeface="Times New Roman" panose="02020603050405020304" pitchFamily="18" charset="0"/>
                <a:cs typeface="Times New Roman" panose="02020603050405020304" pitchFamily="18" charset="0"/>
              </a:rPr>
              <a:t>bước</a:t>
            </a:r>
            <a:r>
              <a:rPr lang="en-US" sz="3400" dirty="0" smtClean="0">
                <a:latin typeface="Times New Roman" panose="02020603050405020304" pitchFamily="18" charset="0"/>
                <a:cs typeface="Times New Roman" panose="02020603050405020304" pitchFamily="18" charset="0"/>
              </a:rPr>
              <a:t> </a:t>
            </a:r>
            <a:r>
              <a:rPr lang="en-US" sz="3400" dirty="0" err="1" smtClean="0">
                <a:latin typeface="Times New Roman" panose="02020603050405020304" pitchFamily="18" charset="0"/>
                <a:cs typeface="Times New Roman" panose="02020603050405020304" pitchFamily="18" charset="0"/>
              </a:rPr>
              <a:t>theo</a:t>
            </a:r>
            <a:r>
              <a:rPr lang="en-US" sz="3400" dirty="0" smtClean="0">
                <a:latin typeface="Times New Roman" panose="02020603050405020304" pitchFamily="18" charset="0"/>
                <a:cs typeface="Times New Roman" panose="02020603050405020304" pitchFamily="18" charset="0"/>
              </a:rPr>
              <a:t> </a:t>
            </a:r>
            <a:r>
              <a:rPr lang="en-US" sz="3400" dirty="0" err="1" smtClean="0">
                <a:latin typeface="Times New Roman" panose="02020603050405020304" pitchFamily="18" charset="0"/>
                <a:cs typeface="Times New Roman" panose="02020603050405020304" pitchFamily="18" charset="0"/>
              </a:rPr>
              <a:t>một</a:t>
            </a:r>
            <a:r>
              <a:rPr lang="en-US" sz="3400" dirty="0" smtClean="0">
                <a:latin typeface="Times New Roman" panose="02020603050405020304" pitchFamily="18" charset="0"/>
                <a:cs typeface="Times New Roman" panose="02020603050405020304" pitchFamily="18" charset="0"/>
              </a:rPr>
              <a:t> </a:t>
            </a:r>
            <a:r>
              <a:rPr lang="en-US" sz="3400" dirty="0" err="1" smtClean="0">
                <a:latin typeface="Times New Roman" panose="02020603050405020304" pitchFamily="18" charset="0"/>
                <a:cs typeface="Times New Roman" panose="02020603050405020304" pitchFamily="18" charset="0"/>
              </a:rPr>
              <a:t>người</a:t>
            </a:r>
            <a:r>
              <a:rPr lang="en-US" sz="3400" dirty="0" smtClean="0">
                <a:latin typeface="Times New Roman" panose="02020603050405020304" pitchFamily="18" charset="0"/>
                <a:cs typeface="Times New Roman" panose="02020603050405020304" pitchFamily="18" charset="0"/>
              </a:rPr>
              <a:t> </a:t>
            </a:r>
            <a:r>
              <a:rPr lang="en-US" sz="3400" dirty="0" err="1" smtClean="0">
                <a:latin typeface="Times New Roman" panose="02020603050405020304" pitchFamily="18" charset="0"/>
                <a:cs typeface="Times New Roman" panose="02020603050405020304" pitchFamily="18" charset="0"/>
              </a:rPr>
              <a:t>chỉ</a:t>
            </a:r>
            <a:r>
              <a:rPr lang="en-US" sz="3400" dirty="0" smtClean="0">
                <a:latin typeface="Times New Roman" panose="02020603050405020304" pitchFamily="18" charset="0"/>
                <a:cs typeface="Times New Roman" panose="02020603050405020304" pitchFamily="18" charset="0"/>
              </a:rPr>
              <a:t> </a:t>
            </a:r>
            <a:r>
              <a:rPr lang="en-US" sz="3400" dirty="0" err="1" smtClean="0">
                <a:latin typeface="Times New Roman" panose="02020603050405020304" pitchFamily="18" charset="0"/>
                <a:cs typeface="Times New Roman" panose="02020603050405020304" pitchFamily="18" charset="0"/>
              </a:rPr>
              <a:t>huy</a:t>
            </a:r>
            <a:r>
              <a:rPr lang="en-US" sz="3400" dirty="0" smtClean="0">
                <a:latin typeface="Times New Roman" panose="02020603050405020304" pitchFamily="18" charset="0"/>
                <a:cs typeface="Times New Roman" panose="02020603050405020304" pitchFamily="18" charset="0"/>
              </a:rPr>
              <a:t> dung </a:t>
            </a:r>
            <a:r>
              <a:rPr lang="en-US" sz="3400" dirty="0" err="1" smtClean="0">
                <a:latin typeface="Times New Roman" panose="02020603050405020304" pitchFamily="18" charset="0"/>
                <a:cs typeface="Times New Roman" panose="02020603050405020304" pitchFamily="18" charset="0"/>
              </a:rPr>
              <a:t>cảm</a:t>
            </a:r>
            <a:r>
              <a:rPr lang="en-US" sz="3400" dirty="0" smtClean="0">
                <a:latin typeface="Times New Roman" panose="02020603050405020304" pitchFamily="18" charset="0"/>
                <a:cs typeface="Times New Roman" panose="02020603050405020304" pitchFamily="18" charset="0"/>
              </a:rPr>
              <a:t> </a:t>
            </a:r>
            <a:r>
              <a:rPr lang="en-US" sz="3400" dirty="0" err="1" smtClean="0">
                <a:latin typeface="Times New Roman" panose="02020603050405020304" pitchFamily="18" charset="0"/>
                <a:cs typeface="Times New Roman" panose="02020603050405020304" pitchFamily="18" charset="0"/>
              </a:rPr>
              <a:t>về</a:t>
            </a:r>
            <a:r>
              <a:rPr lang="en-US" sz="3400" dirty="0" smtClean="0">
                <a:latin typeface="Times New Roman" panose="02020603050405020304" pitchFamily="18" charset="0"/>
                <a:cs typeface="Times New Roman" panose="02020603050405020304" pitchFamily="18" charset="0"/>
              </a:rPr>
              <a:t> </a:t>
            </a:r>
            <a:r>
              <a:rPr lang="en-US" sz="3400" dirty="0" err="1" smtClean="0">
                <a:latin typeface="Times New Roman" panose="02020603050405020304" pitchFamily="18" charset="0"/>
                <a:cs typeface="Times New Roman" panose="02020603050405020304" pitchFamily="18" charset="0"/>
              </a:rPr>
              <a:t>phía</a:t>
            </a:r>
            <a:r>
              <a:rPr lang="en-US" sz="3400" dirty="0" smtClean="0">
                <a:latin typeface="Times New Roman" panose="02020603050405020304" pitchFamily="18" charset="0"/>
                <a:cs typeface="Times New Roman" panose="02020603050405020304" pitchFamily="18" charset="0"/>
              </a:rPr>
              <a:t> </a:t>
            </a:r>
            <a:r>
              <a:rPr lang="en-US" sz="3400" dirty="0" err="1" smtClean="0">
                <a:latin typeface="Times New Roman" panose="02020603050405020304" pitchFamily="18" charset="0"/>
                <a:cs typeface="Times New Roman" panose="02020603050405020304" pitchFamily="18" charset="0"/>
              </a:rPr>
              <a:t>vườn</a:t>
            </a:r>
            <a:r>
              <a:rPr lang="en-US" sz="3400" dirty="0" smtClean="0">
                <a:latin typeface="Times New Roman" panose="02020603050405020304" pitchFamily="18" charset="0"/>
                <a:cs typeface="Times New Roman" panose="02020603050405020304" pitchFamily="18" charset="0"/>
              </a:rPr>
              <a:t> </a:t>
            </a:r>
            <a:r>
              <a:rPr lang="en-US" sz="3400" dirty="0" err="1" smtClean="0">
                <a:latin typeface="Times New Roman" panose="02020603050405020304" pitchFamily="18" charset="0"/>
                <a:cs typeface="Times New Roman" panose="02020603050405020304" pitchFamily="18" charset="0"/>
              </a:rPr>
              <a:t>trường</a:t>
            </a:r>
            <a:r>
              <a:rPr lang="en-US" sz="3400" dirty="0" smtClean="0">
                <a:latin typeface="Times New Roman" panose="02020603050405020304" pitchFamily="18" charset="0"/>
                <a:cs typeface="Times New Roman" panose="02020603050405020304" pitchFamily="18" charset="0"/>
              </a:rPr>
              <a:t> </a:t>
            </a:r>
            <a:r>
              <a:rPr lang="en-US" sz="3400" dirty="0" err="1" smtClean="0">
                <a:latin typeface="Times New Roman" panose="02020603050405020304" pitchFamily="18" charset="0"/>
                <a:cs typeface="Times New Roman" panose="02020603050405020304" pitchFamily="18" charset="0"/>
              </a:rPr>
              <a:t>để</a:t>
            </a:r>
            <a:r>
              <a:rPr lang="en-US" sz="3400" dirty="0" smtClean="0">
                <a:latin typeface="Times New Roman" panose="02020603050405020304" pitchFamily="18" charset="0"/>
                <a:cs typeface="Times New Roman" panose="02020603050405020304" pitchFamily="18" charset="0"/>
              </a:rPr>
              <a:t> </a:t>
            </a:r>
            <a:r>
              <a:rPr lang="en-US" sz="3400" dirty="0" err="1" smtClean="0">
                <a:latin typeface="Times New Roman" panose="02020603050405020304" pitchFamily="18" charset="0"/>
                <a:cs typeface="Times New Roman" panose="02020603050405020304" pitchFamily="18" charset="0"/>
              </a:rPr>
              <a:t>sửa</a:t>
            </a:r>
            <a:r>
              <a:rPr lang="en-US" sz="3400" dirty="0" smtClean="0">
                <a:latin typeface="Times New Roman" panose="02020603050405020304" pitchFamily="18" charset="0"/>
                <a:cs typeface="Times New Roman" panose="02020603050405020304" pitchFamily="18" charset="0"/>
              </a:rPr>
              <a:t> </a:t>
            </a:r>
            <a:r>
              <a:rPr lang="en-US" sz="3400" dirty="0" err="1" smtClean="0">
                <a:latin typeface="Times New Roman" panose="02020603050405020304" pitchFamily="18" charset="0"/>
                <a:cs typeface="Times New Roman" panose="02020603050405020304" pitchFamily="18" charset="0"/>
              </a:rPr>
              <a:t>lại</a:t>
            </a:r>
            <a:r>
              <a:rPr lang="en-US" sz="3400" dirty="0" smtClean="0">
                <a:latin typeface="Times New Roman" panose="02020603050405020304" pitchFamily="18" charset="0"/>
                <a:cs typeface="Times New Roman" panose="02020603050405020304" pitchFamily="18" charset="0"/>
              </a:rPr>
              <a:t> hang </a:t>
            </a:r>
            <a:r>
              <a:rPr lang="en-US" sz="3400" dirty="0" err="1" smtClean="0">
                <a:latin typeface="Times New Roman" panose="02020603050405020304" pitchFamily="18" charset="0"/>
                <a:cs typeface="Times New Roman" panose="02020603050405020304" pitchFamily="18" charset="0"/>
              </a:rPr>
              <a:t>rào</a:t>
            </a:r>
            <a:r>
              <a:rPr lang="en-US" sz="3400" dirty="0" smtClean="0">
                <a:latin typeface="Times New Roman" panose="02020603050405020304" pitchFamily="18" charset="0"/>
                <a:cs typeface="Times New Roman" panose="02020603050405020304" pitchFamily="18" charset="0"/>
              </a:rPr>
              <a:t> </a:t>
            </a:r>
            <a:r>
              <a:rPr lang="en-US" sz="3400" dirty="0" err="1" smtClean="0">
                <a:latin typeface="Times New Roman" panose="02020603050405020304" pitchFamily="18" charset="0"/>
                <a:cs typeface="Times New Roman" panose="02020603050405020304" pitchFamily="18" charset="0"/>
              </a:rPr>
              <a:t>và</a:t>
            </a:r>
            <a:r>
              <a:rPr lang="en-US" sz="3400" dirty="0" smtClean="0">
                <a:latin typeface="Times New Roman" panose="02020603050405020304" pitchFamily="18" charset="0"/>
                <a:cs typeface="Times New Roman" panose="02020603050405020304" pitchFamily="18" charset="0"/>
              </a:rPr>
              <a:t> </a:t>
            </a:r>
            <a:r>
              <a:rPr lang="en-US" sz="3400" dirty="0" err="1" smtClean="0">
                <a:latin typeface="Times New Roman" panose="02020603050405020304" pitchFamily="18" charset="0"/>
                <a:cs typeface="Times New Roman" panose="02020603050405020304" pitchFamily="18" charset="0"/>
              </a:rPr>
              <a:t>luống</a:t>
            </a:r>
            <a:r>
              <a:rPr lang="en-US" sz="3400" dirty="0" smtClean="0">
                <a:latin typeface="Times New Roman" panose="02020603050405020304" pitchFamily="18" charset="0"/>
                <a:cs typeface="Times New Roman" panose="02020603050405020304" pitchFamily="18" charset="0"/>
              </a:rPr>
              <a:t> </a:t>
            </a:r>
            <a:r>
              <a:rPr lang="en-US" sz="3400" dirty="0" err="1" smtClean="0">
                <a:latin typeface="Times New Roman" panose="02020603050405020304" pitchFamily="18" charset="0"/>
                <a:cs typeface="Times New Roman" panose="02020603050405020304" pitchFamily="18" charset="0"/>
              </a:rPr>
              <a:t>hoa</a:t>
            </a:r>
            <a:r>
              <a:rPr lang="en-US" sz="3400" dirty="0" smtClean="0">
                <a:latin typeface="Times New Roman" panose="02020603050405020304" pitchFamily="18" charset="0"/>
                <a:cs typeface="Times New Roman" panose="02020603050405020304" pitchFamily="18" charset="0"/>
              </a:rPr>
              <a:t>.</a:t>
            </a:r>
            <a:endParaRPr lang="en-US" sz="3400" dirty="0">
              <a:latin typeface="Times New Roman" panose="02020603050405020304" pitchFamily="18" charset="0"/>
              <a:cs typeface="Times New Roman" panose="02020603050405020304" pitchFamily="18" charset="0"/>
            </a:endParaRPr>
          </a:p>
        </p:txBody>
      </p:sp>
      <p:sp>
        <p:nvSpPr>
          <p:cNvPr id="16" name="TextBox 15"/>
          <p:cNvSpPr txBox="1"/>
          <p:nvPr/>
        </p:nvSpPr>
        <p:spPr>
          <a:xfrm>
            <a:off x="11300357" y="6486369"/>
            <a:ext cx="873480" cy="307777"/>
          </a:xfrm>
          <a:prstGeom prst="rect">
            <a:avLst/>
          </a:prstGeom>
          <a:solidFill>
            <a:schemeClr val="bg1">
              <a:lumMod val="65000"/>
            </a:schemeClr>
          </a:solidFill>
        </p:spPr>
        <p:txBody>
          <a:bodyPr wrap="square" rtlCol="0">
            <a:spAutoFit/>
          </a:bodyPr>
          <a:lstStyle/>
          <a:p>
            <a:r>
              <a:rPr lang="en-US" sz="1400" dirty="0" err="1" smtClean="0">
                <a:solidFill>
                  <a:srgbClr val="FF0000"/>
                </a:solidFill>
                <a:latin typeface="Times New Roman" pitchFamily="18" charset="0"/>
                <a:cs typeface="Times New Roman" pitchFamily="18" charset="0"/>
              </a:rPr>
              <a:t>Nội</a:t>
            </a:r>
            <a:r>
              <a:rPr lang="en-US" sz="1400" dirty="0" smtClean="0">
                <a:solidFill>
                  <a:srgbClr val="FF0000"/>
                </a:solidFill>
                <a:latin typeface="Times New Roman" pitchFamily="18" charset="0"/>
                <a:cs typeface="Times New Roman" pitchFamily="18" charset="0"/>
              </a:rPr>
              <a:t> </a:t>
            </a:r>
            <a:r>
              <a:rPr lang="en-US" sz="1400" dirty="0" smtClean="0">
                <a:solidFill>
                  <a:srgbClr val="FF0000"/>
                </a:solidFill>
                <a:latin typeface="Times New Roman" pitchFamily="18" charset="0"/>
                <a:cs typeface="Times New Roman" pitchFamily="18" charset="0"/>
                <a:hlinkClick r:id="rId3" action="ppaction://hlinksldjump"/>
              </a:rPr>
              <a:t>dung</a:t>
            </a:r>
            <a:endParaRPr lang="en-US" sz="1400"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327706839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p:cNvSpPr/>
          <p:nvPr/>
        </p:nvSpPr>
        <p:spPr>
          <a:xfrm>
            <a:off x="0" y="0"/>
            <a:ext cx="12192000" cy="680085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Box 84"/>
          <p:cNvSpPr txBox="1">
            <a:spLocks noChangeArrowheads="1"/>
          </p:cNvSpPr>
          <p:nvPr/>
        </p:nvSpPr>
        <p:spPr bwMode="auto">
          <a:xfrm>
            <a:off x="1162438" y="2156691"/>
            <a:ext cx="718312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defRPr/>
            </a:pPr>
            <a:r>
              <a:rPr kumimoji="0" lang="en-US" altLang="en-GB" sz="4400" b="1" i="0" u="none" strike="noStrike" kern="1200" cap="none" spc="0" normalizeH="0" baseline="0" noProof="1">
                <a:ln>
                  <a:noFill/>
                </a:ln>
                <a:solidFill>
                  <a:srgbClr val="003300"/>
                </a:solidFill>
                <a:effectLst/>
                <a:uLnTx/>
                <a:uFillTx/>
                <a:latin typeface="Times New Roman" panose="02020603050405020304" pitchFamily="18" charset="0"/>
                <a:ea typeface="+mn-ea"/>
                <a:cs typeface="+mn-cs"/>
              </a:rPr>
              <a:t>- Đ</a:t>
            </a:r>
            <a:r>
              <a:rPr kumimoji="0" lang="en-GB" altLang="en-US" sz="4400" b="1" i="0" u="none" strike="noStrike" kern="1200" cap="none" spc="0" normalizeH="0" baseline="0" noProof="1">
                <a:ln>
                  <a:noFill/>
                </a:ln>
                <a:solidFill>
                  <a:srgbClr val="003300"/>
                </a:solidFill>
                <a:effectLst/>
                <a:uLnTx/>
                <a:uFillTx/>
                <a:latin typeface="Times New Roman" panose="02020603050405020304" pitchFamily="18" charset="0"/>
                <a:ea typeface="+mn-ea"/>
                <a:cs typeface="+mn-cs"/>
              </a:rPr>
              <a:t>ọc lại bài tập đọc</a:t>
            </a:r>
            <a:r>
              <a:rPr kumimoji="0" lang="en-AU" altLang="en-GB" sz="4400" b="1" i="0" u="none" strike="noStrike" kern="1200" cap="none" spc="0" normalizeH="0" baseline="0" noProof="1">
                <a:ln>
                  <a:noFill/>
                </a:ln>
                <a:solidFill>
                  <a:srgbClr val="003300"/>
                </a:solidFill>
                <a:effectLst/>
                <a:uLnTx/>
                <a:uFillTx/>
                <a:latin typeface="Times New Roman" panose="02020603050405020304" pitchFamily="18" charset="0"/>
                <a:ea typeface="+mn-ea"/>
                <a:cs typeface="+mn-cs"/>
              </a:rPr>
              <a:t>.</a:t>
            </a:r>
          </a:p>
        </p:txBody>
      </p:sp>
      <p:sp>
        <p:nvSpPr>
          <p:cNvPr id="5" name="Text Box 84"/>
          <p:cNvSpPr txBox="1">
            <a:spLocks noChangeArrowheads="1"/>
          </p:cNvSpPr>
          <p:nvPr/>
        </p:nvSpPr>
        <p:spPr bwMode="auto">
          <a:xfrm>
            <a:off x="1096215" y="3208735"/>
            <a:ext cx="8333740" cy="14452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defRPr/>
            </a:pPr>
            <a:r>
              <a:rPr kumimoji="0" lang="en-US" altLang="en-AU" sz="4400" b="1" i="0" u="none" strike="noStrike" kern="1200" cap="none" spc="0" normalizeH="0" baseline="0" noProof="1">
                <a:ln>
                  <a:noFill/>
                </a:ln>
                <a:solidFill>
                  <a:srgbClr val="003300"/>
                </a:solidFill>
                <a:effectLst/>
                <a:uLnTx/>
                <a:uFillTx/>
                <a:latin typeface="Times New Roman" panose="02020603050405020304" pitchFamily="18" charset="0"/>
                <a:ea typeface="+mn-ea"/>
                <a:cs typeface="+mn-cs"/>
              </a:rPr>
              <a:t>- </a:t>
            </a:r>
            <a:r>
              <a:rPr kumimoji="0" lang="en-AU" altLang="en-GB" sz="4400" b="1" i="0" u="none" strike="noStrike" kern="1200" cap="none" spc="0" normalizeH="0" baseline="0" noProof="1">
                <a:ln>
                  <a:noFill/>
                </a:ln>
                <a:solidFill>
                  <a:srgbClr val="003300"/>
                </a:solidFill>
                <a:effectLst/>
                <a:uLnTx/>
                <a:uFillTx/>
                <a:latin typeface="Times New Roman" panose="02020603050405020304" pitchFamily="18" charset="0"/>
                <a:ea typeface="+mn-ea"/>
                <a:cs typeface="+mn-cs"/>
              </a:rPr>
              <a:t>K</a:t>
            </a:r>
            <a:r>
              <a:rPr kumimoji="0" lang="en-GB" altLang="en-US" sz="4400" b="1" i="0" u="none" strike="noStrike" kern="1200" cap="none" spc="0" normalizeH="0" baseline="0" noProof="1">
                <a:ln>
                  <a:noFill/>
                </a:ln>
                <a:solidFill>
                  <a:srgbClr val="003300"/>
                </a:solidFill>
                <a:effectLst/>
                <a:uLnTx/>
                <a:uFillTx/>
                <a:latin typeface="Times New Roman" panose="02020603050405020304" pitchFamily="18" charset="0"/>
                <a:ea typeface="+mn-ea"/>
                <a:cs typeface="+mn-cs"/>
              </a:rPr>
              <a:t>ể lại câu chuyện </a:t>
            </a:r>
            <a:r>
              <a:rPr kumimoji="0" lang="en-US" altLang="en-GB" sz="4400" b="1" i="0" u="none" strike="noStrike" kern="1200" cap="none" spc="0" normalizeH="0" baseline="0" noProof="1">
                <a:ln>
                  <a:noFill/>
                </a:ln>
                <a:solidFill>
                  <a:srgbClr val="003300"/>
                </a:solidFill>
                <a:effectLst/>
                <a:uLnTx/>
                <a:uFillTx/>
                <a:latin typeface="Times New Roman" panose="02020603050405020304" pitchFamily="18" charset="0"/>
                <a:ea typeface="+mn-ea"/>
                <a:cs typeface="+mn-cs"/>
              </a:rPr>
              <a:t>cho ba mẹ, người thân nghe nhé!</a:t>
            </a:r>
          </a:p>
        </p:txBody>
      </p:sp>
      <p:sp>
        <p:nvSpPr>
          <p:cNvPr id="6" name="Text Box 84"/>
          <p:cNvSpPr txBox="1">
            <a:spLocks noChangeArrowheads="1"/>
          </p:cNvSpPr>
          <p:nvPr/>
        </p:nvSpPr>
        <p:spPr bwMode="auto">
          <a:xfrm>
            <a:off x="1096215" y="4651502"/>
            <a:ext cx="8578580" cy="1785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lvl="0" defTabSz="914400" fontAlgn="base">
              <a:spcBef>
                <a:spcPct val="50000"/>
              </a:spcBef>
              <a:spcAft>
                <a:spcPct val="0"/>
              </a:spcAft>
              <a:buNone/>
              <a:defRPr/>
            </a:pPr>
            <a:r>
              <a:rPr kumimoji="0" lang="en-US" altLang="en-GB" sz="4400" b="1" i="0" u="none" strike="noStrike" kern="1200" cap="none" spc="0" normalizeH="0" baseline="0" noProof="1">
                <a:ln>
                  <a:noFill/>
                </a:ln>
                <a:solidFill>
                  <a:srgbClr val="003300"/>
                </a:solidFill>
                <a:effectLst/>
                <a:uLnTx/>
                <a:uFillTx/>
                <a:latin typeface="Times New Roman" panose="02020603050405020304" pitchFamily="18" charset="0"/>
                <a:ea typeface="+mn-ea"/>
                <a:cs typeface="+mn-cs"/>
              </a:rPr>
              <a:t>- C</a:t>
            </a:r>
            <a:r>
              <a:rPr lang="nl-NL" sz="4400" b="1" dirty="0">
                <a:solidFill>
                  <a:srgbClr val="003300"/>
                </a:solidFill>
                <a:latin typeface="Times New Roman" panose="02020603050405020304" pitchFamily="18" charset="0"/>
                <a:cs typeface="Times New Roman" panose="02020603050405020304" pitchFamily="18" charset="0"/>
                <a:sym typeface="+mn-ea"/>
              </a:rPr>
              <a:t>huẩn bị bài</a:t>
            </a:r>
            <a:r>
              <a:rPr lang="nl-NL" sz="4400" b="1" dirty="0" smtClean="0">
                <a:solidFill>
                  <a:srgbClr val="003300"/>
                </a:solidFill>
                <a:latin typeface="Times New Roman" panose="02020603050405020304" pitchFamily="18" charset="0"/>
                <a:cs typeface="Times New Roman" panose="02020603050405020304" pitchFamily="18" charset="0"/>
                <a:sym typeface="+mn-ea"/>
              </a:rPr>
              <a:t>:</a:t>
            </a:r>
            <a:r>
              <a:rPr lang="nl-NL" sz="4400" b="1" dirty="0">
                <a:solidFill>
                  <a:srgbClr val="003300"/>
                </a:solidFill>
                <a:latin typeface="Times New Roman" panose="02020603050405020304" pitchFamily="18" charset="0"/>
                <a:cs typeface="Times New Roman" panose="02020603050405020304" pitchFamily="18" charset="0"/>
                <a:sym typeface="+mn-ea"/>
              </a:rPr>
              <a:t> “</a:t>
            </a:r>
            <a:r>
              <a:rPr lang="nl-NL" sz="4400" b="1" dirty="0" smtClean="0">
                <a:solidFill>
                  <a:srgbClr val="003300"/>
                </a:solidFill>
                <a:latin typeface="Times New Roman" panose="02020603050405020304" pitchFamily="18" charset="0"/>
                <a:cs typeface="Times New Roman" panose="02020603050405020304" pitchFamily="18" charset="0"/>
                <a:sym typeface="+mn-ea"/>
              </a:rPr>
              <a:t> </a:t>
            </a:r>
            <a:r>
              <a:rPr lang="en-US" sz="4400" b="1" dirty="0" err="1" smtClean="0">
                <a:solidFill>
                  <a:srgbClr val="003300"/>
                </a:solidFill>
                <a:latin typeface="Times New Roman" panose="02020603050405020304" pitchFamily="18" charset="0"/>
                <a:cs typeface="Times New Roman" panose="02020603050405020304" pitchFamily="18" charset="0"/>
                <a:sym typeface="+mn-ea"/>
              </a:rPr>
              <a:t>Bài</a:t>
            </a:r>
            <a:r>
              <a:rPr lang="en-US" sz="4400" b="1" dirty="0" smtClean="0">
                <a:solidFill>
                  <a:srgbClr val="003300"/>
                </a:solidFill>
                <a:latin typeface="Times New Roman" panose="02020603050405020304" pitchFamily="18" charset="0"/>
                <a:cs typeface="Times New Roman" panose="02020603050405020304" pitchFamily="18" charset="0"/>
                <a:sym typeface="+mn-ea"/>
              </a:rPr>
              <a:t> </a:t>
            </a:r>
            <a:r>
              <a:rPr lang="en-US" sz="4400" b="1" dirty="0" err="1" smtClean="0">
                <a:solidFill>
                  <a:srgbClr val="003300"/>
                </a:solidFill>
                <a:latin typeface="Times New Roman" panose="02020603050405020304" pitchFamily="18" charset="0"/>
                <a:cs typeface="Times New Roman" panose="02020603050405020304" pitchFamily="18" charset="0"/>
                <a:sym typeface="+mn-ea"/>
              </a:rPr>
              <a:t>tập</a:t>
            </a:r>
            <a:r>
              <a:rPr lang="en-US" sz="4400" b="1" dirty="0" smtClean="0">
                <a:solidFill>
                  <a:srgbClr val="003300"/>
                </a:solidFill>
                <a:latin typeface="Times New Roman" panose="02020603050405020304" pitchFamily="18" charset="0"/>
                <a:cs typeface="Times New Roman" panose="02020603050405020304" pitchFamily="18" charset="0"/>
                <a:sym typeface="+mn-ea"/>
              </a:rPr>
              <a:t> </a:t>
            </a:r>
            <a:r>
              <a:rPr lang="en-US" sz="4400" b="1" dirty="0" err="1" smtClean="0">
                <a:solidFill>
                  <a:srgbClr val="003300"/>
                </a:solidFill>
                <a:latin typeface="Times New Roman" panose="02020603050405020304" pitchFamily="18" charset="0"/>
                <a:cs typeface="Times New Roman" panose="02020603050405020304" pitchFamily="18" charset="0"/>
                <a:sym typeface="+mn-ea"/>
              </a:rPr>
              <a:t>làm</a:t>
            </a:r>
            <a:r>
              <a:rPr lang="en-US" sz="4400" b="1" dirty="0" smtClean="0">
                <a:solidFill>
                  <a:srgbClr val="003300"/>
                </a:solidFill>
                <a:latin typeface="Times New Roman" panose="02020603050405020304" pitchFamily="18" charset="0"/>
                <a:cs typeface="Times New Roman" panose="02020603050405020304" pitchFamily="18" charset="0"/>
                <a:sym typeface="+mn-ea"/>
              </a:rPr>
              <a:t> </a:t>
            </a:r>
            <a:r>
              <a:rPr lang="en-US" sz="4400" b="1" dirty="0" err="1" smtClean="0">
                <a:solidFill>
                  <a:srgbClr val="003300"/>
                </a:solidFill>
                <a:latin typeface="Times New Roman" panose="02020603050405020304" pitchFamily="18" charset="0"/>
                <a:cs typeface="Times New Roman" panose="02020603050405020304" pitchFamily="18" charset="0"/>
                <a:sym typeface="+mn-ea"/>
              </a:rPr>
              <a:t>văn</a:t>
            </a:r>
            <a:r>
              <a:rPr lang="nl-NL" sz="4400" b="1" dirty="0" smtClean="0">
                <a:solidFill>
                  <a:srgbClr val="003300"/>
                </a:solidFill>
                <a:latin typeface="Times New Roman" panose="02020603050405020304" pitchFamily="18" charset="0"/>
                <a:cs typeface="Times New Roman" panose="02020603050405020304" pitchFamily="18" charset="0"/>
                <a:sym typeface="+mn-ea"/>
              </a:rPr>
              <a:t>”.</a:t>
            </a:r>
            <a:endParaRPr lang="vi-VN" sz="4400" b="1" dirty="0">
              <a:solidFill>
                <a:srgbClr val="003300"/>
              </a:solidFill>
              <a:latin typeface="Times New Roman" panose="02020603050405020304" pitchFamily="18" charset="0"/>
              <a:cs typeface="Times New Roman" panose="02020603050405020304" pitchFamily="18" charset="0"/>
            </a:endParaRPr>
          </a:p>
          <a:p>
            <a:pPr lvl="0" defTabSz="914400" fontAlgn="base">
              <a:spcBef>
                <a:spcPct val="50000"/>
              </a:spcBef>
              <a:spcAft>
                <a:spcPct val="0"/>
              </a:spcAft>
              <a:buNone/>
              <a:defRPr/>
            </a:pPr>
            <a:endParaRPr lang="vi-VN" sz="4400" b="1" dirty="0">
              <a:solidFill>
                <a:srgbClr val="003300"/>
              </a:solidFill>
              <a:latin typeface="Times New Roman" panose="02020603050405020304" pitchFamily="18" charset="0"/>
              <a:cs typeface="Times New Roman" panose="02020603050405020304" pitchFamily="18" charset="0"/>
            </a:endParaRPr>
          </a:p>
        </p:txBody>
      </p:sp>
      <p:grpSp>
        <p:nvGrpSpPr>
          <p:cNvPr id="4" name="Group 3"/>
          <p:cNvGrpSpPr/>
          <p:nvPr/>
        </p:nvGrpSpPr>
        <p:grpSpPr>
          <a:xfrm>
            <a:off x="1974181" y="778526"/>
            <a:ext cx="4909530" cy="1120140"/>
            <a:chOff x="1974181" y="778526"/>
            <a:chExt cx="4909530" cy="1120140"/>
          </a:xfrm>
        </p:grpSpPr>
        <p:sp>
          <p:nvSpPr>
            <p:cNvPr id="2" name="Rounded Rectangle 1"/>
            <p:cNvSpPr/>
            <p:nvPr/>
          </p:nvSpPr>
          <p:spPr>
            <a:xfrm>
              <a:off x="2154624" y="778526"/>
              <a:ext cx="4520495" cy="1120140"/>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b="1">
                <a:latin typeface="Times New Roman" pitchFamily="18" charset="0"/>
                <a:cs typeface="Times New Roman" pitchFamily="18" charset="0"/>
              </a:endParaRPr>
            </a:p>
          </p:txBody>
        </p:sp>
        <p:sp>
          <p:nvSpPr>
            <p:cNvPr id="7" name="TextBox 6"/>
            <p:cNvSpPr txBox="1"/>
            <p:nvPr/>
          </p:nvSpPr>
          <p:spPr>
            <a:xfrm>
              <a:off x="1974181" y="900121"/>
              <a:ext cx="4909530" cy="769441"/>
            </a:xfrm>
            <a:prstGeom prst="rect">
              <a:avLst/>
            </a:prstGeom>
            <a:noFill/>
          </p:spPr>
          <p:txBody>
            <a:bodyPr wrap="square" rtlCol="0">
              <a:spAutoFit/>
            </a:bodyPr>
            <a:lstStyle/>
            <a:p>
              <a:pPr algn="ctr"/>
              <a:r>
                <a:rPr lang="vi-VN" sz="4400" b="1" smtClean="0">
                  <a:solidFill>
                    <a:srgbClr val="FF0000"/>
                  </a:solidFill>
                  <a:latin typeface="Times New Roman" pitchFamily="18" charset="0"/>
                  <a:cs typeface="Times New Roman" pitchFamily="18" charset="0"/>
                </a:rPr>
                <a:t> </a:t>
              </a:r>
              <a:r>
                <a:rPr lang="en-US" sz="4400" b="1" smtClean="0">
                  <a:solidFill>
                    <a:srgbClr val="FF0000"/>
                  </a:solidFill>
                  <a:latin typeface="Times New Roman" pitchFamily="18" charset="0"/>
                  <a:cs typeface="Times New Roman" pitchFamily="18" charset="0"/>
                </a:rPr>
                <a:t>Củng cố - </a:t>
              </a:r>
              <a:r>
                <a:rPr lang="vi-VN" sz="4400" b="1" smtClean="0">
                  <a:solidFill>
                    <a:srgbClr val="FF0000"/>
                  </a:solidFill>
                  <a:latin typeface="Times New Roman" pitchFamily="18" charset="0"/>
                  <a:cs typeface="Times New Roman" pitchFamily="18" charset="0"/>
                </a:rPr>
                <a:t>D</a:t>
              </a:r>
              <a:r>
                <a:rPr lang="en-US" sz="4400" b="1" smtClean="0">
                  <a:solidFill>
                    <a:srgbClr val="FF0000"/>
                  </a:solidFill>
                  <a:latin typeface="Times New Roman" pitchFamily="18" charset="0"/>
                  <a:cs typeface="Times New Roman" pitchFamily="18" charset="0"/>
                </a:rPr>
                <a:t>ặn dò</a:t>
              </a:r>
              <a:r>
                <a:rPr lang="vi-VN" sz="4400" b="1" smtClean="0">
                  <a:solidFill>
                    <a:srgbClr val="FF0000"/>
                  </a:solidFill>
                  <a:latin typeface="Times New Roman" pitchFamily="18" charset="0"/>
                  <a:cs typeface="Times New Roman" pitchFamily="18" charset="0"/>
                </a:rPr>
                <a:t> </a:t>
              </a:r>
              <a:endParaRPr lang="en-US" sz="4400" b="1" dirty="0">
                <a:solidFill>
                  <a:srgbClr val="FF0000"/>
                </a:solidFill>
                <a:latin typeface="Times New Roman" pitchFamily="18" charset="0"/>
                <a:cs typeface="Times New Roman" pitchFamily="18" charset="0"/>
              </a:endParaRPr>
            </a:p>
          </p:txBody>
        </p:sp>
      </p:grpSp>
      <p:grpSp>
        <p:nvGrpSpPr>
          <p:cNvPr id="8" name="Group 18"/>
          <p:cNvGrpSpPr>
            <a:grpSpLocks/>
          </p:cNvGrpSpPr>
          <p:nvPr/>
        </p:nvGrpSpPr>
        <p:grpSpPr bwMode="auto">
          <a:xfrm>
            <a:off x="9914332" y="1248109"/>
            <a:ext cx="2252056" cy="4845059"/>
            <a:chOff x="5225" y="9335"/>
            <a:chExt cx="2520" cy="1750"/>
          </a:xfrm>
        </p:grpSpPr>
        <p:sp>
          <p:nvSpPr>
            <p:cNvPr id="9" name="AutoShape 27" descr="2"/>
            <p:cNvSpPr>
              <a:spLocks noChangeArrowheads="1"/>
            </p:cNvSpPr>
            <p:nvPr/>
          </p:nvSpPr>
          <p:spPr bwMode="auto">
            <a:xfrm>
              <a:off x="5225" y="10186"/>
              <a:ext cx="2520" cy="899"/>
            </a:xfrm>
            <a:prstGeom prst="wave">
              <a:avLst>
                <a:gd name="adj1" fmla="val 20644"/>
                <a:gd name="adj2" fmla="val 0"/>
              </a:avLst>
            </a:prstGeom>
            <a:blipFill dpi="0" rotWithShape="0">
              <a:blip r:embed="rId2"/>
              <a:srcRect/>
              <a:stretch>
                <a:fillRect/>
              </a:stretch>
            </a:blipFill>
            <a:ln>
              <a:noFill/>
            </a:ln>
            <a:effectLst>
              <a:outerShdw dist="107763" dir="2700000" algn="ctr" rotWithShape="0">
                <a:srgbClr val="C0C0C0"/>
              </a:outerShdw>
            </a:effectLst>
            <a:extLst>
              <a:ext uri="{91240B29-F687-4F45-9708-019B960494DF}">
                <a14:hiddenLine xmlns:a14="http://schemas.microsoft.com/office/drawing/2010/main" w="9525">
                  <a:solidFill>
                    <a:srgbClr val="000000"/>
                  </a:solidFill>
                  <a:round/>
                </a14:hiddenLine>
              </a:ext>
            </a:extLst>
          </p:spPr>
          <p:txBody>
            <a:bodyPr lIns="91435" tIns="45718" rIns="91435" bIns="45718"/>
            <a:lstStyle/>
            <a:p>
              <a:pPr eaLnBrk="0" hangingPunct="0">
                <a:defRPr/>
              </a:pPr>
              <a:endParaRPr lang="en-US">
                <a:cs typeface="Arial" panose="020B0604020202020204" pitchFamily="34" charset="0"/>
              </a:endParaRPr>
            </a:p>
          </p:txBody>
        </p:sp>
        <p:pic>
          <p:nvPicPr>
            <p:cNvPr id="10" name="Picture 26" descr="cosmo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02" y="9335"/>
              <a:ext cx="1080" cy="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25" descr="BOOK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14" y="10122"/>
              <a:ext cx="1260" cy="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24" descr="BOOK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842" y="9848"/>
              <a:ext cx="1635" cy="7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23" descr="QUILLPEN"/>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615" y="9336"/>
              <a:ext cx="702" cy="13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 Box 22"/>
            <p:cNvSpPr txBox="1">
              <a:spLocks noChangeArrowheads="1"/>
            </p:cNvSpPr>
            <p:nvPr/>
          </p:nvSpPr>
          <p:spPr bwMode="auto">
            <a:xfrm>
              <a:off x="5867" y="9897"/>
              <a:ext cx="900" cy="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lstStyle/>
            <a:p>
              <a:pPr algn="r"/>
              <a:r>
                <a:rPr lang="en-US" altLang="zh-CN" sz="800" b="1">
                  <a:latin typeface="VnBangkok"/>
                </a:rPr>
                <a:t> </a:t>
              </a:r>
              <a:endParaRPr lang="en-US" altLang="zh-CN" sz="4800">
                <a:latin typeface="Calibri" panose="020F0502020204030204" pitchFamily="34" charset="0"/>
                <a:cs typeface="Times New Roman" panose="02020603050405020304" pitchFamily="18" charset="0"/>
              </a:endParaRPr>
            </a:p>
          </p:txBody>
        </p:sp>
        <p:sp>
          <p:nvSpPr>
            <p:cNvPr id="15" name="Text Box 21"/>
            <p:cNvSpPr txBox="1">
              <a:spLocks noChangeArrowheads="1"/>
            </p:cNvSpPr>
            <p:nvPr/>
          </p:nvSpPr>
          <p:spPr bwMode="auto">
            <a:xfrm>
              <a:off x="6665" y="9863"/>
              <a:ext cx="577" cy="3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lstStyle/>
            <a:p>
              <a:endParaRPr lang="vi-VN" altLang="en-US" sz="4800">
                <a:latin typeface="Calibri" panose="020F0502020204030204" pitchFamily="34" charset="0"/>
                <a:cs typeface="Arial" panose="020B0604020202020204" pitchFamily="34" charset="0"/>
              </a:endParaRPr>
            </a:p>
          </p:txBody>
        </p:sp>
        <p:sp>
          <p:nvSpPr>
            <p:cNvPr id="16" name="WordArt 20"/>
            <p:cNvSpPr>
              <a:spLocks noChangeArrowheads="1" noChangeShapeType="1" noTextEdit="1"/>
            </p:cNvSpPr>
            <p:nvPr/>
          </p:nvSpPr>
          <p:spPr bwMode="auto">
            <a:xfrm rot="1334491">
              <a:off x="6130" y="10696"/>
              <a:ext cx="600" cy="125"/>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9282"/>
                </a:avLst>
              </a:prstTxWarp>
            </a:bodyPr>
            <a:lstStyle/>
            <a:p>
              <a:pPr algn="ctr"/>
              <a:r>
                <a:rPr lang="en-US" b="1">
                  <a:solidFill>
                    <a:srgbClr val="FFFFFF"/>
                  </a:solidFill>
                  <a:latin typeface="VNbritannic"/>
                </a:rPr>
                <a:t>NÀM </a:t>
              </a:r>
            </a:p>
          </p:txBody>
        </p:sp>
        <p:sp>
          <p:nvSpPr>
            <p:cNvPr id="17" name="Text Box 19"/>
            <p:cNvSpPr txBox="1">
              <a:spLocks noChangeArrowheads="1"/>
            </p:cNvSpPr>
            <p:nvPr/>
          </p:nvSpPr>
          <p:spPr bwMode="auto">
            <a:xfrm>
              <a:off x="6623" y="10049"/>
              <a:ext cx="720" cy="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lstStyle/>
            <a:p>
              <a:endParaRPr lang="vi-VN" altLang="en-US" sz="4800">
                <a:latin typeface="Calibri" panose="020F0502020204030204" pitchFamily="34" charset="0"/>
                <a:cs typeface="Arial" panose="020B0604020202020204" pitchFamily="34" charset="0"/>
              </a:endParaRPr>
            </a:p>
          </p:txBody>
        </p:sp>
      </p:grpSp>
      <p:pic>
        <p:nvPicPr>
          <p:cNvPr id="18" name="Picture 13" descr="Firewrk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41998" y="5385494"/>
            <a:ext cx="11750002" cy="14153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7" descr="Firewrk5"/>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151" y="-52102"/>
            <a:ext cx="16764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7" descr="Firewrk5"/>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464611" y="1338595"/>
            <a:ext cx="838200"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7" descr="Firewrk5"/>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583389" y="2119000"/>
            <a:ext cx="1368476" cy="11818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7" descr="Firewrk5"/>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663277" y="452851"/>
            <a:ext cx="962725" cy="8314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6078566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1"/>
            <a:ext cx="12192000" cy="3190973"/>
          </a:xfrm>
          <a:prstGeom prst="rect">
            <a:avLst/>
          </a:prstGeom>
          <a:solidFill>
            <a:srgbClr val="EEF1E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latin typeface="Times New Roman" pitchFamily="18" charset="0"/>
              <a:cs typeface="Times New Roman" pitchFamily="18" charset="0"/>
            </a:endParaRPr>
          </a:p>
        </p:txBody>
      </p:sp>
      <p:sp>
        <p:nvSpPr>
          <p:cNvPr id="2" name="Text Box 12"/>
          <p:cNvSpPr txBox="1">
            <a:spLocks noChangeArrowheads="1"/>
          </p:cNvSpPr>
          <p:nvPr/>
        </p:nvSpPr>
        <p:spPr bwMode="auto">
          <a:xfrm>
            <a:off x="1447921" y="42056"/>
            <a:ext cx="91440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spcBef>
                <a:spcPct val="50000"/>
              </a:spcBef>
            </a:pPr>
            <a:r>
              <a:rPr lang="en-US" altLang="zh-CN" sz="3600" b="1" err="1">
                <a:solidFill>
                  <a:srgbClr val="0033CC"/>
                </a:solidFill>
                <a:latin typeface="Times New Roman" pitchFamily="18" charset="0"/>
                <a:cs typeface="Times New Roman" pitchFamily="18" charset="0"/>
              </a:rPr>
              <a:t>Thứ</a:t>
            </a:r>
            <a:r>
              <a:rPr lang="en-US" altLang="zh-CN" sz="3600" b="1">
                <a:solidFill>
                  <a:srgbClr val="0033CC"/>
                </a:solidFill>
                <a:latin typeface="Times New Roman" pitchFamily="18" charset="0"/>
                <a:cs typeface="Times New Roman" pitchFamily="18" charset="0"/>
              </a:rPr>
              <a:t> H</a:t>
            </a:r>
            <a:r>
              <a:rPr lang="en-US" altLang="zh-CN" sz="3600" b="1" smtClean="0">
                <a:solidFill>
                  <a:srgbClr val="0033CC"/>
                </a:solidFill>
                <a:latin typeface="Times New Roman" pitchFamily="18" charset="0"/>
                <a:cs typeface="Times New Roman" pitchFamily="18" charset="0"/>
              </a:rPr>
              <a:t>ai ngày </a:t>
            </a:r>
            <a:r>
              <a:rPr lang="en-US" altLang="zh-CN" sz="3600" b="1" dirty="0">
                <a:solidFill>
                  <a:srgbClr val="0033CC"/>
                </a:solidFill>
                <a:latin typeface="Times New Roman" pitchFamily="18" charset="0"/>
                <a:cs typeface="Times New Roman" pitchFamily="18" charset="0"/>
              </a:rPr>
              <a:t>18 </a:t>
            </a:r>
            <a:r>
              <a:rPr lang="en-US" altLang="zh-CN" sz="3600" b="1" dirty="0" err="1">
                <a:solidFill>
                  <a:srgbClr val="0033CC"/>
                </a:solidFill>
                <a:latin typeface="Times New Roman" pitchFamily="18" charset="0"/>
                <a:cs typeface="Times New Roman" pitchFamily="18" charset="0"/>
              </a:rPr>
              <a:t>tháng</a:t>
            </a:r>
            <a:r>
              <a:rPr lang="en-US" altLang="zh-CN" sz="3600" b="1" dirty="0">
                <a:solidFill>
                  <a:srgbClr val="0033CC"/>
                </a:solidFill>
                <a:latin typeface="Times New Roman" pitchFamily="18" charset="0"/>
                <a:cs typeface="Times New Roman" pitchFamily="18" charset="0"/>
              </a:rPr>
              <a:t> 10 </a:t>
            </a:r>
            <a:r>
              <a:rPr lang="en-US" altLang="zh-CN" sz="3600" b="1" err="1">
                <a:solidFill>
                  <a:srgbClr val="0033CC"/>
                </a:solidFill>
                <a:latin typeface="Times New Roman" pitchFamily="18" charset="0"/>
                <a:cs typeface="Times New Roman" pitchFamily="18" charset="0"/>
              </a:rPr>
              <a:t>năm</a:t>
            </a:r>
            <a:r>
              <a:rPr lang="en-US" altLang="zh-CN" sz="3600" b="1">
                <a:solidFill>
                  <a:srgbClr val="0033CC"/>
                </a:solidFill>
                <a:latin typeface="Times New Roman" pitchFamily="18" charset="0"/>
                <a:cs typeface="Times New Roman" pitchFamily="18" charset="0"/>
              </a:rPr>
              <a:t> </a:t>
            </a:r>
            <a:r>
              <a:rPr lang="en-US" altLang="zh-CN" sz="3600" b="1" smtClean="0">
                <a:solidFill>
                  <a:srgbClr val="0033CC"/>
                </a:solidFill>
                <a:latin typeface="Times New Roman" pitchFamily="18" charset="0"/>
                <a:cs typeface="Times New Roman" pitchFamily="18" charset="0"/>
              </a:rPr>
              <a:t>2021</a:t>
            </a:r>
            <a:endParaRPr lang="en-US" altLang="zh-CN" sz="3600" b="1" dirty="0">
              <a:solidFill>
                <a:srgbClr val="0033CC"/>
              </a:solidFill>
              <a:latin typeface="Times New Roman" pitchFamily="18" charset="0"/>
              <a:cs typeface="Times New Roman" pitchFamily="18" charset="0"/>
            </a:endParaRPr>
          </a:p>
        </p:txBody>
      </p:sp>
      <p:sp>
        <p:nvSpPr>
          <p:cNvPr id="3" name="Text Box 13"/>
          <p:cNvSpPr txBox="1">
            <a:spLocks noChangeArrowheads="1"/>
          </p:cNvSpPr>
          <p:nvPr/>
        </p:nvSpPr>
        <p:spPr bwMode="auto">
          <a:xfrm>
            <a:off x="2476713" y="642458"/>
            <a:ext cx="708641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spcBef>
                <a:spcPct val="50000"/>
              </a:spcBef>
            </a:pPr>
            <a:r>
              <a:rPr lang="en-US" altLang="zh-CN" sz="4800" b="1" dirty="0" err="1">
                <a:solidFill>
                  <a:schemeClr val="accent6">
                    <a:lumMod val="50000"/>
                  </a:schemeClr>
                </a:solidFill>
                <a:latin typeface="Times New Roman" pitchFamily="18" charset="0"/>
                <a:cs typeface="Times New Roman" pitchFamily="18" charset="0"/>
              </a:rPr>
              <a:t>Tập</a:t>
            </a:r>
            <a:r>
              <a:rPr lang="en-US" altLang="zh-CN" sz="4800" b="1" dirty="0">
                <a:solidFill>
                  <a:schemeClr val="accent6">
                    <a:lumMod val="50000"/>
                  </a:schemeClr>
                </a:solidFill>
                <a:latin typeface="Times New Roman" pitchFamily="18" charset="0"/>
                <a:cs typeface="Times New Roman" pitchFamily="18" charset="0"/>
              </a:rPr>
              <a:t> </a:t>
            </a:r>
            <a:r>
              <a:rPr lang="en-US" altLang="zh-CN" sz="4800" b="1" dirty="0" err="1">
                <a:solidFill>
                  <a:schemeClr val="accent6">
                    <a:lumMod val="50000"/>
                  </a:schemeClr>
                </a:solidFill>
                <a:latin typeface="Times New Roman" pitchFamily="18" charset="0"/>
                <a:cs typeface="Times New Roman" pitchFamily="18" charset="0"/>
              </a:rPr>
              <a:t>đọc</a:t>
            </a:r>
            <a:endParaRPr lang="en-US" altLang="zh-CN" sz="4800" b="1" dirty="0">
              <a:solidFill>
                <a:schemeClr val="accent6">
                  <a:lumMod val="50000"/>
                </a:schemeClr>
              </a:solidFill>
              <a:latin typeface="Times New Roman" pitchFamily="18" charset="0"/>
              <a:cs typeface="Times New Roman" pitchFamily="18" charset="0"/>
            </a:endParaRPr>
          </a:p>
        </p:txBody>
      </p:sp>
      <p:sp>
        <p:nvSpPr>
          <p:cNvPr id="4" name="Text Box 16"/>
          <p:cNvSpPr txBox="1">
            <a:spLocks noChangeArrowheads="1"/>
          </p:cNvSpPr>
          <p:nvPr/>
        </p:nvSpPr>
        <p:spPr bwMode="auto">
          <a:xfrm>
            <a:off x="2967355" y="1360773"/>
            <a:ext cx="6257289"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spcBef>
                <a:spcPct val="50000"/>
              </a:spcBef>
            </a:pPr>
            <a:r>
              <a:rPr lang="en-US" altLang="zh-CN" sz="4800" b="1" dirty="0" err="1">
                <a:solidFill>
                  <a:srgbClr val="FF0000"/>
                </a:solidFill>
                <a:latin typeface="Times New Roman" pitchFamily="18" charset="0"/>
                <a:cs typeface="Times New Roman" pitchFamily="18" charset="0"/>
              </a:rPr>
              <a:t>Người</a:t>
            </a:r>
            <a:r>
              <a:rPr lang="en-US" altLang="zh-CN" sz="4800" b="1" dirty="0">
                <a:solidFill>
                  <a:srgbClr val="FF0000"/>
                </a:solidFill>
                <a:latin typeface="Times New Roman" panose="02020603050405020304" pitchFamily="18" charset="0"/>
                <a:cs typeface="Times New Roman" pitchFamily="18" charset="0"/>
              </a:rPr>
              <a:t>  </a:t>
            </a:r>
            <a:r>
              <a:rPr lang="en-US" altLang="zh-CN" sz="4800" b="1" dirty="0" err="1">
                <a:solidFill>
                  <a:srgbClr val="FF0000"/>
                </a:solidFill>
                <a:latin typeface="Times New Roman" panose="02020603050405020304" pitchFamily="18" charset="0"/>
                <a:cs typeface="Times New Roman" pitchFamily="18" charset="0"/>
              </a:rPr>
              <a:t>lính</a:t>
            </a:r>
            <a:r>
              <a:rPr lang="en-US" altLang="zh-CN" sz="4800" b="1" dirty="0">
                <a:solidFill>
                  <a:srgbClr val="FF0000"/>
                </a:solidFill>
                <a:latin typeface="Times New Roman" panose="02020603050405020304" pitchFamily="18" charset="0"/>
                <a:cs typeface="Times New Roman" pitchFamily="18" charset="0"/>
              </a:rPr>
              <a:t> </a:t>
            </a:r>
            <a:r>
              <a:rPr lang="en-US" altLang="zh-CN" sz="4800" b="1" dirty="0" err="1">
                <a:solidFill>
                  <a:srgbClr val="FF0000"/>
                </a:solidFill>
                <a:latin typeface="Times New Roman" panose="02020603050405020304" pitchFamily="18" charset="0"/>
                <a:cs typeface="Times New Roman" pitchFamily="18" charset="0"/>
              </a:rPr>
              <a:t>dũng</a:t>
            </a:r>
            <a:r>
              <a:rPr lang="en-US" altLang="zh-CN" sz="4800" b="1" dirty="0">
                <a:solidFill>
                  <a:srgbClr val="FF0000"/>
                </a:solidFill>
                <a:latin typeface="Times New Roman" panose="02020603050405020304" pitchFamily="18" charset="0"/>
                <a:cs typeface="Times New Roman" pitchFamily="18" charset="0"/>
              </a:rPr>
              <a:t> </a:t>
            </a:r>
            <a:r>
              <a:rPr lang="en-US" altLang="zh-CN" sz="4800" b="1" dirty="0" err="1">
                <a:solidFill>
                  <a:srgbClr val="FF0000"/>
                </a:solidFill>
                <a:latin typeface="Times New Roman" panose="02020603050405020304" pitchFamily="18" charset="0"/>
                <a:cs typeface="Times New Roman" pitchFamily="18" charset="0"/>
              </a:rPr>
              <a:t>cảm</a:t>
            </a:r>
            <a:endParaRPr lang="en-US" altLang="zh-CN" sz="4800" b="1" dirty="0">
              <a:solidFill>
                <a:srgbClr val="FF0000"/>
              </a:solidFill>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422098"/>
            <a:ext cx="12192000" cy="4441128"/>
          </a:xfrm>
          <a:prstGeom prst="rect">
            <a:avLst/>
          </a:prstGeom>
        </p:spPr>
      </p:pic>
      <p:sp>
        <p:nvSpPr>
          <p:cNvPr id="7" name="Text Box 16"/>
          <p:cNvSpPr txBox="1">
            <a:spLocks noChangeArrowheads="1"/>
          </p:cNvSpPr>
          <p:nvPr/>
        </p:nvSpPr>
        <p:spPr bwMode="auto">
          <a:xfrm>
            <a:off x="6209427" y="2087180"/>
            <a:ext cx="6257289"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spcBef>
                <a:spcPct val="50000"/>
              </a:spcBef>
            </a:pPr>
            <a:r>
              <a:rPr lang="en-US" altLang="zh-CN" sz="3200" b="1" dirty="0">
                <a:solidFill>
                  <a:srgbClr val="00B050"/>
                </a:solidFill>
                <a:latin typeface="Times New Roman" pitchFamily="18" charset="0"/>
                <a:cs typeface="Times New Roman" pitchFamily="18" charset="0"/>
              </a:rPr>
              <a:t>Theo </a:t>
            </a:r>
            <a:r>
              <a:rPr lang="en-US" altLang="zh-CN" sz="3200" b="1" dirty="0" err="1">
                <a:solidFill>
                  <a:srgbClr val="00B050"/>
                </a:solidFill>
                <a:latin typeface="Times New Roman" pitchFamily="18" charset="0"/>
                <a:cs typeface="Times New Roman" pitchFamily="18" charset="0"/>
              </a:rPr>
              <a:t>Đặng</a:t>
            </a:r>
            <a:r>
              <a:rPr lang="en-US" altLang="zh-CN" sz="3200" b="1" dirty="0">
                <a:solidFill>
                  <a:srgbClr val="00B050"/>
                </a:solidFill>
                <a:latin typeface="Times New Roman" pitchFamily="18" charset="0"/>
                <a:cs typeface="Times New Roman" pitchFamily="18" charset="0"/>
              </a:rPr>
              <a:t> </a:t>
            </a:r>
            <a:r>
              <a:rPr lang="en-US" altLang="zh-CN" sz="3200" b="1" dirty="0" err="1">
                <a:solidFill>
                  <a:srgbClr val="00B050"/>
                </a:solidFill>
                <a:latin typeface="Times New Roman" pitchFamily="18" charset="0"/>
                <a:cs typeface="Times New Roman" pitchFamily="18" charset="0"/>
              </a:rPr>
              <a:t>Ái</a:t>
            </a:r>
            <a:endParaRPr lang="en-US" altLang="zh-CN" sz="3200" b="1" dirty="0">
              <a:solidFill>
                <a:srgbClr val="00B050"/>
              </a:solidFill>
              <a:latin typeface="Times New Roman" pitchFamily="18" charset="0"/>
              <a:cs typeface="Times New Roman" pitchFamily="18" charset="0"/>
            </a:endParaRPr>
          </a:p>
        </p:txBody>
      </p:sp>
      <p:sp>
        <p:nvSpPr>
          <p:cNvPr id="8" name="TextBox 7"/>
          <p:cNvSpPr txBox="1"/>
          <p:nvPr/>
        </p:nvSpPr>
        <p:spPr>
          <a:xfrm>
            <a:off x="1892" y="1165677"/>
            <a:ext cx="1616149" cy="954107"/>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2700000" scaled="1"/>
            <a:tileRect/>
          </a:gradFill>
        </p:spPr>
        <p:txBody>
          <a:bodyPr wrap="square" rtlCol="0">
            <a:spAutoFit/>
          </a:bodyPr>
          <a:lstStyle/>
          <a:p>
            <a:pPr algn="ctr"/>
            <a:r>
              <a:rPr lang="vi-VN" sz="2800" b="1" smtClean="0">
                <a:solidFill>
                  <a:srgbClr val="002060"/>
                </a:solidFill>
                <a:latin typeface="+mj-lt"/>
              </a:rPr>
              <a:t>Sgk trang 38 </a:t>
            </a:r>
            <a:endParaRPr lang="en-US" sz="2800" b="1">
              <a:solidFill>
                <a:srgbClr val="002060"/>
              </a:solidFill>
              <a:latin typeface="+mj-lt"/>
            </a:endParaRPr>
          </a:p>
        </p:txBody>
      </p:sp>
    </p:spTree>
    <p:extLst>
      <p:ext uri="{BB962C8B-B14F-4D97-AF65-F5344CB8AC3E}">
        <p14:creationId xmlns:p14="http://schemas.microsoft.com/office/powerpoint/2010/main" val="16220337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矩形 14"/>
          <p:cNvSpPr/>
          <p:nvPr/>
        </p:nvSpPr>
        <p:spPr>
          <a:xfrm>
            <a:off x="848" y="-43174"/>
            <a:ext cx="12191153" cy="6857153"/>
          </a:xfrm>
          <a:prstGeom prst="rect">
            <a:avLst/>
          </a:prstGeom>
          <a:gradFill flip="none" rotWithShape="1">
            <a:gsLst>
              <a:gs pos="0">
                <a:srgbClr val="F9D172"/>
              </a:gs>
              <a:gs pos="50000">
                <a:schemeClr val="bg1"/>
              </a:gs>
            </a:gsLst>
            <a:lin ang="0" scaled="1"/>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a:t> </a:t>
            </a:r>
            <a:endParaRPr lang="zh-CN" altLang="en-US" sz="2400"/>
          </a:p>
        </p:txBody>
      </p:sp>
      <p:grpSp>
        <p:nvGrpSpPr>
          <p:cNvPr id="5" name="组合 1"/>
          <p:cNvGrpSpPr/>
          <p:nvPr/>
        </p:nvGrpSpPr>
        <p:grpSpPr>
          <a:xfrm>
            <a:off x="-220980" y="-1107440"/>
            <a:ext cx="6797040" cy="7966287"/>
            <a:chOff x="-102000" y="-699770"/>
            <a:chExt cx="5361942" cy="5477510"/>
          </a:xfrm>
        </p:grpSpPr>
        <p:pic>
          <p:nvPicPr>
            <p:cNvPr id="6" name="图片 3"/>
            <p:cNvPicPr>
              <a:picLocks noChangeAspect="1"/>
            </p:cNvPicPr>
            <p:nvPr/>
          </p:nvPicPr>
          <p:blipFill>
            <a:blip r:embed="rId5" cstate="screen"/>
            <a:stretch>
              <a:fillRect/>
            </a:stretch>
          </p:blipFill>
          <p:spPr>
            <a:xfrm>
              <a:off x="-102000" y="-699770"/>
              <a:ext cx="5361942" cy="5477510"/>
            </a:xfrm>
            <a:prstGeom prst="rect">
              <a:avLst/>
            </a:prstGeom>
          </p:spPr>
        </p:pic>
        <p:pic>
          <p:nvPicPr>
            <p:cNvPr id="7" name="图片 13"/>
            <p:cNvPicPr>
              <a:picLocks noChangeAspect="1"/>
            </p:cNvPicPr>
            <p:nvPr/>
          </p:nvPicPr>
          <p:blipFill>
            <a:blip r:embed="rId6" cstate="screen"/>
            <a:stretch>
              <a:fillRect/>
            </a:stretch>
          </p:blipFill>
          <p:spPr>
            <a:xfrm>
              <a:off x="213709" y="538159"/>
              <a:ext cx="3150735" cy="3685013"/>
            </a:xfrm>
            <a:prstGeom prst="rect">
              <a:avLst/>
            </a:prstGeom>
          </p:spPr>
        </p:pic>
      </p:grpSp>
      <p:pic>
        <p:nvPicPr>
          <p:cNvPr id="8" name="PA_图片 40"/>
          <p:cNvPicPr>
            <a:picLocks noChangeAspect="1"/>
          </p:cNvPicPr>
          <p:nvPr>
            <p:custDataLst>
              <p:tags r:id="rId1"/>
            </p:custDataLst>
          </p:nvPr>
        </p:nvPicPr>
        <p:blipFill>
          <a:blip r:embed="rId7" cstate="screen"/>
          <a:stretch>
            <a:fillRect/>
          </a:stretch>
        </p:blipFill>
        <p:spPr>
          <a:xfrm>
            <a:off x="3361255" y="3312914"/>
            <a:ext cx="907352" cy="695148"/>
          </a:xfrm>
          <a:prstGeom prst="rect">
            <a:avLst/>
          </a:prstGeom>
        </p:spPr>
      </p:pic>
      <p:pic>
        <p:nvPicPr>
          <p:cNvPr id="9" name="图片 16"/>
          <p:cNvPicPr>
            <a:picLocks noChangeAspect="1"/>
          </p:cNvPicPr>
          <p:nvPr/>
        </p:nvPicPr>
        <p:blipFill rotWithShape="1">
          <a:blip r:embed="rId8" cstate="screen"/>
          <a:srcRect l="69114" t="90522" b="291"/>
          <a:stretch>
            <a:fillRect/>
          </a:stretch>
        </p:blipFill>
        <p:spPr>
          <a:xfrm>
            <a:off x="11837418" y="217716"/>
            <a:ext cx="303783" cy="1185333"/>
          </a:xfrm>
          <a:prstGeom prst="rect">
            <a:avLst/>
          </a:prstGeom>
        </p:spPr>
      </p:pic>
      <p:pic>
        <p:nvPicPr>
          <p:cNvPr id="10" name="图片 17"/>
          <p:cNvPicPr>
            <a:picLocks noChangeAspect="1"/>
          </p:cNvPicPr>
          <p:nvPr/>
        </p:nvPicPr>
        <p:blipFill rotWithShape="1">
          <a:blip r:embed="rId8" cstate="screen"/>
          <a:srcRect l="69281" t="90522" b="680"/>
          <a:stretch>
            <a:fillRect/>
          </a:stretch>
        </p:blipFill>
        <p:spPr>
          <a:xfrm rot="5400000">
            <a:off x="10666428" y="-973316"/>
            <a:ext cx="302141" cy="2371637"/>
          </a:xfrm>
          <a:prstGeom prst="rect">
            <a:avLst/>
          </a:prstGeom>
        </p:spPr>
      </p:pic>
      <p:pic>
        <p:nvPicPr>
          <p:cNvPr id="11" name="图片 19"/>
          <p:cNvPicPr>
            <a:picLocks noChangeAspect="1"/>
          </p:cNvPicPr>
          <p:nvPr/>
        </p:nvPicPr>
        <p:blipFill rotWithShape="1">
          <a:blip r:embed="rId8" cstate="screen"/>
          <a:srcRect l="69114" t="90522" b="291"/>
          <a:stretch>
            <a:fillRect/>
          </a:stretch>
        </p:blipFill>
        <p:spPr>
          <a:xfrm flipV="1">
            <a:off x="11837418" y="5472362"/>
            <a:ext cx="303783" cy="1185333"/>
          </a:xfrm>
          <a:prstGeom prst="rect">
            <a:avLst/>
          </a:prstGeom>
        </p:spPr>
      </p:pic>
      <p:pic>
        <p:nvPicPr>
          <p:cNvPr id="12" name="图片 20"/>
          <p:cNvPicPr>
            <a:picLocks noChangeAspect="1"/>
          </p:cNvPicPr>
          <p:nvPr/>
        </p:nvPicPr>
        <p:blipFill rotWithShape="1">
          <a:blip r:embed="rId8" cstate="screen"/>
          <a:srcRect l="69281" t="90522" b="680"/>
          <a:stretch>
            <a:fillRect/>
          </a:stretch>
        </p:blipFill>
        <p:spPr>
          <a:xfrm rot="16200000" flipV="1">
            <a:off x="10666428" y="5477090"/>
            <a:ext cx="302141" cy="2371637"/>
          </a:xfrm>
          <a:prstGeom prst="rect">
            <a:avLst/>
          </a:prstGeom>
        </p:spPr>
      </p:pic>
      <p:pic>
        <p:nvPicPr>
          <p:cNvPr id="13" name="PA_图片 40"/>
          <p:cNvPicPr>
            <a:picLocks noChangeAspect="1"/>
          </p:cNvPicPr>
          <p:nvPr>
            <p:custDataLst>
              <p:tags r:id="rId2"/>
            </p:custDataLst>
          </p:nvPr>
        </p:nvPicPr>
        <p:blipFill>
          <a:blip r:embed="rId7" cstate="screen"/>
          <a:stretch>
            <a:fillRect/>
          </a:stretch>
        </p:blipFill>
        <p:spPr>
          <a:xfrm>
            <a:off x="11034595" y="261527"/>
            <a:ext cx="907352" cy="695148"/>
          </a:xfrm>
          <a:prstGeom prst="rect">
            <a:avLst/>
          </a:prstGeom>
        </p:spPr>
      </p:pic>
      <p:pic>
        <p:nvPicPr>
          <p:cNvPr id="14" name="PA_图片 40"/>
          <p:cNvPicPr>
            <a:picLocks noChangeAspect="1"/>
          </p:cNvPicPr>
          <p:nvPr>
            <p:custDataLst>
              <p:tags r:id="rId3"/>
            </p:custDataLst>
          </p:nvPr>
        </p:nvPicPr>
        <p:blipFill>
          <a:blip r:embed="rId7" cstate="screen"/>
          <a:stretch>
            <a:fillRect/>
          </a:stretch>
        </p:blipFill>
        <p:spPr>
          <a:xfrm>
            <a:off x="10929608" y="5962134"/>
            <a:ext cx="907352" cy="695148"/>
          </a:xfrm>
          <a:prstGeom prst="rect">
            <a:avLst/>
          </a:prstGeom>
        </p:spPr>
      </p:pic>
      <p:sp>
        <p:nvSpPr>
          <p:cNvPr id="15" name="TextBox 3"/>
          <p:cNvSpPr txBox="1"/>
          <p:nvPr/>
        </p:nvSpPr>
        <p:spPr>
          <a:xfrm>
            <a:off x="5462190" y="1429487"/>
            <a:ext cx="6581289" cy="2123658"/>
          </a:xfrm>
          <a:prstGeom prst="rect">
            <a:avLst/>
          </a:prstGeom>
          <a:noFill/>
        </p:spPr>
        <p:txBody>
          <a:bodyPr wrap="square" rtlCol="0">
            <a:spAutoFit/>
          </a:bodyPr>
          <a:lstStyle/>
          <a:p>
            <a:pPr algn="ctr" defTabSz="1219170"/>
            <a:r>
              <a:rPr lang="en-AU" altLang="en-US" sz="6600" b="1" smtClean="0">
                <a:solidFill>
                  <a:srgbClr val="6600CC"/>
                </a:solidFill>
                <a:latin typeface="HP001 4 hàng" panose="020B0603050302020204" pitchFamily="34" charset="0"/>
                <a:cs typeface="Times New Roman" panose="02020603050405020304" pitchFamily="18" charset="0"/>
              </a:rPr>
              <a:t>Chúc </a:t>
            </a:r>
            <a:r>
              <a:rPr lang="en-AU" altLang="en-US" sz="6600" b="1" dirty="0" err="1">
                <a:solidFill>
                  <a:srgbClr val="6600CC"/>
                </a:solidFill>
                <a:latin typeface="HP001 4 hàng" panose="020B0603050302020204" pitchFamily="34" charset="0"/>
                <a:cs typeface="Times New Roman" panose="02020603050405020304" pitchFamily="18" charset="0"/>
              </a:rPr>
              <a:t>các</a:t>
            </a:r>
            <a:r>
              <a:rPr lang="en-AU" altLang="en-US" sz="6600" b="1" dirty="0">
                <a:solidFill>
                  <a:srgbClr val="6600CC"/>
                </a:solidFill>
                <a:latin typeface="HP001 4 hàng" panose="020B0603050302020204" pitchFamily="34" charset="0"/>
                <a:cs typeface="Times New Roman" panose="02020603050405020304" pitchFamily="18" charset="0"/>
              </a:rPr>
              <a:t> </a:t>
            </a:r>
            <a:r>
              <a:rPr lang="en-AU" altLang="en-US" sz="6600" b="1" dirty="0" err="1">
                <a:solidFill>
                  <a:srgbClr val="6600CC"/>
                </a:solidFill>
                <a:latin typeface="HP001 4 hàng" panose="020B0603050302020204" pitchFamily="34" charset="0"/>
                <a:cs typeface="Times New Roman" panose="02020603050405020304" pitchFamily="18" charset="0"/>
              </a:rPr>
              <a:t>em</a:t>
            </a:r>
            <a:r>
              <a:rPr lang="en-AU" altLang="en-US" sz="6600" b="1" dirty="0">
                <a:solidFill>
                  <a:srgbClr val="6600CC"/>
                </a:solidFill>
                <a:latin typeface="HP001 4 hàng" panose="020B0603050302020204" pitchFamily="34" charset="0"/>
                <a:cs typeface="Times New Roman" panose="02020603050405020304" pitchFamily="18" charset="0"/>
              </a:rPr>
              <a:t> </a:t>
            </a:r>
            <a:r>
              <a:rPr lang="en-AU" altLang="en-US" sz="6600" b="1" err="1">
                <a:solidFill>
                  <a:srgbClr val="6600CC"/>
                </a:solidFill>
                <a:latin typeface="HP001 4 hàng" panose="020B0603050302020204" pitchFamily="34" charset="0"/>
                <a:cs typeface="Times New Roman" panose="02020603050405020304" pitchFamily="18" charset="0"/>
              </a:rPr>
              <a:t>học</a:t>
            </a:r>
            <a:r>
              <a:rPr lang="en-AU" altLang="en-US" sz="6600" b="1">
                <a:solidFill>
                  <a:srgbClr val="6600CC"/>
                </a:solidFill>
                <a:latin typeface="HP001 4 hàng" panose="020B0603050302020204" pitchFamily="34" charset="0"/>
                <a:cs typeface="Times New Roman" panose="02020603050405020304" pitchFamily="18" charset="0"/>
              </a:rPr>
              <a:t> </a:t>
            </a:r>
            <a:r>
              <a:rPr lang="en-AU" altLang="en-US" sz="6600" b="1" smtClean="0">
                <a:solidFill>
                  <a:srgbClr val="6600CC"/>
                </a:solidFill>
                <a:latin typeface="HP001 4 hàng" panose="020B0603050302020204" pitchFamily="34" charset="0"/>
                <a:cs typeface="Times New Roman" panose="02020603050405020304" pitchFamily="18" charset="0"/>
              </a:rPr>
              <a:t>tập </a:t>
            </a:r>
            <a:r>
              <a:rPr lang="en-AU" altLang="en-US" sz="6600" b="1" dirty="0" err="1">
                <a:solidFill>
                  <a:srgbClr val="6600CC"/>
                </a:solidFill>
                <a:latin typeface="HP001 4 hàng" panose="020B0603050302020204" pitchFamily="34" charset="0"/>
                <a:cs typeface="Times New Roman" panose="02020603050405020304" pitchFamily="18" charset="0"/>
              </a:rPr>
              <a:t>thật</a:t>
            </a:r>
            <a:r>
              <a:rPr lang="en-AU" altLang="en-US" sz="6600" b="1" dirty="0">
                <a:solidFill>
                  <a:srgbClr val="6600CC"/>
                </a:solidFill>
                <a:latin typeface="HP001 4 hàng" panose="020B0603050302020204" pitchFamily="34" charset="0"/>
                <a:cs typeface="Times New Roman" panose="02020603050405020304" pitchFamily="18" charset="0"/>
              </a:rPr>
              <a:t> </a:t>
            </a:r>
            <a:r>
              <a:rPr lang="en-AU" altLang="en-US" sz="6600" b="1" dirty="0" err="1">
                <a:solidFill>
                  <a:srgbClr val="6600CC"/>
                </a:solidFill>
                <a:latin typeface="HP001 4 hàng" panose="020B0603050302020204" pitchFamily="34" charset="0"/>
                <a:cs typeface="Times New Roman" panose="02020603050405020304" pitchFamily="18" charset="0"/>
              </a:rPr>
              <a:t>tốt</a:t>
            </a:r>
            <a:r>
              <a:rPr lang="en-AU" altLang="en-US" sz="6600" b="1" dirty="0">
                <a:solidFill>
                  <a:srgbClr val="6600CC"/>
                </a:solidFill>
                <a:latin typeface="HP001 4 hàng" panose="020B0603050302020204" pitchFamily="34" charset="0"/>
                <a:cs typeface="Times New Roman" panose="02020603050405020304" pitchFamily="18" charset="0"/>
              </a:rPr>
              <a:t> </a:t>
            </a:r>
            <a:r>
              <a:rPr lang="en-AU" altLang="en-US" sz="6600" b="1" dirty="0" err="1">
                <a:solidFill>
                  <a:srgbClr val="6600CC"/>
                </a:solidFill>
                <a:latin typeface="HP001 4 hàng" panose="020B0603050302020204" pitchFamily="34" charset="0"/>
                <a:cs typeface="Times New Roman" panose="02020603050405020304" pitchFamily="18" charset="0"/>
              </a:rPr>
              <a:t>nhé</a:t>
            </a:r>
            <a:r>
              <a:rPr lang="en-AU" altLang="en-US" sz="6600" b="1" dirty="0">
                <a:solidFill>
                  <a:srgbClr val="6600CC"/>
                </a:solidFill>
                <a:latin typeface="HP001 4 hàng" panose="020B0603050302020204" pitchFamily="34" charset="0"/>
                <a:cs typeface="Times New Roman" panose="02020603050405020304" pitchFamily="18" charset="0"/>
              </a:rPr>
              <a:t>!</a:t>
            </a:r>
            <a:endParaRPr lang="en-US" sz="6600" b="1" dirty="0" err="1">
              <a:solidFill>
                <a:srgbClr val="6600CC"/>
              </a:solidFill>
              <a:latin typeface="HP001 4 hàng" panose="020B0603050302020204" pitchFamily="34" charset="0"/>
              <a:cs typeface="Times New Roman" panose="02020603050405020304" pitchFamily="18" charset="0"/>
            </a:endParaRPr>
          </a:p>
        </p:txBody>
      </p:sp>
    </p:spTree>
    <p:extLst>
      <p:ext uri="{BB962C8B-B14F-4D97-AF65-F5344CB8AC3E}">
        <p14:creationId xmlns:p14="http://schemas.microsoft.com/office/powerpoint/2010/main" val="95275657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Rectangle 1"/>
          <p:cNvSpPr/>
          <p:nvPr/>
        </p:nvSpPr>
        <p:spPr>
          <a:xfrm>
            <a:off x="1528550" y="0"/>
            <a:ext cx="9157647" cy="1200329"/>
          </a:xfrm>
          <a:prstGeom prst="rect">
            <a:avLst/>
          </a:prstGeom>
        </p:spPr>
        <p:txBody>
          <a:bodyPr wrap="square">
            <a:spAutoFit/>
          </a:bodyPr>
          <a:lstStyle/>
          <a:p>
            <a:pPr algn="ctr"/>
            <a:r>
              <a:rPr lang="vi-VN" sz="3600" b="1" dirty="0">
                <a:solidFill>
                  <a:srgbClr val="FF0000"/>
                </a:solidFill>
                <a:latin typeface="OpenSans"/>
              </a:rPr>
              <a:t>Người lính dũng cảm</a:t>
            </a:r>
            <a:endParaRPr lang="vi-VN" sz="3600" dirty="0">
              <a:solidFill>
                <a:srgbClr val="FF0000"/>
              </a:solidFill>
              <a:latin typeface="OpenSans"/>
            </a:endParaRPr>
          </a:p>
          <a:p>
            <a:r>
              <a:rPr lang="vi-VN" dirty="0">
                <a:solidFill>
                  <a:srgbClr val="00B050"/>
                </a:solidFill>
                <a:latin typeface="OpenSans"/>
              </a:rPr>
              <a:t/>
            </a:r>
            <a:br>
              <a:rPr lang="vi-VN" dirty="0">
                <a:solidFill>
                  <a:srgbClr val="00B050"/>
                </a:solidFill>
                <a:latin typeface="OpenSans"/>
              </a:rPr>
            </a:br>
            <a:endParaRPr lang="en-US" dirty="0">
              <a:solidFill>
                <a:srgbClr val="00B050"/>
              </a:solidFill>
            </a:endParaRPr>
          </a:p>
        </p:txBody>
      </p:sp>
      <p:sp>
        <p:nvSpPr>
          <p:cNvPr id="3" name="TextBox 2"/>
          <p:cNvSpPr txBox="1"/>
          <p:nvPr/>
        </p:nvSpPr>
        <p:spPr>
          <a:xfrm>
            <a:off x="207364" y="632007"/>
            <a:ext cx="11732234" cy="7540526"/>
          </a:xfrm>
          <a:prstGeom prst="rect">
            <a:avLst/>
          </a:prstGeom>
          <a:noFill/>
        </p:spPr>
        <p:txBody>
          <a:bodyPr wrap="square" rtlCol="0">
            <a:spAutoFit/>
          </a:bodyPr>
          <a:lstStyle/>
          <a:p>
            <a:r>
              <a:rPr lang="en-US" sz="1500" b="1" smtClean="0">
                <a:solidFill>
                  <a:srgbClr val="FF0000"/>
                </a:solidFill>
              </a:rPr>
              <a:t>  </a:t>
            </a:r>
            <a:r>
              <a:rPr lang="en-US" sz="1500" b="1" smtClean="0">
                <a:solidFill>
                  <a:prstClr val="black"/>
                </a:solidFill>
              </a:rPr>
              <a:t> </a:t>
            </a:r>
            <a:r>
              <a:rPr lang="vi-VN" sz="2800" b="1" smtClean="0">
                <a:solidFill>
                  <a:prstClr val="black"/>
                </a:solidFill>
              </a:rPr>
              <a:t>1</a:t>
            </a:r>
            <a:r>
              <a:rPr lang="vi-VN" sz="2800" b="1" smtClean="0">
                <a:solidFill>
                  <a:srgbClr val="00B050"/>
                </a:solidFill>
              </a:rPr>
              <a:t>.</a:t>
            </a:r>
            <a:r>
              <a:rPr lang="vi-VN" sz="2800" smtClean="0">
                <a:solidFill>
                  <a:prstClr val="black"/>
                </a:solidFill>
                <a:latin typeface="Times New Roman"/>
              </a:rPr>
              <a:t> Bắn thêm một loạt đạn mà vẫn không diệt được máy bay địch. Viên tướng hạ lệnh:</a:t>
            </a:r>
          </a:p>
          <a:p>
            <a:r>
              <a:rPr lang="en-US" sz="2800" smtClean="0">
                <a:solidFill>
                  <a:prstClr val="black"/>
                </a:solidFill>
                <a:latin typeface="Calibri Light" panose="020F0302020204030204"/>
              </a:rPr>
              <a:t>     </a:t>
            </a:r>
            <a:r>
              <a:rPr lang="vi-VN" sz="2800" smtClean="0">
                <a:solidFill>
                  <a:prstClr val="black"/>
                </a:solidFill>
                <a:latin typeface="Times New Roman"/>
              </a:rPr>
              <a:t>- Vượt rào, bắt sống nó!</a:t>
            </a:r>
          </a:p>
          <a:p>
            <a:r>
              <a:rPr lang="en-US" sz="2800" smtClean="0">
                <a:solidFill>
                  <a:prstClr val="black"/>
                </a:solidFill>
                <a:latin typeface="Calibri Light" panose="020F0302020204030204"/>
              </a:rPr>
              <a:t>     </a:t>
            </a:r>
            <a:r>
              <a:rPr lang="vi-VN" sz="2800" smtClean="0">
                <a:solidFill>
                  <a:prstClr val="black"/>
                </a:solidFill>
                <a:latin typeface="Times New Roman"/>
              </a:rPr>
              <a:t>Hàng rào là những cây nứa tép dựng xiên ô quả trám. Cậu lính bé nhất nhìn thủ lĩnh, ngập ngừng:</a:t>
            </a:r>
          </a:p>
          <a:p>
            <a:r>
              <a:rPr lang="en-US" sz="2800" smtClean="0">
                <a:solidFill>
                  <a:prstClr val="black"/>
                </a:solidFill>
                <a:latin typeface="Calibri Light" panose="020F0302020204030204"/>
              </a:rPr>
              <a:t>     </a:t>
            </a:r>
            <a:r>
              <a:rPr lang="vi-VN" sz="2800" smtClean="0">
                <a:solidFill>
                  <a:prstClr val="black"/>
                </a:solidFill>
                <a:latin typeface="Times New Roman"/>
              </a:rPr>
              <a:t>- Chui vào à?</a:t>
            </a:r>
          </a:p>
          <a:p>
            <a:r>
              <a:rPr lang="vi-VN" sz="2800" smtClean="0">
                <a:solidFill>
                  <a:prstClr val="black"/>
                </a:solidFill>
                <a:latin typeface="Times New Roman"/>
              </a:rPr>
              <a:t> </a:t>
            </a:r>
            <a:r>
              <a:rPr lang="en-US" sz="2800" smtClean="0">
                <a:solidFill>
                  <a:prstClr val="black"/>
                </a:solidFill>
                <a:latin typeface="Calibri Light" panose="020F0302020204030204"/>
              </a:rPr>
              <a:t>    </a:t>
            </a:r>
            <a:r>
              <a:rPr lang="vi-VN" sz="2800" smtClean="0">
                <a:solidFill>
                  <a:prstClr val="black"/>
                </a:solidFill>
                <a:latin typeface="Times New Roman"/>
              </a:rPr>
              <a:t>Nghe tiếng "chui", viên tướng thấy chối tai: </a:t>
            </a:r>
          </a:p>
          <a:p>
            <a:r>
              <a:rPr lang="en-US" sz="2800" smtClean="0">
                <a:solidFill>
                  <a:prstClr val="black"/>
                </a:solidFill>
                <a:latin typeface="Calibri Light" panose="020F0302020204030204"/>
              </a:rPr>
              <a:t>     - </a:t>
            </a:r>
            <a:r>
              <a:rPr lang="vi-VN" sz="2800" smtClean="0">
                <a:solidFill>
                  <a:prstClr val="black"/>
                </a:solidFill>
                <a:latin typeface="Times New Roman"/>
              </a:rPr>
              <a:t>Chỉ những thằng hèn mới chui.</a:t>
            </a:r>
          </a:p>
          <a:p>
            <a:r>
              <a:rPr lang="en-US" sz="2800" b="1" smtClean="0">
                <a:solidFill>
                  <a:prstClr val="black"/>
                </a:solidFill>
                <a:latin typeface="Calibri Light" panose="020F0302020204030204"/>
              </a:rPr>
              <a:t>    </a:t>
            </a:r>
            <a:r>
              <a:rPr lang="vi-VN" sz="2800" b="1" smtClean="0">
                <a:solidFill>
                  <a:prstClr val="black"/>
                </a:solidFill>
                <a:latin typeface="Times New Roman"/>
              </a:rPr>
              <a:t>2.</a:t>
            </a:r>
            <a:r>
              <a:rPr lang="vi-VN" sz="2800" smtClean="0">
                <a:solidFill>
                  <a:prstClr val="black"/>
                </a:solidFill>
                <a:latin typeface="Times New Roman"/>
              </a:rPr>
              <a:t> Cả tốp leo lên hàng rào, trừ chú lính nhỏ. Chú nhìn cái lỗ hổng dưới chân hàng rào rồi quyết định chui qua đó. Nhưng chú mới chui được nửa người thì hàng rào đổ.Tướng sĩ ngã đè lên luống hoa mười giờ. Hàng rào thì đè lên chú lính. </a:t>
            </a:r>
          </a:p>
          <a:p>
            <a:r>
              <a:rPr lang="en-US" sz="2800" smtClean="0">
                <a:solidFill>
                  <a:prstClr val="black"/>
                </a:solidFill>
                <a:latin typeface="Calibri Light" panose="020F0302020204030204"/>
              </a:rPr>
              <a:t>    </a:t>
            </a:r>
            <a:r>
              <a:rPr lang="vi-VN" sz="2800" smtClean="0">
                <a:solidFill>
                  <a:prstClr val="black"/>
                </a:solidFill>
                <a:latin typeface="Times New Roman"/>
              </a:rPr>
              <a:t>Chiếc máy bay (là một chú chuồn chuồn ngô) giật mình cất cánh. Quân tướng hoảng sợ lao ra khỏi vườn.</a:t>
            </a:r>
          </a:p>
          <a:p>
            <a:endParaRPr lang="vi-VN" sz="2800" smtClean="0">
              <a:solidFill>
                <a:prstClr val="black"/>
              </a:solidFill>
              <a:latin typeface="Times New Roman"/>
            </a:endParaRPr>
          </a:p>
          <a:p>
            <a:r>
              <a:rPr lang="en-US" sz="2800" b="1" smtClean="0">
                <a:solidFill>
                  <a:prstClr val="black"/>
                </a:solidFill>
                <a:latin typeface="Calibri Light" panose="020F0302020204030204"/>
              </a:rPr>
              <a:t>   </a:t>
            </a:r>
            <a:r>
              <a:rPr lang="vi-VN" smtClean="0">
                <a:solidFill>
                  <a:prstClr val="black"/>
                </a:solidFill>
              </a:rPr>
              <a:t/>
            </a:r>
            <a:br>
              <a:rPr lang="vi-VN" smtClean="0">
                <a:solidFill>
                  <a:prstClr val="black"/>
                </a:solidFill>
              </a:rPr>
            </a:br>
            <a:endParaRPr lang="en-US" dirty="0">
              <a:solidFill>
                <a:prstClr val="black"/>
              </a:solidFill>
            </a:endParaRPr>
          </a:p>
        </p:txBody>
      </p:sp>
    </p:spTree>
    <p:extLst>
      <p:ext uri="{BB962C8B-B14F-4D97-AF65-F5344CB8AC3E}">
        <p14:creationId xmlns:p14="http://schemas.microsoft.com/office/powerpoint/2010/main" val="35246083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383528"/>
            <a:ext cx="12192000" cy="6555641"/>
          </a:xfrm>
          <a:prstGeom prst="rect">
            <a:avLst/>
          </a:prstGeom>
        </p:spPr>
        <p:txBody>
          <a:bodyPr wrap="square">
            <a:spAutoFit/>
          </a:bodyPr>
          <a:lstStyle/>
          <a:p>
            <a:r>
              <a:rPr lang="en-US" b="1">
                <a:solidFill>
                  <a:prstClr val="black"/>
                </a:solidFill>
                <a:latin typeface="Calibri Light" panose="020F0302020204030204"/>
              </a:rPr>
              <a:t> </a:t>
            </a:r>
            <a:r>
              <a:rPr lang="vi-VN" sz="2800" b="1">
                <a:solidFill>
                  <a:prstClr val="black"/>
                </a:solidFill>
                <a:latin typeface="Times New Roman"/>
              </a:rPr>
              <a:t>3.</a:t>
            </a:r>
            <a:r>
              <a:rPr lang="vi-VN" sz="2800">
                <a:solidFill>
                  <a:prstClr val="black"/>
                </a:solidFill>
                <a:latin typeface="Times New Roman"/>
              </a:rPr>
              <a:t> Giờ học hôm sau, thầy giáo nghiêm giọng hỏi :</a:t>
            </a:r>
          </a:p>
          <a:p>
            <a:r>
              <a:rPr lang="en-US" sz="2800">
                <a:solidFill>
                  <a:prstClr val="black"/>
                </a:solidFill>
                <a:latin typeface="Calibri Light" panose="020F0302020204030204"/>
              </a:rPr>
              <a:t>    </a:t>
            </a:r>
            <a:r>
              <a:rPr lang="vi-VN" sz="2800">
                <a:solidFill>
                  <a:prstClr val="black"/>
                </a:solidFill>
                <a:latin typeface="Times New Roman"/>
              </a:rPr>
              <a:t>- Hôm qua em nào phá đổ hàng rào, làm giập hoa trong vườn trường ?</a:t>
            </a:r>
          </a:p>
          <a:p>
            <a:r>
              <a:rPr lang="en-US" sz="2800">
                <a:solidFill>
                  <a:prstClr val="black"/>
                </a:solidFill>
                <a:latin typeface="Calibri Light" panose="020F0302020204030204"/>
              </a:rPr>
              <a:t>    </a:t>
            </a:r>
            <a:r>
              <a:rPr lang="vi-VN" sz="2800">
                <a:solidFill>
                  <a:prstClr val="black"/>
                </a:solidFill>
                <a:latin typeface="Times New Roman"/>
              </a:rPr>
              <a:t>Thầy nhìn một lượt những gương mặt học trò, chờ đợi sự can đảm nhận lỗi. Chú lính nhỏ run lên. Chú sắp phun ra bí mật thì một cú véo nhắc chú ngồi yên.</a:t>
            </a:r>
          </a:p>
          <a:p>
            <a:r>
              <a:rPr lang="en-US" sz="2800">
                <a:solidFill>
                  <a:prstClr val="black"/>
                </a:solidFill>
                <a:latin typeface="Calibri Light" panose="020F0302020204030204"/>
              </a:rPr>
              <a:t>    </a:t>
            </a:r>
            <a:r>
              <a:rPr lang="vi-VN" sz="2800">
                <a:solidFill>
                  <a:prstClr val="black"/>
                </a:solidFill>
                <a:latin typeface="Times New Roman"/>
              </a:rPr>
              <a:t>Thầy giáo lắc đầu buồn bã :</a:t>
            </a:r>
          </a:p>
          <a:p>
            <a:r>
              <a:rPr lang="en-US" sz="2800">
                <a:solidFill>
                  <a:prstClr val="black"/>
                </a:solidFill>
                <a:latin typeface="Calibri Light" panose="020F0302020204030204"/>
              </a:rPr>
              <a:t>     - </a:t>
            </a:r>
            <a:r>
              <a:rPr lang="vi-VN" sz="2800">
                <a:solidFill>
                  <a:prstClr val="black"/>
                </a:solidFill>
                <a:latin typeface="Times New Roman"/>
              </a:rPr>
              <a:t>Thầy mong em nào phạm lỗi sẽ sửa lại hàng rào và luống hoa</a:t>
            </a:r>
            <a:r>
              <a:rPr lang="vi-VN" sz="2800" smtClean="0">
                <a:solidFill>
                  <a:prstClr val="black"/>
                </a:solidFill>
                <a:latin typeface="Times New Roman"/>
              </a:rPr>
              <a:t>.</a:t>
            </a:r>
            <a:endParaRPr lang="vi-VN" sz="2800">
              <a:solidFill>
                <a:prstClr val="black"/>
              </a:solidFill>
              <a:latin typeface="Times New Roman"/>
            </a:endParaRPr>
          </a:p>
          <a:p>
            <a:r>
              <a:rPr lang="en-US" sz="2800" b="1">
                <a:solidFill>
                  <a:prstClr val="black"/>
                </a:solidFill>
                <a:latin typeface="Calibri Light" panose="020F0302020204030204"/>
              </a:rPr>
              <a:t>   </a:t>
            </a:r>
            <a:r>
              <a:rPr lang="vi-VN" sz="2800" b="1">
                <a:solidFill>
                  <a:prstClr val="black"/>
                </a:solidFill>
                <a:latin typeface="Times New Roman"/>
              </a:rPr>
              <a:t>4.</a:t>
            </a:r>
            <a:r>
              <a:rPr lang="vi-VN" sz="2800">
                <a:solidFill>
                  <a:prstClr val="black"/>
                </a:solidFill>
                <a:latin typeface="Times New Roman"/>
              </a:rPr>
              <a:t> Khi tất cả túa ra khỏi lớp, chú lính nhỏ đợi viên tướng ở cửa, nói khẽ :”Ra vườn đi!”</a:t>
            </a:r>
          </a:p>
          <a:p>
            <a:r>
              <a:rPr lang="en-US" sz="2800">
                <a:solidFill>
                  <a:prstClr val="black"/>
                </a:solidFill>
                <a:latin typeface="Calibri Light" panose="020F0302020204030204"/>
              </a:rPr>
              <a:t>   </a:t>
            </a:r>
            <a:r>
              <a:rPr lang="vi-VN" sz="2800">
                <a:solidFill>
                  <a:prstClr val="black"/>
                </a:solidFill>
                <a:latin typeface="Times New Roman"/>
              </a:rPr>
              <a:t>Viên tướng khoát tay :</a:t>
            </a:r>
          </a:p>
          <a:p>
            <a:r>
              <a:rPr lang="en-US" sz="2800">
                <a:solidFill>
                  <a:prstClr val="black"/>
                </a:solidFill>
                <a:latin typeface="Calibri Light" panose="020F0302020204030204"/>
              </a:rPr>
              <a:t>   </a:t>
            </a:r>
            <a:r>
              <a:rPr lang="vi-VN" sz="2800">
                <a:solidFill>
                  <a:prstClr val="black"/>
                </a:solidFill>
                <a:latin typeface="Times New Roman"/>
              </a:rPr>
              <a:t>- Về thôi !</a:t>
            </a:r>
          </a:p>
          <a:p>
            <a:r>
              <a:rPr lang="en-US" sz="2800">
                <a:solidFill>
                  <a:prstClr val="black"/>
                </a:solidFill>
                <a:latin typeface="Calibri Light" panose="020F0302020204030204"/>
              </a:rPr>
              <a:t>   </a:t>
            </a:r>
            <a:r>
              <a:rPr lang="vi-VN" sz="2800">
                <a:solidFill>
                  <a:prstClr val="black"/>
                </a:solidFill>
                <a:latin typeface="Times New Roman"/>
              </a:rPr>
              <a:t>- Nhưng như vậy là hèn.</a:t>
            </a:r>
          </a:p>
          <a:p>
            <a:r>
              <a:rPr lang="en-US" sz="2800">
                <a:solidFill>
                  <a:prstClr val="black"/>
                </a:solidFill>
                <a:latin typeface="Calibri Light" panose="020F0302020204030204"/>
              </a:rPr>
              <a:t>   </a:t>
            </a:r>
            <a:r>
              <a:rPr lang="vi-VN" sz="2800">
                <a:solidFill>
                  <a:prstClr val="black"/>
                </a:solidFill>
                <a:latin typeface="Times New Roman"/>
              </a:rPr>
              <a:t>Nói rồi, chú lính quả quyết bước về phía vườn trường.</a:t>
            </a:r>
          </a:p>
          <a:p>
            <a:r>
              <a:rPr lang="en-US" sz="2800">
                <a:solidFill>
                  <a:prstClr val="black"/>
                </a:solidFill>
                <a:latin typeface="Calibri Light" panose="020F0302020204030204"/>
              </a:rPr>
              <a:t>   </a:t>
            </a:r>
            <a:r>
              <a:rPr lang="vi-VN" sz="2800">
                <a:solidFill>
                  <a:prstClr val="black"/>
                </a:solidFill>
                <a:latin typeface="Times New Roman"/>
              </a:rPr>
              <a:t>Những người lính và viên tướng đứng sững lại nhìn chú lính nhỏ.</a:t>
            </a:r>
          </a:p>
          <a:p>
            <a:r>
              <a:rPr lang="en-US" sz="2800">
                <a:solidFill>
                  <a:prstClr val="black"/>
                </a:solidFill>
                <a:latin typeface="Calibri Light" panose="020F0302020204030204"/>
              </a:rPr>
              <a:t>   </a:t>
            </a:r>
            <a:r>
              <a:rPr lang="vi-VN" sz="2800">
                <a:solidFill>
                  <a:prstClr val="black"/>
                </a:solidFill>
                <a:latin typeface="Times New Roman"/>
              </a:rPr>
              <a:t>Rồi, cả đội bước nhanh theo chú, như là bước theo một người chỉ huy dũng cảm.</a:t>
            </a:r>
          </a:p>
          <a:p>
            <a:pPr algn="ctr"/>
            <a:r>
              <a:rPr lang="en-US" sz="2800" i="1">
                <a:solidFill>
                  <a:prstClr val="black"/>
                </a:solidFill>
              </a:rPr>
              <a:t>                                                                                                </a:t>
            </a:r>
            <a:r>
              <a:rPr lang="vi-VN" sz="2800" i="1" smtClean="0">
                <a:solidFill>
                  <a:srgbClr val="FF0000"/>
                </a:solidFill>
              </a:rPr>
              <a:t>Theo</a:t>
            </a:r>
            <a:r>
              <a:rPr lang="vi-VN" sz="2800">
                <a:solidFill>
                  <a:srgbClr val="FF0000"/>
                </a:solidFill>
              </a:rPr>
              <a:t> </a:t>
            </a:r>
            <a:r>
              <a:rPr lang="vi-VN" sz="2800" b="1">
                <a:solidFill>
                  <a:srgbClr val="FF0000"/>
                </a:solidFill>
              </a:rPr>
              <a:t>Đặng Ái</a:t>
            </a:r>
            <a:endParaRPr lang="en-US" sz="2800">
              <a:solidFill>
                <a:prstClr val="black"/>
              </a:solidFill>
            </a:endParaRPr>
          </a:p>
        </p:txBody>
      </p:sp>
    </p:spTree>
    <p:extLst>
      <p:ext uri="{BB962C8B-B14F-4D97-AF65-F5344CB8AC3E}">
        <p14:creationId xmlns:p14="http://schemas.microsoft.com/office/powerpoint/2010/main" val="382685653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矩形 14"/>
          <p:cNvSpPr/>
          <p:nvPr/>
        </p:nvSpPr>
        <p:spPr>
          <a:xfrm>
            <a:off x="-49953" y="1694"/>
            <a:ext cx="12191153" cy="6857153"/>
          </a:xfrm>
          <a:prstGeom prst="rect">
            <a:avLst/>
          </a:prstGeom>
          <a:gradFill flip="none" rotWithShape="1">
            <a:gsLst>
              <a:gs pos="0">
                <a:srgbClr val="F9D172"/>
              </a:gs>
              <a:gs pos="50000">
                <a:schemeClr val="bg1"/>
              </a:gs>
            </a:gsLst>
            <a:lin ang="0" scaled="1"/>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a:t> </a:t>
            </a:r>
            <a:endParaRPr lang="zh-CN" altLang="en-US" sz="2400"/>
          </a:p>
        </p:txBody>
      </p:sp>
      <p:grpSp>
        <p:nvGrpSpPr>
          <p:cNvPr id="2" name="组合 1"/>
          <p:cNvGrpSpPr/>
          <p:nvPr/>
        </p:nvGrpSpPr>
        <p:grpSpPr>
          <a:xfrm>
            <a:off x="-220980" y="-1107440"/>
            <a:ext cx="6797040" cy="7966287"/>
            <a:chOff x="-102000" y="-699770"/>
            <a:chExt cx="5361942" cy="5477510"/>
          </a:xfrm>
        </p:grpSpPr>
        <p:pic>
          <p:nvPicPr>
            <p:cNvPr id="4" name="图片 3"/>
            <p:cNvPicPr>
              <a:picLocks noChangeAspect="1"/>
            </p:cNvPicPr>
            <p:nvPr/>
          </p:nvPicPr>
          <p:blipFill>
            <a:blip r:embed="rId6" cstate="screen"/>
            <a:stretch>
              <a:fillRect/>
            </a:stretch>
          </p:blipFill>
          <p:spPr>
            <a:xfrm>
              <a:off x="-102000" y="-699770"/>
              <a:ext cx="5361942" cy="5477510"/>
            </a:xfrm>
            <a:prstGeom prst="rect">
              <a:avLst/>
            </a:prstGeom>
          </p:spPr>
        </p:pic>
        <p:pic>
          <p:nvPicPr>
            <p:cNvPr id="14" name="图片 13"/>
            <p:cNvPicPr>
              <a:picLocks noChangeAspect="1"/>
            </p:cNvPicPr>
            <p:nvPr/>
          </p:nvPicPr>
          <p:blipFill>
            <a:blip r:embed="rId7" cstate="screen"/>
            <a:stretch>
              <a:fillRect/>
            </a:stretch>
          </p:blipFill>
          <p:spPr>
            <a:xfrm>
              <a:off x="213709" y="538159"/>
              <a:ext cx="3150735" cy="3685013"/>
            </a:xfrm>
            <a:prstGeom prst="rect">
              <a:avLst/>
            </a:prstGeom>
          </p:spPr>
        </p:pic>
      </p:grpSp>
      <p:pic>
        <p:nvPicPr>
          <p:cNvPr id="8" name="PA_图片 40"/>
          <p:cNvPicPr>
            <a:picLocks noChangeAspect="1"/>
          </p:cNvPicPr>
          <p:nvPr>
            <p:custDataLst>
              <p:tags r:id="rId1"/>
            </p:custDataLst>
          </p:nvPr>
        </p:nvPicPr>
        <p:blipFill>
          <a:blip r:embed="rId8" cstate="screen"/>
          <a:stretch>
            <a:fillRect/>
          </a:stretch>
        </p:blipFill>
        <p:spPr>
          <a:xfrm>
            <a:off x="3361255" y="3312914"/>
            <a:ext cx="907352" cy="695148"/>
          </a:xfrm>
          <a:prstGeom prst="rect">
            <a:avLst/>
          </a:prstGeom>
        </p:spPr>
      </p:pic>
      <p:pic>
        <p:nvPicPr>
          <p:cNvPr id="17" name="图片 16"/>
          <p:cNvPicPr>
            <a:picLocks noChangeAspect="1"/>
          </p:cNvPicPr>
          <p:nvPr/>
        </p:nvPicPr>
        <p:blipFill rotWithShape="1">
          <a:blip r:embed="rId9" cstate="screen"/>
          <a:srcRect l="69114" t="90522" b="291"/>
          <a:stretch>
            <a:fillRect/>
          </a:stretch>
        </p:blipFill>
        <p:spPr>
          <a:xfrm>
            <a:off x="11837418" y="217716"/>
            <a:ext cx="303783" cy="1185333"/>
          </a:xfrm>
          <a:prstGeom prst="rect">
            <a:avLst/>
          </a:prstGeom>
        </p:spPr>
      </p:pic>
      <p:pic>
        <p:nvPicPr>
          <p:cNvPr id="18" name="图片 17"/>
          <p:cNvPicPr>
            <a:picLocks noChangeAspect="1"/>
          </p:cNvPicPr>
          <p:nvPr/>
        </p:nvPicPr>
        <p:blipFill rotWithShape="1">
          <a:blip r:embed="rId9" cstate="screen"/>
          <a:srcRect l="69281" t="90522" b="680"/>
          <a:stretch>
            <a:fillRect/>
          </a:stretch>
        </p:blipFill>
        <p:spPr>
          <a:xfrm rot="5400000">
            <a:off x="10666428" y="-973316"/>
            <a:ext cx="302141" cy="2371637"/>
          </a:xfrm>
          <a:prstGeom prst="rect">
            <a:avLst/>
          </a:prstGeom>
        </p:spPr>
      </p:pic>
      <p:pic>
        <p:nvPicPr>
          <p:cNvPr id="20" name="图片 19"/>
          <p:cNvPicPr>
            <a:picLocks noChangeAspect="1"/>
          </p:cNvPicPr>
          <p:nvPr/>
        </p:nvPicPr>
        <p:blipFill rotWithShape="1">
          <a:blip r:embed="rId9" cstate="screen"/>
          <a:srcRect l="69114" t="90522" b="291"/>
          <a:stretch>
            <a:fillRect/>
          </a:stretch>
        </p:blipFill>
        <p:spPr>
          <a:xfrm flipV="1">
            <a:off x="11837418" y="5472362"/>
            <a:ext cx="303783" cy="1185333"/>
          </a:xfrm>
          <a:prstGeom prst="rect">
            <a:avLst/>
          </a:prstGeom>
        </p:spPr>
      </p:pic>
      <p:pic>
        <p:nvPicPr>
          <p:cNvPr id="21" name="图片 20"/>
          <p:cNvPicPr>
            <a:picLocks noChangeAspect="1"/>
          </p:cNvPicPr>
          <p:nvPr/>
        </p:nvPicPr>
        <p:blipFill rotWithShape="1">
          <a:blip r:embed="rId9" cstate="screen"/>
          <a:srcRect l="69281" t="90522" b="680"/>
          <a:stretch>
            <a:fillRect/>
          </a:stretch>
        </p:blipFill>
        <p:spPr>
          <a:xfrm rot="16200000" flipV="1">
            <a:off x="10666428" y="5477090"/>
            <a:ext cx="302141" cy="2371637"/>
          </a:xfrm>
          <a:prstGeom prst="rect">
            <a:avLst/>
          </a:prstGeom>
        </p:spPr>
      </p:pic>
      <p:sp>
        <p:nvSpPr>
          <p:cNvPr id="6" name="Text Box 50"/>
          <p:cNvSpPr txBox="1"/>
          <p:nvPr/>
        </p:nvSpPr>
        <p:spPr>
          <a:xfrm>
            <a:off x="5101345" y="1370876"/>
            <a:ext cx="6580293" cy="1323439"/>
          </a:xfrm>
          <a:prstGeom prst="rect">
            <a:avLst/>
          </a:prstGeom>
          <a:noFill/>
          <a:ln w="9525">
            <a:noFill/>
          </a:ln>
        </p:spPr>
        <p:txBody>
          <a:bodyPr wrap="square">
            <a:spAutoFit/>
          </a:bodyPr>
          <a:lstStyle/>
          <a:p>
            <a:pPr defTabSz="1276741" fontAlgn="base">
              <a:spcBef>
                <a:spcPct val="50000"/>
              </a:spcBef>
              <a:spcAft>
                <a:spcPct val="0"/>
              </a:spcAft>
            </a:pPr>
            <a:r>
              <a:rPr lang="en-AU" sz="8000" b="1" dirty="0">
                <a:solidFill>
                  <a:srgbClr val="0000FF"/>
                </a:solidFill>
                <a:latin typeface="Times New Roman" panose="02020603050405020304" pitchFamily="18" charset="0"/>
              </a:rPr>
              <a:t>LUYỆN ĐỌC</a:t>
            </a:r>
            <a:endParaRPr lang="en-AU" sz="8000" b="1" dirty="0">
              <a:solidFill>
                <a:srgbClr val="0000FF"/>
              </a:solidFill>
              <a:latin typeface="Times New Roman" panose="02020603050405020304" pitchFamily="18" charset="0"/>
              <a:ea typeface="Times New Roman" panose="02020603050405020304" pitchFamily="18" charset="0"/>
            </a:endParaRPr>
          </a:p>
        </p:txBody>
      </p:sp>
      <p:pic>
        <p:nvPicPr>
          <p:cNvPr id="7" name="PA_图片 40"/>
          <p:cNvPicPr>
            <a:picLocks noChangeAspect="1"/>
          </p:cNvPicPr>
          <p:nvPr>
            <p:custDataLst>
              <p:tags r:id="rId2"/>
            </p:custDataLst>
          </p:nvPr>
        </p:nvPicPr>
        <p:blipFill>
          <a:blip r:embed="rId8" cstate="screen"/>
          <a:stretch>
            <a:fillRect/>
          </a:stretch>
        </p:blipFill>
        <p:spPr>
          <a:xfrm>
            <a:off x="11034595" y="261527"/>
            <a:ext cx="907352" cy="695148"/>
          </a:xfrm>
          <a:prstGeom prst="rect">
            <a:avLst/>
          </a:prstGeom>
        </p:spPr>
      </p:pic>
      <p:pic>
        <p:nvPicPr>
          <p:cNvPr id="9" name="PA_图片 40"/>
          <p:cNvPicPr>
            <a:picLocks noChangeAspect="1"/>
          </p:cNvPicPr>
          <p:nvPr>
            <p:custDataLst>
              <p:tags r:id="rId3"/>
            </p:custDataLst>
          </p:nvPr>
        </p:nvPicPr>
        <p:blipFill>
          <a:blip r:embed="rId8" cstate="screen"/>
          <a:stretch>
            <a:fillRect/>
          </a:stretch>
        </p:blipFill>
        <p:spPr>
          <a:xfrm>
            <a:off x="10929608" y="5962134"/>
            <a:ext cx="907352" cy="695148"/>
          </a:xfrm>
          <a:prstGeom prst="rect">
            <a:avLst/>
          </a:prstGeom>
        </p:spPr>
      </p:pic>
    </p:spTree>
    <p:extLst>
      <p:ext uri="{BB962C8B-B14F-4D97-AF65-F5344CB8AC3E}">
        <p14:creationId xmlns:p14="http://schemas.microsoft.com/office/powerpoint/2010/main" val="1740138250"/>
      </p:ext>
    </p:extLst>
  </p:cSld>
  <p:clrMapOvr>
    <a:masterClrMapping/>
  </p:clrMapOvr>
  <p:transition spd="slow">
    <p:comb/>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8569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itchFamily="18" charset="0"/>
              <a:cs typeface="Times New Roman" pitchFamily="18" charset="0"/>
            </a:endParaRPr>
          </a:p>
        </p:txBody>
      </p:sp>
      <p:grpSp>
        <p:nvGrpSpPr>
          <p:cNvPr id="7" name="Group 6"/>
          <p:cNvGrpSpPr/>
          <p:nvPr/>
        </p:nvGrpSpPr>
        <p:grpSpPr>
          <a:xfrm>
            <a:off x="1558769" y="259022"/>
            <a:ext cx="9227128" cy="1652904"/>
            <a:chOff x="3038860" y="-615657"/>
            <a:chExt cx="6920346" cy="1301457"/>
          </a:xfrm>
        </p:grpSpPr>
        <p:sp>
          <p:nvSpPr>
            <p:cNvPr id="5" name="Rounded Rectangular Callout 4"/>
            <p:cNvSpPr/>
            <p:nvPr/>
          </p:nvSpPr>
          <p:spPr>
            <a:xfrm>
              <a:off x="3038860" y="-615657"/>
              <a:ext cx="6920346" cy="1301457"/>
            </a:xfrm>
            <a:prstGeom prst="wedgeRoundRectCallout">
              <a:avLst>
                <a:gd name="adj1" fmla="val -19031"/>
                <a:gd name="adj2" fmla="val 112500"/>
                <a:gd name="adj3" fmla="val 16667"/>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Times New Roman" pitchFamily="18" charset="0"/>
                <a:cs typeface="Times New Roman" pitchFamily="18" charset="0"/>
              </a:endParaRPr>
            </a:p>
          </p:txBody>
        </p:sp>
        <p:sp>
          <p:nvSpPr>
            <p:cNvPr id="4" name="TextBox 3"/>
            <p:cNvSpPr txBox="1"/>
            <p:nvPr/>
          </p:nvSpPr>
          <p:spPr>
            <a:xfrm>
              <a:off x="3373841" y="-468361"/>
              <a:ext cx="6486551" cy="694917"/>
            </a:xfrm>
            <a:prstGeom prst="rect">
              <a:avLst/>
            </a:prstGeom>
            <a:noFill/>
          </p:spPr>
          <p:txBody>
            <a:bodyPr wrap="square" rtlCol="0">
              <a:spAutoFit/>
            </a:bodyPr>
            <a:lstStyle/>
            <a:p>
              <a:r>
                <a:rPr lang="en-US" sz="5867" b="1" smtClean="0">
                  <a:solidFill>
                    <a:srgbClr val="FF0000"/>
                  </a:solidFill>
                  <a:latin typeface="Times New Roman" pitchFamily="18" charset="0"/>
                  <a:cs typeface="Times New Roman" pitchFamily="18" charset="0"/>
                </a:rPr>
                <a:t>Luyện đọc </a:t>
              </a:r>
              <a:r>
                <a:rPr lang="en-US" sz="5867" b="1" err="1">
                  <a:solidFill>
                    <a:srgbClr val="FF0000"/>
                  </a:solidFill>
                  <a:latin typeface="Times New Roman" pitchFamily="18" charset="0"/>
                  <a:cs typeface="Times New Roman" pitchFamily="18" charset="0"/>
                </a:rPr>
                <a:t>từ</a:t>
              </a:r>
              <a:r>
                <a:rPr lang="en-US" sz="5867" b="1">
                  <a:solidFill>
                    <a:srgbClr val="FF0000"/>
                  </a:solidFill>
                  <a:latin typeface="Times New Roman" pitchFamily="18" charset="0"/>
                  <a:cs typeface="Times New Roman" pitchFamily="18" charset="0"/>
                </a:rPr>
                <a:t> </a:t>
              </a:r>
              <a:r>
                <a:rPr lang="en-US" sz="5867" b="1" smtClean="0">
                  <a:solidFill>
                    <a:srgbClr val="FF0000"/>
                  </a:solidFill>
                  <a:latin typeface="Times New Roman" pitchFamily="18" charset="0"/>
                  <a:cs typeface="Times New Roman" pitchFamily="18" charset="0"/>
                </a:rPr>
                <a:t>khó: </a:t>
              </a:r>
              <a:endParaRPr lang="en-US" sz="5867" b="1" dirty="0">
                <a:solidFill>
                  <a:srgbClr val="FF0000"/>
                </a:solidFill>
                <a:latin typeface="Times New Roman" pitchFamily="18" charset="0"/>
                <a:cs typeface="Times New Roman" pitchFamily="18" charset="0"/>
              </a:endParaRPr>
            </a:p>
          </p:txBody>
        </p:sp>
      </p:grpSp>
      <p:sp>
        <p:nvSpPr>
          <p:cNvPr id="6" name="TextBox 5"/>
          <p:cNvSpPr txBox="1"/>
          <p:nvPr/>
        </p:nvSpPr>
        <p:spPr>
          <a:xfrm>
            <a:off x="1241781" y="3528488"/>
            <a:ext cx="5238812" cy="995209"/>
          </a:xfrm>
          <a:prstGeom prst="rect">
            <a:avLst/>
          </a:prstGeom>
          <a:noFill/>
        </p:spPr>
        <p:txBody>
          <a:bodyPr wrap="square" rtlCol="0">
            <a:spAutoFit/>
          </a:bodyPr>
          <a:lstStyle/>
          <a:p>
            <a:r>
              <a:rPr lang="en-US" sz="5867" dirty="0">
                <a:solidFill>
                  <a:srgbClr val="0033CC"/>
                </a:solidFill>
                <a:latin typeface="Times New Roman" pitchFamily="18" charset="0"/>
                <a:cs typeface="Times New Roman" pitchFamily="18" charset="0"/>
              </a:rPr>
              <a:t>- </a:t>
            </a:r>
            <a:r>
              <a:rPr lang="en-US" sz="5867" dirty="0" err="1" smtClean="0">
                <a:solidFill>
                  <a:srgbClr val="0033CC"/>
                </a:solidFill>
                <a:latin typeface="Times New Roman" pitchFamily="18" charset="0"/>
                <a:cs typeface="Times New Roman" pitchFamily="18" charset="0"/>
              </a:rPr>
              <a:t>Ngập</a:t>
            </a:r>
            <a:r>
              <a:rPr lang="en-US" sz="5867" dirty="0" smtClean="0">
                <a:solidFill>
                  <a:srgbClr val="0033CC"/>
                </a:solidFill>
                <a:latin typeface="Times New Roman" pitchFamily="18" charset="0"/>
                <a:cs typeface="Times New Roman" pitchFamily="18" charset="0"/>
              </a:rPr>
              <a:t> </a:t>
            </a:r>
            <a:r>
              <a:rPr lang="en-US" sz="5867" dirty="0" err="1" smtClean="0">
                <a:solidFill>
                  <a:srgbClr val="0033CC"/>
                </a:solidFill>
                <a:latin typeface="Times New Roman" pitchFamily="18" charset="0"/>
                <a:cs typeface="Times New Roman" pitchFamily="18" charset="0"/>
              </a:rPr>
              <a:t>ngừng</a:t>
            </a:r>
            <a:endParaRPr lang="en-US" sz="5867" dirty="0">
              <a:solidFill>
                <a:srgbClr val="0033CC"/>
              </a:solidFill>
              <a:latin typeface="Times New Roman" pitchFamily="18" charset="0"/>
              <a:cs typeface="Times New Roman" pitchFamily="18" charset="0"/>
            </a:endParaRPr>
          </a:p>
        </p:txBody>
      </p:sp>
      <p:sp>
        <p:nvSpPr>
          <p:cNvPr id="18" name="TextBox 17"/>
          <p:cNvSpPr txBox="1"/>
          <p:nvPr/>
        </p:nvSpPr>
        <p:spPr>
          <a:xfrm>
            <a:off x="1272823" y="4839510"/>
            <a:ext cx="3833749" cy="995209"/>
          </a:xfrm>
          <a:prstGeom prst="rect">
            <a:avLst/>
          </a:prstGeom>
          <a:noFill/>
        </p:spPr>
        <p:txBody>
          <a:bodyPr wrap="square" rtlCol="0">
            <a:spAutoFit/>
          </a:bodyPr>
          <a:lstStyle/>
          <a:p>
            <a:r>
              <a:rPr lang="en-US" sz="5867" dirty="0">
                <a:solidFill>
                  <a:srgbClr val="0033CC"/>
                </a:solidFill>
                <a:latin typeface="Times New Roman" pitchFamily="18" charset="0"/>
                <a:cs typeface="Times New Roman" pitchFamily="18" charset="0"/>
              </a:rPr>
              <a:t>- </a:t>
            </a:r>
            <a:r>
              <a:rPr lang="en-US" sz="5867" dirty="0" err="1" smtClean="0">
                <a:solidFill>
                  <a:srgbClr val="0033CC"/>
                </a:solidFill>
                <a:latin typeface="Times New Roman" pitchFamily="18" charset="0"/>
                <a:cs typeface="Times New Roman" pitchFamily="18" charset="0"/>
              </a:rPr>
              <a:t>Lỗ</a:t>
            </a:r>
            <a:r>
              <a:rPr lang="en-US" sz="5867" dirty="0" smtClean="0">
                <a:solidFill>
                  <a:srgbClr val="0033CC"/>
                </a:solidFill>
                <a:latin typeface="Times New Roman" pitchFamily="18" charset="0"/>
                <a:cs typeface="Times New Roman" pitchFamily="18" charset="0"/>
              </a:rPr>
              <a:t> </a:t>
            </a:r>
            <a:r>
              <a:rPr lang="en-US" sz="5867" dirty="0" err="1" smtClean="0">
                <a:solidFill>
                  <a:srgbClr val="0033CC"/>
                </a:solidFill>
                <a:latin typeface="Times New Roman" pitchFamily="18" charset="0"/>
                <a:cs typeface="Times New Roman" pitchFamily="18" charset="0"/>
              </a:rPr>
              <a:t>hổng</a:t>
            </a:r>
            <a:endParaRPr lang="en-US" sz="5867" dirty="0">
              <a:solidFill>
                <a:srgbClr val="0033CC"/>
              </a:solidFill>
              <a:latin typeface="Times New Roman" pitchFamily="18" charset="0"/>
              <a:cs typeface="Times New Roman" pitchFamily="18" charset="0"/>
            </a:endParaRPr>
          </a:p>
        </p:txBody>
      </p:sp>
      <p:sp>
        <p:nvSpPr>
          <p:cNvPr id="21" name="TextBox 20"/>
          <p:cNvSpPr txBox="1"/>
          <p:nvPr/>
        </p:nvSpPr>
        <p:spPr>
          <a:xfrm>
            <a:off x="7418469" y="4731413"/>
            <a:ext cx="4201649" cy="995209"/>
          </a:xfrm>
          <a:prstGeom prst="rect">
            <a:avLst/>
          </a:prstGeom>
          <a:noFill/>
        </p:spPr>
        <p:txBody>
          <a:bodyPr wrap="square" rtlCol="0">
            <a:spAutoFit/>
          </a:bodyPr>
          <a:lstStyle/>
          <a:p>
            <a:r>
              <a:rPr lang="en-US" sz="5867" dirty="0">
                <a:solidFill>
                  <a:srgbClr val="0033CC"/>
                </a:solidFill>
                <a:latin typeface="Times New Roman" pitchFamily="18" charset="0"/>
                <a:cs typeface="Times New Roman" pitchFamily="18" charset="0"/>
              </a:rPr>
              <a:t>- </a:t>
            </a:r>
            <a:r>
              <a:rPr lang="en-US" sz="5867" dirty="0" err="1" smtClean="0">
                <a:solidFill>
                  <a:srgbClr val="0033CC"/>
                </a:solidFill>
                <a:latin typeface="Times New Roman" pitchFamily="18" charset="0"/>
                <a:cs typeface="Times New Roman" pitchFamily="18" charset="0"/>
              </a:rPr>
              <a:t>Loạt</a:t>
            </a:r>
            <a:r>
              <a:rPr lang="en-US" sz="5867" dirty="0" smtClean="0">
                <a:solidFill>
                  <a:srgbClr val="0033CC"/>
                </a:solidFill>
                <a:latin typeface="Times New Roman" pitchFamily="18" charset="0"/>
                <a:cs typeface="Times New Roman" pitchFamily="18" charset="0"/>
              </a:rPr>
              <a:t> </a:t>
            </a:r>
            <a:r>
              <a:rPr lang="en-US" sz="5867" dirty="0" err="1" smtClean="0">
                <a:solidFill>
                  <a:srgbClr val="0033CC"/>
                </a:solidFill>
                <a:latin typeface="Times New Roman" pitchFamily="18" charset="0"/>
                <a:cs typeface="Times New Roman" pitchFamily="18" charset="0"/>
              </a:rPr>
              <a:t>đạn</a:t>
            </a:r>
            <a:endParaRPr lang="en-US" sz="5867" dirty="0">
              <a:solidFill>
                <a:srgbClr val="0033CC"/>
              </a:solidFill>
              <a:latin typeface="Times New Roman" pitchFamily="18" charset="0"/>
              <a:cs typeface="Times New Roman" pitchFamily="18" charset="0"/>
            </a:endParaRPr>
          </a:p>
        </p:txBody>
      </p:sp>
      <p:sp>
        <p:nvSpPr>
          <p:cNvPr id="22" name="TextBox 21"/>
          <p:cNvSpPr txBox="1"/>
          <p:nvPr/>
        </p:nvSpPr>
        <p:spPr>
          <a:xfrm>
            <a:off x="7302565" y="3454792"/>
            <a:ext cx="3483332" cy="995209"/>
          </a:xfrm>
          <a:prstGeom prst="rect">
            <a:avLst/>
          </a:prstGeom>
          <a:noFill/>
        </p:spPr>
        <p:txBody>
          <a:bodyPr wrap="square" rtlCol="0">
            <a:spAutoFit/>
          </a:bodyPr>
          <a:lstStyle/>
          <a:p>
            <a:r>
              <a:rPr lang="en-US" sz="5867" dirty="0">
                <a:solidFill>
                  <a:srgbClr val="0033CC"/>
                </a:solidFill>
                <a:latin typeface="Times New Roman" pitchFamily="18" charset="0"/>
                <a:cs typeface="Times New Roman" pitchFamily="18" charset="0"/>
              </a:rPr>
              <a:t>- </a:t>
            </a:r>
            <a:r>
              <a:rPr lang="en-US" sz="5867" dirty="0" err="1" smtClean="0">
                <a:solidFill>
                  <a:srgbClr val="0033CC"/>
                </a:solidFill>
                <a:latin typeface="Times New Roman" pitchFamily="18" charset="0"/>
                <a:cs typeface="Times New Roman" pitchFamily="18" charset="0"/>
              </a:rPr>
              <a:t>Buồn</a:t>
            </a:r>
            <a:r>
              <a:rPr lang="en-US" sz="5867" dirty="0" smtClean="0">
                <a:solidFill>
                  <a:srgbClr val="0033CC"/>
                </a:solidFill>
                <a:latin typeface="Times New Roman" pitchFamily="18" charset="0"/>
                <a:cs typeface="Times New Roman" pitchFamily="18" charset="0"/>
              </a:rPr>
              <a:t> </a:t>
            </a:r>
            <a:r>
              <a:rPr lang="en-US" sz="5867" dirty="0" err="1" smtClean="0">
                <a:solidFill>
                  <a:srgbClr val="0033CC"/>
                </a:solidFill>
                <a:latin typeface="Times New Roman" pitchFamily="18" charset="0"/>
                <a:cs typeface="Times New Roman" pitchFamily="18" charset="0"/>
              </a:rPr>
              <a:t>bã</a:t>
            </a:r>
            <a:endParaRPr lang="en-US" sz="5867" dirty="0">
              <a:solidFill>
                <a:srgbClr val="0033CC"/>
              </a:solidFill>
              <a:latin typeface="Times New Roman" pitchFamily="18" charset="0"/>
              <a:cs typeface="Times New Roman" pitchFamily="18" charset="0"/>
            </a:endParaRPr>
          </a:p>
        </p:txBody>
      </p:sp>
      <p:sp>
        <p:nvSpPr>
          <p:cNvPr id="3" name="TextBox 2"/>
          <p:cNvSpPr txBox="1"/>
          <p:nvPr/>
        </p:nvSpPr>
        <p:spPr>
          <a:xfrm>
            <a:off x="2589290" y="3528487"/>
            <a:ext cx="1132739" cy="995209"/>
          </a:xfrm>
          <a:prstGeom prst="rect">
            <a:avLst/>
          </a:prstGeom>
          <a:noFill/>
        </p:spPr>
        <p:txBody>
          <a:bodyPr wrap="square" rtlCol="0">
            <a:spAutoFit/>
          </a:bodyPr>
          <a:lstStyle/>
          <a:p>
            <a:r>
              <a:rPr lang="en-US" sz="5867" dirty="0" err="1">
                <a:solidFill>
                  <a:srgbClr val="FF0000"/>
                </a:solidFill>
                <a:latin typeface="Times New Roman" pitchFamily="18" charset="0"/>
                <a:cs typeface="Times New Roman" pitchFamily="18" charset="0"/>
              </a:rPr>
              <a:t>ập</a:t>
            </a:r>
            <a:endParaRPr lang="en-US" sz="5867" dirty="0">
              <a:solidFill>
                <a:srgbClr val="FF0000"/>
              </a:solidFill>
              <a:latin typeface="Times New Roman" pitchFamily="18" charset="0"/>
              <a:cs typeface="Times New Roman" pitchFamily="18" charset="0"/>
            </a:endParaRPr>
          </a:p>
        </p:txBody>
      </p:sp>
      <p:sp>
        <p:nvSpPr>
          <p:cNvPr id="25" name="TextBox 24"/>
          <p:cNvSpPr txBox="1"/>
          <p:nvPr/>
        </p:nvSpPr>
        <p:spPr>
          <a:xfrm>
            <a:off x="4204238" y="3528487"/>
            <a:ext cx="1543307" cy="995209"/>
          </a:xfrm>
          <a:prstGeom prst="rect">
            <a:avLst/>
          </a:prstGeom>
          <a:noFill/>
        </p:spPr>
        <p:txBody>
          <a:bodyPr wrap="square" rtlCol="0">
            <a:spAutoFit/>
          </a:bodyPr>
          <a:lstStyle/>
          <a:p>
            <a:r>
              <a:rPr lang="en-US" sz="5867" dirty="0" err="1">
                <a:solidFill>
                  <a:srgbClr val="FF0000"/>
                </a:solidFill>
                <a:latin typeface="Times New Roman" pitchFamily="18" charset="0"/>
                <a:cs typeface="Times New Roman" pitchFamily="18" charset="0"/>
              </a:rPr>
              <a:t>ừng</a:t>
            </a:r>
            <a:endParaRPr lang="en-US" sz="5867" dirty="0">
              <a:solidFill>
                <a:srgbClr val="FF0000"/>
              </a:solidFill>
              <a:latin typeface="Times New Roman" pitchFamily="18" charset="0"/>
              <a:cs typeface="Times New Roman" pitchFamily="18" charset="0"/>
            </a:endParaRPr>
          </a:p>
        </p:txBody>
      </p:sp>
      <p:sp>
        <p:nvSpPr>
          <p:cNvPr id="10" name="TextBox 9"/>
          <p:cNvSpPr txBox="1"/>
          <p:nvPr/>
        </p:nvSpPr>
        <p:spPr>
          <a:xfrm>
            <a:off x="3086217" y="4834063"/>
            <a:ext cx="1435167" cy="995209"/>
          </a:xfrm>
          <a:prstGeom prst="rect">
            <a:avLst/>
          </a:prstGeom>
          <a:noFill/>
        </p:spPr>
        <p:txBody>
          <a:bodyPr wrap="square" rtlCol="0">
            <a:spAutoFit/>
          </a:bodyPr>
          <a:lstStyle/>
          <a:p>
            <a:r>
              <a:rPr lang="en-US" sz="5867" dirty="0" err="1">
                <a:solidFill>
                  <a:srgbClr val="FF0000"/>
                </a:solidFill>
                <a:latin typeface="Times New Roman" pitchFamily="18" charset="0"/>
                <a:cs typeface="Times New Roman" pitchFamily="18" charset="0"/>
              </a:rPr>
              <a:t>ổng</a:t>
            </a:r>
            <a:endParaRPr lang="en-US" sz="5867" dirty="0">
              <a:solidFill>
                <a:srgbClr val="FF0000"/>
              </a:solidFill>
              <a:latin typeface="Times New Roman" pitchFamily="18" charset="0"/>
              <a:cs typeface="Times New Roman" pitchFamily="18" charset="0"/>
            </a:endParaRPr>
          </a:p>
        </p:txBody>
      </p:sp>
      <p:sp>
        <p:nvSpPr>
          <p:cNvPr id="11" name="TextBox 10"/>
          <p:cNvSpPr txBox="1"/>
          <p:nvPr/>
        </p:nvSpPr>
        <p:spPr>
          <a:xfrm>
            <a:off x="8233273" y="3477645"/>
            <a:ext cx="1597153" cy="984885"/>
          </a:xfrm>
          <a:prstGeom prst="rect">
            <a:avLst/>
          </a:prstGeom>
          <a:noFill/>
        </p:spPr>
        <p:txBody>
          <a:bodyPr wrap="square" rtlCol="0">
            <a:spAutoFit/>
          </a:bodyPr>
          <a:lstStyle/>
          <a:p>
            <a:r>
              <a:rPr lang="en-US" sz="5800" dirty="0" err="1" smtClean="0">
                <a:solidFill>
                  <a:srgbClr val="FF0000"/>
                </a:solidFill>
                <a:latin typeface="Times New Roman" pitchFamily="18" charset="0"/>
                <a:cs typeface="Times New Roman" pitchFamily="18" charset="0"/>
              </a:rPr>
              <a:t>uồn</a:t>
            </a:r>
            <a:endParaRPr lang="en-US" sz="5800" dirty="0">
              <a:solidFill>
                <a:srgbClr val="FF0000"/>
              </a:solidFill>
              <a:latin typeface="Times New Roman" pitchFamily="18" charset="0"/>
              <a:cs typeface="Times New Roman" pitchFamily="18" charset="0"/>
            </a:endParaRPr>
          </a:p>
        </p:txBody>
      </p:sp>
      <p:sp>
        <p:nvSpPr>
          <p:cNvPr id="14" name="TextBox 13"/>
          <p:cNvSpPr txBox="1"/>
          <p:nvPr/>
        </p:nvSpPr>
        <p:spPr>
          <a:xfrm>
            <a:off x="2145394" y="4847719"/>
            <a:ext cx="1435167" cy="995209"/>
          </a:xfrm>
          <a:prstGeom prst="rect">
            <a:avLst/>
          </a:prstGeom>
          <a:noFill/>
        </p:spPr>
        <p:txBody>
          <a:bodyPr wrap="square" rtlCol="0">
            <a:spAutoFit/>
          </a:bodyPr>
          <a:lstStyle/>
          <a:p>
            <a:r>
              <a:rPr lang="en-US" sz="5867" dirty="0">
                <a:solidFill>
                  <a:srgbClr val="FF0000"/>
                </a:solidFill>
                <a:latin typeface="Times New Roman" pitchFamily="18" charset="0"/>
                <a:cs typeface="Times New Roman" pitchFamily="18" charset="0"/>
              </a:rPr>
              <a:t>ỗ</a:t>
            </a:r>
          </a:p>
        </p:txBody>
      </p:sp>
      <p:sp>
        <p:nvSpPr>
          <p:cNvPr id="15" name="TextBox 14"/>
          <p:cNvSpPr txBox="1"/>
          <p:nvPr/>
        </p:nvSpPr>
        <p:spPr>
          <a:xfrm>
            <a:off x="1695184" y="4853165"/>
            <a:ext cx="417828" cy="995209"/>
          </a:xfrm>
          <a:prstGeom prst="rect">
            <a:avLst/>
          </a:prstGeom>
          <a:noFill/>
        </p:spPr>
        <p:txBody>
          <a:bodyPr wrap="square" rtlCol="0">
            <a:spAutoFit/>
          </a:bodyPr>
          <a:lstStyle/>
          <a:p>
            <a:r>
              <a:rPr lang="en-US" sz="5867" dirty="0" smtClean="0">
                <a:solidFill>
                  <a:srgbClr val="FF0000"/>
                </a:solidFill>
                <a:latin typeface="Times New Roman" pitchFamily="18" charset="0"/>
                <a:cs typeface="Times New Roman" pitchFamily="18" charset="0"/>
              </a:rPr>
              <a:t>L</a:t>
            </a:r>
            <a:endParaRPr lang="en-US" sz="5867" dirty="0">
              <a:solidFill>
                <a:srgbClr val="FF0000"/>
              </a:solidFill>
              <a:latin typeface="Times New Roman" pitchFamily="18" charset="0"/>
              <a:cs typeface="Times New Roman" pitchFamily="18" charset="0"/>
            </a:endParaRPr>
          </a:p>
        </p:txBody>
      </p:sp>
      <p:sp>
        <p:nvSpPr>
          <p:cNvPr id="16" name="TextBox 15"/>
          <p:cNvSpPr txBox="1"/>
          <p:nvPr/>
        </p:nvSpPr>
        <p:spPr>
          <a:xfrm>
            <a:off x="9886683" y="3461582"/>
            <a:ext cx="1435167" cy="995209"/>
          </a:xfrm>
          <a:prstGeom prst="rect">
            <a:avLst/>
          </a:prstGeom>
          <a:noFill/>
        </p:spPr>
        <p:txBody>
          <a:bodyPr wrap="square" rtlCol="0">
            <a:spAutoFit/>
          </a:bodyPr>
          <a:lstStyle/>
          <a:p>
            <a:r>
              <a:rPr lang="en-US" sz="5867" dirty="0">
                <a:solidFill>
                  <a:srgbClr val="FF0000"/>
                </a:solidFill>
                <a:latin typeface="Times New Roman" pitchFamily="18" charset="0"/>
                <a:cs typeface="Times New Roman" pitchFamily="18" charset="0"/>
              </a:rPr>
              <a:t>ã</a:t>
            </a:r>
          </a:p>
        </p:txBody>
      </p:sp>
      <p:sp>
        <p:nvSpPr>
          <p:cNvPr id="17" name="TextBox 16"/>
          <p:cNvSpPr txBox="1"/>
          <p:nvPr/>
        </p:nvSpPr>
        <p:spPr>
          <a:xfrm>
            <a:off x="8128822" y="4727948"/>
            <a:ext cx="1666872" cy="995209"/>
          </a:xfrm>
          <a:prstGeom prst="rect">
            <a:avLst/>
          </a:prstGeom>
          <a:noFill/>
        </p:spPr>
        <p:txBody>
          <a:bodyPr wrap="square" rtlCol="0">
            <a:spAutoFit/>
          </a:bodyPr>
          <a:lstStyle/>
          <a:p>
            <a:r>
              <a:rPr lang="en-US" sz="5867" dirty="0">
                <a:solidFill>
                  <a:srgbClr val="FF0000"/>
                </a:solidFill>
                <a:latin typeface="Times New Roman" pitchFamily="18" charset="0"/>
                <a:cs typeface="Times New Roman" pitchFamily="18" charset="0"/>
              </a:rPr>
              <a:t> </a:t>
            </a:r>
            <a:r>
              <a:rPr lang="en-US" sz="5867" dirty="0" err="1">
                <a:solidFill>
                  <a:srgbClr val="FF0000"/>
                </a:solidFill>
                <a:latin typeface="Times New Roman" pitchFamily="18" charset="0"/>
                <a:cs typeface="Times New Roman" pitchFamily="18" charset="0"/>
              </a:rPr>
              <a:t>oạt</a:t>
            </a:r>
            <a:r>
              <a:rPr lang="en-US" sz="5867" dirty="0">
                <a:solidFill>
                  <a:srgbClr val="FF0000"/>
                </a:solidFill>
                <a:latin typeface="Times New Roman" pitchFamily="18" charset="0"/>
                <a:cs typeface="Times New Roman" pitchFamily="18" charset="0"/>
              </a:rPr>
              <a:t> </a:t>
            </a:r>
          </a:p>
        </p:txBody>
      </p:sp>
      <p:sp>
        <p:nvSpPr>
          <p:cNvPr id="19" name="TextBox 18"/>
          <p:cNvSpPr txBox="1"/>
          <p:nvPr/>
        </p:nvSpPr>
        <p:spPr>
          <a:xfrm>
            <a:off x="9587536" y="4746987"/>
            <a:ext cx="1274921" cy="1898084"/>
          </a:xfrm>
          <a:prstGeom prst="rect">
            <a:avLst/>
          </a:prstGeom>
          <a:noFill/>
        </p:spPr>
        <p:txBody>
          <a:bodyPr wrap="square" rtlCol="0">
            <a:spAutoFit/>
          </a:bodyPr>
          <a:lstStyle/>
          <a:p>
            <a:r>
              <a:rPr lang="en-US" sz="5867" dirty="0">
                <a:solidFill>
                  <a:srgbClr val="0033CC"/>
                </a:solidFill>
                <a:latin typeface="Times New Roman" pitchFamily="18" charset="0"/>
                <a:cs typeface="Times New Roman" pitchFamily="18" charset="0"/>
              </a:rPr>
              <a:t> </a:t>
            </a:r>
            <a:r>
              <a:rPr lang="en-US" sz="5867" dirty="0" err="1">
                <a:solidFill>
                  <a:srgbClr val="FF0000"/>
                </a:solidFill>
                <a:latin typeface="Times New Roman" pitchFamily="18" charset="0"/>
                <a:cs typeface="Times New Roman" pitchFamily="18" charset="0"/>
              </a:rPr>
              <a:t>ạn</a:t>
            </a:r>
            <a:endParaRPr lang="en-US" sz="5867" dirty="0">
              <a:solidFill>
                <a:srgbClr val="FF0000"/>
              </a:solidFill>
              <a:latin typeface="Times New Roman" pitchFamily="18" charset="0"/>
              <a:cs typeface="Times New Roman" pitchFamily="18" charset="0"/>
            </a:endParaRPr>
          </a:p>
          <a:p>
            <a:r>
              <a:rPr lang="en-US" sz="5867" dirty="0" smtClean="0">
                <a:solidFill>
                  <a:srgbClr val="0033CC"/>
                </a:solidFill>
                <a:latin typeface="Times New Roman" pitchFamily="18" charset="0"/>
                <a:cs typeface="Times New Roman" pitchFamily="18" charset="0"/>
              </a:rPr>
              <a:t> </a:t>
            </a:r>
            <a:endParaRPr lang="en-US" sz="5867" dirty="0">
              <a:latin typeface="Times New Roman" pitchFamily="18" charset="0"/>
              <a:cs typeface="Times New Roman" pitchFamily="18" charset="0"/>
            </a:endParaRPr>
          </a:p>
        </p:txBody>
      </p:sp>
    </p:spTree>
    <p:custDataLst>
      <p:tags r:id="rId1"/>
    </p:custDataLst>
    <p:extLst>
      <p:ext uri="{BB962C8B-B14F-4D97-AF65-F5344CB8AC3E}">
        <p14:creationId xmlns:p14="http://schemas.microsoft.com/office/powerpoint/2010/main" val="1473501397"/>
      </p:ext>
    </p:extLst>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wipe(left)">
                                      <p:cBhvr>
                                        <p:cTn id="17" dur="500"/>
                                        <p:tgtEl>
                                          <p:spTgt spid="2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wipe(left)">
                                      <p:cBhvr>
                                        <p:cTn id="22" dur="500"/>
                                        <p:tgtEl>
                                          <p:spTgt spid="1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left)">
                                      <p:cBhvr>
                                        <p:cTn id="27" dur="500"/>
                                        <p:tgtEl>
                                          <p:spTgt spid="15"/>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wipe(left)">
                                      <p:cBhvr>
                                        <p:cTn id="32" dur="500"/>
                                        <p:tgtEl>
                                          <p:spTgt spid="14"/>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wipe(left)">
                                      <p:cBhvr>
                                        <p:cTn id="37" dur="5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wipe(left)">
                                      <p:cBhvr>
                                        <p:cTn id="42" dur="500"/>
                                        <p:tgtEl>
                                          <p:spTgt spid="22"/>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wipe(left)">
                                      <p:cBhvr>
                                        <p:cTn id="47" dur="500"/>
                                        <p:tgtEl>
                                          <p:spTgt spid="11"/>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16"/>
                                        </p:tgtEl>
                                        <p:attrNameLst>
                                          <p:attrName>style.visibility</p:attrName>
                                        </p:attrNameLst>
                                      </p:cBhvr>
                                      <p:to>
                                        <p:strVal val="visible"/>
                                      </p:to>
                                    </p:set>
                                    <p:animEffect transition="in" filter="wipe(left)">
                                      <p:cBhvr>
                                        <p:cTn id="52" dur="500"/>
                                        <p:tgtEl>
                                          <p:spTgt spid="16"/>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21"/>
                                        </p:tgtEl>
                                        <p:attrNameLst>
                                          <p:attrName>style.visibility</p:attrName>
                                        </p:attrNameLst>
                                      </p:cBhvr>
                                      <p:to>
                                        <p:strVal val="visible"/>
                                      </p:to>
                                    </p:set>
                                    <p:animEffect transition="in" filter="wipe(left)">
                                      <p:cBhvr>
                                        <p:cTn id="57" dur="500"/>
                                        <p:tgtEl>
                                          <p:spTgt spid="21"/>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grpId="0" nodeType="clickEffect">
                                  <p:stCondLst>
                                    <p:cond delay="0"/>
                                  </p:stCondLst>
                                  <p:childTnLst>
                                    <p:set>
                                      <p:cBhvr>
                                        <p:cTn id="61" dur="1" fill="hold">
                                          <p:stCondLst>
                                            <p:cond delay="0"/>
                                          </p:stCondLst>
                                        </p:cTn>
                                        <p:tgtEl>
                                          <p:spTgt spid="17"/>
                                        </p:tgtEl>
                                        <p:attrNameLst>
                                          <p:attrName>style.visibility</p:attrName>
                                        </p:attrNameLst>
                                      </p:cBhvr>
                                      <p:to>
                                        <p:strVal val="visible"/>
                                      </p:to>
                                    </p:set>
                                    <p:animEffect transition="in" filter="wipe(left)">
                                      <p:cBhvr>
                                        <p:cTn id="62" dur="500"/>
                                        <p:tgtEl>
                                          <p:spTgt spid="17"/>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grpId="0" nodeType="clickEffect">
                                  <p:stCondLst>
                                    <p:cond delay="0"/>
                                  </p:stCondLst>
                                  <p:childTnLst>
                                    <p:set>
                                      <p:cBhvr>
                                        <p:cTn id="66" dur="1" fill="hold">
                                          <p:stCondLst>
                                            <p:cond delay="0"/>
                                          </p:stCondLst>
                                        </p:cTn>
                                        <p:tgtEl>
                                          <p:spTgt spid="19"/>
                                        </p:tgtEl>
                                        <p:attrNameLst>
                                          <p:attrName>style.visibility</p:attrName>
                                        </p:attrNameLst>
                                      </p:cBhvr>
                                      <p:to>
                                        <p:strVal val="visible"/>
                                      </p:to>
                                    </p:set>
                                    <p:animEffect transition="in" filter="wipe(left)">
                                      <p:cBhvr>
                                        <p:cTn id="6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8" grpId="0"/>
      <p:bldP spid="21" grpId="0"/>
      <p:bldP spid="22" grpId="0"/>
      <p:bldP spid="3" grpId="0"/>
      <p:bldP spid="25" grpId="0"/>
      <p:bldP spid="10" grpId="0"/>
      <p:bldP spid="11" grpId="0"/>
      <p:bldP spid="14" grpId="0"/>
      <p:bldP spid="15" grpId="0"/>
      <p:bldP spid="16" grpId="0"/>
      <p:bldP spid="17" grpId="0"/>
      <p:bldP spid="1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1883390" y="232013"/>
            <a:ext cx="7877297" cy="1596788"/>
            <a:chOff x="1883391" y="232013"/>
            <a:chExt cx="7328848" cy="1596788"/>
          </a:xfrm>
        </p:grpSpPr>
        <p:sp>
          <p:nvSpPr>
            <p:cNvPr id="2" name="Cloud Callout 1"/>
            <p:cNvSpPr/>
            <p:nvPr/>
          </p:nvSpPr>
          <p:spPr>
            <a:xfrm>
              <a:off x="1883391" y="232013"/>
              <a:ext cx="7328848" cy="1596788"/>
            </a:xfrm>
            <a:prstGeom prst="cloudCallout">
              <a:avLst>
                <a:gd name="adj1" fmla="val -12081"/>
                <a:gd name="adj2" fmla="val 124893"/>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2634017" y="386097"/>
              <a:ext cx="6578222" cy="1015663"/>
            </a:xfrm>
            <a:prstGeom prst="rect">
              <a:avLst/>
            </a:prstGeom>
            <a:noFill/>
          </p:spPr>
          <p:txBody>
            <a:bodyPr wrap="square" rtlCol="0">
              <a:spAutoFit/>
            </a:bodyPr>
            <a:lstStyle/>
            <a:p>
              <a:r>
                <a:rPr lang="en-US" sz="6000" b="1" dirty="0" err="1" smtClean="0">
                  <a:solidFill>
                    <a:srgbClr val="FF0000"/>
                  </a:solidFill>
                  <a:latin typeface="Times New Roman" pitchFamily="18" charset="0"/>
                  <a:cs typeface="Times New Roman" pitchFamily="18" charset="0"/>
                </a:rPr>
                <a:t>Chú</a:t>
              </a:r>
              <a:r>
                <a:rPr lang="en-US" sz="6000" b="1" dirty="0" smtClean="0">
                  <a:solidFill>
                    <a:srgbClr val="FF0000"/>
                  </a:solidFill>
                  <a:latin typeface="Times New Roman" pitchFamily="18" charset="0"/>
                  <a:cs typeface="Times New Roman" pitchFamily="18" charset="0"/>
                </a:rPr>
                <a:t> ý </a:t>
              </a:r>
              <a:r>
                <a:rPr lang="en-US" sz="6000" b="1" dirty="0" err="1" smtClean="0">
                  <a:solidFill>
                    <a:srgbClr val="FF0000"/>
                  </a:solidFill>
                  <a:latin typeface="Times New Roman" pitchFamily="18" charset="0"/>
                  <a:cs typeface="Times New Roman" pitchFamily="18" charset="0"/>
                </a:rPr>
                <a:t>ngắt</a:t>
              </a:r>
              <a:r>
                <a:rPr lang="en-US" sz="6000" b="1" dirty="0" smtClean="0">
                  <a:solidFill>
                    <a:srgbClr val="FF0000"/>
                  </a:solidFill>
                  <a:latin typeface="Times New Roman" pitchFamily="18" charset="0"/>
                  <a:cs typeface="Times New Roman" pitchFamily="18" charset="0"/>
                </a:rPr>
                <a:t> </a:t>
              </a:r>
              <a:r>
                <a:rPr lang="en-US" sz="6000" b="1" err="1" smtClean="0">
                  <a:solidFill>
                    <a:srgbClr val="FF0000"/>
                  </a:solidFill>
                  <a:latin typeface="Times New Roman" pitchFamily="18" charset="0"/>
                  <a:cs typeface="Times New Roman" pitchFamily="18" charset="0"/>
                </a:rPr>
                <a:t>câu</a:t>
              </a:r>
              <a:r>
                <a:rPr lang="en-US" sz="6000" b="1" smtClean="0">
                  <a:solidFill>
                    <a:srgbClr val="FF0000"/>
                  </a:solidFill>
                  <a:latin typeface="Times New Roman" pitchFamily="18" charset="0"/>
                  <a:cs typeface="Times New Roman" pitchFamily="18" charset="0"/>
                </a:rPr>
                <a:t> sau:</a:t>
              </a:r>
              <a:endParaRPr lang="en-US" sz="6000" b="1" dirty="0">
                <a:solidFill>
                  <a:srgbClr val="FF0000"/>
                </a:solidFill>
                <a:latin typeface="Times New Roman" pitchFamily="18" charset="0"/>
                <a:cs typeface="Times New Roman" pitchFamily="18" charset="0"/>
              </a:endParaRPr>
            </a:p>
          </p:txBody>
        </p:sp>
      </p:grpSp>
      <p:sp>
        <p:nvSpPr>
          <p:cNvPr id="4" name="TextBox 3"/>
          <p:cNvSpPr txBox="1"/>
          <p:nvPr/>
        </p:nvSpPr>
        <p:spPr>
          <a:xfrm>
            <a:off x="709683" y="2279176"/>
            <a:ext cx="10904562" cy="4247317"/>
          </a:xfrm>
          <a:prstGeom prst="rect">
            <a:avLst/>
          </a:prstGeom>
          <a:noFill/>
        </p:spPr>
        <p:txBody>
          <a:bodyPr wrap="square" rtlCol="0">
            <a:spAutoFit/>
          </a:bodyPr>
          <a:lstStyle/>
          <a:p>
            <a:pPr algn="just"/>
            <a:r>
              <a:rPr lang="vi-VN" sz="5400" b="1" dirty="0">
                <a:latin typeface="+mj-lt"/>
              </a:rPr>
              <a:t>Thầy nhìn một lượt những gương mặt học trò, chờ đợi sự can đảm nhận lỗi. Chú lính nhỏ run lên. Chú sắp phun ra bí mật thì một cú véo nhắc chú ngồi yên.</a:t>
            </a:r>
          </a:p>
        </p:txBody>
      </p:sp>
      <p:sp>
        <p:nvSpPr>
          <p:cNvPr id="5" name="Right Arrow 4"/>
          <p:cNvSpPr/>
          <p:nvPr/>
        </p:nvSpPr>
        <p:spPr>
          <a:xfrm>
            <a:off x="136478" y="2497541"/>
            <a:ext cx="573205" cy="354842"/>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p:cNvCxnSpPr/>
          <p:nvPr/>
        </p:nvCxnSpPr>
        <p:spPr>
          <a:xfrm flipH="1">
            <a:off x="7137779" y="2361063"/>
            <a:ext cx="232012" cy="600501"/>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H="1">
            <a:off x="4771690" y="3211086"/>
            <a:ext cx="232012" cy="600501"/>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12" name="Group 11"/>
          <p:cNvGrpSpPr/>
          <p:nvPr/>
        </p:nvGrpSpPr>
        <p:grpSpPr>
          <a:xfrm>
            <a:off x="3427547" y="4008686"/>
            <a:ext cx="293426" cy="614149"/>
            <a:chOff x="3618932" y="3987421"/>
            <a:chExt cx="293426" cy="614149"/>
          </a:xfrm>
        </p:grpSpPr>
        <p:cxnSp>
          <p:nvCxnSpPr>
            <p:cNvPr id="10" name="Straight Connector 9"/>
            <p:cNvCxnSpPr/>
            <p:nvPr/>
          </p:nvCxnSpPr>
          <p:spPr>
            <a:xfrm flipH="1">
              <a:off x="3618932" y="3987421"/>
              <a:ext cx="232012" cy="600501"/>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3680346" y="4001069"/>
              <a:ext cx="232012" cy="600501"/>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13" name="Straight Connector 12"/>
          <p:cNvCxnSpPr/>
          <p:nvPr/>
        </p:nvCxnSpPr>
        <p:spPr>
          <a:xfrm flipH="1">
            <a:off x="6848320" y="4909864"/>
            <a:ext cx="232012" cy="600501"/>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14" name="Group 13"/>
          <p:cNvGrpSpPr/>
          <p:nvPr/>
        </p:nvGrpSpPr>
        <p:grpSpPr>
          <a:xfrm>
            <a:off x="6161964" y="5709314"/>
            <a:ext cx="293426" cy="614149"/>
            <a:chOff x="3618932" y="3987421"/>
            <a:chExt cx="293426" cy="614149"/>
          </a:xfrm>
        </p:grpSpPr>
        <p:cxnSp>
          <p:nvCxnSpPr>
            <p:cNvPr id="15" name="Straight Connector 14"/>
            <p:cNvCxnSpPr/>
            <p:nvPr/>
          </p:nvCxnSpPr>
          <p:spPr>
            <a:xfrm flipH="1">
              <a:off x="3618932" y="3987421"/>
              <a:ext cx="232012" cy="600501"/>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3680346" y="4001069"/>
              <a:ext cx="232012" cy="600501"/>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18" name="Group 17"/>
          <p:cNvGrpSpPr/>
          <p:nvPr/>
        </p:nvGrpSpPr>
        <p:grpSpPr>
          <a:xfrm>
            <a:off x="10052211" y="4070733"/>
            <a:ext cx="293426" cy="614149"/>
            <a:chOff x="3618932" y="3987421"/>
            <a:chExt cx="293426" cy="614149"/>
          </a:xfrm>
        </p:grpSpPr>
        <p:cxnSp>
          <p:nvCxnSpPr>
            <p:cNvPr id="19" name="Straight Connector 18"/>
            <p:cNvCxnSpPr/>
            <p:nvPr/>
          </p:nvCxnSpPr>
          <p:spPr>
            <a:xfrm flipH="1">
              <a:off x="3618932" y="3987421"/>
              <a:ext cx="232012" cy="600501"/>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a:off x="3680346" y="4001069"/>
              <a:ext cx="232012" cy="600501"/>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457135799"/>
      </p:ext>
    </p:extLst>
  </p:cSld>
  <p:clrMapOvr>
    <a:masterClrMapping/>
  </p:clrMapOvr>
  <p:transition spd="slow">
    <p:random/>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12192000" cy="6858000"/>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latin typeface="Times New Roman" pitchFamily="18" charset="0"/>
              <a:cs typeface="Times New Roman" pitchFamily="18" charset="0"/>
            </a:endParaRPr>
          </a:p>
        </p:txBody>
      </p:sp>
      <p:sp>
        <p:nvSpPr>
          <p:cNvPr id="4" name="Rectangle 3"/>
          <p:cNvSpPr/>
          <p:nvPr/>
        </p:nvSpPr>
        <p:spPr>
          <a:xfrm>
            <a:off x="0" y="130986"/>
            <a:ext cx="423081" cy="12283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latin typeface="Times New Roman" pitchFamily="18" charset="0"/>
              <a:cs typeface="Times New Roman" pitchFamily="18" charset="0"/>
            </a:endParaRPr>
          </a:p>
        </p:txBody>
      </p:sp>
      <p:pic>
        <p:nvPicPr>
          <p:cNvPr id="5" name="图片 41" descr="未标题-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6245525"/>
            <a:ext cx="12102860" cy="61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744082" y="1415831"/>
            <a:ext cx="2442950" cy="707886"/>
          </a:xfrm>
          <a:prstGeom prst="rect">
            <a:avLst/>
          </a:prstGeom>
          <a:noFill/>
        </p:spPr>
        <p:txBody>
          <a:bodyPr wrap="square" rtlCol="0">
            <a:spAutoFit/>
          </a:bodyPr>
          <a:lstStyle/>
          <a:p>
            <a:r>
              <a:rPr lang="en-US" sz="4000" b="1" dirty="0" err="1">
                <a:solidFill>
                  <a:srgbClr val="FF0000"/>
                </a:solidFill>
                <a:latin typeface="Times New Roman" pitchFamily="18" charset="0"/>
                <a:cs typeface="Times New Roman" pitchFamily="18" charset="0"/>
              </a:rPr>
              <a:t>n</a:t>
            </a:r>
            <a:r>
              <a:rPr lang="en-US" sz="4000" b="1" dirty="0" err="1" smtClean="0">
                <a:solidFill>
                  <a:srgbClr val="FF0000"/>
                </a:solidFill>
                <a:latin typeface="Times New Roman" pitchFamily="18" charset="0"/>
                <a:cs typeface="Times New Roman" pitchFamily="18" charset="0"/>
              </a:rPr>
              <a:t>ứa</a:t>
            </a:r>
            <a:r>
              <a:rPr lang="en-US" sz="4000" b="1" dirty="0" smtClean="0">
                <a:solidFill>
                  <a:srgbClr val="FF0000"/>
                </a:solidFill>
                <a:latin typeface="Times New Roman" pitchFamily="18" charset="0"/>
                <a:cs typeface="Times New Roman" pitchFamily="18" charset="0"/>
              </a:rPr>
              <a:t> </a:t>
            </a:r>
            <a:r>
              <a:rPr lang="en-US" sz="4000" b="1" dirty="0" err="1" smtClean="0">
                <a:solidFill>
                  <a:srgbClr val="FF0000"/>
                </a:solidFill>
                <a:latin typeface="Times New Roman" pitchFamily="18" charset="0"/>
                <a:cs typeface="Times New Roman" pitchFamily="18" charset="0"/>
              </a:rPr>
              <a:t>tép</a:t>
            </a:r>
            <a:endParaRPr lang="en-US" sz="4000" b="1" dirty="0">
              <a:solidFill>
                <a:srgbClr val="FF0000"/>
              </a:solidFill>
              <a:latin typeface="Times New Roman" pitchFamily="18" charset="0"/>
              <a:cs typeface="Times New Roman" pitchFamily="18" charset="0"/>
            </a:endParaRPr>
          </a:p>
        </p:txBody>
      </p:sp>
      <p:sp>
        <p:nvSpPr>
          <p:cNvPr id="8" name="TextBox 7"/>
          <p:cNvSpPr txBox="1"/>
          <p:nvPr/>
        </p:nvSpPr>
        <p:spPr>
          <a:xfrm>
            <a:off x="655727" y="2624887"/>
            <a:ext cx="2709292" cy="1323439"/>
          </a:xfrm>
          <a:prstGeom prst="rect">
            <a:avLst/>
          </a:prstGeom>
          <a:noFill/>
        </p:spPr>
        <p:txBody>
          <a:bodyPr wrap="square" rtlCol="0">
            <a:spAutoFit/>
          </a:bodyPr>
          <a:lstStyle/>
          <a:p>
            <a:r>
              <a:rPr lang="en-US" sz="4000" b="1" smtClean="0">
                <a:solidFill>
                  <a:srgbClr val="FF0000"/>
                </a:solidFill>
                <a:latin typeface="Times New Roman" pitchFamily="18" charset="0"/>
                <a:cs typeface="Times New Roman" pitchFamily="18" charset="0"/>
              </a:rPr>
              <a:t>ô quả </a:t>
            </a:r>
            <a:r>
              <a:rPr lang="en-US" sz="4000" b="1" dirty="0" err="1">
                <a:solidFill>
                  <a:srgbClr val="FF0000"/>
                </a:solidFill>
                <a:latin typeface="Times New Roman" pitchFamily="18" charset="0"/>
                <a:cs typeface="Times New Roman" pitchFamily="18" charset="0"/>
              </a:rPr>
              <a:t>trám</a:t>
            </a:r>
            <a:endParaRPr lang="en-US" sz="4000" b="1" dirty="0">
              <a:solidFill>
                <a:srgbClr val="FF0000"/>
              </a:solidFill>
              <a:latin typeface="Times New Roman" pitchFamily="18" charset="0"/>
              <a:cs typeface="Times New Roman" pitchFamily="18" charset="0"/>
            </a:endParaRPr>
          </a:p>
          <a:p>
            <a:endParaRPr lang="en-US" sz="4000" dirty="0">
              <a:latin typeface="Times New Roman" pitchFamily="18" charset="0"/>
              <a:cs typeface="Times New Roman" pitchFamily="18" charset="0"/>
            </a:endParaRPr>
          </a:p>
        </p:txBody>
      </p:sp>
      <p:sp>
        <p:nvSpPr>
          <p:cNvPr id="10" name="Text Box 50"/>
          <p:cNvSpPr txBox="1"/>
          <p:nvPr/>
        </p:nvSpPr>
        <p:spPr>
          <a:xfrm>
            <a:off x="3402877" y="134877"/>
            <a:ext cx="5297105" cy="1107996"/>
          </a:xfrm>
          <a:prstGeom prst="rect">
            <a:avLst/>
          </a:prstGeom>
          <a:noFill/>
          <a:ln w="9525">
            <a:noFill/>
          </a:ln>
        </p:spPr>
        <p:txBody>
          <a:bodyPr wrap="square">
            <a:spAutoFit/>
          </a:bodyPr>
          <a:lstStyle/>
          <a:p>
            <a:pPr defTabSz="1276741" fontAlgn="base">
              <a:spcBef>
                <a:spcPct val="50000"/>
              </a:spcBef>
              <a:spcAft>
                <a:spcPct val="0"/>
              </a:spcAft>
            </a:pPr>
            <a:r>
              <a:rPr lang="en-AU" sz="6600" b="1" smtClean="0">
                <a:solidFill>
                  <a:srgbClr val="0000FF"/>
                </a:solidFill>
                <a:latin typeface="Times New Roman" pitchFamily="18" charset="0"/>
                <a:cs typeface="Times New Roman" pitchFamily="18" charset="0"/>
              </a:rPr>
              <a:t>Giải nghĩa từ</a:t>
            </a:r>
            <a:endParaRPr lang="en-AU" sz="6600" b="1" dirty="0" smtClean="0">
              <a:solidFill>
                <a:srgbClr val="0000FF"/>
              </a:solidFill>
              <a:latin typeface="Times New Roman" panose="02020603050405020304" pitchFamily="18" charset="0"/>
              <a:cs typeface="Times New Roman" pitchFamily="18" charset="0"/>
            </a:endParaRPr>
          </a:p>
        </p:txBody>
      </p:sp>
      <p:sp>
        <p:nvSpPr>
          <p:cNvPr id="11" name="TextBox 10"/>
          <p:cNvSpPr txBox="1"/>
          <p:nvPr/>
        </p:nvSpPr>
        <p:spPr>
          <a:xfrm>
            <a:off x="2454373" y="1415831"/>
            <a:ext cx="3894175" cy="707886"/>
          </a:xfrm>
          <a:prstGeom prst="rect">
            <a:avLst/>
          </a:prstGeom>
          <a:noFill/>
        </p:spPr>
        <p:txBody>
          <a:bodyPr wrap="square" rtlCol="0">
            <a:spAutoFit/>
          </a:bodyPr>
          <a:lstStyle/>
          <a:p>
            <a:r>
              <a:rPr lang="en-US" sz="4000" b="1" smtClean="0">
                <a:solidFill>
                  <a:srgbClr val="003300"/>
                </a:solidFill>
                <a:latin typeface="Times New Roman" pitchFamily="18" charset="0"/>
                <a:cs typeface="Times New Roman" pitchFamily="18" charset="0"/>
              </a:rPr>
              <a:t>: loại </a:t>
            </a:r>
            <a:r>
              <a:rPr lang="en-US" sz="4000" b="1" dirty="0" err="1" smtClean="0">
                <a:solidFill>
                  <a:srgbClr val="003300"/>
                </a:solidFill>
                <a:latin typeface="Times New Roman" pitchFamily="18" charset="0"/>
                <a:cs typeface="Times New Roman" pitchFamily="18" charset="0"/>
              </a:rPr>
              <a:t>nứa</a:t>
            </a:r>
            <a:r>
              <a:rPr lang="en-US" sz="4000" b="1" dirty="0" smtClean="0">
                <a:solidFill>
                  <a:srgbClr val="003300"/>
                </a:solidFill>
                <a:latin typeface="Times New Roman" pitchFamily="18" charset="0"/>
                <a:cs typeface="Times New Roman" pitchFamily="18" charset="0"/>
              </a:rPr>
              <a:t> </a:t>
            </a:r>
            <a:r>
              <a:rPr lang="en-US" sz="4000" b="1" dirty="0" err="1" smtClean="0">
                <a:solidFill>
                  <a:srgbClr val="003300"/>
                </a:solidFill>
                <a:latin typeface="Times New Roman" pitchFamily="18" charset="0"/>
                <a:cs typeface="Times New Roman" pitchFamily="18" charset="0"/>
              </a:rPr>
              <a:t>nhỏ</a:t>
            </a:r>
            <a:r>
              <a:rPr lang="en-US" sz="4000" b="1" dirty="0" smtClean="0">
                <a:solidFill>
                  <a:srgbClr val="003300"/>
                </a:solidFill>
                <a:latin typeface="Times New Roman" pitchFamily="18" charset="0"/>
                <a:cs typeface="Times New Roman" pitchFamily="18" charset="0"/>
              </a:rPr>
              <a:t>.</a:t>
            </a:r>
            <a:endParaRPr lang="en-US" sz="4000" b="1" dirty="0">
              <a:solidFill>
                <a:srgbClr val="003300"/>
              </a:solidFill>
              <a:latin typeface="Times New Roman" pitchFamily="18" charset="0"/>
              <a:cs typeface="Times New Roman" pitchFamily="18" charset="0"/>
            </a:endParaRPr>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19251" y="355877"/>
            <a:ext cx="2929718" cy="3132642"/>
          </a:xfrm>
          <a:prstGeom prst="ellipse">
            <a:avLst/>
          </a:prstGeom>
        </p:spPr>
      </p:pic>
      <p:sp>
        <p:nvSpPr>
          <p:cNvPr id="13" name="TextBox 12"/>
          <p:cNvSpPr txBox="1"/>
          <p:nvPr/>
        </p:nvSpPr>
        <p:spPr>
          <a:xfrm>
            <a:off x="3187032" y="2642139"/>
            <a:ext cx="4258797" cy="1938992"/>
          </a:xfrm>
          <a:prstGeom prst="rect">
            <a:avLst/>
          </a:prstGeom>
          <a:noFill/>
        </p:spPr>
        <p:txBody>
          <a:bodyPr wrap="square" rtlCol="0">
            <a:spAutoFit/>
          </a:bodyPr>
          <a:lstStyle/>
          <a:p>
            <a:r>
              <a:rPr lang="en-US" sz="4000" b="1" smtClean="0">
                <a:solidFill>
                  <a:srgbClr val="003300"/>
                </a:solidFill>
                <a:latin typeface="Times New Roman" pitchFamily="18" charset="0"/>
                <a:cs typeface="Times New Roman" pitchFamily="18" charset="0"/>
              </a:rPr>
              <a:t>: ô </a:t>
            </a:r>
            <a:r>
              <a:rPr lang="en-US" sz="4000" b="1" dirty="0" err="1" smtClean="0">
                <a:solidFill>
                  <a:srgbClr val="003300"/>
                </a:solidFill>
                <a:latin typeface="Times New Roman" pitchFamily="18" charset="0"/>
                <a:cs typeface="Times New Roman" pitchFamily="18" charset="0"/>
              </a:rPr>
              <a:t>có</a:t>
            </a:r>
            <a:r>
              <a:rPr lang="en-US" sz="4000" b="1" dirty="0" smtClean="0">
                <a:solidFill>
                  <a:srgbClr val="003300"/>
                </a:solidFill>
                <a:latin typeface="Times New Roman" pitchFamily="18" charset="0"/>
                <a:cs typeface="Times New Roman" pitchFamily="18" charset="0"/>
              </a:rPr>
              <a:t> </a:t>
            </a:r>
            <a:r>
              <a:rPr lang="en-US" sz="4000" b="1" dirty="0" err="1" smtClean="0">
                <a:solidFill>
                  <a:srgbClr val="003300"/>
                </a:solidFill>
                <a:latin typeface="Times New Roman" pitchFamily="18" charset="0"/>
                <a:cs typeface="Times New Roman" pitchFamily="18" charset="0"/>
              </a:rPr>
              <a:t>hình</a:t>
            </a:r>
            <a:r>
              <a:rPr lang="en-US" sz="4000" b="1" dirty="0" smtClean="0">
                <a:solidFill>
                  <a:srgbClr val="003300"/>
                </a:solidFill>
                <a:latin typeface="Times New Roman" pitchFamily="18" charset="0"/>
                <a:cs typeface="Times New Roman" pitchFamily="18" charset="0"/>
              </a:rPr>
              <a:t> </a:t>
            </a:r>
            <a:r>
              <a:rPr lang="en-US" sz="4000" b="1" dirty="0" err="1" smtClean="0">
                <a:solidFill>
                  <a:srgbClr val="003300"/>
                </a:solidFill>
                <a:latin typeface="Times New Roman" pitchFamily="18" charset="0"/>
                <a:cs typeface="Times New Roman" pitchFamily="18" charset="0"/>
              </a:rPr>
              <a:t>thoi</a:t>
            </a:r>
            <a:r>
              <a:rPr lang="en-US" sz="4000" b="1" dirty="0" smtClean="0">
                <a:solidFill>
                  <a:srgbClr val="003300"/>
                </a:solidFill>
                <a:latin typeface="Times New Roman" pitchFamily="18" charset="0"/>
                <a:cs typeface="Times New Roman" pitchFamily="18" charset="0"/>
              </a:rPr>
              <a:t>, </a:t>
            </a:r>
            <a:r>
              <a:rPr lang="en-US" sz="4000" b="1" dirty="0" err="1" smtClean="0">
                <a:solidFill>
                  <a:srgbClr val="003300"/>
                </a:solidFill>
                <a:latin typeface="Times New Roman" pitchFamily="18" charset="0"/>
                <a:cs typeface="Times New Roman" pitchFamily="18" charset="0"/>
              </a:rPr>
              <a:t>giống</a:t>
            </a:r>
            <a:r>
              <a:rPr lang="en-US" sz="4000" b="1" dirty="0" smtClean="0">
                <a:solidFill>
                  <a:srgbClr val="003300"/>
                </a:solidFill>
                <a:latin typeface="Times New Roman" pitchFamily="18" charset="0"/>
                <a:cs typeface="Times New Roman" pitchFamily="18" charset="0"/>
              </a:rPr>
              <a:t> </a:t>
            </a:r>
            <a:r>
              <a:rPr lang="en-US" sz="4000" b="1" dirty="0" err="1" smtClean="0">
                <a:solidFill>
                  <a:srgbClr val="003300"/>
                </a:solidFill>
                <a:latin typeface="Times New Roman" pitchFamily="18" charset="0"/>
                <a:cs typeface="Times New Roman" pitchFamily="18" charset="0"/>
              </a:rPr>
              <a:t>hình</a:t>
            </a:r>
            <a:r>
              <a:rPr lang="en-US" sz="4000" b="1" dirty="0" smtClean="0">
                <a:solidFill>
                  <a:srgbClr val="003300"/>
                </a:solidFill>
                <a:latin typeface="Times New Roman" pitchFamily="18" charset="0"/>
                <a:cs typeface="Times New Roman" pitchFamily="18" charset="0"/>
              </a:rPr>
              <a:t> </a:t>
            </a:r>
            <a:r>
              <a:rPr lang="en-US" sz="4000" b="1" dirty="0" err="1" smtClean="0">
                <a:solidFill>
                  <a:srgbClr val="003300"/>
                </a:solidFill>
                <a:latin typeface="Times New Roman" pitchFamily="18" charset="0"/>
                <a:cs typeface="Times New Roman" pitchFamily="18" charset="0"/>
              </a:rPr>
              <a:t>quả</a:t>
            </a:r>
            <a:r>
              <a:rPr lang="en-US" sz="4000" b="1" dirty="0" smtClean="0">
                <a:solidFill>
                  <a:srgbClr val="003300"/>
                </a:solidFill>
                <a:latin typeface="Times New Roman" pitchFamily="18" charset="0"/>
                <a:cs typeface="Times New Roman" pitchFamily="18" charset="0"/>
              </a:rPr>
              <a:t> </a:t>
            </a:r>
            <a:r>
              <a:rPr lang="en-US" sz="4000" b="1" dirty="0" err="1" smtClean="0">
                <a:solidFill>
                  <a:srgbClr val="003300"/>
                </a:solidFill>
                <a:latin typeface="Times New Roman" pitchFamily="18" charset="0"/>
                <a:cs typeface="Times New Roman" pitchFamily="18" charset="0"/>
              </a:rPr>
              <a:t>trám</a:t>
            </a:r>
            <a:r>
              <a:rPr lang="en-US" sz="4000" b="1" dirty="0" smtClean="0">
                <a:solidFill>
                  <a:srgbClr val="003300"/>
                </a:solidFill>
                <a:latin typeface="Times New Roman" pitchFamily="18" charset="0"/>
                <a:cs typeface="Times New Roman" pitchFamily="18" charset="0"/>
              </a:rPr>
              <a:t>.</a:t>
            </a:r>
            <a:endParaRPr lang="en-US" sz="4000" b="1" dirty="0">
              <a:solidFill>
                <a:srgbClr val="003300"/>
              </a:solidFill>
              <a:latin typeface="Times New Roman" pitchFamily="18" charset="0"/>
              <a:cs typeface="Times New Roman" pitchFamily="18" charset="0"/>
            </a:endParaRPr>
          </a:p>
        </p:txBody>
      </p:sp>
      <p:pic>
        <p:nvPicPr>
          <p:cNvPr id="14" name="Picture 5"/>
          <p:cNvPicPr>
            <a:picLocks noChangeAspect="1" noChangeArrowheads="1"/>
          </p:cNvPicPr>
          <p:nvPr/>
        </p:nvPicPr>
        <p:blipFill rotWithShape="1">
          <a:blip r:embed="rId4">
            <a:extLst>
              <a:ext uri="{28A0092B-C50C-407E-A947-70E740481C1C}">
                <a14:useLocalDpi xmlns:a14="http://schemas.microsoft.com/office/drawing/2010/main" val="0"/>
              </a:ext>
            </a:extLst>
          </a:blip>
          <a:srcRect l="12097" r="12097"/>
          <a:stretch/>
        </p:blipFill>
        <p:spPr bwMode="auto">
          <a:xfrm>
            <a:off x="8253741" y="3774636"/>
            <a:ext cx="3460737" cy="2841172"/>
          </a:xfrm>
          <a:prstGeom prst="ellipse">
            <a:avLst/>
          </a:prstGeom>
          <a:noFill/>
          <a:ln w="28575">
            <a:solidFill>
              <a:srgbClr val="990000"/>
            </a:solidFill>
            <a:miter lim="800000"/>
            <a:headEnd/>
            <a:tailEnd/>
          </a:ln>
          <a:extLst>
            <a:ext uri="{909E8E84-426E-40DD-AFC4-6F175D3DCCD1}">
              <a14:hiddenFill xmlns:a14="http://schemas.microsoft.com/office/drawing/2010/main">
                <a:solidFill>
                  <a:srgbClr val="FFFFFF"/>
                </a:solidFill>
              </a14:hiddenFill>
            </a:ext>
          </a:extLst>
        </p:spPr>
      </p:pic>
      <p:pic>
        <p:nvPicPr>
          <p:cNvPr id="15" name="Picture 7" descr="rao qua tram"/>
          <p:cNvPicPr>
            <a:picLocks noChangeAspect="1" noChangeArrowheads="1"/>
          </p:cNvPicPr>
          <p:nvPr/>
        </p:nvPicPr>
        <p:blipFill rotWithShape="1">
          <a:blip r:embed="rId5">
            <a:extLst>
              <a:ext uri="{28A0092B-C50C-407E-A947-70E740481C1C}">
                <a14:useLocalDpi xmlns:a14="http://schemas.microsoft.com/office/drawing/2010/main" val="0"/>
              </a:ext>
            </a:extLst>
          </a:blip>
          <a:srcRect l="16129" r="16129"/>
          <a:stretch/>
        </p:blipFill>
        <p:spPr bwMode="auto">
          <a:xfrm>
            <a:off x="4401460" y="3948326"/>
            <a:ext cx="3357475" cy="2629475"/>
          </a:xfrm>
          <a:prstGeom prst="ellipse">
            <a:avLst/>
          </a:prstGeom>
          <a:noFill/>
          <a:ln w="28575">
            <a:solidFill>
              <a:srgbClr val="99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22694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arn(inVertical)">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500"/>
                                        <p:tgtEl>
                                          <p:spTgt spid="12"/>
                                        </p:tgtEl>
                                      </p:cBhvr>
                                    </p:animEffect>
                                    <p:set>
                                      <p:cBhvr>
                                        <p:cTn id="17" dur="1" fill="hold">
                                          <p:stCondLst>
                                            <p:cond delay="499"/>
                                          </p:stCondLst>
                                        </p:cTn>
                                        <p:tgtEl>
                                          <p:spTgt spid="12"/>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barn(inVertical)">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nodeType="clickEffect">
                                  <p:stCondLst>
                                    <p:cond delay="0"/>
                                  </p:stCondLst>
                                  <p:childTnLst>
                                    <p:set>
                                      <p:cBhvr>
                                        <p:cTn id="26" dur="1" fill="hold">
                                          <p:stCondLst>
                                            <p:cond delay="0"/>
                                          </p:stCondLst>
                                        </p:cTn>
                                        <p:tgtEl>
                                          <p:spTgt spid="15"/>
                                        </p:tgtEl>
                                        <p:attrNameLst>
                                          <p:attrName>style.visibility</p:attrName>
                                        </p:attrNameLst>
                                      </p:cBhvr>
                                      <p:to>
                                        <p:strVal val="visible"/>
                                      </p:to>
                                    </p:set>
                                    <p:anim calcmode="lin" valueType="num">
                                      <p:cBhvr>
                                        <p:cTn id="27" dur="500" fill="hold"/>
                                        <p:tgtEl>
                                          <p:spTgt spid="15"/>
                                        </p:tgtEl>
                                        <p:attrNameLst>
                                          <p:attrName>ppt_w</p:attrName>
                                        </p:attrNameLst>
                                      </p:cBhvr>
                                      <p:tavLst>
                                        <p:tav tm="0">
                                          <p:val>
                                            <p:fltVal val="0"/>
                                          </p:val>
                                        </p:tav>
                                        <p:tav tm="100000">
                                          <p:val>
                                            <p:strVal val="#ppt_w"/>
                                          </p:val>
                                        </p:tav>
                                      </p:tavLst>
                                    </p:anim>
                                    <p:anim calcmode="lin" valueType="num">
                                      <p:cBhvr>
                                        <p:cTn id="28" dur="500" fill="hold"/>
                                        <p:tgtEl>
                                          <p:spTgt spid="15"/>
                                        </p:tgtEl>
                                        <p:attrNameLst>
                                          <p:attrName>ppt_h</p:attrName>
                                        </p:attrNameLst>
                                      </p:cBhvr>
                                      <p:tavLst>
                                        <p:tav tm="0">
                                          <p:val>
                                            <p:fltVal val="0"/>
                                          </p:val>
                                        </p:tav>
                                        <p:tav tm="100000">
                                          <p:val>
                                            <p:strVal val="#ppt_h"/>
                                          </p:val>
                                        </p:tav>
                                      </p:tavLst>
                                    </p:anim>
                                    <p:animEffect transition="in" filter="fade">
                                      <p:cBhvr>
                                        <p:cTn id="29" dur="500"/>
                                        <p:tgtEl>
                                          <p:spTgt spid="15"/>
                                        </p:tgtEl>
                                      </p:cBhvr>
                                    </p:animEffect>
                                  </p:childTnLst>
                                </p:cTn>
                              </p:par>
                              <p:par>
                                <p:cTn id="30" presetID="53" presetClass="entr" presetSubtype="16" fill="hold" nodeType="withEffect">
                                  <p:stCondLst>
                                    <p:cond delay="500"/>
                                  </p:stCondLst>
                                  <p:childTnLst>
                                    <p:set>
                                      <p:cBhvr>
                                        <p:cTn id="31" dur="1" fill="hold">
                                          <p:stCondLst>
                                            <p:cond delay="0"/>
                                          </p:stCondLst>
                                        </p:cTn>
                                        <p:tgtEl>
                                          <p:spTgt spid="14"/>
                                        </p:tgtEl>
                                        <p:attrNameLst>
                                          <p:attrName>style.visibility</p:attrName>
                                        </p:attrNameLst>
                                      </p:cBhvr>
                                      <p:to>
                                        <p:strVal val="visible"/>
                                      </p:to>
                                    </p:set>
                                    <p:anim calcmode="lin" valueType="num">
                                      <p:cBhvr>
                                        <p:cTn id="32" dur="500" fill="hold"/>
                                        <p:tgtEl>
                                          <p:spTgt spid="14"/>
                                        </p:tgtEl>
                                        <p:attrNameLst>
                                          <p:attrName>ppt_w</p:attrName>
                                        </p:attrNameLst>
                                      </p:cBhvr>
                                      <p:tavLst>
                                        <p:tav tm="0">
                                          <p:val>
                                            <p:fltVal val="0"/>
                                          </p:val>
                                        </p:tav>
                                        <p:tav tm="100000">
                                          <p:val>
                                            <p:strVal val="#ppt_w"/>
                                          </p:val>
                                        </p:tav>
                                      </p:tavLst>
                                    </p:anim>
                                    <p:anim calcmode="lin" valueType="num">
                                      <p:cBhvr>
                                        <p:cTn id="33" dur="500" fill="hold"/>
                                        <p:tgtEl>
                                          <p:spTgt spid="14"/>
                                        </p:tgtEl>
                                        <p:attrNameLst>
                                          <p:attrName>ppt_h</p:attrName>
                                        </p:attrNameLst>
                                      </p:cBhvr>
                                      <p:tavLst>
                                        <p:tav tm="0">
                                          <p:val>
                                            <p:fltVal val="0"/>
                                          </p:val>
                                        </p:tav>
                                        <p:tav tm="100000">
                                          <p:val>
                                            <p:strVal val="#ppt_h"/>
                                          </p:val>
                                        </p:tav>
                                      </p:tavLst>
                                    </p:anim>
                                    <p:animEffect transition="in" filter="fade">
                                      <p:cBhvr>
                                        <p:cTn id="34" dur="500"/>
                                        <p:tgtEl>
                                          <p:spTgt spid="14"/>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xit" presetSubtype="0" fill="hold" nodeType="clickEffect">
                                  <p:stCondLst>
                                    <p:cond delay="0"/>
                                  </p:stCondLst>
                                  <p:childTnLst>
                                    <p:animEffect transition="out" filter="fade">
                                      <p:cBhvr>
                                        <p:cTn id="38" dur="500"/>
                                        <p:tgtEl>
                                          <p:spTgt spid="15"/>
                                        </p:tgtEl>
                                      </p:cBhvr>
                                    </p:animEffect>
                                    <p:set>
                                      <p:cBhvr>
                                        <p:cTn id="39" dur="1" fill="hold">
                                          <p:stCondLst>
                                            <p:cond delay="499"/>
                                          </p:stCondLst>
                                        </p:cTn>
                                        <p:tgtEl>
                                          <p:spTgt spid="15"/>
                                        </p:tgtEl>
                                        <p:attrNameLst>
                                          <p:attrName>style.visibility</p:attrName>
                                        </p:attrNameLst>
                                      </p:cBhvr>
                                      <p:to>
                                        <p:strVal val="hidden"/>
                                      </p:to>
                                    </p:set>
                                  </p:childTnLst>
                                </p:cTn>
                              </p:par>
                              <p:par>
                                <p:cTn id="40" presetID="10" presetClass="exit" presetSubtype="0" fill="hold" nodeType="withEffect">
                                  <p:stCondLst>
                                    <p:cond delay="0"/>
                                  </p:stCondLst>
                                  <p:childTnLst>
                                    <p:animEffect transition="out" filter="fade">
                                      <p:cBhvr>
                                        <p:cTn id="41" dur="500"/>
                                        <p:tgtEl>
                                          <p:spTgt spid="14"/>
                                        </p:tgtEl>
                                      </p:cBhvr>
                                    </p:animEffect>
                                    <p:set>
                                      <p:cBhvr>
                                        <p:cTn id="42" dur="1" fill="hold">
                                          <p:stCondLst>
                                            <p:cond delay="499"/>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Lst>
  </p:timing>
</p:sld>
</file>

<file path=ppt/tags/tag1.xml><?xml version="1.0" encoding="utf-8"?>
<p:tagLst xmlns:a="http://schemas.openxmlformats.org/drawingml/2006/main" xmlns:r="http://schemas.openxmlformats.org/officeDocument/2006/relationships" xmlns:p="http://schemas.openxmlformats.org/presentationml/2006/main">
  <p:tag name="PA" val="v3.2.0"/>
</p:tagLst>
</file>

<file path=ppt/tags/tag10.xml><?xml version="1.0" encoding="utf-8"?>
<p:tagLst xmlns:a="http://schemas.openxmlformats.org/drawingml/2006/main" xmlns:r="http://schemas.openxmlformats.org/officeDocument/2006/relationships" xmlns:p="http://schemas.openxmlformats.org/presentationml/2006/main">
  <p:tag name="PA" val="v3.2.0"/>
</p:tagLst>
</file>

<file path=ppt/tags/tag2.xml><?xml version="1.0" encoding="utf-8"?>
<p:tagLst xmlns:a="http://schemas.openxmlformats.org/drawingml/2006/main" xmlns:r="http://schemas.openxmlformats.org/officeDocument/2006/relationships" xmlns:p="http://schemas.openxmlformats.org/presentationml/2006/main">
  <p:tag name="PA" val="v3.2.0"/>
</p:tagLst>
</file>

<file path=ppt/tags/tag3.xml><?xml version="1.0" encoding="utf-8"?>
<p:tagLst xmlns:a="http://schemas.openxmlformats.org/drawingml/2006/main" xmlns:r="http://schemas.openxmlformats.org/officeDocument/2006/relationships" xmlns:p="http://schemas.openxmlformats.org/presentationml/2006/main">
  <p:tag name="PA" val="v3.2.0"/>
</p:tagLst>
</file>

<file path=ppt/tags/tag4.xml><?xml version="1.0" encoding="utf-8"?>
<p:tagLst xmlns:a="http://schemas.openxmlformats.org/drawingml/2006/main" xmlns:r="http://schemas.openxmlformats.org/officeDocument/2006/relationships" xmlns:p="http://schemas.openxmlformats.org/presentationml/2006/main">
  <p:tag name="TIMING" val="|0.1|5.2|7.1|1.7|5.5|5.3|8.4|5.2|7.4|7.2"/>
</p:tagLst>
</file>

<file path=ppt/tags/tag5.xml><?xml version="1.0" encoding="utf-8"?>
<p:tagLst xmlns:a="http://schemas.openxmlformats.org/drawingml/2006/main" xmlns:r="http://schemas.openxmlformats.org/officeDocument/2006/relationships" xmlns:p="http://schemas.openxmlformats.org/presentationml/2006/main">
  <p:tag name="TIMING" val="|13.3"/>
</p:tagLst>
</file>

<file path=ppt/tags/tag6.xml><?xml version="1.0" encoding="utf-8"?>
<p:tagLst xmlns:a="http://schemas.openxmlformats.org/drawingml/2006/main" xmlns:r="http://schemas.openxmlformats.org/officeDocument/2006/relationships" xmlns:p="http://schemas.openxmlformats.org/presentationml/2006/main">
  <p:tag name="TIMING" val="|2.5|1.7|7.4"/>
</p:tagLst>
</file>

<file path=ppt/tags/tag7.xml><?xml version="1.0" encoding="utf-8"?>
<p:tagLst xmlns:a="http://schemas.openxmlformats.org/drawingml/2006/main" xmlns:r="http://schemas.openxmlformats.org/officeDocument/2006/relationships" xmlns:p="http://schemas.openxmlformats.org/presentationml/2006/main">
  <p:tag name="TIMING" val="|13.7|14.4"/>
</p:tagLst>
</file>

<file path=ppt/tags/tag8.xml><?xml version="1.0" encoding="utf-8"?>
<p:tagLst xmlns:a="http://schemas.openxmlformats.org/drawingml/2006/main" xmlns:r="http://schemas.openxmlformats.org/officeDocument/2006/relationships" xmlns:p="http://schemas.openxmlformats.org/presentationml/2006/main">
  <p:tag name="PA" val="v3.2.0"/>
</p:tagLst>
</file>

<file path=ppt/tags/tag9.xml><?xml version="1.0" encoding="utf-8"?>
<p:tagLst xmlns:a="http://schemas.openxmlformats.org/drawingml/2006/main" xmlns:r="http://schemas.openxmlformats.org/officeDocument/2006/relationships" xmlns:p="http://schemas.openxmlformats.org/presentationml/2006/main">
  <p:tag name="PA" val="v3.2.0"/>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819</TotalTime>
  <Words>882</Words>
  <Application>Microsoft Office PowerPoint</Application>
  <PresentationFormat>Custom</PresentationFormat>
  <Paragraphs>158</Paragraphs>
  <Slides>30</Slides>
  <Notes>5</Notes>
  <HiddenSlides>0</HiddenSlides>
  <MMClips>0</MMClips>
  <ScaleCrop>false</ScaleCrop>
  <HeadingPairs>
    <vt:vector size="4" baseType="variant">
      <vt:variant>
        <vt:lpstr>Theme</vt:lpstr>
      </vt:variant>
      <vt:variant>
        <vt:i4>2</vt:i4>
      </vt:variant>
      <vt:variant>
        <vt:lpstr>Slide Titles</vt:lpstr>
      </vt:variant>
      <vt:variant>
        <vt:i4>30</vt:i4>
      </vt:variant>
    </vt:vector>
  </HeadingPairs>
  <TitlesOfParts>
    <vt:vector size="32" baseType="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Sony</dc:creator>
  <cp:lastModifiedBy>Windows User</cp:lastModifiedBy>
  <cp:revision>441</cp:revision>
  <dcterms:created xsi:type="dcterms:W3CDTF">2021-10-05T16:08:12Z</dcterms:created>
  <dcterms:modified xsi:type="dcterms:W3CDTF">2021-10-16T13:58:46Z</dcterms:modified>
</cp:coreProperties>
</file>