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9" r:id="rId3"/>
    <p:sldId id="261" r:id="rId4"/>
    <p:sldId id="268" r:id="rId5"/>
    <p:sldId id="260" r:id="rId6"/>
    <p:sldId id="262" r:id="rId7"/>
    <p:sldId id="263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3300"/>
    <a:srgbClr val="660066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43851-3C47-457B-BF30-A2126E36DACE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A5643-D80D-4442-901E-0F66CF5C6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B894160-4203-4D10-8C72-3DB298B54C96}" type="slidenum">
              <a:rPr lang="en-US" altLang="vi-VN" sz="1200" smtClean="0">
                <a:latin typeface="Arial" panose="020B0604020202020204" pitchFamily="34" charset="0"/>
              </a:rPr>
              <a:pPr/>
              <a:t>1</a:t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8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808A-71A1-4199-9EEF-8C5D06796E94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ADA29-31A2-4545-8987-87D94711D3D5}" type="slidenum">
              <a:rPr lang="en-US" altLang="vi-VN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vi-VN" sz="1400"/>
          </a:p>
        </p:txBody>
      </p:sp>
      <p:sp>
        <p:nvSpPr>
          <p:cNvPr id="6" name="WordArt 10">
            <a:extLst>
              <a:ext uri="{FF2B5EF4-FFF2-40B4-BE49-F238E27FC236}">
                <a16:creationId xmlns:a16="http://schemas.microsoft.com/office/drawing/2014/main" xmlns="" id="{C189EDBD-4591-4A62-A056-4417F7272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5405" y="838200"/>
            <a:ext cx="29952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7C0742-6843-48AA-AE83-5E767645070C}"/>
              </a:ext>
            </a:extLst>
          </p:cNvPr>
          <p:cNvSpPr txBox="1"/>
          <p:nvPr/>
        </p:nvSpPr>
        <p:spPr>
          <a:xfrm>
            <a:off x="3352800" y="15927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8FAB28-A26C-43FA-A8E7-3A1813781747}"/>
              </a:ext>
            </a:extLst>
          </p:cNvPr>
          <p:cNvSpPr txBox="1"/>
          <p:nvPr/>
        </p:nvSpPr>
        <p:spPr>
          <a:xfrm>
            <a:off x="987528" y="2209800"/>
            <a:ext cx="7321343" cy="1704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gì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mà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C0742-6843-48AA-AE83-5E767645070C}"/>
              </a:ext>
            </a:extLst>
          </p:cNvPr>
          <p:cNvSpPr txBox="1"/>
          <p:nvPr/>
        </p:nvSpPr>
        <p:spPr>
          <a:xfrm>
            <a:off x="0" y="0"/>
            <a:ext cx="9296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Sáu ngày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2025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aper flying Sticker by Gamification+">
            <a:extLst>
              <a:ext uri="{FF2B5EF4-FFF2-40B4-BE49-F238E27FC236}">
                <a16:creationId xmlns:a16="http://schemas.microsoft.com/office/drawing/2014/main" xmlns="" id="{1407C958-E32D-4FEA-AA85-60A8E6E8A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47" y="5556366"/>
            <a:ext cx="2264747" cy="21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oạn văn, phân tích tác phẩm: Tập làm văn: Nghe - kể lại câu chuyện: Dại gì  mà đổi (Ngắn gọn nhất)">
            <a:extLst>
              <a:ext uri="{FF2B5EF4-FFF2-40B4-BE49-F238E27FC236}">
                <a16:creationId xmlns:a16="http://schemas.microsoft.com/office/drawing/2014/main" xmlns="" id="{E1F92227-9069-4C77-9CCB-F5741347F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62839" r="1930"/>
          <a:stretch/>
        </p:blipFill>
        <p:spPr bwMode="auto">
          <a:xfrm>
            <a:off x="2321249" y="5778467"/>
            <a:ext cx="6781800" cy="10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-25400" y="3313"/>
            <a:ext cx="9169400" cy="977107"/>
            <a:chOff x="7938" y="457061"/>
            <a:chExt cx="9169400" cy="976812"/>
          </a:xfrm>
        </p:grpSpPr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7938" y="910811"/>
              <a:ext cx="9144000" cy="52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Dại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”</a:t>
              </a: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33338" y="457061"/>
              <a:ext cx="9144000" cy="52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u="sng" dirty="0" err="1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u="sng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u="sng" dirty="0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>
                  <a:solidFill>
                    <a:srgbClr val="1A05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en-US" sz="2800" b="1" u="sng" dirty="0">
                <a:solidFill>
                  <a:srgbClr val="1A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1300" y="1079533"/>
            <a:ext cx="8610600" cy="4832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Ở làng nọ có một cậu bé bốn tuổi rất nghịch ngợm, mẹ cậu dọa sẽ đổi cậu để lấy một đứa trẻ ngoan về nuôi.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Cậu bé bình thản nói với mẹ :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Mẹ sẽ chẳng bao giờ đổi được đâu!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Người mẹ ngạc nhiên hỏi: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Vì sao thế ? Ở làng này có nhiều đứa trẻ rất ngoan cơ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mà!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trả lời một cách hóm hỉnh :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Vì chẳng ai muốn đổi một đứa con ngoan lấy một đứa con nghịch ngợm đâu, mẹ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83"/>
            <a:ext cx="8991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2824" y="1066800"/>
            <a:ext cx="59317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6930" y="2743200"/>
            <a:ext cx="7356869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1769" y="4419600"/>
            <a:ext cx="646383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2825" y="1864099"/>
            <a:ext cx="60841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12835" y="3491629"/>
            <a:ext cx="771196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1769" y="5272768"/>
            <a:ext cx="89075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 ai dại gì đổi một đứa con ngoan lấy một đứa nghịch 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cả.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Take The Kids To Go Around And Play, Children, Play, Travel Background  Image for Free Download">
            <a:extLst>
              <a:ext uri="{FF2B5EF4-FFF2-40B4-BE49-F238E27FC236}">
                <a16:creationId xmlns:a16="http://schemas.microsoft.com/office/drawing/2014/main" xmlns="" id="{CFC0347A-CA2C-4F1C-97D5-6DD277810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ake The Kids To Go Around And Play, Children, Play, Travel Background  Image for Free Download">
            <a:extLst>
              <a:ext uri="{FF2B5EF4-FFF2-40B4-BE49-F238E27FC236}">
                <a16:creationId xmlns:a16="http://schemas.microsoft.com/office/drawing/2014/main" xmlns="" id="{5995B756-5A57-4839-812C-7AB03261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66"/>
          <a:stretch/>
        </p:blipFill>
        <p:spPr bwMode="auto">
          <a:xfrm>
            <a:off x="0" y="0"/>
            <a:ext cx="9144000" cy="41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285307">
            <a:off x="440083" y="191278"/>
            <a:ext cx="7467600" cy="373380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ẻ con và những trò nghịch ngợm khiến bố mẹ “phát điên”"/>
          <p:cNvSpPr>
            <a:spLocks noChangeAspect="1" noChangeArrowheads="1"/>
          </p:cNvSpPr>
          <p:nvPr/>
        </p:nvSpPr>
        <p:spPr bwMode="auto">
          <a:xfrm>
            <a:off x="155575" y="-73579"/>
            <a:ext cx="304800" cy="2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rẻ con và những trò nghịch ngợm khiến bố mẹ “phát điên”"/>
          <p:cNvSpPr>
            <a:spLocks noChangeAspect="1" noChangeArrowheads="1"/>
          </p:cNvSpPr>
          <p:nvPr/>
        </p:nvSpPr>
        <p:spPr bwMode="auto">
          <a:xfrm>
            <a:off x="307975" y="78821"/>
            <a:ext cx="304800" cy="2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Vui] Hỡi những ông bố trẻ, chớ dại mà để con nhỏ ở nhà một mìn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1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ấy trò quậy phá của trẻ con sẽ khiến bạn 'bốc hỏa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1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ạy con 4 tuổi bớt nghịch ngợm - VnExpress Đời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1"/>
            <a:ext cx="47244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ừa quay đi quay lại ông bố hết hồn thấy con gái nghịch ngợm &quot;tím người&quot;,  nhìn xuống chân bé ai cũng phải thốt lên: &quot;Toang thật rồi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1"/>
            <a:ext cx="441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9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4" descr="Giáo dục trẻ lễ phép, lịch sự và ứng xử đúng m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73886"/>
            <a:ext cx="4572000" cy="2857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1386"/>
            <a:ext cx="4572000" cy="32266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73886"/>
            <a:ext cx="4572000" cy="285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3631386"/>
            <a:ext cx="4538663" cy="32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ài 2 - Nghe và kể lại câu chuyện &amp;quot;Dại gì mà đổi&amp;quot; | SGK Tiếng Việt 3">
            <a:extLst>
              <a:ext uri="{FF2B5EF4-FFF2-40B4-BE49-F238E27FC236}">
                <a16:creationId xmlns:a16="http://schemas.microsoft.com/office/drawing/2014/main" xmlns="" id="{4BAA4AA0-4B81-4E44-A783-71D332F72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b="78261"/>
          <a:stretch/>
        </p:blipFill>
        <p:spPr bwMode="auto">
          <a:xfrm>
            <a:off x="0" y="-76200"/>
            <a:ext cx="91579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5119" y="762000"/>
            <a:ext cx="851376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Qua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Bài 2 - Nghe và kể lại câu chuyện &amp;quot;Dại gì mà đổi&amp;quot; | SGK Tiếng Việt 3">
            <a:extLst>
              <a:ext uri="{FF2B5EF4-FFF2-40B4-BE49-F238E27FC236}">
                <a16:creationId xmlns:a16="http://schemas.microsoft.com/office/drawing/2014/main" xmlns="" id="{AE44BAC4-DADE-420A-9A70-8C5A3C285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0" b="-1"/>
          <a:stretch/>
        </p:blipFill>
        <p:spPr bwMode="auto">
          <a:xfrm>
            <a:off x="1554" y="3158192"/>
            <a:ext cx="8700330" cy="36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2 - Nghe và kể lại câu chuyện &amp;quot;Dại gì mà đổi&amp;quot; | SGK Tiếng Việt 3">
            <a:extLst>
              <a:ext uri="{FF2B5EF4-FFF2-40B4-BE49-F238E27FC236}">
                <a16:creationId xmlns:a16="http://schemas.microsoft.com/office/drawing/2014/main" xmlns="" id="{DC188581-B50F-4EFD-847F-70E581FC6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4" t="13043"/>
          <a:stretch/>
        </p:blipFill>
        <p:spPr bwMode="auto">
          <a:xfrm>
            <a:off x="7102150" y="3810000"/>
            <a:ext cx="205584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18CCB-9D93-4A63-8725-C91F9809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A19B4C-8751-4E82-91DF-B3C3A5FF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ids Background High Res Stock Images | Shutterstock">
            <a:extLst>
              <a:ext uri="{FF2B5EF4-FFF2-40B4-BE49-F238E27FC236}">
                <a16:creationId xmlns:a16="http://schemas.microsoft.com/office/drawing/2014/main" xmlns="" id="{6042615E-34C8-46CA-8540-4C1F34C6E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"/>
          <a:stretch/>
        </p:blipFill>
        <p:spPr bwMode="auto">
          <a:xfrm>
            <a:off x="-49098" y="0"/>
            <a:ext cx="9193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ye Bye Sticker Sticker by Ai and Aiko">
            <a:extLst>
              <a:ext uri="{FF2B5EF4-FFF2-40B4-BE49-F238E27FC236}">
                <a16:creationId xmlns:a16="http://schemas.microsoft.com/office/drawing/2014/main" xmlns="" id="{DD873610-01F6-4532-A531-2E393864B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186">
            <a:off x="832275" y="1214723"/>
            <a:ext cx="4059153" cy="29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141</Words>
  <Application>Microsoft Office PowerPoint</Application>
  <PresentationFormat>On-screen Show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Windows User</cp:lastModifiedBy>
  <cp:revision>32</cp:revision>
  <dcterms:created xsi:type="dcterms:W3CDTF">2020-09-30T07:30:38Z</dcterms:created>
  <dcterms:modified xsi:type="dcterms:W3CDTF">2021-10-10T09:04:58Z</dcterms:modified>
</cp:coreProperties>
</file>