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3" r:id="rId3"/>
    <p:sldMasterId id="2147483686" r:id="rId4"/>
  </p:sldMasterIdLst>
  <p:sldIdLst>
    <p:sldId id="269" r:id="rId5"/>
    <p:sldId id="270" r:id="rId6"/>
    <p:sldId id="271" r:id="rId7"/>
    <p:sldId id="272" r:id="rId8"/>
    <p:sldId id="273" r:id="rId9"/>
    <p:sldId id="274" r:id="rId10"/>
    <p:sldId id="286" r:id="rId11"/>
    <p:sldId id="298" r:id="rId12"/>
    <p:sldId id="268" r:id="rId13"/>
  </p:sldIdLst>
  <p:sldSz cx="12192000" cy="6858000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SimSun" pitchFamily="2" charset="-122"/>
      <p:regular r:id="rId18"/>
    </p:embeddedFont>
    <p:embeddedFont>
      <p:font typeface="Calibri Light" charset="0"/>
      <p:regular r:id="rId19"/>
      <p: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66"/>
    <a:srgbClr val="0000FF"/>
    <a:srgbClr val="CC0099"/>
    <a:srgbClr val="E43230"/>
    <a:srgbClr val="003300"/>
    <a:srgbClr val="30CFCD"/>
    <a:srgbClr val="0E73B7"/>
    <a:srgbClr val="E99D05"/>
    <a:srgbClr val="DBB2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9" d="100"/>
          <a:sy n="69" d="100"/>
        </p:scale>
        <p:origin x="-780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그림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3"/>
          <p:cNvSpPr/>
          <p:nvPr/>
        </p:nvSpPr>
        <p:spPr bwMode="ltGray">
          <a:xfrm>
            <a:off x="-4233" y="-6350"/>
            <a:ext cx="12202584" cy="1920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1210"/>
              </a:cxn>
              <a:cxn ang="0">
                <a:pos x="3089" y="377"/>
              </a:cxn>
              <a:cxn ang="0">
                <a:pos x="5762" y="794"/>
              </a:cxn>
              <a:cxn ang="0">
                <a:pos x="5765" y="4"/>
              </a:cxn>
              <a:cxn ang="0">
                <a:pos x="0" y="0"/>
              </a:cxn>
            </a:cxnLst>
            <a:rect l="0" t="0" r="r" b="b"/>
            <a:pathLst>
              <a:path w="5765" h="1210">
                <a:moveTo>
                  <a:pt x="0" y="0"/>
                </a:moveTo>
                <a:lnTo>
                  <a:pt x="5" y="1210"/>
                </a:lnTo>
                <a:cubicBezTo>
                  <a:pt x="5" y="1203"/>
                  <a:pt x="1252" y="444"/>
                  <a:pt x="3089" y="377"/>
                </a:cubicBezTo>
                <a:cubicBezTo>
                  <a:pt x="4926" y="310"/>
                  <a:pt x="5748" y="733"/>
                  <a:pt x="5762" y="794"/>
                </a:cubicBezTo>
                <a:lnTo>
                  <a:pt x="5765" y="4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3529"/>
                  <a:invGamma/>
                </a:schemeClr>
              </a:gs>
            </a:gsLst>
            <a:lin ang="0" scaled="1"/>
          </a:gradFill>
          <a:ln w="9525">
            <a:noFill/>
            <a:rou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2B166E"/>
              </a:solidFill>
              <a:latin typeface="Times New Roman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gray">
          <a:xfrm>
            <a:off x="304800" y="304805"/>
            <a:ext cx="21336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FFFFFF"/>
                </a:solidFill>
                <a:latin typeface="Arial" panose="020B0604020202020204" pitchFamily="34" charset="0"/>
              </a:rPr>
              <a:t>Company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FFFFFF"/>
                </a:solidFill>
                <a:latin typeface="Arial" panose="020B0604020202020204" pitchFamily="34" charset="0"/>
              </a:rPr>
              <a:t>Logo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406400" y="4191005"/>
            <a:ext cx="6604000" cy="942975"/>
          </a:xfrm>
          <a:effectLst>
            <a:outerShdw dist="28398" dir="1593903" algn="ctr" rotWithShape="0">
              <a:srgbClr val="FFFFFF">
                <a:alpha val="50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06400" y="5334000"/>
            <a:ext cx="7721600" cy="4572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5"/>
            <a:ext cx="2641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550404" y="6515105"/>
            <a:ext cx="2453217" cy="244475"/>
          </a:xfrm>
        </p:spPr>
        <p:txBody>
          <a:bodyPr/>
          <a:lstStyle>
            <a:lvl1pPr>
              <a:defRPr b="0" i="1"/>
            </a:lvl1pPr>
          </a:lstStyle>
          <a:p>
            <a:pPr>
              <a:defRPr/>
            </a:pPr>
            <a:r>
              <a:rPr lang="en-US">
                <a:solidFill>
                  <a:srgbClr val="2B166E"/>
                </a:solidFill>
              </a:rPr>
              <a:t>www.themegallery.com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04800" y="6400805"/>
            <a:ext cx="5080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5201E5C-023A-4829-A2B6-9D1CE77D7E3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535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B166E"/>
                </a:solidFill>
              </a:rPr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C6AD9-9B34-4E2A-9F0A-884C933CAC38}" type="slidenum">
              <a:rPr lang="en-US" altLang="en-US">
                <a:solidFill>
                  <a:srgbClr val="2B166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B166E"/>
              </a:solidFill>
              <a:latin typeface="Times New Roman" pitchFamily="18" charset="0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B1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191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B166E"/>
                </a:solidFill>
              </a:rPr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B2E46-E662-4615-9AE4-5331964DDD94}" type="slidenum">
              <a:rPr lang="en-US" altLang="en-US">
                <a:solidFill>
                  <a:srgbClr val="2B166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B166E"/>
              </a:solidFill>
              <a:latin typeface="Times New Roman" pitchFamily="18" charset="0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B1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225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711200" y="1447800"/>
            <a:ext cx="53594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273800" y="1447800"/>
            <a:ext cx="53594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B166E"/>
                </a:solidFill>
              </a:rPr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90896-17BA-43F3-9271-9110403F3214}" type="slidenum">
              <a:rPr lang="en-US" altLang="en-US">
                <a:solidFill>
                  <a:srgbClr val="2B166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B166E"/>
              </a:solidFill>
              <a:latin typeface="Times New Roman" pitchFamily="18" charset="0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B1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557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B166E"/>
                </a:solidFill>
              </a:rPr>
              <a:t>www.themegallery.com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F6884-C2B4-4A66-B6BC-B554422F3F52}" type="slidenum">
              <a:rPr lang="en-US" altLang="en-US">
                <a:solidFill>
                  <a:srgbClr val="2B166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B166E"/>
              </a:solidFill>
              <a:latin typeface="Times New Roman" pitchFamily="18" charset="0"/>
            </a:endParaRPr>
          </a:p>
        </p:txBody>
      </p:sp>
      <p:sp>
        <p:nvSpPr>
          <p:cNvPr id="9" name="Date Placeholder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B1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050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B166E"/>
                </a:solidFill>
              </a:rPr>
              <a:t>www.themegallery.com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C36AE-BC3E-4D05-A5DF-7D05201983C4}" type="slidenum">
              <a:rPr lang="en-US" altLang="en-US">
                <a:solidFill>
                  <a:srgbClr val="2B166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B166E"/>
              </a:solidFill>
              <a:latin typeface="Times New Roman" pitchFamily="18" charset="0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B1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156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B166E"/>
                </a:solidFill>
              </a:rPr>
              <a:t>www.themegallery.com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B5DEC-F4D5-4927-B0F1-56C5900E0E55}" type="slidenum">
              <a:rPr lang="en-US" altLang="en-US">
                <a:solidFill>
                  <a:srgbClr val="2B166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B166E"/>
              </a:solidFill>
              <a:latin typeface="Times New Roman" pitchFamily="18" charset="0"/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B1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831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B166E"/>
                </a:solidFill>
              </a:rPr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BBFCD-2583-4346-8E45-7234E705BABE}" type="slidenum">
              <a:rPr lang="en-US" altLang="en-US">
                <a:solidFill>
                  <a:srgbClr val="2B166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B166E"/>
              </a:solidFill>
              <a:latin typeface="Times New Roman" pitchFamily="18" charset="0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B1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91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9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B166E"/>
                </a:solidFill>
              </a:rPr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AE306-542C-4EA7-BB56-D139B2E51571}" type="slidenum">
              <a:rPr lang="en-US" altLang="en-US">
                <a:solidFill>
                  <a:srgbClr val="2B166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B166E"/>
              </a:solidFill>
              <a:latin typeface="Times New Roman" pitchFamily="18" charset="0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B1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663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B166E"/>
                </a:solidFill>
              </a:rPr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BFE83-FC15-4ADA-9325-F8BD55A6F1E1}" type="slidenum">
              <a:rPr lang="en-US" altLang="en-US">
                <a:solidFill>
                  <a:srgbClr val="2B166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B166E"/>
              </a:solidFill>
              <a:latin typeface="Times New Roman" pitchFamily="18" charset="0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B1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967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093200" y="228600"/>
            <a:ext cx="2794000" cy="6172200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711200" y="228600"/>
            <a:ext cx="8178800" cy="6172200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B166E"/>
                </a:solidFill>
              </a:rPr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94D8B-4B53-4DBD-AE53-E982B496985C}" type="slidenum">
              <a:rPr lang="en-US" altLang="en-US">
                <a:solidFill>
                  <a:srgbClr val="2B166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B166E"/>
              </a:solidFill>
              <a:latin typeface="Times New Roman" pitchFamily="18" charset="0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B1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90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711200" y="228600"/>
            <a:ext cx="11176000" cy="6172200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B166E"/>
                </a:solidFill>
              </a:rPr>
              <a:t>www.themegallery.com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BCBD1-B021-4945-9900-B9656DCBC24D}" type="slidenum">
              <a:rPr lang="en-US" altLang="en-US">
                <a:solidFill>
                  <a:srgbClr val="2B166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B166E"/>
              </a:solidFill>
              <a:latin typeface="Times New Roman" pitchFamily="18" charset="0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B1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566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그림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3"/>
          <p:cNvSpPr/>
          <p:nvPr/>
        </p:nvSpPr>
        <p:spPr bwMode="ltGray">
          <a:xfrm>
            <a:off x="-4233" y="-6350"/>
            <a:ext cx="12202584" cy="1920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1210"/>
              </a:cxn>
              <a:cxn ang="0">
                <a:pos x="3089" y="377"/>
              </a:cxn>
              <a:cxn ang="0">
                <a:pos x="5762" y="794"/>
              </a:cxn>
              <a:cxn ang="0">
                <a:pos x="5765" y="4"/>
              </a:cxn>
              <a:cxn ang="0">
                <a:pos x="0" y="0"/>
              </a:cxn>
            </a:cxnLst>
            <a:rect l="0" t="0" r="r" b="b"/>
            <a:pathLst>
              <a:path w="5765" h="1210">
                <a:moveTo>
                  <a:pt x="0" y="0"/>
                </a:moveTo>
                <a:lnTo>
                  <a:pt x="5" y="1210"/>
                </a:lnTo>
                <a:cubicBezTo>
                  <a:pt x="5" y="1203"/>
                  <a:pt x="1252" y="444"/>
                  <a:pt x="3089" y="377"/>
                </a:cubicBezTo>
                <a:cubicBezTo>
                  <a:pt x="4926" y="310"/>
                  <a:pt x="5748" y="733"/>
                  <a:pt x="5762" y="794"/>
                </a:cubicBezTo>
                <a:lnTo>
                  <a:pt x="5765" y="4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3529"/>
                  <a:invGamma/>
                </a:schemeClr>
              </a:gs>
            </a:gsLst>
            <a:lin ang="0" scaled="1"/>
          </a:gradFill>
          <a:ln w="9525">
            <a:noFill/>
            <a:rou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2B166E"/>
              </a:solidFill>
              <a:latin typeface="Times New Roman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gray">
          <a:xfrm>
            <a:off x="304800" y="304801"/>
            <a:ext cx="21336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FFFFFF"/>
                </a:solidFill>
                <a:latin typeface="Arial" panose="020B0604020202020204" pitchFamily="34" charset="0"/>
              </a:rPr>
              <a:t>Company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FFFFFF"/>
                </a:solidFill>
                <a:latin typeface="Arial" panose="020B0604020202020204" pitchFamily="34" charset="0"/>
              </a:rPr>
              <a:t>Logo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406400" y="4191001"/>
            <a:ext cx="6604000" cy="942975"/>
          </a:xfrm>
          <a:effectLst>
            <a:outerShdw dist="28398" dir="1593903" algn="ctr" rotWithShape="0">
              <a:srgbClr val="FFFFFF">
                <a:alpha val="50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06400" y="5334000"/>
            <a:ext cx="7721600" cy="4572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1"/>
            <a:ext cx="2641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550401" y="6515101"/>
            <a:ext cx="2453217" cy="244475"/>
          </a:xfrm>
        </p:spPr>
        <p:txBody>
          <a:bodyPr/>
          <a:lstStyle>
            <a:lvl1pPr>
              <a:defRPr b="0" i="1"/>
            </a:lvl1pPr>
          </a:lstStyle>
          <a:p>
            <a:pPr>
              <a:defRPr/>
            </a:pPr>
            <a:r>
              <a:rPr lang="en-US">
                <a:solidFill>
                  <a:srgbClr val="2B166E"/>
                </a:solidFill>
              </a:rPr>
              <a:t>www.themegallery.com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04800" y="6400801"/>
            <a:ext cx="5080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5201E5C-023A-4829-A2B6-9D1CE77D7E3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2238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B166E"/>
                </a:solidFill>
              </a:rPr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C6AD9-9B34-4E2A-9F0A-884C933CAC38}" type="slidenum">
              <a:rPr lang="en-US" altLang="en-US">
                <a:solidFill>
                  <a:srgbClr val="2B166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B166E"/>
              </a:solidFill>
              <a:latin typeface="Times New Roman" pitchFamily="18" charset="0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B1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179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B166E"/>
                </a:solidFill>
              </a:rPr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B2E46-E662-4615-9AE4-5331964DDD94}" type="slidenum">
              <a:rPr lang="en-US" altLang="en-US">
                <a:solidFill>
                  <a:srgbClr val="2B166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B166E"/>
              </a:solidFill>
              <a:latin typeface="Times New Roman" pitchFamily="18" charset="0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B1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069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711200" y="1447800"/>
            <a:ext cx="53594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273800" y="1447800"/>
            <a:ext cx="53594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B166E"/>
                </a:solidFill>
              </a:rPr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90896-17BA-43F3-9271-9110403F3214}" type="slidenum">
              <a:rPr lang="en-US" altLang="en-US">
                <a:solidFill>
                  <a:srgbClr val="2B166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B166E"/>
              </a:solidFill>
              <a:latin typeface="Times New Roman" pitchFamily="18" charset="0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B1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5533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B166E"/>
                </a:solidFill>
              </a:rPr>
              <a:t>www.themegallery.com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F6884-C2B4-4A66-B6BC-B554422F3F52}" type="slidenum">
              <a:rPr lang="en-US" altLang="en-US">
                <a:solidFill>
                  <a:srgbClr val="2B166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B166E"/>
              </a:solidFill>
              <a:latin typeface="Times New Roman" pitchFamily="18" charset="0"/>
            </a:endParaRPr>
          </a:p>
        </p:txBody>
      </p:sp>
      <p:sp>
        <p:nvSpPr>
          <p:cNvPr id="9" name="Date Placeholder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B1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3234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B166E"/>
                </a:solidFill>
              </a:rPr>
              <a:t>www.themegallery.com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C36AE-BC3E-4D05-A5DF-7D05201983C4}" type="slidenum">
              <a:rPr lang="en-US" altLang="en-US">
                <a:solidFill>
                  <a:srgbClr val="2B166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B166E"/>
              </a:solidFill>
              <a:latin typeface="Times New Roman" pitchFamily="18" charset="0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B1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653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6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B166E"/>
                </a:solidFill>
              </a:rPr>
              <a:t>www.themegallery.com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B5DEC-F4D5-4927-B0F1-56C5900E0E55}" type="slidenum">
              <a:rPr lang="en-US" altLang="en-US">
                <a:solidFill>
                  <a:srgbClr val="2B166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B166E"/>
              </a:solidFill>
              <a:latin typeface="Times New Roman" pitchFamily="18" charset="0"/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B1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7983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B166E"/>
                </a:solidFill>
              </a:rPr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BBFCD-2583-4346-8E45-7234E705BABE}" type="slidenum">
              <a:rPr lang="en-US" altLang="en-US">
                <a:solidFill>
                  <a:srgbClr val="2B166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B166E"/>
              </a:solidFill>
              <a:latin typeface="Times New Roman" pitchFamily="18" charset="0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B1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5112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B166E"/>
                </a:solidFill>
              </a:rPr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AE306-542C-4EA7-BB56-D139B2E51571}" type="slidenum">
              <a:rPr lang="en-US" altLang="en-US">
                <a:solidFill>
                  <a:srgbClr val="2B166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B166E"/>
              </a:solidFill>
              <a:latin typeface="Times New Roman" pitchFamily="18" charset="0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B1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0369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B166E"/>
                </a:solidFill>
              </a:rPr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BFE83-FC15-4ADA-9325-F8BD55A6F1E1}" type="slidenum">
              <a:rPr lang="en-US" altLang="en-US">
                <a:solidFill>
                  <a:srgbClr val="2B166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B166E"/>
              </a:solidFill>
              <a:latin typeface="Times New Roman" pitchFamily="18" charset="0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B1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439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093200" y="228600"/>
            <a:ext cx="2794000" cy="6172200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711200" y="228600"/>
            <a:ext cx="8178800" cy="6172200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B166E"/>
                </a:solidFill>
              </a:rPr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94D8B-4B53-4DBD-AE53-E982B496985C}" type="slidenum">
              <a:rPr lang="en-US" altLang="en-US">
                <a:solidFill>
                  <a:srgbClr val="2B166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B166E"/>
              </a:solidFill>
              <a:latin typeface="Times New Roman" pitchFamily="18" charset="0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B1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7421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711200" y="228600"/>
            <a:ext cx="11176000" cy="6172200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B166E"/>
                </a:solidFill>
              </a:rPr>
              <a:t>www.themegallery.com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BCBD1-B021-4945-9900-B9656DCBC24D}" type="slidenum">
              <a:rPr lang="en-US" altLang="en-US">
                <a:solidFill>
                  <a:srgbClr val="2B166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B166E"/>
              </a:solidFill>
              <a:latin typeface="Times New Roman" pitchFamily="18" charset="0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B1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871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078586-EA62-4AA2-96BD-A83458BFE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A5151-4D1A-4478-814D-8448026485BB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169702-0096-4033-B9BB-B3BC11B2D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0ABFC3-3F24-4B60-8E19-0FADC3DF0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156F7-0032-44AC-9B9C-F5E0F75DBA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278266"/>
      </p:ext>
    </p:extLst>
  </p:cSld>
  <p:clrMapOvr>
    <a:masterClrMapping/>
  </p:clrMapOvr>
  <p:transition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C7BF38-0763-474E-9DB7-468C51BF9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486D6-507D-4F77-93EC-797DE9E9FE98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A621BA-68D5-4811-B1CB-F62FB1182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D7071C-E46A-4AAF-9F07-EB7F8ADD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E6403-61EF-456A-8B43-FE77689654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9987798"/>
      </p:ext>
    </p:extLst>
  </p:cSld>
  <p:clrMapOvr>
    <a:masterClrMapping/>
  </p:clrMapOvr>
  <p:transition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09FE8A-D940-410E-B737-04FC52CB5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57439-75C5-4ED8-A22F-DF9263FD477A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A2921B-FCEC-42FB-A648-52815777E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979458-7A7A-440B-90A5-E8A83DCE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2078D-88E9-49E7-8FBB-2533EC6296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9463995"/>
      </p:ext>
    </p:extLst>
  </p:cSld>
  <p:clrMapOvr>
    <a:masterClrMapping/>
  </p:clrMapOvr>
  <p:transition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C1635CFD-1326-42C9-B9BE-FE8FAA7D1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07810-7F6B-4A6C-A8ED-94808DE3F06E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CBD5F842-562B-4A41-9673-08684C3A7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F6809EA-ACE4-4868-B905-E73EF73FD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860F7-CE62-405D-8D22-76AFCC8B23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123185"/>
      </p:ext>
    </p:extLst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92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B9A27FEC-BAA6-45FD-8FAD-623E4BEB3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85BEB-34D3-41B6-936F-595685E0BEAE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A9657910-57E1-435F-9136-CA4EAF0FE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80195E0B-1C3A-4FA0-AE42-F3F8AE070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B913-4D25-4AF6-A9DB-18AC994C2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249177"/>
      </p:ext>
    </p:extLst>
  </p:cSld>
  <p:clrMapOvr>
    <a:masterClrMapping/>
  </p:clrMapOvr>
  <p:transition>
    <p:comb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3F7F979E-ADAC-4A12-98D0-005912AB0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A42F1-E65A-4850-8686-07B544D973F7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E35BAE3E-A5E4-466E-B84A-BA0A9AE94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C4645E68-6636-453F-AF91-412F5F9D3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3B059-56AA-4C82-9F2D-5EA9D02F11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55804"/>
      </p:ext>
    </p:extLst>
  </p:cSld>
  <p:clrMapOvr>
    <a:masterClrMapping/>
  </p:clrMapOvr>
  <p:transition>
    <p:comb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3C83C821-DE3D-4927-A653-60694ADE7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AD9FA-01CF-40B2-A3B6-3C76E57AFEE5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0667FCF7-A59F-48F5-BA00-C4DDD4116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2FC0D425-071E-4EE5-8050-0C47B19E0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EB776-BC84-4A50-8F08-5B12620258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4138028"/>
      </p:ext>
    </p:extLst>
  </p:cSld>
  <p:clrMapOvr>
    <a:masterClrMapping/>
  </p:clrMapOvr>
  <p:transition>
    <p:comb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0D83D377-6417-413F-BA65-E0C480D13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0B2AA-CFD7-40E1-B1FB-B6BB0AE6B7BD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4569A5D-0493-4F37-A706-0245A423C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98F9997-5314-48BF-99FF-BBDC9C3B4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F3C23-B53A-4A71-9A54-720389DB51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83020"/>
      </p:ext>
    </p:extLst>
  </p:cSld>
  <p:clrMapOvr>
    <a:masterClrMapping/>
  </p:clrMapOvr>
  <p:transition>
    <p:comb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90056BA-725A-4C63-BC53-5B5371CCF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CF7E3-C57F-4777-8596-5CB4A26850B0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01D4A5A0-353B-4F53-9CB6-D693842BA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03C55BE-98B7-46E8-A61E-67827116C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83FEA-CAF7-46B8-99EE-2E3486D583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176482"/>
      </p:ext>
    </p:extLst>
  </p:cSld>
  <p:clrMapOvr>
    <a:masterClrMapping/>
  </p:clrMapOvr>
  <p:transition>
    <p:comb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6A6A7B-B0C1-4D01-9866-62E7E6CE3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4EFFC-57AA-4875-9C6E-7080700630AF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C53A21-B07F-47DF-9315-204A2CCFC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428AFC-1681-4FBD-8C62-30636219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53BB1-37AC-4364-B1BF-437B9D7E71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3984252"/>
      </p:ext>
    </p:extLst>
  </p:cSld>
  <p:clrMapOvr>
    <a:masterClrMapping/>
  </p:clrMapOvr>
  <p:transition>
    <p:comb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4A1BD0-F7DC-4DEA-B85A-E156A5273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5F40B-D9EC-4C8D-BFDB-DA5A54AB3B87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9CA753-F9B5-4DF4-BBAC-8B78BD358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8AC2C6-DFCC-4045-89F3-36F20FAF1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3A451-69B5-4388-B1E3-2828DFFEA2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8853205"/>
      </p:ext>
    </p:extLst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그림3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406400" y="6508750"/>
            <a:ext cx="1148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srgbClr val="2B166E"/>
              </a:solidFill>
              <a:latin typeface="Times New Roman" pitchFamily="18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11200" y="1447800"/>
            <a:ext cx="10922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8839200" y="6548443"/>
            <a:ext cx="2844800" cy="24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000" b="1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2B166E"/>
                </a:solidFill>
              </a:rPr>
              <a:t>www.themegallery.com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588000" y="6548443"/>
            <a:ext cx="1117600" cy="2619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7334C1-68F3-433D-8FAD-8050A502BDBA}" type="slidenum">
              <a:rPr lang="en-US" altLang="en-US">
                <a:solidFill>
                  <a:srgbClr val="2B166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2B166E"/>
              </a:solidFill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438400" y="228601"/>
            <a:ext cx="94488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08000" y="6548443"/>
            <a:ext cx="2540000" cy="2619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2B1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706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그림3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406400" y="6508750"/>
            <a:ext cx="1148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srgbClr val="2B166E"/>
              </a:solidFill>
              <a:latin typeface="Times New Roman" pitchFamily="18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11200" y="1447800"/>
            <a:ext cx="10922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8839200" y="6548439"/>
            <a:ext cx="2844800" cy="24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000" b="1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2B166E"/>
                </a:solidFill>
              </a:rPr>
              <a:t>www.themegallery.com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588000" y="6548439"/>
            <a:ext cx="1117600" cy="2619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7334C1-68F3-433D-8FAD-8050A502BDBA}" type="slidenum">
              <a:rPr lang="en-US" altLang="en-US">
                <a:solidFill>
                  <a:srgbClr val="2B166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2B166E"/>
              </a:solidFill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438400" y="228601"/>
            <a:ext cx="94488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08000" y="6548439"/>
            <a:ext cx="2540000" cy="2619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2B1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27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46E79ACA-167F-4D58-8E9A-0D33905D295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BBDF6633-CBD3-4F2B-9CBE-A476A40A95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28A6E7-D17E-4838-951B-274540505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BBB6E4-5119-458F-8596-0B92FB51C20C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0D493D-8DA3-4007-88E0-8C3EF59AF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D6C393-1A14-4E20-B2DE-706F2C300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9A44301-CE80-4659-B1D2-7AA642707D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232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>
    <p:comb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61418" y="1351073"/>
            <a:ext cx="234583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u="sng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dist="38100" dir="2700000" algn="tl" rotWithShape="0">
                    <a:srgbClr val="C0504D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TOÁN 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93536" y="2274403"/>
            <a:ext cx="11531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6000" b="1" dirty="0" err="1" smtClean="0">
                <a:solidFill>
                  <a:srgbClr val="FF0000"/>
                </a:solidFill>
                <a:latin typeface="Times New Roman" pitchFamily="18" charset="0"/>
              </a:rPr>
              <a:t>Ôn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itchFamily="18" charset="0"/>
              </a:rPr>
              <a:t>toán</a:t>
            </a:r>
            <a:endParaRPr lang="en-US" altLang="en-US" sz="6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2756331" y="598719"/>
            <a:ext cx="72330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2B166E"/>
                </a:solidFill>
              </a:rPr>
              <a:t>Thứ</a:t>
            </a:r>
            <a:r>
              <a:rPr lang="en-US" altLang="en-US" sz="3600" b="1" dirty="0">
                <a:solidFill>
                  <a:srgbClr val="2B166E"/>
                </a:solidFill>
              </a:rPr>
              <a:t> </a:t>
            </a:r>
            <a:r>
              <a:rPr lang="en-US" altLang="en-US" sz="3600" b="1" dirty="0" err="1">
                <a:solidFill>
                  <a:srgbClr val="2B166E"/>
                </a:solidFill>
              </a:rPr>
              <a:t>H</a:t>
            </a:r>
            <a:r>
              <a:rPr lang="en-US" altLang="en-US" sz="3600" b="1" dirty="0" err="1" smtClean="0">
                <a:solidFill>
                  <a:srgbClr val="2B166E"/>
                </a:solidFill>
              </a:rPr>
              <a:t>ai</a:t>
            </a:r>
            <a:r>
              <a:rPr lang="en-US" altLang="en-US" sz="3600" b="1" dirty="0" smtClean="0">
                <a:solidFill>
                  <a:srgbClr val="2B166E"/>
                </a:solidFill>
              </a:rPr>
              <a:t> </a:t>
            </a:r>
            <a:r>
              <a:rPr lang="en-US" altLang="en-US" sz="3600" b="1" dirty="0" err="1">
                <a:solidFill>
                  <a:srgbClr val="2B166E"/>
                </a:solidFill>
              </a:rPr>
              <a:t>ngày</a:t>
            </a:r>
            <a:r>
              <a:rPr lang="en-US" altLang="en-US" sz="3600" b="1" dirty="0">
                <a:solidFill>
                  <a:srgbClr val="2B166E"/>
                </a:solidFill>
              </a:rPr>
              <a:t> 4 </a:t>
            </a:r>
            <a:r>
              <a:rPr lang="en-US" altLang="en-US" sz="3600" b="1" dirty="0" err="1">
                <a:solidFill>
                  <a:srgbClr val="2B166E"/>
                </a:solidFill>
              </a:rPr>
              <a:t>tháng</a:t>
            </a:r>
            <a:r>
              <a:rPr lang="en-US" altLang="en-US" sz="3600" b="1" dirty="0">
                <a:solidFill>
                  <a:srgbClr val="2B166E"/>
                </a:solidFill>
              </a:rPr>
              <a:t> 10 </a:t>
            </a:r>
            <a:r>
              <a:rPr lang="en-US" altLang="en-US" sz="3600" b="1" dirty="0" err="1">
                <a:solidFill>
                  <a:srgbClr val="2B166E"/>
                </a:solidFill>
              </a:rPr>
              <a:t>năm</a:t>
            </a:r>
            <a:r>
              <a:rPr lang="en-US" altLang="en-US" sz="3600" b="1" dirty="0">
                <a:solidFill>
                  <a:srgbClr val="2B166E"/>
                </a:solidFill>
              </a:rPr>
              <a:t> 2021 </a:t>
            </a:r>
          </a:p>
        </p:txBody>
      </p:sp>
      <p:pic>
        <p:nvPicPr>
          <p:cNvPr id="14341" name="Picture 11" descr="Ảnh động đẹp (134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00271" y="301632"/>
            <a:ext cx="1200151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3" descr="Ảnh động đẹp (134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8822" y="301626"/>
            <a:ext cx="1198033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721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4" y="0"/>
            <a:ext cx="12714816" cy="715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3311235" y="848568"/>
            <a:ext cx="80301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FF0000"/>
                </a:solidFill>
              </a:rPr>
              <a:t>Nêu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vi-VN" sz="4000" b="1" dirty="0">
                <a:solidFill>
                  <a:srgbClr val="FF0000"/>
                </a:solidFill>
              </a:rPr>
              <a:t>các từ cần điền vào chỗ chấm:</a:t>
            </a:r>
            <a:endParaRPr lang="en-US" altLang="zh-CN" sz="4000" b="1" dirty="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15369" name="TextBox 17"/>
          <p:cNvSpPr txBox="1">
            <a:spLocks noChangeArrowheads="1"/>
          </p:cNvSpPr>
          <p:nvPr/>
        </p:nvSpPr>
        <p:spPr bwMode="auto">
          <a:xfrm>
            <a:off x="443345" y="2800449"/>
            <a:ext cx="11748655" cy="144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742950" indent="-74295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AutoNum type="alphaLcPeriod"/>
            </a:pPr>
            <a:r>
              <a:rPr lang="vi-VN" sz="4000" b="1" dirty="0" smtClean="0">
                <a:solidFill>
                  <a:schemeClr val="tx1">
                    <a:lumMod val="50000"/>
                  </a:schemeClr>
                </a:solidFill>
              </a:rPr>
              <a:t>Muốn </a:t>
            </a:r>
            <a:r>
              <a:rPr lang="vi-VN" sz="4000" b="1" dirty="0">
                <a:solidFill>
                  <a:schemeClr val="tx1">
                    <a:lumMod val="50000"/>
                  </a:schemeClr>
                </a:solidFill>
              </a:rPr>
              <a:t>tính độ dài đường gấp khúc ta tính tổng  ...... ... </a:t>
            </a:r>
            <a:r>
              <a:rPr lang="vi-VN" sz="4000" b="1" dirty="0" smtClean="0">
                <a:solidFill>
                  <a:schemeClr val="tx1">
                    <a:lumMod val="50000"/>
                  </a:schemeClr>
                </a:solidFill>
              </a:rPr>
              <a:t>các </a:t>
            </a:r>
            <a:r>
              <a:rPr lang="vi-VN" sz="4000" b="1" dirty="0">
                <a:solidFill>
                  <a:schemeClr val="tx1">
                    <a:lumMod val="50000"/>
                  </a:schemeClr>
                </a:solidFill>
              </a:rPr>
              <a:t>đoạn thẳng của đường gấp khúc đó.</a:t>
            </a:r>
            <a:endParaRPr lang="en-US" altLang="zh-CN" sz="4000" b="1" dirty="0">
              <a:solidFill>
                <a:schemeClr val="tx1">
                  <a:lumMod val="50000"/>
                </a:schemeClr>
              </a:solidFill>
              <a:ea typeface="SimSun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1510" y="3548346"/>
            <a:ext cx="2399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 dài</a:t>
            </a:r>
          </a:p>
        </p:txBody>
      </p:sp>
    </p:spTree>
    <p:extLst>
      <p:ext uri="{BB962C8B-B14F-4D97-AF65-F5344CB8AC3E}">
        <p14:creationId xmlns:p14="http://schemas.microsoft.com/office/powerpoint/2010/main" val="348433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9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166" y="-93785"/>
            <a:ext cx="12714816" cy="715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66044" y="2489277"/>
            <a:ext cx="1412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 dài</a:t>
            </a:r>
          </a:p>
        </p:txBody>
      </p:sp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35983" y="2521676"/>
            <a:ext cx="12346517" cy="1305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3600" b="1" dirty="0">
                <a:solidFill>
                  <a:schemeClr val="tx1">
                    <a:lumMod val="50000"/>
                  </a:schemeClr>
                </a:solidFill>
              </a:rPr>
              <a:t>b. Muốn tính chu vi hình tam giác ta tính tổng ......... các cạnh của hình tam giác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</a:rPr>
              <a:t>đó</a:t>
            </a:r>
            <a:r>
              <a:rPr lang="vi-VN" sz="3600" b="1" dirty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en-US" altLang="zh-CN" sz="3600" b="1" dirty="0">
              <a:solidFill>
                <a:schemeClr val="tx1">
                  <a:lumMod val="50000"/>
                </a:schemeClr>
              </a:solidFill>
              <a:ea typeface="SimSun" pitchFamily="2" charset="-122"/>
            </a:endParaRPr>
          </a:p>
        </p:txBody>
      </p:sp>
      <p:sp>
        <p:nvSpPr>
          <p:cNvPr id="14" name="TextBox 17"/>
          <p:cNvSpPr txBox="1">
            <a:spLocks noChangeArrowheads="1"/>
          </p:cNvSpPr>
          <p:nvPr/>
        </p:nvSpPr>
        <p:spPr bwMode="auto">
          <a:xfrm>
            <a:off x="-148166" y="4152714"/>
            <a:ext cx="12346517" cy="1305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3600" b="1" dirty="0">
                <a:solidFill>
                  <a:schemeClr val="tx1">
                    <a:lumMod val="50000"/>
                  </a:schemeClr>
                </a:solidFill>
              </a:rPr>
              <a:t>c. Muốn tính chu vi của hình tứ giác ta tính tổng .....   ..các cạnh của hình tứ giác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</a:rPr>
              <a:t>đó</a:t>
            </a:r>
            <a:r>
              <a:rPr lang="vi-VN" sz="3600" b="1" dirty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en-US" altLang="zh-CN" sz="3600" b="1" dirty="0">
              <a:solidFill>
                <a:schemeClr val="tx1">
                  <a:lumMod val="50000"/>
                </a:schemeClr>
              </a:solidFill>
              <a:ea typeface="SimSun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14314" y="4134256"/>
            <a:ext cx="2105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311235" y="848568"/>
            <a:ext cx="80301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FF0000"/>
                </a:solidFill>
              </a:rPr>
              <a:t>Nêu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vi-VN" sz="4000" b="1" dirty="0">
                <a:solidFill>
                  <a:srgbClr val="FF0000"/>
                </a:solidFill>
              </a:rPr>
              <a:t>các từ cần điền vào chỗ chấm:</a:t>
            </a:r>
            <a:endParaRPr lang="en-US" altLang="zh-CN" sz="4000" b="1" dirty="0">
              <a:solidFill>
                <a:srgbClr val="FF0000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644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1382947" y="165456"/>
            <a:ext cx="9398393" cy="1305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3600" b="1" u="sng" dirty="0">
                <a:solidFill>
                  <a:srgbClr val="0000FF"/>
                </a:solidFill>
              </a:rPr>
              <a:t>B</a:t>
            </a:r>
            <a:r>
              <a:rPr lang="en-US" sz="3600" b="1" u="sng" dirty="0" err="1">
                <a:solidFill>
                  <a:srgbClr val="0000FF"/>
                </a:solidFill>
              </a:rPr>
              <a:t>ài</a:t>
            </a:r>
            <a:r>
              <a:rPr lang="vi-VN" sz="3600" b="1" u="sng" dirty="0">
                <a:solidFill>
                  <a:srgbClr val="0000FF"/>
                </a:solidFill>
              </a:rPr>
              <a:t> </a:t>
            </a:r>
            <a:r>
              <a:rPr lang="en-US" sz="3600" b="1" u="sng" dirty="0" smtClean="0">
                <a:solidFill>
                  <a:srgbClr val="0000FF"/>
                </a:solidFill>
              </a:rPr>
              <a:t>1</a:t>
            </a:r>
            <a:r>
              <a:rPr lang="en-US" sz="3600" b="1" dirty="0" smtClean="0">
                <a:solidFill>
                  <a:srgbClr val="0000FF"/>
                </a:solidFill>
              </a:rPr>
              <a:t>/ </a:t>
            </a:r>
            <a:r>
              <a:rPr lang="en-US" sz="3600" b="1" dirty="0" smtClean="0">
                <a:solidFill>
                  <a:srgbClr val="002060"/>
                </a:solidFill>
              </a:rPr>
              <a:t>SGK </a:t>
            </a:r>
            <a:r>
              <a:rPr lang="en-US" sz="3600" b="1" dirty="0" err="1" smtClean="0">
                <a:solidFill>
                  <a:srgbClr val="002060"/>
                </a:solidFill>
              </a:rPr>
              <a:t>trang</a:t>
            </a:r>
            <a:r>
              <a:rPr lang="en-US" sz="3600" b="1" dirty="0" smtClean="0">
                <a:solidFill>
                  <a:srgbClr val="002060"/>
                </a:solidFill>
              </a:rPr>
              <a:t> 11</a:t>
            </a:r>
            <a:endParaRPr lang="vi-VN" sz="3600" b="1" dirty="0">
              <a:solidFill>
                <a:srgbClr val="002060"/>
              </a:solidFill>
            </a:endParaRPr>
          </a:p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3600" b="1" dirty="0">
                <a:solidFill>
                  <a:srgbClr val="0000FF"/>
                </a:solidFill>
              </a:rPr>
              <a:t>a. Tính độ dài đường gấp khúc MNPQ:</a:t>
            </a:r>
            <a:endParaRPr lang="en-US" altLang="zh-CN" sz="3600" b="1" dirty="0">
              <a:solidFill>
                <a:srgbClr val="0000FF"/>
              </a:solidFill>
              <a:ea typeface="SimSun" pitchFamily="2" charset="-122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730244" y="1365785"/>
            <a:ext cx="7523728" cy="2288637"/>
            <a:chOff x="853971" y="2397207"/>
            <a:chExt cx="8987766" cy="2718904"/>
          </a:xfrm>
        </p:grpSpPr>
        <p:sp>
          <p:nvSpPr>
            <p:cNvPr id="2" name="TextBox 1"/>
            <p:cNvSpPr txBox="1"/>
            <p:nvPr/>
          </p:nvSpPr>
          <p:spPr>
            <a:xfrm>
              <a:off x="1205345" y="3111714"/>
              <a:ext cx="1602586" cy="767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34cm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4373205" y="4053870"/>
              <a:ext cx="702748" cy="6370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E4323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3200" b="1" dirty="0">
                <a:solidFill>
                  <a:srgbClr val="E4323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77007" y="2976269"/>
              <a:ext cx="1841900" cy="767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12cm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29360" y="3880277"/>
              <a:ext cx="1589370" cy="767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40cm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1205345" y="3050052"/>
              <a:ext cx="2729346" cy="1452675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3934691" y="3050052"/>
              <a:ext cx="671535" cy="94399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4606226" y="3522047"/>
              <a:ext cx="4662465" cy="471996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3614463" y="2397207"/>
              <a:ext cx="702748" cy="6370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E4323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53971" y="4479094"/>
              <a:ext cx="702748" cy="6370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E4323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3200" b="1" dirty="0">
                <a:solidFill>
                  <a:srgbClr val="E4323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138989" y="3492835"/>
              <a:ext cx="702748" cy="6370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E4323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570459" y="3976250"/>
            <a:ext cx="9344450" cy="2230582"/>
            <a:chOff x="2695150" y="4114800"/>
            <a:chExt cx="9344450" cy="2230582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2695150" y="4114800"/>
              <a:ext cx="0" cy="2230582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695150" y="6345382"/>
              <a:ext cx="934445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4205165" y="3671450"/>
            <a:ext cx="187697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78145" y="4264022"/>
            <a:ext cx="711399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370131" y="4915182"/>
            <a:ext cx="711399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34 + 12 + 40 = 86 (cm)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790130" y="5538631"/>
            <a:ext cx="711399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86cm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71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408" y="9385"/>
            <a:ext cx="12714816" cy="715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3113685" y="533978"/>
            <a:ext cx="80007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u="sng" dirty="0">
                <a:solidFill>
                  <a:srgbClr val="002060"/>
                </a:solidFill>
              </a:rPr>
              <a:t>B</a:t>
            </a:r>
            <a:r>
              <a:rPr lang="en-US" sz="3600" b="1" u="sng" dirty="0" err="1">
                <a:solidFill>
                  <a:srgbClr val="002060"/>
                </a:solidFill>
              </a:rPr>
              <a:t>ài</a:t>
            </a:r>
            <a:r>
              <a:rPr lang="vi-VN" sz="3600" b="1" u="sng" dirty="0">
                <a:solidFill>
                  <a:srgbClr val="002060"/>
                </a:solidFill>
              </a:rPr>
              <a:t> </a:t>
            </a:r>
            <a:r>
              <a:rPr lang="en-US" sz="3600" b="1" u="sng" dirty="0">
                <a:solidFill>
                  <a:srgbClr val="002060"/>
                </a:solidFill>
              </a:rPr>
              <a:t>1</a:t>
            </a:r>
            <a:r>
              <a:rPr lang="vi-VN" sz="3600" b="1" dirty="0">
                <a:solidFill>
                  <a:srgbClr val="002060"/>
                </a:solidFill>
              </a:rPr>
              <a:t>:</a:t>
            </a:r>
            <a:r>
              <a:rPr lang="en-US" sz="3600" b="1" dirty="0">
                <a:solidFill>
                  <a:srgbClr val="002060"/>
                </a:solidFill>
              </a:rPr>
              <a:t> (</a:t>
            </a:r>
            <a:r>
              <a:rPr lang="en-US" sz="3600" b="1" dirty="0" smtClean="0">
                <a:solidFill>
                  <a:srgbClr val="002060"/>
                </a:solidFill>
              </a:rPr>
              <a:t>SGK </a:t>
            </a:r>
            <a:r>
              <a:rPr lang="en-US" sz="3600" b="1" dirty="0" err="1" smtClean="0">
                <a:solidFill>
                  <a:srgbClr val="002060"/>
                </a:solidFill>
              </a:rPr>
              <a:t>trang</a:t>
            </a:r>
            <a:r>
              <a:rPr lang="en-US" sz="3600" b="1" dirty="0" smtClean="0">
                <a:solidFill>
                  <a:srgbClr val="002060"/>
                </a:solidFill>
              </a:rPr>
              <a:t> 11</a:t>
            </a:r>
            <a:r>
              <a:rPr lang="en-US" sz="3600" b="1" dirty="0">
                <a:solidFill>
                  <a:srgbClr val="002060"/>
                </a:solidFill>
              </a:rPr>
              <a:t>)</a:t>
            </a:r>
            <a:endParaRPr lang="vi-VN" sz="3600" b="1" dirty="0">
              <a:solidFill>
                <a:srgbClr val="00206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dirty="0">
                <a:solidFill>
                  <a:srgbClr val="0000FF"/>
                </a:solidFill>
              </a:rPr>
              <a:t>b. Tính chu vi hình tam giác </a:t>
            </a:r>
            <a:r>
              <a:rPr lang="en-US" sz="3600" b="1" dirty="0">
                <a:solidFill>
                  <a:srgbClr val="0000FF"/>
                </a:solidFill>
              </a:rPr>
              <a:t>MNP</a:t>
            </a:r>
            <a:r>
              <a:rPr lang="vi-VN" sz="3600" b="1" dirty="0">
                <a:solidFill>
                  <a:srgbClr val="0000FF"/>
                </a:solidFill>
              </a:rPr>
              <a:t>:</a:t>
            </a:r>
            <a:endParaRPr lang="en-US" altLang="zh-CN" sz="3600" b="1" dirty="0">
              <a:solidFill>
                <a:srgbClr val="0000FF"/>
              </a:solidFill>
              <a:ea typeface="SimSun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759642" y="3332335"/>
            <a:ext cx="1514168" cy="3146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14732" y="4784942"/>
            <a:ext cx="1514168" cy="304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40cm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9952684">
            <a:off x="1317828" y="3337494"/>
            <a:ext cx="127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34cm</a:t>
            </a:r>
          </a:p>
        </p:txBody>
      </p:sp>
      <p:sp>
        <p:nvSpPr>
          <p:cNvPr id="9" name="TextBox 8"/>
          <p:cNvSpPr txBox="1"/>
          <p:nvPr/>
        </p:nvSpPr>
        <p:spPr>
          <a:xfrm rot="4135906">
            <a:off x="4586331" y="3215353"/>
            <a:ext cx="127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12cm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xmlns="" id="{9F648C4B-7630-4019-B8CE-3B183222316C}"/>
              </a:ext>
            </a:extLst>
          </p:cNvPr>
          <p:cNvSpPr/>
          <p:nvPr/>
        </p:nvSpPr>
        <p:spPr>
          <a:xfrm>
            <a:off x="518550" y="2958709"/>
            <a:ext cx="4828495" cy="1710385"/>
          </a:xfrm>
          <a:prstGeom prst="triangle">
            <a:avLst>
              <a:gd name="adj" fmla="val 8196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414A3F7-3B3C-461C-9686-BB006B648D5D}"/>
              </a:ext>
            </a:extLst>
          </p:cNvPr>
          <p:cNvSpPr/>
          <p:nvPr/>
        </p:nvSpPr>
        <p:spPr>
          <a:xfrm>
            <a:off x="141931" y="4770352"/>
            <a:ext cx="753237" cy="4685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9EC492E-2626-42B8-A699-2CFB2703EA1D}"/>
              </a:ext>
            </a:extLst>
          </p:cNvPr>
          <p:cNvSpPr/>
          <p:nvPr/>
        </p:nvSpPr>
        <p:spPr>
          <a:xfrm>
            <a:off x="4218906" y="2445465"/>
            <a:ext cx="753237" cy="4685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58326CC-1AAF-49D6-90FA-3187BEF70A62}"/>
              </a:ext>
            </a:extLst>
          </p:cNvPr>
          <p:cNvSpPr/>
          <p:nvPr/>
        </p:nvSpPr>
        <p:spPr>
          <a:xfrm>
            <a:off x="5071480" y="4737123"/>
            <a:ext cx="753237" cy="4685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345381" y="3218849"/>
            <a:ext cx="7010399" cy="2230582"/>
            <a:chOff x="2695150" y="4114800"/>
            <a:chExt cx="9344450" cy="2230582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695150" y="4114800"/>
              <a:ext cx="0" cy="223058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2695150" y="6345382"/>
              <a:ext cx="934445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7810877" y="2609249"/>
            <a:ext cx="140814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06050" y="3308139"/>
            <a:ext cx="5685949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MNP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07932" y="4059494"/>
            <a:ext cx="533706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34 + 12 + 40 = 86 (cm)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95872" y="4739665"/>
            <a:ext cx="4532892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86cm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9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383" y="0"/>
            <a:ext cx="12714816" cy="715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3089563" y="472298"/>
            <a:ext cx="8613487" cy="135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3600" b="1" u="sng" dirty="0">
                <a:solidFill>
                  <a:srgbClr val="002060"/>
                </a:solidFill>
              </a:rPr>
              <a:t>B</a:t>
            </a:r>
            <a:r>
              <a:rPr lang="en-US" sz="3600" b="1" u="sng" dirty="0" err="1">
                <a:solidFill>
                  <a:srgbClr val="002060"/>
                </a:solidFill>
              </a:rPr>
              <a:t>ài</a:t>
            </a:r>
            <a:r>
              <a:rPr lang="vi-VN" sz="3600" b="1" u="sng" dirty="0">
                <a:solidFill>
                  <a:srgbClr val="002060"/>
                </a:solidFill>
              </a:rPr>
              <a:t> </a:t>
            </a:r>
            <a:r>
              <a:rPr lang="en-US" sz="3600" b="1" u="sng" dirty="0" smtClean="0">
                <a:solidFill>
                  <a:srgbClr val="002060"/>
                </a:solidFill>
              </a:rPr>
              <a:t>2/ SGK </a:t>
            </a:r>
            <a:r>
              <a:rPr lang="en-US" sz="3600" b="1" u="sng" dirty="0" err="1" smtClean="0">
                <a:solidFill>
                  <a:srgbClr val="002060"/>
                </a:solidFill>
              </a:rPr>
              <a:t>trang</a:t>
            </a:r>
            <a:r>
              <a:rPr lang="en-US" sz="3600" b="1" u="sng" dirty="0" smtClean="0">
                <a:solidFill>
                  <a:srgbClr val="002060"/>
                </a:solidFill>
              </a:rPr>
              <a:t> 11</a:t>
            </a:r>
            <a:r>
              <a:rPr lang="vi-VN" sz="3600" b="1" dirty="0" smtClean="0">
                <a:solidFill>
                  <a:srgbClr val="0000FF"/>
                </a:solidFill>
              </a:rPr>
              <a:t>: </a:t>
            </a:r>
            <a:r>
              <a:rPr lang="en-US" sz="3600" b="1" dirty="0" err="1">
                <a:solidFill>
                  <a:srgbClr val="0000FF"/>
                </a:solidFill>
              </a:rPr>
              <a:t>Đo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độ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dài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mỗi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cạnh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rồi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tính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chu</a:t>
            </a:r>
            <a:r>
              <a:rPr lang="en-US" sz="3600" b="1" dirty="0">
                <a:solidFill>
                  <a:srgbClr val="0000FF"/>
                </a:solidFill>
              </a:rPr>
              <a:t> vi </a:t>
            </a:r>
            <a:r>
              <a:rPr lang="en-US" sz="3600" b="1" dirty="0" err="1">
                <a:solidFill>
                  <a:srgbClr val="0000FF"/>
                </a:solidFill>
              </a:rPr>
              <a:t>hình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chữ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nhật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</a:rPr>
              <a:t>ABCD</a:t>
            </a:r>
            <a:endParaRPr lang="en-US" altLang="zh-CN" sz="3600" b="1" dirty="0">
              <a:solidFill>
                <a:srgbClr val="0000FF"/>
              </a:solidFill>
              <a:ea typeface="SimSun" pitchFamily="2" charset="-12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47797" y="2520781"/>
            <a:ext cx="3937880" cy="2776523"/>
            <a:chOff x="547797" y="2520781"/>
            <a:chExt cx="3937880" cy="2776523"/>
          </a:xfrm>
        </p:grpSpPr>
        <p:sp>
          <p:nvSpPr>
            <p:cNvPr id="2" name="Rectangle 1"/>
            <p:cNvSpPr/>
            <p:nvPr/>
          </p:nvSpPr>
          <p:spPr>
            <a:xfrm>
              <a:off x="1136073" y="3089564"/>
              <a:ext cx="2784763" cy="1810076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17072" y="2553359"/>
              <a:ext cx="588276" cy="3976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E4323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3200" b="1" dirty="0">
                <a:solidFill>
                  <a:srgbClr val="E4323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775900" y="2520781"/>
              <a:ext cx="588276" cy="3976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E4323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47797" y="4899640"/>
              <a:ext cx="588276" cy="3976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E4323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897401" y="4899640"/>
              <a:ext cx="588276" cy="3976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E4323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1998781" y="2520781"/>
            <a:ext cx="1160048" cy="397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3cm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29515" y="4955060"/>
            <a:ext cx="1160048" cy="397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3cm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300" y="3596938"/>
            <a:ext cx="1160048" cy="397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20836" y="3795770"/>
            <a:ext cx="1160048" cy="397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818891" y="3218849"/>
            <a:ext cx="7010399" cy="2230582"/>
            <a:chOff x="2695150" y="4114800"/>
            <a:chExt cx="9344450" cy="2230582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695150" y="4114800"/>
              <a:ext cx="0" cy="223058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695150" y="6345382"/>
              <a:ext cx="934445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7284387" y="2609249"/>
            <a:ext cx="140814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79560" y="3308139"/>
            <a:ext cx="6060039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81442" y="4059494"/>
            <a:ext cx="533706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 + 2 + 3 + 2 = 10 (cm)</a:t>
            </a:r>
            <a:endParaRPr lang="en-US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69382" y="4739665"/>
            <a:ext cx="533706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: 10cm</a:t>
            </a:r>
            <a:endParaRPr lang="en-US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36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13" name="Text Box 33">
            <a:extLst>
              <a:ext uri="{FF2B5EF4-FFF2-40B4-BE49-F238E27FC236}">
                <a16:creationId xmlns:a16="http://schemas.microsoft.com/office/drawing/2014/main" xmlns="" id="{EA6C2806-22A1-4826-9DF1-C646AEAC4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834752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Tóm tắt</a:t>
            </a:r>
          </a:p>
        </p:txBody>
      </p:sp>
      <p:sp>
        <p:nvSpPr>
          <p:cNvPr id="46114" name="Line 34">
            <a:extLst>
              <a:ext uri="{FF2B5EF4-FFF2-40B4-BE49-F238E27FC236}">
                <a16:creationId xmlns:a16="http://schemas.microsoft.com/office/drawing/2014/main" xmlns="" id="{BC86BFD9-6531-4F3B-8D18-7C20A9DC5B8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3215752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46117" name="Group 37">
            <a:extLst>
              <a:ext uri="{FF2B5EF4-FFF2-40B4-BE49-F238E27FC236}">
                <a16:creationId xmlns:a16="http://schemas.microsoft.com/office/drawing/2014/main" xmlns="" id="{74D751DE-2297-4CA3-A59D-8367E169CD49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3609452"/>
            <a:ext cx="3438525" cy="0"/>
            <a:chOff x="2352" y="2160"/>
            <a:chExt cx="2166" cy="0"/>
          </a:xfrm>
        </p:grpSpPr>
        <p:sp>
          <p:nvSpPr>
            <p:cNvPr id="5144" name="Line 35">
              <a:extLst>
                <a:ext uri="{FF2B5EF4-FFF2-40B4-BE49-F238E27FC236}">
                  <a16:creationId xmlns:a16="http://schemas.microsoft.com/office/drawing/2014/main" xmlns="" id="{0317BA17-E86A-4305-8775-0A0B53E123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160"/>
              <a:ext cx="134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diamond" w="med" len="med"/>
              <a:tailEnd type="diamond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145" name="Line 36">
              <a:extLst>
                <a:ext uri="{FF2B5EF4-FFF2-40B4-BE49-F238E27FC236}">
                  <a16:creationId xmlns:a16="http://schemas.microsoft.com/office/drawing/2014/main" xmlns="" id="{6E985268-1B4B-42F1-943E-A4D1D446FC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2" y="2160"/>
              <a:ext cx="8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diamond" w="med" len="med"/>
              <a:tailEnd type="diamond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46118" name="Arc 38">
            <a:extLst>
              <a:ext uri="{FF2B5EF4-FFF2-40B4-BE49-F238E27FC236}">
                <a16:creationId xmlns:a16="http://schemas.microsoft.com/office/drawing/2014/main" xmlns="" id="{2B33759E-C311-4757-AC44-0A9E709B3F82}"/>
              </a:ext>
            </a:extLst>
          </p:cNvPr>
          <p:cNvSpPr>
            <a:spLocks/>
          </p:cNvSpPr>
          <p:nvPr/>
        </p:nvSpPr>
        <p:spPr bwMode="auto">
          <a:xfrm rot="19606407">
            <a:off x="5260975" y="2523602"/>
            <a:ext cx="2001838" cy="1508125"/>
          </a:xfrm>
          <a:custGeom>
            <a:avLst/>
            <a:gdLst>
              <a:gd name="T0" fmla="*/ 2147483646 w 20916"/>
              <a:gd name="T1" fmla="*/ 0 h 21310"/>
              <a:gd name="T2" fmla="*/ 2147483646 w 20916"/>
              <a:gd name="T3" fmla="*/ 2147483646 h 21310"/>
              <a:gd name="T4" fmla="*/ 0 w 20916"/>
              <a:gd name="T5" fmla="*/ 2147483646 h 213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916" h="21310" fill="none" extrusionOk="0">
                <a:moveTo>
                  <a:pt x="3526" y="-1"/>
                </a:moveTo>
                <a:cubicBezTo>
                  <a:pt x="11962" y="1395"/>
                  <a:pt x="18781" y="7637"/>
                  <a:pt x="20916" y="15917"/>
                </a:cubicBezTo>
              </a:path>
              <a:path w="20916" h="21310" stroke="0" extrusionOk="0">
                <a:moveTo>
                  <a:pt x="3526" y="-1"/>
                </a:moveTo>
                <a:cubicBezTo>
                  <a:pt x="11962" y="1395"/>
                  <a:pt x="18781" y="7637"/>
                  <a:pt x="20916" y="15917"/>
                </a:cubicBezTo>
                <a:lnTo>
                  <a:pt x="0" y="21310"/>
                </a:lnTo>
                <a:lnTo>
                  <a:pt x="3526" y="-1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119" name="Arc 39">
            <a:extLst>
              <a:ext uri="{FF2B5EF4-FFF2-40B4-BE49-F238E27FC236}">
                <a16:creationId xmlns:a16="http://schemas.microsoft.com/office/drawing/2014/main" xmlns="" id="{98543D5E-71F0-4AC3-9C76-1F439A3802F2}"/>
              </a:ext>
            </a:extLst>
          </p:cNvPr>
          <p:cNvSpPr>
            <a:spLocks/>
          </p:cNvSpPr>
          <p:nvPr/>
        </p:nvSpPr>
        <p:spPr bwMode="auto">
          <a:xfrm rot="8895634">
            <a:off x="5334000" y="2045765"/>
            <a:ext cx="3473450" cy="2387600"/>
          </a:xfrm>
          <a:custGeom>
            <a:avLst/>
            <a:gdLst>
              <a:gd name="T0" fmla="*/ 2147483646 w 20916"/>
              <a:gd name="T1" fmla="*/ 0 h 21310"/>
              <a:gd name="T2" fmla="*/ 2147483646 w 20916"/>
              <a:gd name="T3" fmla="*/ 2147483646 h 21310"/>
              <a:gd name="T4" fmla="*/ 0 w 20916"/>
              <a:gd name="T5" fmla="*/ 2147483646 h 213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916" h="21310" fill="none" extrusionOk="0">
                <a:moveTo>
                  <a:pt x="3526" y="-1"/>
                </a:moveTo>
                <a:cubicBezTo>
                  <a:pt x="11962" y="1395"/>
                  <a:pt x="18781" y="7637"/>
                  <a:pt x="20916" y="15917"/>
                </a:cubicBezTo>
              </a:path>
              <a:path w="20916" h="21310" stroke="0" extrusionOk="0">
                <a:moveTo>
                  <a:pt x="3526" y="-1"/>
                </a:moveTo>
                <a:cubicBezTo>
                  <a:pt x="11962" y="1395"/>
                  <a:pt x="18781" y="7637"/>
                  <a:pt x="20916" y="15917"/>
                </a:cubicBezTo>
                <a:lnTo>
                  <a:pt x="0" y="21310"/>
                </a:lnTo>
                <a:lnTo>
                  <a:pt x="3526" y="-1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120" name="Arc 40">
            <a:extLst>
              <a:ext uri="{FF2B5EF4-FFF2-40B4-BE49-F238E27FC236}">
                <a16:creationId xmlns:a16="http://schemas.microsoft.com/office/drawing/2014/main" xmlns="" id="{C822150B-B98C-46CF-9D07-17FF8D8F3F28}"/>
              </a:ext>
            </a:extLst>
          </p:cNvPr>
          <p:cNvSpPr>
            <a:spLocks/>
          </p:cNvSpPr>
          <p:nvPr/>
        </p:nvSpPr>
        <p:spPr bwMode="auto">
          <a:xfrm rot="19368353">
            <a:off x="7497763" y="3210990"/>
            <a:ext cx="1066800" cy="962025"/>
          </a:xfrm>
          <a:custGeom>
            <a:avLst/>
            <a:gdLst>
              <a:gd name="T0" fmla="*/ 2147483646 w 20916"/>
              <a:gd name="T1" fmla="*/ 0 h 21310"/>
              <a:gd name="T2" fmla="*/ 2147483646 w 20916"/>
              <a:gd name="T3" fmla="*/ 2147483646 h 21310"/>
              <a:gd name="T4" fmla="*/ 0 w 20916"/>
              <a:gd name="T5" fmla="*/ 2147483646 h 213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916" h="21310" fill="none" extrusionOk="0">
                <a:moveTo>
                  <a:pt x="3526" y="-1"/>
                </a:moveTo>
                <a:cubicBezTo>
                  <a:pt x="11962" y="1395"/>
                  <a:pt x="18781" y="7637"/>
                  <a:pt x="20916" y="15917"/>
                </a:cubicBezTo>
              </a:path>
              <a:path w="20916" h="21310" stroke="0" extrusionOk="0">
                <a:moveTo>
                  <a:pt x="3526" y="-1"/>
                </a:moveTo>
                <a:cubicBezTo>
                  <a:pt x="11962" y="1395"/>
                  <a:pt x="18781" y="7637"/>
                  <a:pt x="20916" y="15917"/>
                </a:cubicBezTo>
                <a:lnTo>
                  <a:pt x="0" y="21310"/>
                </a:lnTo>
                <a:lnTo>
                  <a:pt x="3526" y="-1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121" name="Text Box 41">
            <a:extLst>
              <a:ext uri="{FF2B5EF4-FFF2-40B4-BE49-F238E27FC236}">
                <a16:creationId xmlns:a16="http://schemas.microsoft.com/office/drawing/2014/main" xmlns="" id="{34862772-519C-4F50-A87C-5B7B31FB3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377552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230 cây</a:t>
            </a:r>
          </a:p>
        </p:txBody>
      </p:sp>
      <p:sp>
        <p:nvSpPr>
          <p:cNvPr id="46122" name="Text Box 42">
            <a:extLst>
              <a:ext uri="{FF2B5EF4-FFF2-40B4-BE49-F238E27FC236}">
                <a16:creationId xmlns:a16="http://schemas.microsoft.com/office/drawing/2014/main" xmlns="" id="{C0A83612-DBA9-4741-8BBF-10D0991BC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2987152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90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cây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123" name="Text Box 43">
            <a:extLst>
              <a:ext uri="{FF2B5EF4-FFF2-40B4-BE49-F238E27FC236}">
                <a16:creationId xmlns:a16="http://schemas.microsoft.com/office/drawing/2014/main" xmlns="" id="{321AFF42-267A-4D4B-AA2D-77B129708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910952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Đội Một:</a:t>
            </a:r>
          </a:p>
        </p:txBody>
      </p:sp>
      <p:sp>
        <p:nvSpPr>
          <p:cNvPr id="46124" name="Text Box 44">
            <a:extLst>
              <a:ext uri="{FF2B5EF4-FFF2-40B4-BE49-F238E27FC236}">
                <a16:creationId xmlns:a16="http://schemas.microsoft.com/office/drawing/2014/main" xmlns="" id="{30EF0939-A562-474D-8FB0-BA08918EC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413" y="3333227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Đội Hai:</a:t>
            </a:r>
          </a:p>
        </p:txBody>
      </p:sp>
      <p:sp>
        <p:nvSpPr>
          <p:cNvPr id="46125" name="Text Box 45">
            <a:extLst>
              <a:ext uri="{FF2B5EF4-FFF2-40B4-BE49-F238E27FC236}">
                <a16:creationId xmlns:a16="http://schemas.microsoft.com/office/drawing/2014/main" xmlns="" id="{6D059381-D10E-4AB7-A694-4C5478E13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563624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 cây</a:t>
            </a:r>
          </a:p>
        </p:txBody>
      </p:sp>
      <p:sp>
        <p:nvSpPr>
          <p:cNvPr id="22" name="Text Box 3">
            <a:extLst>
              <a:ext uri="{FF2B5EF4-FFF2-40B4-BE49-F238E27FC236}">
                <a16:creationId xmlns:a16="http://schemas.microsoft.com/office/drawing/2014/main" xmlns="" id="{40B8F441-9535-4DAE-A69F-5B56600E4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7716"/>
            <a:ext cx="46482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Toán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37CE060-C3F1-47AA-977D-7FCC969A81A9}"/>
              </a:ext>
            </a:extLst>
          </p:cNvPr>
          <p:cNvSpPr/>
          <p:nvPr/>
        </p:nvSpPr>
        <p:spPr>
          <a:xfrm>
            <a:off x="4439338" y="435208"/>
            <a:ext cx="392928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Ôn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toán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7A342C07-478D-46DC-A6AF-504873F5E883}"/>
              </a:ext>
            </a:extLst>
          </p:cNvPr>
          <p:cNvCxnSpPr>
            <a:stCxn id="46114" idx="0"/>
            <a:endCxn id="5144" idx="0"/>
          </p:cNvCxnSpPr>
          <p:nvPr/>
        </p:nvCxnSpPr>
        <p:spPr>
          <a:xfrm>
            <a:off x="5257800" y="3215752"/>
            <a:ext cx="0" cy="393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1A3B8ED7-B99C-40EE-B665-9947CA88A62B}"/>
              </a:ext>
            </a:extLst>
          </p:cNvPr>
          <p:cNvCxnSpPr/>
          <p:nvPr/>
        </p:nvCxnSpPr>
        <p:spPr>
          <a:xfrm>
            <a:off x="7391400" y="3242256"/>
            <a:ext cx="0" cy="393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08262" y="1255645"/>
            <a:ext cx="11720945" cy="103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1/ SGK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trang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12.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trồng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230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trồng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90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trồng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0C3B02DD-50CD-4F1A-85A7-E693CFAB17BA}"/>
              </a:ext>
            </a:extLst>
          </p:cNvPr>
          <p:cNvCxnSpPr/>
          <p:nvPr/>
        </p:nvCxnSpPr>
        <p:spPr>
          <a:xfrm>
            <a:off x="3690933" y="1732699"/>
            <a:ext cx="4187825" cy="0"/>
          </a:xfrm>
          <a:prstGeom prst="line">
            <a:avLst/>
          </a:prstGeom>
          <a:ln w="28575">
            <a:solidFill>
              <a:srgbClr val="E432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25275F61-EEE4-40BE-9BE4-31A16E12BA45}"/>
              </a:ext>
            </a:extLst>
          </p:cNvPr>
          <p:cNvCxnSpPr/>
          <p:nvPr/>
        </p:nvCxnSpPr>
        <p:spPr>
          <a:xfrm>
            <a:off x="8153400" y="1732699"/>
            <a:ext cx="3702153" cy="0"/>
          </a:xfrm>
          <a:prstGeom prst="line">
            <a:avLst/>
          </a:prstGeom>
          <a:ln w="28575">
            <a:solidFill>
              <a:srgbClr val="E432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BC281A3C-C1F4-4B5D-B43D-46A609447310}"/>
              </a:ext>
            </a:extLst>
          </p:cNvPr>
          <p:cNvCxnSpPr/>
          <p:nvPr/>
        </p:nvCxnSpPr>
        <p:spPr>
          <a:xfrm>
            <a:off x="3539865" y="2245912"/>
            <a:ext cx="5635864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5164E907-F725-4D34-94C9-A22D2D9C8925}"/>
              </a:ext>
            </a:extLst>
          </p:cNvPr>
          <p:cNvCxnSpPr/>
          <p:nvPr/>
        </p:nvCxnSpPr>
        <p:spPr>
          <a:xfrm>
            <a:off x="3539865" y="2190798"/>
            <a:ext cx="5635864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DAEAB133-D97A-4364-A9A6-2E47AB471BE8}"/>
              </a:ext>
            </a:extLst>
          </p:cNvPr>
          <p:cNvCxnSpPr/>
          <p:nvPr/>
        </p:nvCxnSpPr>
        <p:spPr>
          <a:xfrm flipV="1">
            <a:off x="304800" y="2187158"/>
            <a:ext cx="2951018" cy="8740"/>
          </a:xfrm>
          <a:prstGeom prst="line">
            <a:avLst/>
          </a:prstGeom>
          <a:ln w="28575">
            <a:solidFill>
              <a:srgbClr val="E432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2663534" y="4481202"/>
            <a:ext cx="7010399" cy="2230582"/>
            <a:chOff x="2695150" y="4114800"/>
            <a:chExt cx="9344450" cy="2230582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2695150" y="4114800"/>
              <a:ext cx="0" cy="223058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2695150" y="6345382"/>
              <a:ext cx="934445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/>
          <p:cNvSpPr/>
          <p:nvPr/>
        </p:nvSpPr>
        <p:spPr>
          <a:xfrm>
            <a:off x="4129030" y="4204122"/>
            <a:ext cx="140814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824203" y="4750607"/>
            <a:ext cx="6060039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326085" y="5404977"/>
            <a:ext cx="533706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230 + 90 = 320 (</a:t>
            </a:r>
            <a:r>
              <a:rPr lang="en-US" sz="3200" b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714025" y="6002018"/>
            <a:ext cx="533706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: 320 </a:t>
            </a:r>
            <a:r>
              <a:rPr lang="en-US" sz="3200" b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3200" b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13" grpId="0"/>
      <p:bldP spid="46121" grpId="0"/>
      <p:bldP spid="46122" grpId="0"/>
      <p:bldP spid="46123" grpId="0"/>
      <p:bldP spid="46124" grpId="0"/>
      <p:bldP spid="46125" grpId="0"/>
      <p:bldP spid="51" grpId="0"/>
      <p:bldP spid="52" grpId="0"/>
      <p:bldP spid="53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72" name="Group 16">
            <a:extLst>
              <a:ext uri="{FF2B5EF4-FFF2-40B4-BE49-F238E27FC236}">
                <a16:creationId xmlns:a16="http://schemas.microsoft.com/office/drawing/2014/main" xmlns="" id="{8AC35C05-C277-40B2-83C2-15055611FF30}"/>
              </a:ext>
            </a:extLst>
          </p:cNvPr>
          <p:cNvGrpSpPr>
            <a:grpSpLocks/>
          </p:cNvGrpSpPr>
          <p:nvPr/>
        </p:nvGrpSpPr>
        <p:grpSpPr bwMode="auto">
          <a:xfrm>
            <a:off x="486413" y="351575"/>
            <a:ext cx="11582400" cy="1598131"/>
            <a:chOff x="192" y="1325"/>
            <a:chExt cx="5748" cy="856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6177" name="AutoShape 17">
              <a:extLst>
                <a:ext uri="{FF2B5EF4-FFF2-40B4-BE49-F238E27FC236}">
                  <a16:creationId xmlns:a16="http://schemas.microsoft.com/office/drawing/2014/main" xmlns="" id="{6DEE7D7E-C317-4805-8AF2-E657A353B11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2" y="1344"/>
              <a:ext cx="5472" cy="816"/>
            </a:xfrm>
            <a:prstGeom prst="roundRect">
              <a:avLst>
                <a:gd name="adj" fmla="val 10889"/>
              </a:avLst>
            </a:prstGeom>
            <a:grpFill/>
            <a:ln w="38100">
              <a:noFill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      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       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           </a:t>
              </a:r>
            </a:p>
          </p:txBody>
        </p:sp>
        <p:sp>
          <p:nvSpPr>
            <p:cNvPr id="6178" name="Text Box 18">
              <a:extLst>
                <a:ext uri="{FF2B5EF4-FFF2-40B4-BE49-F238E27FC236}">
                  <a16:creationId xmlns:a16="http://schemas.microsoft.com/office/drawing/2014/main" xmlns="" id="{326C0D0E-B137-4C06-BADE-3B70BAEE7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" y="1325"/>
              <a:ext cx="5706" cy="856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  <a:ex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Bài</a:t>
              </a:r>
              <a:r>
                <a:rPr kumimoji="0" lang="en-US" alt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2/ SGK </a:t>
              </a:r>
              <a:r>
                <a:rPr kumimoji="0" lang="en-US" alt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trang</a:t>
              </a:r>
              <a:r>
                <a:rPr kumimoji="0" lang="en-US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12: </a:t>
              </a:r>
              <a:r>
                <a:rPr kumimoji="0" lang="en-US" alt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Một</a:t>
              </a:r>
              <a:r>
                <a:rPr kumimoji="0" lang="en-US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cửa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hàng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buổi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sáng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bán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được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635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lít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xăng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,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buổi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chiều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bán</a:t>
              </a:r>
              <a:r>
                <a:rPr kumimoji="0" lang="en-US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được</a:t>
              </a:r>
              <a:r>
                <a:rPr kumimoji="0" lang="en-US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ít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hơn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buổi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sáng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128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lít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xăng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.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Hỏi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buổi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chiều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cửa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hàng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đó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bán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được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bao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nhiêu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lít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xăng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47130" name="Group 26">
            <a:extLst>
              <a:ext uri="{FF2B5EF4-FFF2-40B4-BE49-F238E27FC236}">
                <a16:creationId xmlns:a16="http://schemas.microsoft.com/office/drawing/2014/main" xmlns="" id="{54ACBF7E-C72B-41A9-92ED-734C9253CAF9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3221165"/>
            <a:ext cx="3438525" cy="0"/>
            <a:chOff x="2352" y="2160"/>
            <a:chExt cx="2166" cy="0"/>
          </a:xfrm>
        </p:grpSpPr>
        <p:sp>
          <p:nvSpPr>
            <p:cNvPr id="6170" name="Line 27">
              <a:extLst>
                <a:ext uri="{FF2B5EF4-FFF2-40B4-BE49-F238E27FC236}">
                  <a16:creationId xmlns:a16="http://schemas.microsoft.com/office/drawing/2014/main" xmlns="" id="{6F5F3922-738C-4387-AA46-5E4F60A805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160"/>
              <a:ext cx="134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diamond" w="med" len="med"/>
              <a:tailEnd type="diamond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171" name="Line 28">
              <a:extLst>
                <a:ext uri="{FF2B5EF4-FFF2-40B4-BE49-F238E27FC236}">
                  <a16:creationId xmlns:a16="http://schemas.microsoft.com/office/drawing/2014/main" xmlns="" id="{496B7E54-F3A8-4A79-9448-0A1EED3449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2" y="2160"/>
              <a:ext cx="8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diamond" w="med" len="med"/>
              <a:tailEnd type="diamond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6151" name="Arc 29">
            <a:extLst>
              <a:ext uri="{FF2B5EF4-FFF2-40B4-BE49-F238E27FC236}">
                <a16:creationId xmlns:a16="http://schemas.microsoft.com/office/drawing/2014/main" xmlns="" id="{1C896465-A4E8-46EF-BFE5-71FA6A74B74C}"/>
              </a:ext>
            </a:extLst>
          </p:cNvPr>
          <p:cNvSpPr>
            <a:spLocks/>
          </p:cNvSpPr>
          <p:nvPr/>
        </p:nvSpPr>
        <p:spPr bwMode="auto">
          <a:xfrm rot="-2183252">
            <a:off x="6110288" y="2328990"/>
            <a:ext cx="3546475" cy="2752725"/>
          </a:xfrm>
          <a:custGeom>
            <a:avLst/>
            <a:gdLst>
              <a:gd name="T0" fmla="*/ 2147483646 w 20916"/>
              <a:gd name="T1" fmla="*/ 0 h 21050"/>
              <a:gd name="T2" fmla="*/ 2147483646 w 20916"/>
              <a:gd name="T3" fmla="*/ 2147483646 h 21050"/>
              <a:gd name="T4" fmla="*/ 0 w 20916"/>
              <a:gd name="T5" fmla="*/ 2147483646 h 210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916" h="21050" fill="none" extrusionOk="0">
                <a:moveTo>
                  <a:pt x="4844" y="0"/>
                </a:moveTo>
                <a:cubicBezTo>
                  <a:pt x="12705" y="1809"/>
                  <a:pt x="18902" y="7847"/>
                  <a:pt x="20916" y="15657"/>
                </a:cubicBezTo>
              </a:path>
              <a:path w="20916" h="21050" stroke="0" extrusionOk="0">
                <a:moveTo>
                  <a:pt x="4844" y="0"/>
                </a:moveTo>
                <a:cubicBezTo>
                  <a:pt x="12705" y="1809"/>
                  <a:pt x="18902" y="7847"/>
                  <a:pt x="20916" y="15657"/>
                </a:cubicBezTo>
                <a:lnTo>
                  <a:pt x="0" y="21050"/>
                </a:lnTo>
                <a:lnTo>
                  <a:pt x="4844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7134" name="Arc 30">
            <a:extLst>
              <a:ext uri="{FF2B5EF4-FFF2-40B4-BE49-F238E27FC236}">
                <a16:creationId xmlns:a16="http://schemas.microsoft.com/office/drawing/2014/main" xmlns="" id="{7DBF5D5B-9983-407E-AA2F-737A0F6CD261}"/>
              </a:ext>
            </a:extLst>
          </p:cNvPr>
          <p:cNvSpPr>
            <a:spLocks/>
          </p:cNvSpPr>
          <p:nvPr/>
        </p:nvSpPr>
        <p:spPr bwMode="auto">
          <a:xfrm rot="8465974">
            <a:off x="8480425" y="2705228"/>
            <a:ext cx="1119188" cy="950912"/>
          </a:xfrm>
          <a:custGeom>
            <a:avLst/>
            <a:gdLst>
              <a:gd name="T0" fmla="*/ 2147483646 w 20916"/>
              <a:gd name="T1" fmla="*/ 0 h 21310"/>
              <a:gd name="T2" fmla="*/ 2147483646 w 20916"/>
              <a:gd name="T3" fmla="*/ 2147483646 h 21310"/>
              <a:gd name="T4" fmla="*/ 0 w 20916"/>
              <a:gd name="T5" fmla="*/ 2147483646 h 213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916" h="21310" fill="none" extrusionOk="0">
                <a:moveTo>
                  <a:pt x="3526" y="-1"/>
                </a:moveTo>
                <a:cubicBezTo>
                  <a:pt x="11962" y="1395"/>
                  <a:pt x="18781" y="7637"/>
                  <a:pt x="20916" y="15917"/>
                </a:cubicBezTo>
              </a:path>
              <a:path w="20916" h="21310" stroke="0" extrusionOk="0">
                <a:moveTo>
                  <a:pt x="3526" y="-1"/>
                </a:moveTo>
                <a:cubicBezTo>
                  <a:pt x="11962" y="1395"/>
                  <a:pt x="18781" y="7637"/>
                  <a:pt x="20916" y="15917"/>
                </a:cubicBezTo>
                <a:lnTo>
                  <a:pt x="0" y="21310"/>
                </a:lnTo>
                <a:lnTo>
                  <a:pt x="3526" y="-1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7135" name="Text Box 31">
            <a:extLst>
              <a:ext uri="{FF2B5EF4-FFF2-40B4-BE49-F238E27FC236}">
                <a16:creationId xmlns:a16="http://schemas.microsoft.com/office/drawing/2014/main" xmlns="" id="{A8920210-DD6D-46E3-8B63-72DD41675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86874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Buổi sáng:</a:t>
            </a:r>
          </a:p>
        </p:txBody>
      </p:sp>
      <p:sp>
        <p:nvSpPr>
          <p:cNvPr id="6154" name="Text Box 32">
            <a:extLst>
              <a:ext uri="{FF2B5EF4-FFF2-40B4-BE49-F238E27FC236}">
                <a16:creationId xmlns:a16="http://schemas.microsoft.com/office/drawing/2014/main" xmlns="" id="{CDE21C55-E475-4AB8-BBBB-5A7986C4C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306765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635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7137" name="Text Box 33">
            <a:extLst>
              <a:ext uri="{FF2B5EF4-FFF2-40B4-BE49-F238E27FC236}">
                <a16:creationId xmlns:a16="http://schemas.microsoft.com/office/drawing/2014/main" xmlns="" id="{9787AA34-2111-4E19-858E-3C60E6A90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3525965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128</a:t>
            </a: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7138" name="Text Box 34">
            <a:extLst>
              <a:ext uri="{FF2B5EF4-FFF2-40B4-BE49-F238E27FC236}">
                <a16:creationId xmlns:a16="http://schemas.microsoft.com/office/drawing/2014/main" xmlns="" id="{0A94E5F5-25DF-4FBA-B46A-268CB83D9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525965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Buổi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chiều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</p:txBody>
      </p:sp>
      <p:sp>
        <p:nvSpPr>
          <p:cNvPr id="6157" name="Line 35">
            <a:extLst>
              <a:ext uri="{FF2B5EF4-FFF2-40B4-BE49-F238E27FC236}">
                <a16:creationId xmlns:a16="http://schemas.microsoft.com/office/drawing/2014/main" xmlns="" id="{2C4FE36F-94B8-4418-B623-02A57CE1759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3983165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7141" name="Text Box 37">
            <a:extLst>
              <a:ext uri="{FF2B5EF4-FFF2-40B4-BE49-F238E27FC236}">
                <a16:creationId xmlns:a16="http://schemas.microsoft.com/office/drawing/2014/main" xmlns="" id="{96D61A50-E021-4D1B-976F-64BAA9420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297365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7143" name="Text Box 39">
            <a:extLst>
              <a:ext uri="{FF2B5EF4-FFF2-40B4-BE49-F238E27FC236}">
                <a16:creationId xmlns:a16="http://schemas.microsoft.com/office/drawing/2014/main" xmlns="" id="{B92160C7-6CAB-4B18-BD82-A49F2727F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840165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Tóm tắt</a:t>
            </a:r>
          </a:p>
        </p:txBody>
      </p:sp>
      <p:sp>
        <p:nvSpPr>
          <p:cNvPr id="47146" name="Line 42">
            <a:extLst>
              <a:ext uri="{FF2B5EF4-FFF2-40B4-BE49-F238E27FC236}">
                <a16:creationId xmlns:a16="http://schemas.microsoft.com/office/drawing/2014/main" xmlns="" id="{569CF883-4140-4172-A32B-34179B27552A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3297365"/>
            <a:ext cx="0" cy="639763"/>
          </a:xfrm>
          <a:prstGeom prst="line">
            <a:avLst/>
          </a:prstGeom>
          <a:noFill/>
          <a:ln w="444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FD8ECDA6-A34E-46C8-AF1C-47C164A531F4}"/>
              </a:ext>
            </a:extLst>
          </p:cNvPr>
          <p:cNvCxnSpPr/>
          <p:nvPr/>
        </p:nvCxnSpPr>
        <p:spPr>
          <a:xfrm>
            <a:off x="6650183" y="859140"/>
            <a:ext cx="4724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3E4C8CD9-0D28-4094-AC86-030A3327A095}"/>
              </a:ext>
            </a:extLst>
          </p:cNvPr>
          <p:cNvCxnSpPr/>
          <p:nvPr/>
        </p:nvCxnSpPr>
        <p:spPr>
          <a:xfrm>
            <a:off x="630379" y="1343892"/>
            <a:ext cx="75784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CD9C8699-03A1-4159-BCB8-3A8C26A35BB6}"/>
              </a:ext>
            </a:extLst>
          </p:cNvPr>
          <p:cNvCxnSpPr/>
          <p:nvPr/>
        </p:nvCxnSpPr>
        <p:spPr>
          <a:xfrm>
            <a:off x="8437773" y="1357746"/>
            <a:ext cx="2798260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57C75F12-7881-4571-98AB-E7D93440CEDF}"/>
              </a:ext>
            </a:extLst>
          </p:cNvPr>
          <p:cNvCxnSpPr/>
          <p:nvPr/>
        </p:nvCxnSpPr>
        <p:spPr>
          <a:xfrm>
            <a:off x="8437773" y="1406236"/>
            <a:ext cx="2798260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A280047D-49EE-45AC-A401-FABD41321CC0}"/>
              </a:ext>
            </a:extLst>
          </p:cNvPr>
          <p:cNvCxnSpPr/>
          <p:nvPr/>
        </p:nvCxnSpPr>
        <p:spPr>
          <a:xfrm>
            <a:off x="571044" y="1896649"/>
            <a:ext cx="5601156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6E3E2C8E-66D8-48F7-A12A-995B4738DE7F}"/>
              </a:ext>
            </a:extLst>
          </p:cNvPr>
          <p:cNvCxnSpPr/>
          <p:nvPr/>
        </p:nvCxnSpPr>
        <p:spPr>
          <a:xfrm>
            <a:off x="571044" y="1848154"/>
            <a:ext cx="5601156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rc 29">
            <a:extLst>
              <a:ext uri="{FF2B5EF4-FFF2-40B4-BE49-F238E27FC236}">
                <a16:creationId xmlns:a16="http://schemas.microsoft.com/office/drawing/2014/main" xmlns="" id="{21F5E174-A027-484D-99C4-FA91BA2CA5F7}"/>
              </a:ext>
            </a:extLst>
          </p:cNvPr>
          <p:cNvSpPr>
            <a:spLocks/>
          </p:cNvSpPr>
          <p:nvPr/>
        </p:nvSpPr>
        <p:spPr bwMode="auto">
          <a:xfrm rot="-2183252">
            <a:off x="6149975" y="3379915"/>
            <a:ext cx="2101850" cy="1644650"/>
          </a:xfrm>
          <a:custGeom>
            <a:avLst/>
            <a:gdLst>
              <a:gd name="T0" fmla="*/ 2147483646 w 20916"/>
              <a:gd name="T1" fmla="*/ 0 h 21050"/>
              <a:gd name="T2" fmla="*/ 2147483646 w 20916"/>
              <a:gd name="T3" fmla="*/ 2147483646 h 21050"/>
              <a:gd name="T4" fmla="*/ 0 w 20916"/>
              <a:gd name="T5" fmla="*/ 2147483646 h 210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916" h="21050" fill="none" extrusionOk="0">
                <a:moveTo>
                  <a:pt x="4844" y="0"/>
                </a:moveTo>
                <a:cubicBezTo>
                  <a:pt x="12705" y="1809"/>
                  <a:pt x="18902" y="7847"/>
                  <a:pt x="20916" y="15657"/>
                </a:cubicBezTo>
              </a:path>
              <a:path w="20916" h="21050" stroke="0" extrusionOk="0">
                <a:moveTo>
                  <a:pt x="4844" y="0"/>
                </a:moveTo>
                <a:cubicBezTo>
                  <a:pt x="12705" y="1809"/>
                  <a:pt x="18902" y="7847"/>
                  <a:pt x="20916" y="15657"/>
                </a:cubicBezTo>
                <a:lnTo>
                  <a:pt x="0" y="21050"/>
                </a:lnTo>
                <a:lnTo>
                  <a:pt x="4844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6" name="Line 42">
            <a:extLst>
              <a:ext uri="{FF2B5EF4-FFF2-40B4-BE49-F238E27FC236}">
                <a16:creationId xmlns:a16="http://schemas.microsoft.com/office/drawing/2014/main" xmlns="" id="{A6084713-6B49-4837-8825-D49AE33327D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3297365"/>
            <a:ext cx="0" cy="639763"/>
          </a:xfrm>
          <a:prstGeom prst="line">
            <a:avLst/>
          </a:prstGeom>
          <a:noFill/>
          <a:ln w="444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2663534" y="4481202"/>
            <a:ext cx="9015847" cy="2230582"/>
            <a:chOff x="2695150" y="4114800"/>
            <a:chExt cx="12017595" cy="2230582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2695150" y="4114800"/>
              <a:ext cx="0" cy="223058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2695151" y="6345382"/>
              <a:ext cx="12017594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48"/>
          <p:cNvSpPr/>
          <p:nvPr/>
        </p:nvSpPr>
        <p:spPr>
          <a:xfrm>
            <a:off x="4129030" y="4204122"/>
            <a:ext cx="140814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824203" y="4750607"/>
            <a:ext cx="841183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326085" y="5404977"/>
            <a:ext cx="533706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635 – 128 = 507 (</a:t>
            </a:r>
            <a:r>
              <a:rPr lang="en-US" sz="32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714025" y="6002018"/>
            <a:ext cx="533706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507 </a:t>
            </a:r>
            <a:r>
              <a:rPr lang="en-US" sz="32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xăng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35" grpId="0"/>
      <p:bldP spid="6154" grpId="0"/>
      <p:bldP spid="47137" grpId="0"/>
      <p:bldP spid="47138" grpId="0"/>
      <p:bldP spid="47141" grpId="0"/>
      <p:bldP spid="47143" grpId="0"/>
      <p:bldP spid="49" grpId="0"/>
      <p:bldP spid="50" grpId="0"/>
      <p:bldP spid="51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xmlns="" id="{D2FCD358-89EA-48FC-AFDA-D52BE0F05A97}"/>
              </a:ext>
            </a:extLst>
          </p:cNvPr>
          <p:cNvSpPr/>
          <p:nvPr/>
        </p:nvSpPr>
        <p:spPr>
          <a:xfrm>
            <a:off x="1745677" y="1091621"/>
            <a:ext cx="8575963" cy="4076045"/>
          </a:xfrm>
          <a:prstGeom prst="clou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8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6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5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5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5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56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5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18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042TGp">
  <a:themeElements>
    <a:clrScheme name="F042TGp 1">
      <a:dk1>
        <a:srgbClr val="2B166E"/>
      </a:dk1>
      <a:lt1>
        <a:srgbClr val="FFFFFF"/>
      </a:lt1>
      <a:dk2>
        <a:srgbClr val="003366"/>
      </a:dk2>
      <a:lt2>
        <a:srgbClr val="B2B2B2"/>
      </a:lt2>
      <a:accent1>
        <a:srgbClr val="4BAFB9"/>
      </a:accent1>
      <a:accent2>
        <a:srgbClr val="FFCC66"/>
      </a:accent2>
      <a:accent3>
        <a:srgbClr val="FFFFFF"/>
      </a:accent3>
      <a:accent4>
        <a:srgbClr val="23115D"/>
      </a:accent4>
      <a:accent5>
        <a:srgbClr val="B1D4D9"/>
      </a:accent5>
      <a:accent6>
        <a:srgbClr val="E7B95C"/>
      </a:accent6>
      <a:hlink>
        <a:srgbClr val="0066CC"/>
      </a:hlink>
      <a:folHlink>
        <a:srgbClr val="8C71B9"/>
      </a:folHlink>
    </a:clrScheme>
    <a:fontScheme name="F042TG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042TGp 1">
        <a:dk1>
          <a:srgbClr val="2B166E"/>
        </a:dk1>
        <a:lt1>
          <a:srgbClr val="FFFFFF"/>
        </a:lt1>
        <a:dk2>
          <a:srgbClr val="003366"/>
        </a:dk2>
        <a:lt2>
          <a:srgbClr val="B2B2B2"/>
        </a:lt2>
        <a:accent1>
          <a:srgbClr val="4BAFB9"/>
        </a:accent1>
        <a:accent2>
          <a:srgbClr val="FFCC66"/>
        </a:accent2>
        <a:accent3>
          <a:srgbClr val="FFFFFF"/>
        </a:accent3>
        <a:accent4>
          <a:srgbClr val="23115D"/>
        </a:accent4>
        <a:accent5>
          <a:srgbClr val="B1D4D9"/>
        </a:accent5>
        <a:accent6>
          <a:srgbClr val="E7B95C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42TGp 2">
        <a:dk1>
          <a:srgbClr val="223F72"/>
        </a:dk1>
        <a:lt1>
          <a:srgbClr val="FFFFFF"/>
        </a:lt1>
        <a:dk2>
          <a:srgbClr val="000066"/>
        </a:dk2>
        <a:lt2>
          <a:srgbClr val="DDDDDD"/>
        </a:lt2>
        <a:accent1>
          <a:srgbClr val="AC6DE5"/>
        </a:accent1>
        <a:accent2>
          <a:srgbClr val="FF9900"/>
        </a:accent2>
        <a:accent3>
          <a:srgbClr val="FFFFFF"/>
        </a:accent3>
        <a:accent4>
          <a:srgbClr val="1B3460"/>
        </a:accent4>
        <a:accent5>
          <a:srgbClr val="D2BAF0"/>
        </a:accent5>
        <a:accent6>
          <a:srgbClr val="E78A00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42TGp 3">
        <a:dk1>
          <a:srgbClr val="000066"/>
        </a:dk1>
        <a:lt1>
          <a:srgbClr val="FFFFFF"/>
        </a:lt1>
        <a:dk2>
          <a:srgbClr val="006600"/>
        </a:dk2>
        <a:lt2>
          <a:srgbClr val="DDDDDD"/>
        </a:lt2>
        <a:accent1>
          <a:srgbClr val="C58023"/>
        </a:accent1>
        <a:accent2>
          <a:srgbClr val="1D8FCF"/>
        </a:accent2>
        <a:accent3>
          <a:srgbClr val="FFFFFF"/>
        </a:accent3>
        <a:accent4>
          <a:srgbClr val="000056"/>
        </a:accent4>
        <a:accent5>
          <a:srgbClr val="DFC0AC"/>
        </a:accent5>
        <a:accent6>
          <a:srgbClr val="1981BB"/>
        </a:accent6>
        <a:hlink>
          <a:srgbClr val="5D4BC7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F042TGp">
  <a:themeElements>
    <a:clrScheme name="F042TGp 1">
      <a:dk1>
        <a:srgbClr val="2B166E"/>
      </a:dk1>
      <a:lt1>
        <a:srgbClr val="FFFFFF"/>
      </a:lt1>
      <a:dk2>
        <a:srgbClr val="003366"/>
      </a:dk2>
      <a:lt2>
        <a:srgbClr val="B2B2B2"/>
      </a:lt2>
      <a:accent1>
        <a:srgbClr val="4BAFB9"/>
      </a:accent1>
      <a:accent2>
        <a:srgbClr val="FFCC66"/>
      </a:accent2>
      <a:accent3>
        <a:srgbClr val="FFFFFF"/>
      </a:accent3>
      <a:accent4>
        <a:srgbClr val="23115D"/>
      </a:accent4>
      <a:accent5>
        <a:srgbClr val="B1D4D9"/>
      </a:accent5>
      <a:accent6>
        <a:srgbClr val="E7B95C"/>
      </a:accent6>
      <a:hlink>
        <a:srgbClr val="0066CC"/>
      </a:hlink>
      <a:folHlink>
        <a:srgbClr val="8C71B9"/>
      </a:folHlink>
    </a:clrScheme>
    <a:fontScheme name="F042TG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042TGp 1">
        <a:dk1>
          <a:srgbClr val="2B166E"/>
        </a:dk1>
        <a:lt1>
          <a:srgbClr val="FFFFFF"/>
        </a:lt1>
        <a:dk2>
          <a:srgbClr val="003366"/>
        </a:dk2>
        <a:lt2>
          <a:srgbClr val="B2B2B2"/>
        </a:lt2>
        <a:accent1>
          <a:srgbClr val="4BAFB9"/>
        </a:accent1>
        <a:accent2>
          <a:srgbClr val="FFCC66"/>
        </a:accent2>
        <a:accent3>
          <a:srgbClr val="FFFFFF"/>
        </a:accent3>
        <a:accent4>
          <a:srgbClr val="23115D"/>
        </a:accent4>
        <a:accent5>
          <a:srgbClr val="B1D4D9"/>
        </a:accent5>
        <a:accent6>
          <a:srgbClr val="E7B95C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42TGp 2">
        <a:dk1>
          <a:srgbClr val="223F72"/>
        </a:dk1>
        <a:lt1>
          <a:srgbClr val="FFFFFF"/>
        </a:lt1>
        <a:dk2>
          <a:srgbClr val="000066"/>
        </a:dk2>
        <a:lt2>
          <a:srgbClr val="DDDDDD"/>
        </a:lt2>
        <a:accent1>
          <a:srgbClr val="AC6DE5"/>
        </a:accent1>
        <a:accent2>
          <a:srgbClr val="FF9900"/>
        </a:accent2>
        <a:accent3>
          <a:srgbClr val="FFFFFF"/>
        </a:accent3>
        <a:accent4>
          <a:srgbClr val="1B3460"/>
        </a:accent4>
        <a:accent5>
          <a:srgbClr val="D2BAF0"/>
        </a:accent5>
        <a:accent6>
          <a:srgbClr val="E78A00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42TGp 3">
        <a:dk1>
          <a:srgbClr val="000066"/>
        </a:dk1>
        <a:lt1>
          <a:srgbClr val="FFFFFF"/>
        </a:lt1>
        <a:dk2>
          <a:srgbClr val="006600"/>
        </a:dk2>
        <a:lt2>
          <a:srgbClr val="DDDDDD"/>
        </a:lt2>
        <a:accent1>
          <a:srgbClr val="C58023"/>
        </a:accent1>
        <a:accent2>
          <a:srgbClr val="1D8FCF"/>
        </a:accent2>
        <a:accent3>
          <a:srgbClr val="FFFFFF"/>
        </a:accent3>
        <a:accent4>
          <a:srgbClr val="000056"/>
        </a:accent4>
        <a:accent5>
          <a:srgbClr val="DFC0AC"/>
        </a:accent5>
        <a:accent6>
          <a:srgbClr val="1981BB"/>
        </a:accent6>
        <a:hlink>
          <a:srgbClr val="5D4BC7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422</Words>
  <Application>Microsoft Office PowerPoint</Application>
  <PresentationFormat>Custom</PresentationFormat>
  <Paragraphs>79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SimSun</vt:lpstr>
      <vt:lpstr>Times New Roman</vt:lpstr>
      <vt:lpstr>Wingdings</vt:lpstr>
      <vt:lpstr>Calibri Light</vt:lpstr>
      <vt:lpstr>Office Theme</vt:lpstr>
      <vt:lpstr>F042TGp</vt:lpstr>
      <vt:lpstr>1_F042TGp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Windows User</cp:lastModifiedBy>
  <cp:revision>89</cp:revision>
  <dcterms:created xsi:type="dcterms:W3CDTF">2018-05-10T00:06:18Z</dcterms:created>
  <dcterms:modified xsi:type="dcterms:W3CDTF">2021-10-03T07:51:08Z</dcterms:modified>
</cp:coreProperties>
</file>