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21" r:id="rId3"/>
    <p:sldMasterId id="2147483733" r:id="rId4"/>
  </p:sldMasterIdLst>
  <p:notesMasterIdLst>
    <p:notesMasterId r:id="rId27"/>
  </p:notesMasterIdLst>
  <p:sldIdLst>
    <p:sldId id="352" r:id="rId5"/>
    <p:sldId id="349" r:id="rId6"/>
    <p:sldId id="351" r:id="rId7"/>
    <p:sldId id="354" r:id="rId8"/>
    <p:sldId id="356" r:id="rId9"/>
    <p:sldId id="361" r:id="rId10"/>
    <p:sldId id="355" r:id="rId11"/>
    <p:sldId id="357" r:id="rId12"/>
    <p:sldId id="358" r:id="rId13"/>
    <p:sldId id="346" r:id="rId14"/>
    <p:sldId id="363" r:id="rId15"/>
    <p:sldId id="364" r:id="rId16"/>
    <p:sldId id="365" r:id="rId17"/>
    <p:sldId id="366" r:id="rId18"/>
    <p:sldId id="369" r:id="rId19"/>
    <p:sldId id="367" r:id="rId20"/>
    <p:sldId id="368" r:id="rId21"/>
    <p:sldId id="371" r:id="rId22"/>
    <p:sldId id="372" r:id="rId23"/>
    <p:sldId id="373" r:id="rId24"/>
    <p:sldId id="374" r:id="rId25"/>
    <p:sldId id="315" r:id="rId26"/>
  </p:sldIdLst>
  <p:sldSz cx="9144000" cy="502920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158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9900CC"/>
    <a:srgbClr val="0000FF"/>
    <a:srgbClr val="008000"/>
    <a:srgbClr val="FF0000"/>
    <a:srgbClr val="FF00FF"/>
    <a:srgbClr val="00FFFF"/>
    <a:srgbClr val="00FF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94646" autoAdjust="0"/>
  </p:normalViewPr>
  <p:slideViewPr>
    <p:cSldViewPr>
      <p:cViewPr varScale="1">
        <p:scale>
          <a:sx n="90" d="100"/>
          <a:sy n="90" d="100"/>
        </p:scale>
        <p:origin x="-732" y="-96"/>
      </p:cViewPr>
      <p:guideLst>
        <p:guide orient="horz" pos="1584"/>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Calibri" pitchFamily="34" charset="0"/>
              </a:defRPr>
            </a:lvl1pPr>
          </a:lstStyle>
          <a:p>
            <a:pPr>
              <a:defRPr/>
            </a:pPr>
            <a:endParaRPr lang="en-US"/>
          </a:p>
        </p:txBody>
      </p:sp>
      <p:sp>
        <p:nvSpPr>
          <p:cNvPr id="706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0443C0CB-2A22-4831-AE42-BBCE5290404B}" type="datetimeFigureOut">
              <a:rPr lang="en-US"/>
              <a:pPr>
                <a:defRPr/>
              </a:pPr>
              <a:t>11/27/2021</a:t>
            </a:fld>
            <a:endParaRPr lang="en-US"/>
          </a:p>
        </p:txBody>
      </p:sp>
      <p:sp>
        <p:nvSpPr>
          <p:cNvPr id="57348" name="Rectangle 4"/>
          <p:cNvSpPr>
            <a:spLocks noGrp="1" noRot="1" noChangeAspect="1" noChangeArrowheads="1" noTextEdit="1"/>
          </p:cNvSpPr>
          <p:nvPr>
            <p:ph type="sldImg" idx="2"/>
          </p:nvPr>
        </p:nvSpPr>
        <p:spPr bwMode="auto">
          <a:xfrm>
            <a:off x="312738" y="685800"/>
            <a:ext cx="623252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06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Calibri" pitchFamily="34" charset="0"/>
              </a:defRPr>
            </a:lvl1pPr>
          </a:lstStyle>
          <a:p>
            <a:pPr>
              <a:defRPr/>
            </a:pPr>
            <a:endParaRPr lang="en-US"/>
          </a:p>
        </p:txBody>
      </p:sp>
      <p:sp>
        <p:nvSpPr>
          <p:cNvPr id="706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841AFFFF-45BF-4D6F-940B-85D7CD805861}" type="slidenum">
              <a:rPr lang="en-US" altLang="en-US"/>
              <a:pPr>
                <a:defRPr/>
              </a:pPr>
              <a:t>‹#›</a:t>
            </a:fld>
            <a:endParaRPr lang="en-US" altLang="en-US"/>
          </a:p>
        </p:txBody>
      </p:sp>
    </p:spTree>
    <p:extLst>
      <p:ext uri="{BB962C8B-B14F-4D97-AF65-F5344CB8AC3E}">
        <p14:creationId xmlns:p14="http://schemas.microsoft.com/office/powerpoint/2010/main" val="1283590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p:spPr>
      </p:sp>
      <p:sp>
        <p:nvSpPr>
          <p:cNvPr id="583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83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1242D0A-D99B-415C-9D29-8AE215A1A01B}" type="slidenum">
              <a:rPr lang="zh-CN" altLang="en-US">
                <a:solidFill>
                  <a:srgbClr val="000000"/>
                </a:solidFill>
                <a:latin typeface="等线"/>
              </a:rPr>
              <a:pPr/>
              <a:t>6</a:t>
            </a:fld>
            <a:endParaRPr lang="zh-CN" altLang="en-US">
              <a:solidFill>
                <a:srgbClr val="000000"/>
              </a:solidFill>
              <a:latin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593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4F1164C-BA33-4D57-A033-8C1603214CC1}" type="slidenum">
              <a:rPr lang="zh-CN" altLang="en-US">
                <a:solidFill>
                  <a:srgbClr val="000000"/>
                </a:solidFill>
                <a:latin typeface="等线"/>
              </a:rPr>
              <a:pPr/>
              <a:t>10</a:t>
            </a:fld>
            <a:endParaRPr lang="zh-CN" altLang="en-US">
              <a:solidFill>
                <a:srgbClr val="000000"/>
              </a:solidFill>
              <a:latin typeface="等线"/>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04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6B09F99-5CDA-4C58-ADD8-762C9716DD4C}" type="slidenum">
              <a:rPr lang="zh-CN" altLang="en-US">
                <a:solidFill>
                  <a:srgbClr val="000000"/>
                </a:solidFill>
                <a:latin typeface="等线"/>
              </a:rPr>
              <a:pPr/>
              <a:t>11</a:t>
            </a:fld>
            <a:endParaRPr lang="zh-CN" altLang="en-US">
              <a:solidFill>
                <a:srgbClr val="000000"/>
              </a:solidFill>
              <a:latin typeface="等线"/>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p:spPr>
      </p:sp>
      <p:sp>
        <p:nvSpPr>
          <p:cNvPr id="614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14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65A2FEA-2915-4D03-B99D-BFA09636F02D}" type="slidenum">
              <a:rPr lang="zh-CN" altLang="en-US">
                <a:solidFill>
                  <a:srgbClr val="000000"/>
                </a:solidFill>
                <a:latin typeface="等线"/>
              </a:rPr>
              <a:pPr/>
              <a:t>12</a:t>
            </a:fld>
            <a:endParaRPr lang="zh-CN" altLang="en-US">
              <a:solidFill>
                <a:srgbClr val="000000"/>
              </a:solidFill>
              <a:latin typeface="等线"/>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p:spPr>
      </p:sp>
      <p:sp>
        <p:nvSpPr>
          <p:cNvPr id="624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24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D6B24AA-70AB-47DA-93DA-93F8083A41A7}" type="slidenum">
              <a:rPr lang="zh-CN" altLang="en-US">
                <a:solidFill>
                  <a:srgbClr val="000000"/>
                </a:solidFill>
                <a:latin typeface="等线"/>
              </a:rPr>
              <a:pPr/>
              <a:t>13</a:t>
            </a:fld>
            <a:endParaRPr lang="zh-CN" altLang="en-US">
              <a:solidFill>
                <a:srgbClr val="000000"/>
              </a:solidFill>
              <a:latin typeface="等线"/>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p:spPr>
      </p:sp>
      <p:sp>
        <p:nvSpPr>
          <p:cNvPr id="634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34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0C83280-D692-4F16-8FE7-6BEAA5942D3E}" type="slidenum">
              <a:rPr lang="zh-CN" altLang="en-US">
                <a:solidFill>
                  <a:srgbClr val="000000"/>
                </a:solidFill>
                <a:latin typeface="等线"/>
              </a:rPr>
              <a:pPr/>
              <a:t>14</a:t>
            </a:fld>
            <a:endParaRPr lang="zh-CN" altLang="en-US">
              <a:solidFill>
                <a:srgbClr val="000000"/>
              </a:solidFill>
              <a:latin typeface="等线"/>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p:spPr>
      </p:sp>
      <p:sp>
        <p:nvSpPr>
          <p:cNvPr id="645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645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9894889-683A-45BE-A397-A1495EF19D04}" type="slidenum">
              <a:rPr lang="zh-CN" altLang="en-US">
                <a:solidFill>
                  <a:srgbClr val="000000"/>
                </a:solidFill>
                <a:latin typeface="等线"/>
              </a:rPr>
              <a:pPr/>
              <a:t>16</a:t>
            </a:fld>
            <a:endParaRPr lang="zh-CN" altLang="en-US">
              <a:solidFill>
                <a:srgbClr val="000000"/>
              </a:solidFill>
              <a:latin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2312"/>
            <a:ext cx="7772400" cy="1078018"/>
          </a:xfrm>
        </p:spPr>
        <p:txBody>
          <a:bodyPr/>
          <a:lstStyle/>
          <a:p>
            <a:r>
              <a:rPr lang="en-US"/>
              <a:t>Click to edit Master title style</a:t>
            </a:r>
          </a:p>
        </p:txBody>
      </p:sp>
      <p:sp>
        <p:nvSpPr>
          <p:cNvPr id="3" name="Subtitle 2"/>
          <p:cNvSpPr>
            <a:spLocks noGrp="1"/>
          </p:cNvSpPr>
          <p:nvPr>
            <p:ph type="subTitle" idx="1"/>
          </p:nvPr>
        </p:nvSpPr>
        <p:spPr>
          <a:xfrm>
            <a:off x="1371600" y="2849880"/>
            <a:ext cx="6400800" cy="1285240"/>
          </a:xfrm>
        </p:spPr>
        <p:txBody>
          <a:bodyPr/>
          <a:lstStyle>
            <a:lvl1pPr marL="0" indent="0" algn="ctr">
              <a:buNone/>
              <a:defRPr>
                <a:solidFill>
                  <a:schemeClr val="tx1">
                    <a:tint val="75000"/>
                  </a:schemeClr>
                </a:solidFill>
              </a:defRPr>
            </a:lvl1pPr>
            <a:lvl2pPr marL="335265" indent="0" algn="ctr">
              <a:buNone/>
              <a:defRPr>
                <a:solidFill>
                  <a:schemeClr val="tx1">
                    <a:tint val="75000"/>
                  </a:schemeClr>
                </a:solidFill>
              </a:defRPr>
            </a:lvl2pPr>
            <a:lvl3pPr marL="670530" indent="0" algn="ctr">
              <a:buNone/>
              <a:defRPr>
                <a:solidFill>
                  <a:schemeClr val="tx1">
                    <a:tint val="75000"/>
                  </a:schemeClr>
                </a:solidFill>
              </a:defRPr>
            </a:lvl3pPr>
            <a:lvl4pPr marL="1005794" indent="0" algn="ctr">
              <a:buNone/>
              <a:defRPr>
                <a:solidFill>
                  <a:schemeClr val="tx1">
                    <a:tint val="75000"/>
                  </a:schemeClr>
                </a:solidFill>
              </a:defRPr>
            </a:lvl4pPr>
            <a:lvl5pPr marL="1341059" indent="0" algn="ctr">
              <a:buNone/>
              <a:defRPr>
                <a:solidFill>
                  <a:schemeClr val="tx1">
                    <a:tint val="75000"/>
                  </a:schemeClr>
                </a:solidFill>
              </a:defRPr>
            </a:lvl5pPr>
            <a:lvl6pPr marL="1676324" indent="0" algn="ctr">
              <a:buNone/>
              <a:defRPr>
                <a:solidFill>
                  <a:schemeClr val="tx1">
                    <a:tint val="75000"/>
                  </a:schemeClr>
                </a:solidFill>
              </a:defRPr>
            </a:lvl6pPr>
            <a:lvl7pPr marL="2011589" indent="0" algn="ctr">
              <a:buNone/>
              <a:defRPr>
                <a:solidFill>
                  <a:schemeClr val="tx1">
                    <a:tint val="75000"/>
                  </a:schemeClr>
                </a:solidFill>
              </a:defRPr>
            </a:lvl7pPr>
            <a:lvl8pPr marL="2346853" indent="0" algn="ctr">
              <a:buNone/>
              <a:defRPr>
                <a:solidFill>
                  <a:schemeClr val="tx1">
                    <a:tint val="75000"/>
                  </a:schemeClr>
                </a:solidFill>
              </a:defRPr>
            </a:lvl8pPr>
            <a:lvl9pPr marL="26821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008F9F8-151E-4006-9047-59793129B51A}"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383E96-DD55-4759-91C9-2D902534FD0B}" type="slidenum">
              <a:rPr lang="en-US" altLang="en-US"/>
              <a:pPr>
                <a:defRPr/>
              </a:pPr>
              <a:t>‹#›</a:t>
            </a:fld>
            <a:endParaRPr lang="en-US" altLang="en-US"/>
          </a:p>
        </p:txBody>
      </p:sp>
    </p:spTree>
    <p:extLst>
      <p:ext uri="{BB962C8B-B14F-4D97-AF65-F5344CB8AC3E}">
        <p14:creationId xmlns:p14="http://schemas.microsoft.com/office/powerpoint/2010/main" val="933266414"/>
      </p:ext>
    </p:extLst>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C365F3-1F48-4C2D-8C45-7EBE08AF48C1}"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35AAA9-6139-4EDA-9DBB-103C42B28B79}" type="slidenum">
              <a:rPr lang="en-US" altLang="en-US"/>
              <a:pPr>
                <a:defRPr/>
              </a:pPr>
              <a:t>‹#›</a:t>
            </a:fld>
            <a:endParaRPr lang="en-US" altLang="en-US"/>
          </a:p>
        </p:txBody>
      </p:sp>
    </p:spTree>
    <p:extLst>
      <p:ext uri="{BB962C8B-B14F-4D97-AF65-F5344CB8AC3E}">
        <p14:creationId xmlns:p14="http://schemas.microsoft.com/office/powerpoint/2010/main" val="2533309870"/>
      </p:ext>
    </p:extLst>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402"/>
            <a:ext cx="2057400" cy="42911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1402"/>
            <a:ext cx="6019800" cy="42911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9926FE-7993-4FB2-9043-12212CEF80F5}"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DFFF7-C8F1-458B-AED6-B02569B8534B}" type="slidenum">
              <a:rPr lang="en-US" altLang="en-US"/>
              <a:pPr>
                <a:defRPr/>
              </a:pPr>
              <a:t>‹#›</a:t>
            </a:fld>
            <a:endParaRPr lang="en-US" altLang="en-US"/>
          </a:p>
        </p:txBody>
      </p:sp>
    </p:spTree>
    <p:extLst>
      <p:ext uri="{BB962C8B-B14F-4D97-AF65-F5344CB8AC3E}">
        <p14:creationId xmlns:p14="http://schemas.microsoft.com/office/powerpoint/2010/main" val="333589886"/>
      </p:ext>
    </p:extLst>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1402"/>
            <a:ext cx="8229600" cy="4291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D2DA7811-8B11-4ED8-9FD4-49652BDEA6B4}" type="datetimeFigureOut">
              <a:rPr lang="en-US"/>
              <a:pPr>
                <a:defRPr/>
              </a:pPr>
              <a:t>11/27/2021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6DD58C-1570-4F21-AC26-7C78DA71CF8F}" type="slidenum">
              <a:rPr lang="en-US" altLang="en-US"/>
              <a:pPr>
                <a:defRPr/>
              </a:pPr>
              <a:t>‹#›</a:t>
            </a:fld>
            <a:endParaRPr lang="en-US" altLang="en-US"/>
          </a:p>
        </p:txBody>
      </p:sp>
    </p:spTree>
    <p:extLst>
      <p:ext uri="{BB962C8B-B14F-4D97-AF65-F5344CB8AC3E}">
        <p14:creationId xmlns:p14="http://schemas.microsoft.com/office/powerpoint/2010/main" val="1138054318"/>
      </p:ext>
    </p:extLst>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23066"/>
            <a:ext cx="6858000" cy="1750907"/>
          </a:xfrm>
        </p:spPr>
        <p:txBody>
          <a:bodyPr anchor="b"/>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143000" y="2641495"/>
            <a:ext cx="6858000" cy="1214225"/>
          </a:xfrm>
        </p:spPr>
        <p:txBody>
          <a:bodyPr/>
          <a:lstStyle>
            <a:lvl1pPr marL="0" indent="0" algn="ctr">
              <a:buNone/>
              <a:defRPr sz="1760"/>
            </a:lvl1pPr>
            <a:lvl2pPr marL="335265" indent="0" algn="ctr">
              <a:buNone/>
              <a:defRPr sz="1467"/>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209D14E-21A5-42B9-B3F0-D8B4DF367100}"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53AC30-FC4E-4388-97CD-964E0FDB7A45}" type="slidenum">
              <a:rPr lang="en-US" altLang="en-US"/>
              <a:pPr>
                <a:defRPr/>
              </a:pPr>
              <a:t>‹#›</a:t>
            </a:fld>
            <a:endParaRPr lang="en-US" altLang="en-US"/>
          </a:p>
        </p:txBody>
      </p:sp>
    </p:spTree>
    <p:extLst>
      <p:ext uri="{BB962C8B-B14F-4D97-AF65-F5344CB8AC3E}">
        <p14:creationId xmlns:p14="http://schemas.microsoft.com/office/powerpoint/2010/main" val="1622230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E0710AC-9327-4CCE-B77E-E149515D3837}"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FE1FA1-A618-4E6A-B2FD-A7C655595359}" type="slidenum">
              <a:rPr lang="en-US" altLang="en-US"/>
              <a:pPr>
                <a:defRPr/>
              </a:pPr>
              <a:t>‹#›</a:t>
            </a:fld>
            <a:endParaRPr lang="en-US" altLang="en-US"/>
          </a:p>
        </p:txBody>
      </p:sp>
    </p:spTree>
    <p:extLst>
      <p:ext uri="{BB962C8B-B14F-4D97-AF65-F5344CB8AC3E}">
        <p14:creationId xmlns:p14="http://schemas.microsoft.com/office/powerpoint/2010/main" val="3374391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53808"/>
            <a:ext cx="7886700" cy="2092007"/>
          </a:xfrm>
        </p:spPr>
        <p:txBody>
          <a:bodyPr anchor="b"/>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365607"/>
            <a:ext cx="7886700" cy="1100137"/>
          </a:xfrm>
        </p:spPr>
        <p:txBody>
          <a:bodyPr/>
          <a:lstStyle>
            <a:lvl1pPr marL="0" indent="0">
              <a:buNone/>
              <a:defRPr sz="1760">
                <a:solidFill>
                  <a:schemeClr val="tx1">
                    <a:tint val="75000"/>
                  </a:schemeClr>
                </a:solidFill>
              </a:defRPr>
            </a:lvl1pPr>
            <a:lvl2pPr marL="335265" indent="0">
              <a:buNone/>
              <a:defRPr sz="1467">
                <a:solidFill>
                  <a:schemeClr val="tx1">
                    <a:tint val="75000"/>
                  </a:schemeClr>
                </a:solidFill>
              </a:defRPr>
            </a:lvl2pPr>
            <a:lvl3pPr marL="670530" indent="0">
              <a:buNone/>
              <a:defRPr sz="1320">
                <a:solidFill>
                  <a:schemeClr val="tx1">
                    <a:tint val="75000"/>
                  </a:schemeClr>
                </a:solidFill>
              </a:defRPr>
            </a:lvl3pPr>
            <a:lvl4pPr marL="1005794" indent="0">
              <a:buNone/>
              <a:defRPr sz="1173">
                <a:solidFill>
                  <a:schemeClr val="tx1">
                    <a:tint val="75000"/>
                  </a:schemeClr>
                </a:solidFill>
              </a:defRPr>
            </a:lvl4pPr>
            <a:lvl5pPr marL="1341059" indent="0">
              <a:buNone/>
              <a:defRPr sz="1173">
                <a:solidFill>
                  <a:schemeClr val="tx1">
                    <a:tint val="75000"/>
                  </a:schemeClr>
                </a:solidFill>
              </a:defRPr>
            </a:lvl5pPr>
            <a:lvl6pPr marL="1676324" indent="0">
              <a:buNone/>
              <a:defRPr sz="1173">
                <a:solidFill>
                  <a:schemeClr val="tx1">
                    <a:tint val="75000"/>
                  </a:schemeClr>
                </a:solidFill>
              </a:defRPr>
            </a:lvl6pPr>
            <a:lvl7pPr marL="2011589" indent="0">
              <a:buNone/>
              <a:defRPr sz="1173">
                <a:solidFill>
                  <a:schemeClr val="tx1">
                    <a:tint val="75000"/>
                  </a:schemeClr>
                </a:solidFill>
              </a:defRPr>
            </a:lvl7pPr>
            <a:lvl8pPr marL="2346853" indent="0">
              <a:buNone/>
              <a:defRPr sz="1173">
                <a:solidFill>
                  <a:schemeClr val="tx1">
                    <a:tint val="75000"/>
                  </a:schemeClr>
                </a:solidFill>
              </a:defRPr>
            </a:lvl8pPr>
            <a:lvl9pPr marL="2682118" indent="0">
              <a:buNone/>
              <a:defRPr sz="117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83530C-58B3-47C3-B0F8-5B6CDD513D84}"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A28F0E-72AB-45BC-B114-71B0A6594DCC}" type="slidenum">
              <a:rPr lang="en-US" altLang="en-US"/>
              <a:pPr>
                <a:defRPr/>
              </a:pPr>
              <a:t>‹#›</a:t>
            </a:fld>
            <a:endParaRPr lang="en-US" altLang="en-US"/>
          </a:p>
        </p:txBody>
      </p:sp>
    </p:spTree>
    <p:extLst>
      <p:ext uri="{BB962C8B-B14F-4D97-AF65-F5344CB8AC3E}">
        <p14:creationId xmlns:p14="http://schemas.microsoft.com/office/powerpoint/2010/main" val="2339364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38792"/>
            <a:ext cx="3886200" cy="31909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38792"/>
            <a:ext cx="3886200" cy="31909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A5ACC1-4CAE-4EDB-BA18-90E2FA4D4121}" type="datetimeFigureOut">
              <a:rPr lang="en-US"/>
              <a:pPr>
                <a:defRPr/>
              </a:pPr>
              <a:t>11/27/2021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31C809-192D-49FF-9F3B-DAD99629F295}" type="slidenum">
              <a:rPr lang="en-US" altLang="en-US"/>
              <a:pPr>
                <a:defRPr/>
              </a:pPr>
              <a:t>‹#›</a:t>
            </a:fld>
            <a:endParaRPr lang="en-US" altLang="en-US"/>
          </a:p>
        </p:txBody>
      </p:sp>
    </p:spTree>
    <p:extLst>
      <p:ext uri="{BB962C8B-B14F-4D97-AF65-F5344CB8AC3E}">
        <p14:creationId xmlns:p14="http://schemas.microsoft.com/office/powerpoint/2010/main" val="914591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67758"/>
            <a:ext cx="7886700" cy="97208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32853"/>
            <a:ext cx="3868340" cy="604202"/>
          </a:xfr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en-US" smtClean="0"/>
              <a:t>Click to edit Master text styles</a:t>
            </a:r>
          </a:p>
        </p:txBody>
      </p:sp>
      <p:sp>
        <p:nvSpPr>
          <p:cNvPr id="4" name="Content Placeholder 3"/>
          <p:cNvSpPr>
            <a:spLocks noGrp="1"/>
          </p:cNvSpPr>
          <p:nvPr>
            <p:ph sz="half" idx="2"/>
          </p:nvPr>
        </p:nvSpPr>
        <p:spPr>
          <a:xfrm>
            <a:off x="629842" y="1837055"/>
            <a:ext cx="3868340" cy="2702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32853"/>
            <a:ext cx="3887391" cy="604202"/>
          </a:xfr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en-US" smtClean="0"/>
              <a:t>Click to edit Master text styles</a:t>
            </a:r>
          </a:p>
        </p:txBody>
      </p:sp>
      <p:sp>
        <p:nvSpPr>
          <p:cNvPr id="6" name="Content Placeholder 5"/>
          <p:cNvSpPr>
            <a:spLocks noGrp="1"/>
          </p:cNvSpPr>
          <p:nvPr>
            <p:ph sz="quarter" idx="4"/>
          </p:nvPr>
        </p:nvSpPr>
        <p:spPr>
          <a:xfrm>
            <a:off x="4629150" y="1837055"/>
            <a:ext cx="3887391" cy="2702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DAE2C60-92F1-41A1-AEF8-35EEB17B1DC7}" type="datetimeFigureOut">
              <a:rPr lang="en-US"/>
              <a:pPr>
                <a:defRPr/>
              </a:pPr>
              <a:t>11/27/2021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A33633-F9C4-4984-A2F3-B84D66248DDC}" type="slidenum">
              <a:rPr lang="en-US" altLang="en-US"/>
              <a:pPr>
                <a:defRPr/>
              </a:pPr>
              <a:t>‹#›</a:t>
            </a:fld>
            <a:endParaRPr lang="en-US" altLang="en-US"/>
          </a:p>
        </p:txBody>
      </p:sp>
    </p:spTree>
    <p:extLst>
      <p:ext uri="{BB962C8B-B14F-4D97-AF65-F5344CB8AC3E}">
        <p14:creationId xmlns:p14="http://schemas.microsoft.com/office/powerpoint/2010/main" val="1672715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4BBF299-AEA4-4FA3-848C-AC953947C52C}" type="datetimeFigureOut">
              <a:rPr lang="en-US"/>
              <a:pPr>
                <a:defRPr/>
              </a:pPr>
              <a:t>11/27/2021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07DD8EA-423C-440B-B8BB-6C6C4E25E043}" type="slidenum">
              <a:rPr lang="en-US" altLang="en-US"/>
              <a:pPr>
                <a:defRPr/>
              </a:pPr>
              <a:t>‹#›</a:t>
            </a:fld>
            <a:endParaRPr lang="en-US" altLang="en-US"/>
          </a:p>
        </p:txBody>
      </p:sp>
    </p:spTree>
    <p:extLst>
      <p:ext uri="{BB962C8B-B14F-4D97-AF65-F5344CB8AC3E}">
        <p14:creationId xmlns:p14="http://schemas.microsoft.com/office/powerpoint/2010/main" val="1448917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2CADFD-D2A0-4FC6-BE0A-6F7C23E04064}" type="datetimeFigureOut">
              <a:rPr lang="en-US"/>
              <a:pPr>
                <a:defRPr/>
              </a:pPr>
              <a:t>11/27/2021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5C4ED1-F683-40A5-AD37-46421ABA9C84}" type="slidenum">
              <a:rPr lang="en-US" altLang="en-US"/>
              <a:pPr>
                <a:defRPr/>
              </a:pPr>
              <a:t>‹#›</a:t>
            </a:fld>
            <a:endParaRPr lang="en-US" altLang="en-US"/>
          </a:p>
        </p:txBody>
      </p:sp>
    </p:spTree>
    <p:extLst>
      <p:ext uri="{BB962C8B-B14F-4D97-AF65-F5344CB8AC3E}">
        <p14:creationId xmlns:p14="http://schemas.microsoft.com/office/powerpoint/2010/main" val="285133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DD5599-E587-45F4-8A5B-F383BD27EFE6}"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1FA0E-1560-4A1A-8DCC-16C037F6DEAA}" type="slidenum">
              <a:rPr lang="en-US" altLang="en-US"/>
              <a:pPr>
                <a:defRPr/>
              </a:pPr>
              <a:t>‹#›</a:t>
            </a:fld>
            <a:endParaRPr lang="en-US" altLang="en-US"/>
          </a:p>
        </p:txBody>
      </p:sp>
    </p:spTree>
    <p:extLst>
      <p:ext uri="{BB962C8B-B14F-4D97-AF65-F5344CB8AC3E}">
        <p14:creationId xmlns:p14="http://schemas.microsoft.com/office/powerpoint/2010/main" val="2420913931"/>
      </p:ext>
    </p:extLst>
  </p:cSld>
  <p:clrMapOvr>
    <a:masterClrMapping/>
  </p:clrMapOvr>
  <p:transition>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35280"/>
            <a:ext cx="2949178" cy="1173480"/>
          </a:xfrm>
        </p:spPr>
        <p:txBody>
          <a:bodyPr anchor="b"/>
          <a:lstStyle>
            <a:lvl1pPr>
              <a:defRPr sz="2347"/>
            </a:lvl1pPr>
          </a:lstStyle>
          <a:p>
            <a:r>
              <a:rPr lang="en-US" smtClean="0"/>
              <a:t>Click to edit Master title style</a:t>
            </a:r>
            <a:endParaRPr lang="en-US" dirty="0"/>
          </a:p>
        </p:txBody>
      </p:sp>
      <p:sp>
        <p:nvSpPr>
          <p:cNvPr id="3" name="Content Placeholder 2"/>
          <p:cNvSpPr>
            <a:spLocks noGrp="1"/>
          </p:cNvSpPr>
          <p:nvPr>
            <p:ph idx="1"/>
          </p:nvPr>
        </p:nvSpPr>
        <p:spPr>
          <a:xfrm>
            <a:off x="3887391" y="724112"/>
            <a:ext cx="4629150" cy="3573992"/>
          </a:xfrm>
        </p:spPr>
        <p:txBody>
          <a:bodyPr/>
          <a:lstStyle>
            <a:lvl1pPr>
              <a:defRPr sz="2347"/>
            </a:lvl1pPr>
            <a:lvl2pPr>
              <a:defRPr sz="2053"/>
            </a:lvl2pPr>
            <a:lvl3pPr>
              <a:defRPr sz="1760"/>
            </a:lvl3pPr>
            <a:lvl4pPr>
              <a:defRPr sz="1467"/>
            </a:lvl4pPr>
            <a:lvl5pPr>
              <a:defRPr sz="1467"/>
            </a:lvl5pPr>
            <a:lvl6pPr>
              <a:defRPr sz="1467"/>
            </a:lvl6pPr>
            <a:lvl7pPr>
              <a:defRPr sz="1467"/>
            </a:lvl7pPr>
            <a:lvl8pPr>
              <a:defRPr sz="1467"/>
            </a:lvl8pPr>
            <a:lvl9pPr>
              <a:defRPr sz="14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08760"/>
            <a:ext cx="2949178" cy="2795165"/>
          </a:xfrm>
        </p:spPr>
        <p:txBody>
          <a:bodyPr/>
          <a:lstStyle>
            <a:lvl1pPr marL="0" indent="0">
              <a:buNone/>
              <a:defRPr sz="1173"/>
            </a:lvl1pPr>
            <a:lvl2pPr marL="335265" indent="0">
              <a:buNone/>
              <a:defRPr sz="1027"/>
            </a:lvl2pPr>
            <a:lvl3pPr marL="670530" indent="0">
              <a:buNone/>
              <a:defRPr sz="880"/>
            </a:lvl3pPr>
            <a:lvl4pPr marL="1005794" indent="0">
              <a:buNone/>
              <a:defRPr sz="733"/>
            </a:lvl4pPr>
            <a:lvl5pPr marL="1341059" indent="0">
              <a:buNone/>
              <a:defRPr sz="733"/>
            </a:lvl5pPr>
            <a:lvl6pPr marL="1676324" indent="0">
              <a:buNone/>
              <a:defRPr sz="733"/>
            </a:lvl6pPr>
            <a:lvl7pPr marL="2011589" indent="0">
              <a:buNone/>
              <a:defRPr sz="733"/>
            </a:lvl7pPr>
            <a:lvl8pPr marL="2346853" indent="0">
              <a:buNone/>
              <a:defRPr sz="733"/>
            </a:lvl8pPr>
            <a:lvl9pPr marL="2682118" indent="0">
              <a:buNone/>
              <a:defRPr sz="7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B6FF85-0D6D-4DAA-8631-2F1102ACE15C}" type="datetimeFigureOut">
              <a:rPr lang="en-US"/>
              <a:pPr>
                <a:defRPr/>
              </a:pPr>
              <a:t>11/27/2021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F7244A-75F8-407B-8913-76A84B01DA35}" type="slidenum">
              <a:rPr lang="en-US" altLang="en-US"/>
              <a:pPr>
                <a:defRPr/>
              </a:pPr>
              <a:t>‹#›</a:t>
            </a:fld>
            <a:endParaRPr lang="en-US" altLang="en-US"/>
          </a:p>
        </p:txBody>
      </p:sp>
    </p:spTree>
    <p:extLst>
      <p:ext uri="{BB962C8B-B14F-4D97-AF65-F5344CB8AC3E}">
        <p14:creationId xmlns:p14="http://schemas.microsoft.com/office/powerpoint/2010/main" val="1852408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35280"/>
            <a:ext cx="2949178" cy="1173480"/>
          </a:xfrm>
        </p:spPr>
        <p:txBody>
          <a:bodyPr anchor="b"/>
          <a:lstStyle>
            <a:lvl1pPr>
              <a:defRPr sz="234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24112"/>
            <a:ext cx="4629150" cy="3573992"/>
          </a:xfrm>
        </p:spPr>
        <p:txBody>
          <a:bodyPr rtlCol="0">
            <a:normAutofit/>
          </a:bodyPr>
          <a:lstStyle>
            <a:lvl1pPr marL="0" indent="0">
              <a:buNone/>
              <a:defRPr sz="2347"/>
            </a:lvl1pPr>
            <a:lvl2pPr marL="335265" indent="0">
              <a:buNone/>
              <a:defRPr sz="2053"/>
            </a:lvl2pPr>
            <a:lvl3pPr marL="670530" indent="0">
              <a:buNone/>
              <a:defRPr sz="1760"/>
            </a:lvl3pPr>
            <a:lvl4pPr marL="1005794" indent="0">
              <a:buNone/>
              <a:defRPr sz="1467"/>
            </a:lvl4pPr>
            <a:lvl5pPr marL="1341059" indent="0">
              <a:buNone/>
              <a:defRPr sz="1467"/>
            </a:lvl5pPr>
            <a:lvl6pPr marL="1676324" indent="0">
              <a:buNone/>
              <a:defRPr sz="1467"/>
            </a:lvl6pPr>
            <a:lvl7pPr marL="2011589" indent="0">
              <a:buNone/>
              <a:defRPr sz="1467"/>
            </a:lvl7pPr>
            <a:lvl8pPr marL="2346853" indent="0">
              <a:buNone/>
              <a:defRPr sz="1467"/>
            </a:lvl8pPr>
            <a:lvl9pPr marL="2682118" indent="0">
              <a:buNone/>
              <a:defRPr sz="1467"/>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1508760"/>
            <a:ext cx="2949178" cy="2795165"/>
          </a:xfrm>
        </p:spPr>
        <p:txBody>
          <a:bodyPr/>
          <a:lstStyle>
            <a:lvl1pPr marL="0" indent="0">
              <a:buNone/>
              <a:defRPr sz="1173"/>
            </a:lvl1pPr>
            <a:lvl2pPr marL="335265" indent="0">
              <a:buNone/>
              <a:defRPr sz="1027"/>
            </a:lvl2pPr>
            <a:lvl3pPr marL="670530" indent="0">
              <a:buNone/>
              <a:defRPr sz="880"/>
            </a:lvl3pPr>
            <a:lvl4pPr marL="1005794" indent="0">
              <a:buNone/>
              <a:defRPr sz="733"/>
            </a:lvl4pPr>
            <a:lvl5pPr marL="1341059" indent="0">
              <a:buNone/>
              <a:defRPr sz="733"/>
            </a:lvl5pPr>
            <a:lvl6pPr marL="1676324" indent="0">
              <a:buNone/>
              <a:defRPr sz="733"/>
            </a:lvl6pPr>
            <a:lvl7pPr marL="2011589" indent="0">
              <a:buNone/>
              <a:defRPr sz="733"/>
            </a:lvl7pPr>
            <a:lvl8pPr marL="2346853" indent="0">
              <a:buNone/>
              <a:defRPr sz="733"/>
            </a:lvl8pPr>
            <a:lvl9pPr marL="2682118" indent="0">
              <a:buNone/>
              <a:defRPr sz="7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ACDA8-9CC3-4EEB-BB8B-925852B9C840}" type="datetimeFigureOut">
              <a:rPr lang="en-US"/>
              <a:pPr>
                <a:defRPr/>
              </a:pPr>
              <a:t>11/27/2021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3B6363-A28A-482E-A9EB-256E73305FF7}" type="slidenum">
              <a:rPr lang="en-US" altLang="en-US"/>
              <a:pPr>
                <a:defRPr/>
              </a:pPr>
              <a:t>‹#›</a:t>
            </a:fld>
            <a:endParaRPr lang="en-US" altLang="en-US"/>
          </a:p>
        </p:txBody>
      </p:sp>
    </p:spTree>
    <p:extLst>
      <p:ext uri="{BB962C8B-B14F-4D97-AF65-F5344CB8AC3E}">
        <p14:creationId xmlns:p14="http://schemas.microsoft.com/office/powerpoint/2010/main" val="2530675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5DE7B06-3066-4578-8128-71058F2C73D8}"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5574D3-E4B8-43BC-A131-2ED6D12872ED}" type="slidenum">
              <a:rPr lang="en-US" altLang="en-US"/>
              <a:pPr>
                <a:defRPr/>
              </a:pPr>
              <a:t>‹#›</a:t>
            </a:fld>
            <a:endParaRPr lang="en-US" altLang="en-US"/>
          </a:p>
        </p:txBody>
      </p:sp>
    </p:spTree>
    <p:extLst>
      <p:ext uri="{BB962C8B-B14F-4D97-AF65-F5344CB8AC3E}">
        <p14:creationId xmlns:p14="http://schemas.microsoft.com/office/powerpoint/2010/main" val="897539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67758"/>
            <a:ext cx="1971675" cy="426201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67758"/>
            <a:ext cx="5800725" cy="42620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1AEB08A-41DC-4B0A-B62B-E7C2FE1FE0F4}"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5C0DD5-B3E2-4C87-9BCA-384912529AFA}" type="slidenum">
              <a:rPr lang="en-US" altLang="en-US"/>
              <a:pPr>
                <a:defRPr/>
              </a:pPr>
              <a:t>‹#›</a:t>
            </a:fld>
            <a:endParaRPr lang="en-US" altLang="en-US"/>
          </a:p>
        </p:txBody>
      </p:sp>
    </p:spTree>
    <p:extLst>
      <p:ext uri="{BB962C8B-B14F-4D97-AF65-F5344CB8AC3E}">
        <p14:creationId xmlns:p14="http://schemas.microsoft.com/office/powerpoint/2010/main" val="827213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图片包含 事情&#10;&#10;已生成极高可信度的说明"/>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a:extLst/>
          </p:cNvPr>
          <p:cNvSpPr>
            <a:spLocks noGrp="1"/>
          </p:cNvSpPr>
          <p:nvPr>
            <p:ph type="ctrTitle"/>
          </p:nvPr>
        </p:nvSpPr>
        <p:spPr>
          <a:xfrm>
            <a:off x="1143000" y="823066"/>
            <a:ext cx="6858000" cy="1750907"/>
          </a:xfrm>
        </p:spPr>
        <p:txBody>
          <a:bodyPr anchor="b"/>
          <a:lstStyle>
            <a:lvl1pPr algn="ctr">
              <a:defRPr sz="4400"/>
            </a:lvl1pPr>
          </a:lstStyle>
          <a:p>
            <a:r>
              <a:rPr lang="zh-CN" altLang="en-US"/>
              <a:t>单击此处编辑母版标题样式</a:t>
            </a:r>
          </a:p>
        </p:txBody>
      </p:sp>
      <p:sp>
        <p:nvSpPr>
          <p:cNvPr id="3" name="副标题 2">
            <a:extLst/>
          </p:cNvPr>
          <p:cNvSpPr>
            <a:spLocks noGrp="1"/>
          </p:cNvSpPr>
          <p:nvPr>
            <p:ph type="subTitle" idx="1"/>
          </p:nvPr>
        </p:nvSpPr>
        <p:spPr>
          <a:xfrm>
            <a:off x="1143000" y="2641495"/>
            <a:ext cx="6858000" cy="1214225"/>
          </a:xfrm>
        </p:spPr>
        <p:txBody>
          <a:bodyPr/>
          <a:lstStyle>
            <a:lvl1pPr marL="0" indent="0" algn="ctr">
              <a:buNone/>
              <a:defRPr sz="1760"/>
            </a:lvl1pPr>
            <a:lvl2pPr marL="335265" indent="0" algn="ctr">
              <a:buNone/>
              <a:defRPr sz="1467"/>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zh-CN" altLang="en-US"/>
              <a:t>单击以编辑母版副标题样式</a:t>
            </a:r>
          </a:p>
        </p:txBody>
      </p:sp>
      <p:sp>
        <p:nvSpPr>
          <p:cNvPr id="5" name="日期占位符 3">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0CB6CEB6-193E-424B-AC94-9294A64E7DD4}" type="datetimeFigureOut">
              <a:rPr lang="zh-CN" altLang="en-US"/>
              <a:pPr>
                <a:defRPr/>
              </a:pPr>
              <a:t>2021/11/27</a:t>
            </a:fld>
            <a:endParaRPr lang="zh-CN" altLang="en-US"/>
          </a:p>
        </p:txBody>
      </p:sp>
      <p:sp>
        <p:nvSpPr>
          <p:cNvPr id="6" name="页脚占位符 4">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5">
            <a:extLst/>
          </p:cNvPr>
          <p:cNvSpPr>
            <a:spLocks noGrp="1"/>
          </p:cNvSpPr>
          <p:nvPr>
            <p:ph type="sldNum" sz="quarter" idx="12"/>
          </p:nvPr>
        </p:nvSpPr>
        <p:spPr/>
        <p:txBody>
          <a:bodyPr/>
          <a:lstStyle>
            <a:lvl1pPr eaLnBrk="0" hangingPunct="0">
              <a:defRPr smtClean="0"/>
            </a:lvl1pPr>
          </a:lstStyle>
          <a:p>
            <a:pPr>
              <a:defRPr/>
            </a:pPr>
            <a:fld id="{801159AD-9A29-473A-97A9-12D1586393D0}" type="slidenum">
              <a:rPr lang="zh-CN" altLang="en-US"/>
              <a:pPr>
                <a:defRPr/>
              </a:pPr>
              <a:t>‹#›</a:t>
            </a:fld>
            <a:endParaRPr lang="zh-CN" altLang="en-US"/>
          </a:p>
        </p:txBody>
      </p:sp>
    </p:spTree>
    <p:extLst>
      <p:ext uri="{BB962C8B-B14F-4D97-AF65-F5344CB8AC3E}">
        <p14:creationId xmlns:p14="http://schemas.microsoft.com/office/powerpoint/2010/main" val="36828527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内容占位符 2">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7A4E5477-23A9-485B-9044-89C72434E75D}" type="datetimeFigureOut">
              <a:rPr lang="zh-CN" altLang="en-US"/>
              <a:pPr>
                <a:defRPr/>
              </a:pPr>
              <a:t>2021/11/27</a:t>
            </a:fld>
            <a:endParaRPr lang="zh-CN" altLang="en-US"/>
          </a:p>
        </p:txBody>
      </p:sp>
      <p:sp>
        <p:nvSpPr>
          <p:cNvPr id="5" name="页脚占位符 4">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p:cNvPr>
          <p:cNvSpPr>
            <a:spLocks noGrp="1"/>
          </p:cNvSpPr>
          <p:nvPr>
            <p:ph type="sldNum" sz="quarter" idx="12"/>
          </p:nvPr>
        </p:nvSpPr>
        <p:spPr/>
        <p:txBody>
          <a:bodyPr/>
          <a:lstStyle>
            <a:lvl1pPr eaLnBrk="0" hangingPunct="0">
              <a:defRPr smtClean="0"/>
            </a:lvl1pPr>
          </a:lstStyle>
          <a:p>
            <a:pPr>
              <a:defRPr/>
            </a:pPr>
            <a:fld id="{2657D3C1-3A81-4EBA-83E9-D4ED0DEEEC42}" type="slidenum">
              <a:rPr lang="zh-CN" altLang="en-US"/>
              <a:pPr>
                <a:defRPr/>
              </a:pPr>
              <a:t>‹#›</a:t>
            </a:fld>
            <a:endParaRPr lang="zh-CN" altLang="en-US"/>
          </a:p>
        </p:txBody>
      </p:sp>
    </p:spTree>
    <p:extLst>
      <p:ext uri="{BB962C8B-B14F-4D97-AF65-F5344CB8AC3E}">
        <p14:creationId xmlns:p14="http://schemas.microsoft.com/office/powerpoint/2010/main" val="175596422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3888" y="1253808"/>
            <a:ext cx="7886700" cy="2092007"/>
          </a:xfrm>
        </p:spPr>
        <p:txBody>
          <a:bodyPr anchor="b"/>
          <a:lstStyle>
            <a:lvl1pPr>
              <a:defRPr sz="4400"/>
            </a:lvl1pPr>
          </a:lstStyle>
          <a:p>
            <a:r>
              <a:rPr lang="zh-CN" altLang="en-US"/>
              <a:t>单击此处编辑母版标题样式</a:t>
            </a:r>
          </a:p>
        </p:txBody>
      </p:sp>
      <p:sp>
        <p:nvSpPr>
          <p:cNvPr id="3" name="文本占位符 2">
            <a:extLst/>
          </p:cNvPr>
          <p:cNvSpPr>
            <a:spLocks noGrp="1"/>
          </p:cNvSpPr>
          <p:nvPr>
            <p:ph type="body" idx="1"/>
          </p:nvPr>
        </p:nvSpPr>
        <p:spPr>
          <a:xfrm>
            <a:off x="623888" y="3365607"/>
            <a:ext cx="7886700" cy="1100137"/>
          </a:xfrm>
        </p:spPr>
        <p:txBody>
          <a:bodyPr/>
          <a:lstStyle>
            <a:lvl1pPr marL="0" indent="0">
              <a:buNone/>
              <a:defRPr sz="1760">
                <a:solidFill>
                  <a:schemeClr val="tx1">
                    <a:tint val="75000"/>
                  </a:schemeClr>
                </a:solidFill>
              </a:defRPr>
            </a:lvl1pPr>
            <a:lvl2pPr marL="335265" indent="0">
              <a:buNone/>
              <a:defRPr sz="1467">
                <a:solidFill>
                  <a:schemeClr val="tx1">
                    <a:tint val="75000"/>
                  </a:schemeClr>
                </a:solidFill>
              </a:defRPr>
            </a:lvl2pPr>
            <a:lvl3pPr marL="670530" indent="0">
              <a:buNone/>
              <a:defRPr sz="1320">
                <a:solidFill>
                  <a:schemeClr val="tx1">
                    <a:tint val="75000"/>
                  </a:schemeClr>
                </a:solidFill>
              </a:defRPr>
            </a:lvl3pPr>
            <a:lvl4pPr marL="1005794" indent="0">
              <a:buNone/>
              <a:defRPr sz="1173">
                <a:solidFill>
                  <a:schemeClr val="tx1">
                    <a:tint val="75000"/>
                  </a:schemeClr>
                </a:solidFill>
              </a:defRPr>
            </a:lvl4pPr>
            <a:lvl5pPr marL="1341059" indent="0">
              <a:buNone/>
              <a:defRPr sz="1173">
                <a:solidFill>
                  <a:schemeClr val="tx1">
                    <a:tint val="75000"/>
                  </a:schemeClr>
                </a:solidFill>
              </a:defRPr>
            </a:lvl5pPr>
            <a:lvl6pPr marL="1676324" indent="0">
              <a:buNone/>
              <a:defRPr sz="1173">
                <a:solidFill>
                  <a:schemeClr val="tx1">
                    <a:tint val="75000"/>
                  </a:schemeClr>
                </a:solidFill>
              </a:defRPr>
            </a:lvl6pPr>
            <a:lvl7pPr marL="2011589" indent="0">
              <a:buNone/>
              <a:defRPr sz="1173">
                <a:solidFill>
                  <a:schemeClr val="tx1">
                    <a:tint val="75000"/>
                  </a:schemeClr>
                </a:solidFill>
              </a:defRPr>
            </a:lvl7pPr>
            <a:lvl8pPr marL="2346853" indent="0">
              <a:buNone/>
              <a:defRPr sz="1173">
                <a:solidFill>
                  <a:schemeClr val="tx1">
                    <a:tint val="75000"/>
                  </a:schemeClr>
                </a:solidFill>
              </a:defRPr>
            </a:lvl8pPr>
            <a:lvl9pPr marL="2682118" indent="0">
              <a:buNone/>
              <a:defRPr sz="1173">
                <a:solidFill>
                  <a:schemeClr val="tx1">
                    <a:tint val="75000"/>
                  </a:schemeClr>
                </a:solidFill>
              </a:defRPr>
            </a:lvl9pPr>
          </a:lstStyle>
          <a:p>
            <a:pPr lvl="0"/>
            <a:r>
              <a:rPr lang="zh-CN" altLang="en-US"/>
              <a:t>编辑母版文本样式</a:t>
            </a:r>
          </a:p>
        </p:txBody>
      </p:sp>
      <p:sp>
        <p:nvSpPr>
          <p:cNvPr id="4" name="日期占位符 3">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A9D5EA8C-43B7-4DD2-A988-B9121699E5CD}" type="datetimeFigureOut">
              <a:rPr lang="zh-CN" altLang="en-US"/>
              <a:pPr>
                <a:defRPr/>
              </a:pPr>
              <a:t>2021/11/27</a:t>
            </a:fld>
            <a:endParaRPr lang="zh-CN" altLang="en-US"/>
          </a:p>
        </p:txBody>
      </p:sp>
      <p:sp>
        <p:nvSpPr>
          <p:cNvPr id="5" name="页脚占位符 4">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p:cNvPr>
          <p:cNvSpPr>
            <a:spLocks noGrp="1"/>
          </p:cNvSpPr>
          <p:nvPr>
            <p:ph type="sldNum" sz="quarter" idx="12"/>
          </p:nvPr>
        </p:nvSpPr>
        <p:spPr/>
        <p:txBody>
          <a:bodyPr/>
          <a:lstStyle>
            <a:lvl1pPr eaLnBrk="0" hangingPunct="0">
              <a:defRPr smtClean="0"/>
            </a:lvl1pPr>
          </a:lstStyle>
          <a:p>
            <a:pPr>
              <a:defRPr/>
            </a:pPr>
            <a:fld id="{10A347A4-0AC9-4028-93E2-E963BBF993C2}" type="slidenum">
              <a:rPr lang="zh-CN" altLang="en-US"/>
              <a:pPr>
                <a:defRPr/>
              </a:pPr>
              <a:t>‹#›</a:t>
            </a:fld>
            <a:endParaRPr lang="zh-CN" altLang="en-US"/>
          </a:p>
        </p:txBody>
      </p:sp>
    </p:spTree>
    <p:extLst>
      <p:ext uri="{BB962C8B-B14F-4D97-AF65-F5344CB8AC3E}">
        <p14:creationId xmlns:p14="http://schemas.microsoft.com/office/powerpoint/2010/main" val="82060934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内容占位符 2">
            <a:extLst/>
          </p:cNvPr>
          <p:cNvSpPr>
            <a:spLocks noGrp="1"/>
          </p:cNvSpPr>
          <p:nvPr>
            <p:ph sz="half" idx="1"/>
          </p:nvPr>
        </p:nvSpPr>
        <p:spPr>
          <a:xfrm>
            <a:off x="628650" y="1338792"/>
            <a:ext cx="3886200" cy="319098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p:cNvPr>
          <p:cNvSpPr>
            <a:spLocks noGrp="1"/>
          </p:cNvSpPr>
          <p:nvPr>
            <p:ph sz="half" idx="2"/>
          </p:nvPr>
        </p:nvSpPr>
        <p:spPr>
          <a:xfrm>
            <a:off x="4629150" y="1338792"/>
            <a:ext cx="3886200" cy="319098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6BD0734A-463B-422A-BA16-9377FC6D9CA2}" type="datetimeFigureOut">
              <a:rPr lang="zh-CN" altLang="en-US"/>
              <a:pPr>
                <a:defRPr/>
              </a:pPr>
              <a:t>2021/11/27</a:t>
            </a:fld>
            <a:endParaRPr lang="zh-CN" altLang="en-US"/>
          </a:p>
        </p:txBody>
      </p:sp>
      <p:sp>
        <p:nvSpPr>
          <p:cNvPr id="6" name="页脚占位符 5">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p:cNvPr>
          <p:cNvSpPr>
            <a:spLocks noGrp="1"/>
          </p:cNvSpPr>
          <p:nvPr>
            <p:ph type="sldNum" sz="quarter" idx="12"/>
          </p:nvPr>
        </p:nvSpPr>
        <p:spPr/>
        <p:txBody>
          <a:bodyPr/>
          <a:lstStyle>
            <a:lvl1pPr eaLnBrk="0" hangingPunct="0">
              <a:defRPr smtClean="0"/>
            </a:lvl1pPr>
          </a:lstStyle>
          <a:p>
            <a:pPr>
              <a:defRPr/>
            </a:pPr>
            <a:fld id="{B6DC9C0A-5528-44FF-80CB-704C319A6042}" type="slidenum">
              <a:rPr lang="zh-CN" altLang="en-US"/>
              <a:pPr>
                <a:defRPr/>
              </a:pPr>
              <a:t>‹#›</a:t>
            </a:fld>
            <a:endParaRPr lang="zh-CN" altLang="en-US"/>
          </a:p>
        </p:txBody>
      </p:sp>
    </p:spTree>
    <p:extLst>
      <p:ext uri="{BB962C8B-B14F-4D97-AF65-F5344CB8AC3E}">
        <p14:creationId xmlns:p14="http://schemas.microsoft.com/office/powerpoint/2010/main" val="412679096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10"/>
          <p:cNvSpPr>
            <a:spLocks noChangeArrowheads="1"/>
          </p:cNvSpPr>
          <p:nvPr userDrawn="1"/>
        </p:nvSpPr>
        <p:spPr bwMode="auto">
          <a:xfrm>
            <a:off x="6243638" y="2830513"/>
            <a:ext cx="5810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模板下载：</a:t>
            </a:r>
            <a:r>
              <a:rPr lang="en-US" altLang="zh-CN" sz="100" smtClean="0">
                <a:solidFill>
                  <a:srgbClr val="FFFFFF"/>
                </a:solidFill>
                <a:latin typeface="Calibri" panose="020F0502020204030204" pitchFamily="34" charset="0"/>
                <a:ea typeface="宋体" panose="02010600030101010101" pitchFamily="2" charset="-122"/>
              </a:rPr>
              <a:t>www.1ppt.com/moban/          </a:t>
            </a:r>
            <a:r>
              <a:rPr lang="zh-CN" altLang="en-US" sz="100" smtClean="0">
                <a:solidFill>
                  <a:srgbClr val="FFFFFF"/>
                </a:solidFill>
                <a:latin typeface="Calibri" panose="020F0502020204030204" pitchFamily="34" charset="0"/>
                <a:ea typeface="宋体" panose="02010600030101010101" pitchFamily="2" charset="-122"/>
              </a:rPr>
              <a:t>行业</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模板：</a:t>
            </a:r>
            <a:r>
              <a:rPr lang="en-US" altLang="zh-CN" sz="100" smtClean="0">
                <a:solidFill>
                  <a:srgbClr val="FFFFFF"/>
                </a:solidFill>
                <a:latin typeface="Calibri" panose="020F0502020204030204" pitchFamily="34" charset="0"/>
                <a:ea typeface="宋体" panose="02010600030101010101" pitchFamily="2" charset="-122"/>
              </a:rPr>
              <a:t>www.1ppt.com/hangye/ </a:t>
            </a:r>
          </a:p>
          <a:p>
            <a:pPr eaLnBrk="1" hangingPunct="1">
              <a:defRPr/>
            </a:pPr>
            <a:r>
              <a:rPr lang="zh-CN" altLang="en-US" sz="100" smtClean="0">
                <a:solidFill>
                  <a:srgbClr val="FFFFFF"/>
                </a:solidFill>
                <a:latin typeface="Calibri" panose="020F0502020204030204" pitchFamily="34" charset="0"/>
                <a:ea typeface="宋体" panose="02010600030101010101" pitchFamily="2" charset="-122"/>
              </a:rPr>
              <a:t>节日</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模板：</a:t>
            </a:r>
            <a:r>
              <a:rPr lang="en-US" altLang="zh-CN" sz="100" smtClean="0">
                <a:solidFill>
                  <a:srgbClr val="FFFFFF"/>
                </a:solidFill>
                <a:latin typeface="Calibri" panose="020F0502020204030204" pitchFamily="34" charset="0"/>
                <a:ea typeface="宋体" panose="02010600030101010101" pitchFamily="2" charset="-122"/>
              </a:rPr>
              <a:t>www.1ppt.com/jieri/          PPT</a:t>
            </a:r>
            <a:r>
              <a:rPr lang="zh-CN" altLang="en-US" sz="100" smtClean="0">
                <a:solidFill>
                  <a:srgbClr val="FFFFFF"/>
                </a:solidFill>
                <a:latin typeface="Calibri" panose="020F0502020204030204" pitchFamily="34" charset="0"/>
                <a:ea typeface="宋体" panose="02010600030101010101" pitchFamily="2" charset="-122"/>
              </a:rPr>
              <a:t>素材：</a:t>
            </a:r>
            <a:r>
              <a:rPr lang="en-US" altLang="zh-CN" sz="100" smtClean="0">
                <a:solidFill>
                  <a:srgbClr val="FFFFFF"/>
                </a:solidFill>
                <a:latin typeface="Calibri" panose="020F0502020204030204" pitchFamily="34" charset="0"/>
                <a:ea typeface="宋体" panose="02010600030101010101" pitchFamily="2" charset="-122"/>
              </a:rPr>
              <a:t>www.1ppt.com/sucai/</a:t>
            </a:r>
          </a:p>
          <a:p>
            <a:pPr eaLnBrk="1" hangingPunct="1">
              <a:defRPr/>
            </a:pP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背景图片：</a:t>
            </a:r>
            <a:r>
              <a:rPr lang="en-US" altLang="zh-CN" sz="100" smtClean="0">
                <a:solidFill>
                  <a:srgbClr val="FFFFFF"/>
                </a:solidFill>
                <a:latin typeface="Calibri" panose="020F0502020204030204" pitchFamily="34" charset="0"/>
                <a:ea typeface="宋体" panose="02010600030101010101" pitchFamily="2" charset="-122"/>
              </a:rPr>
              <a:t>www.1ppt.com/beijing/        PPT</a:t>
            </a:r>
            <a:r>
              <a:rPr lang="zh-CN" altLang="en-US" sz="100" smtClean="0">
                <a:solidFill>
                  <a:srgbClr val="FFFFFF"/>
                </a:solidFill>
                <a:latin typeface="Calibri" panose="020F0502020204030204" pitchFamily="34" charset="0"/>
                <a:ea typeface="宋体" panose="02010600030101010101" pitchFamily="2" charset="-122"/>
              </a:rPr>
              <a:t>图表：</a:t>
            </a:r>
            <a:r>
              <a:rPr lang="en-US" altLang="zh-CN" sz="100" smtClean="0">
                <a:solidFill>
                  <a:srgbClr val="FFFFFF"/>
                </a:solidFill>
                <a:latin typeface="Calibri" panose="020F0502020204030204" pitchFamily="34" charset="0"/>
                <a:ea typeface="宋体" panose="02010600030101010101" pitchFamily="2" charset="-122"/>
              </a:rPr>
              <a:t>www.1ppt.com/tubiao/      </a:t>
            </a:r>
          </a:p>
          <a:p>
            <a:pPr eaLnBrk="1" hangingPunct="1">
              <a:defRPr/>
            </a:pPr>
            <a:r>
              <a:rPr lang="zh-CN" altLang="en-US" sz="100" smtClean="0">
                <a:solidFill>
                  <a:srgbClr val="FFFFFF"/>
                </a:solidFill>
                <a:latin typeface="Calibri" panose="020F0502020204030204" pitchFamily="34" charset="0"/>
                <a:ea typeface="宋体" panose="02010600030101010101" pitchFamily="2" charset="-122"/>
              </a:rPr>
              <a:t>精美</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下载：</a:t>
            </a:r>
            <a:r>
              <a:rPr lang="en-US" altLang="zh-CN" sz="100" smtClean="0">
                <a:solidFill>
                  <a:srgbClr val="FFFFFF"/>
                </a:solidFill>
                <a:latin typeface="Calibri" panose="020F0502020204030204" pitchFamily="34" charset="0"/>
                <a:ea typeface="宋体" panose="02010600030101010101" pitchFamily="2" charset="-122"/>
              </a:rPr>
              <a:t>www.1ppt.com/xiazai/         PPT</a:t>
            </a:r>
            <a:r>
              <a:rPr lang="zh-CN" altLang="en-US" sz="100" smtClean="0">
                <a:solidFill>
                  <a:srgbClr val="FFFFFF"/>
                </a:solidFill>
                <a:latin typeface="Calibri" panose="020F0502020204030204" pitchFamily="34" charset="0"/>
                <a:ea typeface="宋体" panose="02010600030101010101" pitchFamily="2" charset="-122"/>
              </a:rPr>
              <a:t>教程： </a:t>
            </a:r>
            <a:r>
              <a:rPr lang="en-US" altLang="zh-CN" sz="100" smtClean="0">
                <a:solidFill>
                  <a:srgbClr val="FFFFFF"/>
                </a:solidFill>
                <a:latin typeface="Calibri" panose="020F0502020204030204" pitchFamily="34" charset="0"/>
                <a:ea typeface="宋体" panose="02010600030101010101" pitchFamily="2" charset="-122"/>
              </a:rPr>
              <a:t>www.1ppt.com/powerpoint/      </a:t>
            </a:r>
          </a:p>
          <a:p>
            <a:pPr eaLnBrk="1" hangingPunct="1">
              <a:defRPr/>
            </a:pP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课件：</a:t>
            </a:r>
            <a:r>
              <a:rPr lang="en-US" altLang="zh-CN" sz="100" smtClean="0">
                <a:solidFill>
                  <a:srgbClr val="FFFFFF"/>
                </a:solidFill>
                <a:latin typeface="Calibri" panose="020F0502020204030204" pitchFamily="34" charset="0"/>
                <a:ea typeface="宋体" panose="02010600030101010101" pitchFamily="2" charset="-122"/>
              </a:rPr>
              <a:t>www.1ppt.com/kejian/             </a:t>
            </a:r>
            <a:r>
              <a:rPr lang="zh-CN" altLang="en-US" sz="100" smtClean="0">
                <a:solidFill>
                  <a:srgbClr val="FFFFFF"/>
                </a:solidFill>
                <a:latin typeface="Calibri" panose="020F0502020204030204" pitchFamily="34" charset="0"/>
                <a:ea typeface="宋体" panose="02010600030101010101" pitchFamily="2" charset="-122"/>
              </a:rPr>
              <a:t>字体下载：</a:t>
            </a:r>
            <a:r>
              <a:rPr lang="en-US" altLang="zh-CN" sz="100" smtClean="0">
                <a:solidFill>
                  <a:srgbClr val="FFFFFF"/>
                </a:solidFill>
                <a:latin typeface="Calibri" panose="020F0502020204030204" pitchFamily="34" charset="0"/>
                <a:ea typeface="宋体" panose="02010600030101010101" pitchFamily="2" charset="-122"/>
              </a:rPr>
              <a:t>www.1ppt.com/ziti/</a:t>
            </a:r>
          </a:p>
          <a:p>
            <a:pPr eaLnBrk="1" hangingPunct="1">
              <a:defRPr/>
            </a:pPr>
            <a:r>
              <a:rPr lang="zh-CN" altLang="en-US" sz="100" smtClean="0">
                <a:solidFill>
                  <a:srgbClr val="FFFFFF"/>
                </a:solidFill>
                <a:latin typeface="Calibri" panose="020F0502020204030204" pitchFamily="34" charset="0"/>
                <a:ea typeface="宋体" panose="02010600030101010101" pitchFamily="2" charset="-122"/>
              </a:rPr>
              <a:t>工作总结</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a:t>
            </a:r>
            <a:r>
              <a:rPr lang="en-US" altLang="zh-CN" sz="100" smtClean="0">
                <a:solidFill>
                  <a:srgbClr val="FFFFFF"/>
                </a:solidFill>
                <a:latin typeface="Calibri" panose="020F0502020204030204" pitchFamily="34" charset="0"/>
                <a:ea typeface="宋体" panose="02010600030101010101" pitchFamily="2" charset="-122"/>
              </a:rPr>
              <a:t>www.1ppt.com/xiazai/zongjie/ </a:t>
            </a:r>
            <a:r>
              <a:rPr lang="zh-CN" altLang="en-US" sz="100" smtClean="0">
                <a:solidFill>
                  <a:srgbClr val="FFFFFF"/>
                </a:solidFill>
                <a:latin typeface="Calibri" panose="020F0502020204030204" pitchFamily="34" charset="0"/>
                <a:ea typeface="宋体" panose="02010600030101010101" pitchFamily="2" charset="-122"/>
              </a:rPr>
              <a:t>工作计划：</a:t>
            </a:r>
            <a:r>
              <a:rPr lang="en-US" altLang="zh-CN" sz="100" smtClean="0">
                <a:solidFill>
                  <a:srgbClr val="FFFFFF"/>
                </a:solidFill>
                <a:latin typeface="Calibri" panose="020F0502020204030204" pitchFamily="34" charset="0"/>
                <a:ea typeface="宋体" panose="02010600030101010101" pitchFamily="2" charset="-122"/>
              </a:rPr>
              <a:t>www.1ppt.com/xiazai/jihua/</a:t>
            </a:r>
          </a:p>
          <a:p>
            <a:pPr eaLnBrk="1" hangingPunct="1">
              <a:defRPr/>
            </a:pPr>
            <a:r>
              <a:rPr lang="zh-CN" altLang="en-US" sz="100" smtClean="0">
                <a:solidFill>
                  <a:srgbClr val="FFFFFF"/>
                </a:solidFill>
                <a:latin typeface="Calibri" panose="020F0502020204030204" pitchFamily="34" charset="0"/>
                <a:ea typeface="宋体" panose="02010600030101010101" pitchFamily="2" charset="-122"/>
              </a:rPr>
              <a:t>商务</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模板：</a:t>
            </a:r>
            <a:r>
              <a:rPr lang="en-US" altLang="zh-CN" sz="100" smtClean="0">
                <a:solidFill>
                  <a:srgbClr val="FFFFFF"/>
                </a:solidFill>
                <a:latin typeface="Calibri" panose="020F0502020204030204" pitchFamily="34" charset="0"/>
                <a:ea typeface="宋体" panose="02010600030101010101" pitchFamily="2" charset="-122"/>
              </a:rPr>
              <a:t>www.1ppt.com/moban/shangwu/  </a:t>
            </a:r>
            <a:r>
              <a:rPr lang="zh-CN" altLang="en-US" sz="100" smtClean="0">
                <a:solidFill>
                  <a:srgbClr val="FFFFFF"/>
                </a:solidFill>
                <a:latin typeface="Calibri" panose="020F0502020204030204" pitchFamily="34" charset="0"/>
                <a:ea typeface="宋体" panose="02010600030101010101" pitchFamily="2" charset="-122"/>
              </a:rPr>
              <a:t>个人简历</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a:t>
            </a:r>
            <a:r>
              <a:rPr lang="en-US" altLang="zh-CN" sz="100" smtClean="0">
                <a:solidFill>
                  <a:srgbClr val="FFFFFF"/>
                </a:solidFill>
                <a:latin typeface="Calibri" panose="020F0502020204030204" pitchFamily="34" charset="0"/>
                <a:ea typeface="宋体" panose="02010600030101010101" pitchFamily="2" charset="-122"/>
              </a:rPr>
              <a:t>www.1ppt.com/xiazai/jianli/  </a:t>
            </a:r>
          </a:p>
          <a:p>
            <a:pPr eaLnBrk="1" hangingPunct="1">
              <a:defRPr/>
            </a:pPr>
            <a:r>
              <a:rPr lang="zh-CN" altLang="en-US" sz="100" smtClean="0">
                <a:solidFill>
                  <a:srgbClr val="FFFFFF"/>
                </a:solidFill>
                <a:latin typeface="Calibri" panose="020F0502020204030204" pitchFamily="34" charset="0"/>
                <a:ea typeface="宋体" panose="02010600030101010101" pitchFamily="2" charset="-122"/>
              </a:rPr>
              <a:t>毕业答辩</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a:t>
            </a:r>
            <a:r>
              <a:rPr lang="en-US" altLang="zh-CN" sz="100" smtClean="0">
                <a:solidFill>
                  <a:srgbClr val="FFFFFF"/>
                </a:solidFill>
                <a:latin typeface="Calibri" panose="020F0502020204030204" pitchFamily="34" charset="0"/>
                <a:ea typeface="宋体" panose="02010600030101010101" pitchFamily="2" charset="-122"/>
              </a:rPr>
              <a:t>www.1ppt.com/xiazai/dabian/  </a:t>
            </a:r>
            <a:r>
              <a:rPr lang="zh-CN" altLang="en-US" sz="100" smtClean="0">
                <a:solidFill>
                  <a:srgbClr val="FFFFFF"/>
                </a:solidFill>
                <a:latin typeface="Calibri" panose="020F0502020204030204" pitchFamily="34" charset="0"/>
                <a:ea typeface="宋体" panose="02010600030101010101" pitchFamily="2" charset="-122"/>
              </a:rPr>
              <a:t>工作汇报</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a:t>
            </a:r>
            <a:r>
              <a:rPr lang="en-US" altLang="zh-CN" sz="100" smtClean="0">
                <a:solidFill>
                  <a:srgbClr val="FFFFFF"/>
                </a:solidFill>
                <a:latin typeface="Calibri" panose="020F0502020204030204" pitchFamily="34" charset="0"/>
                <a:ea typeface="宋体" panose="02010600030101010101" pitchFamily="2" charset="-122"/>
              </a:rPr>
              <a:t>www.1ppt.com/xiazai/huibao/    </a:t>
            </a:r>
          </a:p>
          <a:p>
            <a:pPr eaLnBrk="1" hangingPunct="1">
              <a:defRPr/>
            </a:pPr>
            <a:r>
              <a:rPr lang="en-US" altLang="zh-CN" sz="100" smtClean="0">
                <a:solidFill>
                  <a:srgbClr val="FFFFFF"/>
                </a:solidFill>
                <a:latin typeface="Calibri" panose="020F0502020204030204" pitchFamily="34" charset="0"/>
                <a:ea typeface="宋体" panose="02010600030101010101" pitchFamily="2" charset="-122"/>
              </a:rPr>
              <a:t> </a:t>
            </a:r>
          </a:p>
        </p:txBody>
      </p:sp>
      <p:sp>
        <p:nvSpPr>
          <p:cNvPr id="2" name="标题 1">
            <a:extLst/>
          </p:cNvPr>
          <p:cNvSpPr>
            <a:spLocks noGrp="1"/>
          </p:cNvSpPr>
          <p:nvPr>
            <p:ph type="title"/>
          </p:nvPr>
        </p:nvSpPr>
        <p:spPr>
          <a:xfrm>
            <a:off x="629841" y="267758"/>
            <a:ext cx="7886700" cy="972080"/>
          </a:xfrm>
        </p:spPr>
        <p:txBody>
          <a:bodyPr/>
          <a:lstStyle/>
          <a:p>
            <a:r>
              <a:rPr lang="zh-CN" altLang="en-US"/>
              <a:t>单击此处编辑母版标题样式</a:t>
            </a:r>
          </a:p>
        </p:txBody>
      </p:sp>
      <p:sp>
        <p:nvSpPr>
          <p:cNvPr id="3" name="文本占位符 2">
            <a:extLst/>
          </p:cNvPr>
          <p:cNvSpPr>
            <a:spLocks noGrp="1"/>
          </p:cNvSpPr>
          <p:nvPr>
            <p:ph type="body" idx="1"/>
          </p:nvPr>
        </p:nvSpPr>
        <p:spPr>
          <a:xfrm>
            <a:off x="629842" y="1232853"/>
            <a:ext cx="3868340" cy="604202"/>
          </a:xfr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zh-CN" altLang="en-US"/>
              <a:t>编辑母版文本样式</a:t>
            </a:r>
          </a:p>
        </p:txBody>
      </p:sp>
      <p:sp>
        <p:nvSpPr>
          <p:cNvPr id="4" name="内容占位符 3">
            <a:extLst/>
          </p:cNvPr>
          <p:cNvSpPr>
            <a:spLocks noGrp="1"/>
          </p:cNvSpPr>
          <p:nvPr>
            <p:ph sz="half" idx="2"/>
          </p:nvPr>
        </p:nvSpPr>
        <p:spPr>
          <a:xfrm>
            <a:off x="629842" y="1837055"/>
            <a:ext cx="3868340" cy="270203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p:cNvPr>
          <p:cNvSpPr>
            <a:spLocks noGrp="1"/>
          </p:cNvSpPr>
          <p:nvPr>
            <p:ph type="body" sz="quarter" idx="3"/>
          </p:nvPr>
        </p:nvSpPr>
        <p:spPr>
          <a:xfrm>
            <a:off x="4629150" y="1232853"/>
            <a:ext cx="3887391" cy="604202"/>
          </a:xfr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zh-CN" altLang="en-US"/>
              <a:t>编辑母版文本样式</a:t>
            </a:r>
          </a:p>
        </p:txBody>
      </p:sp>
      <p:sp>
        <p:nvSpPr>
          <p:cNvPr id="6" name="内容占位符 5">
            <a:extLst/>
          </p:cNvPr>
          <p:cNvSpPr>
            <a:spLocks noGrp="1"/>
          </p:cNvSpPr>
          <p:nvPr>
            <p:ph sz="quarter" idx="4"/>
          </p:nvPr>
        </p:nvSpPr>
        <p:spPr>
          <a:xfrm>
            <a:off x="4629150" y="1837055"/>
            <a:ext cx="3887391" cy="270203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日期占位符 6">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A905E351-A0E0-4126-B46C-7AEA1F845043}" type="datetimeFigureOut">
              <a:rPr lang="zh-CN" altLang="en-US"/>
              <a:pPr>
                <a:defRPr/>
              </a:pPr>
              <a:t>2021/11/27</a:t>
            </a:fld>
            <a:endParaRPr lang="zh-CN" altLang="en-US"/>
          </a:p>
        </p:txBody>
      </p:sp>
      <p:sp>
        <p:nvSpPr>
          <p:cNvPr id="9" name="页脚占位符 7">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0" name="灯片编号占位符 8">
            <a:extLst/>
          </p:cNvPr>
          <p:cNvSpPr>
            <a:spLocks noGrp="1"/>
          </p:cNvSpPr>
          <p:nvPr>
            <p:ph type="sldNum" sz="quarter" idx="12"/>
          </p:nvPr>
        </p:nvSpPr>
        <p:spPr/>
        <p:txBody>
          <a:bodyPr/>
          <a:lstStyle>
            <a:lvl1pPr eaLnBrk="0" hangingPunct="0">
              <a:defRPr smtClean="0"/>
            </a:lvl1pPr>
          </a:lstStyle>
          <a:p>
            <a:pPr>
              <a:defRPr/>
            </a:pPr>
            <a:fld id="{BA0DF6AF-D474-461E-BFBC-03F54F0C6F53}" type="slidenum">
              <a:rPr lang="zh-CN" altLang="en-US"/>
              <a:pPr>
                <a:defRPr/>
              </a:pPr>
              <a:t>‹#›</a:t>
            </a:fld>
            <a:endParaRPr lang="zh-CN" altLang="en-US"/>
          </a:p>
        </p:txBody>
      </p:sp>
    </p:spTree>
    <p:extLst>
      <p:ext uri="{BB962C8B-B14F-4D97-AF65-F5344CB8AC3E}">
        <p14:creationId xmlns:p14="http://schemas.microsoft.com/office/powerpoint/2010/main" val="165840512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日期占位符 2">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CA5F4692-EC9D-43F7-9351-5095622A6509}" type="datetimeFigureOut">
              <a:rPr lang="zh-CN" altLang="en-US"/>
              <a:pPr>
                <a:defRPr/>
              </a:pPr>
              <a:t>2021/11/27</a:t>
            </a:fld>
            <a:endParaRPr lang="zh-CN" altLang="en-US"/>
          </a:p>
        </p:txBody>
      </p:sp>
      <p:sp>
        <p:nvSpPr>
          <p:cNvPr id="4" name="页脚占位符 3">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p:cNvPr>
          <p:cNvSpPr>
            <a:spLocks noGrp="1"/>
          </p:cNvSpPr>
          <p:nvPr>
            <p:ph type="sldNum" sz="quarter" idx="12"/>
          </p:nvPr>
        </p:nvSpPr>
        <p:spPr/>
        <p:txBody>
          <a:bodyPr/>
          <a:lstStyle>
            <a:lvl1pPr eaLnBrk="0" hangingPunct="0">
              <a:defRPr smtClean="0"/>
            </a:lvl1pPr>
          </a:lstStyle>
          <a:p>
            <a:pPr>
              <a:defRPr/>
            </a:pPr>
            <a:fld id="{DF3E281E-9979-4B25-B91A-A09354EBF301}" type="slidenum">
              <a:rPr lang="zh-CN" altLang="en-US"/>
              <a:pPr>
                <a:defRPr/>
              </a:pPr>
              <a:t>‹#›</a:t>
            </a:fld>
            <a:endParaRPr lang="zh-CN" altLang="en-US"/>
          </a:p>
        </p:txBody>
      </p:sp>
    </p:spTree>
    <p:extLst>
      <p:ext uri="{BB962C8B-B14F-4D97-AF65-F5344CB8AC3E}">
        <p14:creationId xmlns:p14="http://schemas.microsoft.com/office/powerpoint/2010/main" val="41898285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31727"/>
            <a:ext cx="7772400" cy="998855"/>
          </a:xfrm>
        </p:spPr>
        <p:txBody>
          <a:bodyPr anchor="t"/>
          <a:lstStyle>
            <a:lvl1pPr algn="l">
              <a:defRPr sz="2933" b="1" cap="all"/>
            </a:lvl1pPr>
          </a:lstStyle>
          <a:p>
            <a:r>
              <a:rPr lang="en-US"/>
              <a:t>Click to edit Master title style</a:t>
            </a:r>
          </a:p>
        </p:txBody>
      </p:sp>
      <p:sp>
        <p:nvSpPr>
          <p:cNvPr id="3" name="Text Placeholder 2"/>
          <p:cNvSpPr>
            <a:spLocks noGrp="1"/>
          </p:cNvSpPr>
          <p:nvPr>
            <p:ph type="body" idx="1"/>
          </p:nvPr>
        </p:nvSpPr>
        <p:spPr>
          <a:xfrm>
            <a:off x="722313" y="2131590"/>
            <a:ext cx="7772400" cy="1100137"/>
          </a:xfrm>
        </p:spPr>
        <p:txBody>
          <a:bodyPr anchor="b"/>
          <a:lstStyle>
            <a:lvl1pPr marL="0" indent="0">
              <a:buNone/>
              <a:defRPr sz="1467">
                <a:solidFill>
                  <a:schemeClr val="tx1">
                    <a:tint val="75000"/>
                  </a:schemeClr>
                </a:solidFill>
              </a:defRPr>
            </a:lvl1pPr>
            <a:lvl2pPr marL="335265" indent="0">
              <a:buNone/>
              <a:defRPr sz="1320">
                <a:solidFill>
                  <a:schemeClr val="tx1">
                    <a:tint val="75000"/>
                  </a:schemeClr>
                </a:solidFill>
              </a:defRPr>
            </a:lvl2pPr>
            <a:lvl3pPr marL="670530" indent="0">
              <a:buNone/>
              <a:defRPr sz="1173">
                <a:solidFill>
                  <a:schemeClr val="tx1">
                    <a:tint val="75000"/>
                  </a:schemeClr>
                </a:solidFill>
              </a:defRPr>
            </a:lvl3pPr>
            <a:lvl4pPr marL="1005794" indent="0">
              <a:buNone/>
              <a:defRPr sz="1027">
                <a:solidFill>
                  <a:schemeClr val="tx1">
                    <a:tint val="75000"/>
                  </a:schemeClr>
                </a:solidFill>
              </a:defRPr>
            </a:lvl4pPr>
            <a:lvl5pPr marL="1341059" indent="0">
              <a:buNone/>
              <a:defRPr sz="1027">
                <a:solidFill>
                  <a:schemeClr val="tx1">
                    <a:tint val="75000"/>
                  </a:schemeClr>
                </a:solidFill>
              </a:defRPr>
            </a:lvl5pPr>
            <a:lvl6pPr marL="1676324" indent="0">
              <a:buNone/>
              <a:defRPr sz="1027">
                <a:solidFill>
                  <a:schemeClr val="tx1">
                    <a:tint val="75000"/>
                  </a:schemeClr>
                </a:solidFill>
              </a:defRPr>
            </a:lvl6pPr>
            <a:lvl7pPr marL="2011589" indent="0">
              <a:buNone/>
              <a:defRPr sz="1027">
                <a:solidFill>
                  <a:schemeClr val="tx1">
                    <a:tint val="75000"/>
                  </a:schemeClr>
                </a:solidFill>
              </a:defRPr>
            </a:lvl7pPr>
            <a:lvl8pPr marL="2346853" indent="0">
              <a:buNone/>
              <a:defRPr sz="1027">
                <a:solidFill>
                  <a:schemeClr val="tx1">
                    <a:tint val="75000"/>
                  </a:schemeClr>
                </a:solidFill>
              </a:defRPr>
            </a:lvl8pPr>
            <a:lvl9pPr marL="2682118" indent="0">
              <a:buNone/>
              <a:defRPr sz="10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0655CC2-18D7-4E93-88FB-1508EAD51701}" type="datetimeFigureOut">
              <a:rPr lang="en-US"/>
              <a:pPr>
                <a:defRPr/>
              </a:pPr>
              <a:t>11/27/2021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9A47B4-1B21-44A7-AE06-CF74A662F7D1}" type="slidenum">
              <a:rPr lang="en-US" altLang="en-US"/>
              <a:pPr>
                <a:defRPr/>
              </a:pPr>
              <a:t>‹#›</a:t>
            </a:fld>
            <a:endParaRPr lang="en-US" altLang="en-US"/>
          </a:p>
        </p:txBody>
      </p:sp>
    </p:spTree>
    <p:extLst>
      <p:ext uri="{BB962C8B-B14F-4D97-AF65-F5344CB8AC3E}">
        <p14:creationId xmlns:p14="http://schemas.microsoft.com/office/powerpoint/2010/main" val="4100484107"/>
      </p:ext>
    </p:extLst>
  </p:cSld>
  <p:clrMapOvr>
    <a:masterClrMapping/>
  </p:clrMapOvr>
  <p:transition>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E697D6FD-38F6-4A05-97C6-182A27DEC426}" type="datetimeFigureOut">
              <a:rPr lang="zh-CN" altLang="en-US"/>
              <a:pPr>
                <a:defRPr/>
              </a:pPr>
              <a:t>2021/11/27</a:t>
            </a:fld>
            <a:endParaRPr lang="zh-CN" altLang="en-US"/>
          </a:p>
        </p:txBody>
      </p:sp>
      <p:sp>
        <p:nvSpPr>
          <p:cNvPr id="3" name="页脚占位符 2">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4" name="灯片编号占位符 3">
            <a:extLst/>
          </p:cNvPr>
          <p:cNvSpPr>
            <a:spLocks noGrp="1"/>
          </p:cNvSpPr>
          <p:nvPr>
            <p:ph type="sldNum" sz="quarter" idx="12"/>
          </p:nvPr>
        </p:nvSpPr>
        <p:spPr/>
        <p:txBody>
          <a:bodyPr/>
          <a:lstStyle>
            <a:lvl1pPr eaLnBrk="0" hangingPunct="0">
              <a:defRPr smtClean="0"/>
            </a:lvl1pPr>
          </a:lstStyle>
          <a:p>
            <a:pPr>
              <a:defRPr/>
            </a:pPr>
            <a:fld id="{F03C0FCF-FB3C-4432-9783-35966C5C866F}" type="slidenum">
              <a:rPr lang="zh-CN" altLang="en-US"/>
              <a:pPr>
                <a:defRPr/>
              </a:pPr>
              <a:t>‹#›</a:t>
            </a:fld>
            <a:endParaRPr lang="zh-CN" altLang="en-US"/>
          </a:p>
        </p:txBody>
      </p:sp>
    </p:spTree>
    <p:extLst>
      <p:ext uri="{BB962C8B-B14F-4D97-AF65-F5344CB8AC3E}">
        <p14:creationId xmlns:p14="http://schemas.microsoft.com/office/powerpoint/2010/main" val="361754152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9841" y="335280"/>
            <a:ext cx="2949178" cy="1173480"/>
          </a:xfrm>
        </p:spPr>
        <p:txBody>
          <a:bodyPr anchor="b"/>
          <a:lstStyle>
            <a:lvl1pPr>
              <a:defRPr sz="2347"/>
            </a:lvl1pPr>
          </a:lstStyle>
          <a:p>
            <a:r>
              <a:rPr lang="zh-CN" altLang="en-US"/>
              <a:t>单击此处编辑母版标题样式</a:t>
            </a:r>
          </a:p>
        </p:txBody>
      </p:sp>
      <p:sp>
        <p:nvSpPr>
          <p:cNvPr id="3" name="内容占位符 2">
            <a:extLst/>
          </p:cNvPr>
          <p:cNvSpPr>
            <a:spLocks noGrp="1"/>
          </p:cNvSpPr>
          <p:nvPr>
            <p:ph idx="1"/>
          </p:nvPr>
        </p:nvSpPr>
        <p:spPr>
          <a:xfrm>
            <a:off x="3887391" y="724112"/>
            <a:ext cx="4629150" cy="3573992"/>
          </a:xfrm>
        </p:spPr>
        <p:txBody>
          <a:bodyPr/>
          <a:lstStyle>
            <a:lvl1pPr>
              <a:defRPr sz="2347"/>
            </a:lvl1pPr>
            <a:lvl2pPr>
              <a:defRPr sz="2053"/>
            </a:lvl2pPr>
            <a:lvl3pPr>
              <a:defRPr sz="1760"/>
            </a:lvl3pPr>
            <a:lvl4pPr>
              <a:defRPr sz="1467"/>
            </a:lvl4pPr>
            <a:lvl5pPr>
              <a:defRPr sz="1467"/>
            </a:lvl5pPr>
            <a:lvl6pPr>
              <a:defRPr sz="1467"/>
            </a:lvl6pPr>
            <a:lvl7pPr>
              <a:defRPr sz="1467"/>
            </a:lvl7pPr>
            <a:lvl8pPr>
              <a:defRPr sz="1467"/>
            </a:lvl8pPr>
            <a:lvl9pPr>
              <a:defRPr sz="1467"/>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p:cNvPr>
          <p:cNvSpPr>
            <a:spLocks noGrp="1"/>
          </p:cNvSpPr>
          <p:nvPr>
            <p:ph type="body" sz="half" idx="2"/>
          </p:nvPr>
        </p:nvSpPr>
        <p:spPr>
          <a:xfrm>
            <a:off x="629841" y="1508760"/>
            <a:ext cx="2949178" cy="2795165"/>
          </a:xfrm>
        </p:spPr>
        <p:txBody>
          <a:bodyPr/>
          <a:lstStyle>
            <a:lvl1pPr marL="0" indent="0">
              <a:buNone/>
              <a:defRPr sz="1173"/>
            </a:lvl1pPr>
            <a:lvl2pPr marL="335265" indent="0">
              <a:buNone/>
              <a:defRPr sz="1027"/>
            </a:lvl2pPr>
            <a:lvl3pPr marL="670530" indent="0">
              <a:buNone/>
              <a:defRPr sz="880"/>
            </a:lvl3pPr>
            <a:lvl4pPr marL="1005794" indent="0">
              <a:buNone/>
              <a:defRPr sz="733"/>
            </a:lvl4pPr>
            <a:lvl5pPr marL="1341059" indent="0">
              <a:buNone/>
              <a:defRPr sz="733"/>
            </a:lvl5pPr>
            <a:lvl6pPr marL="1676324" indent="0">
              <a:buNone/>
              <a:defRPr sz="733"/>
            </a:lvl6pPr>
            <a:lvl7pPr marL="2011589" indent="0">
              <a:buNone/>
              <a:defRPr sz="733"/>
            </a:lvl7pPr>
            <a:lvl8pPr marL="2346853" indent="0">
              <a:buNone/>
              <a:defRPr sz="733"/>
            </a:lvl8pPr>
            <a:lvl9pPr marL="2682118" indent="0">
              <a:buNone/>
              <a:defRPr sz="733"/>
            </a:lvl9pPr>
          </a:lstStyle>
          <a:p>
            <a:pPr lvl="0"/>
            <a:r>
              <a:rPr lang="zh-CN" altLang="en-US"/>
              <a:t>编辑母版文本样式</a:t>
            </a:r>
          </a:p>
        </p:txBody>
      </p:sp>
      <p:sp>
        <p:nvSpPr>
          <p:cNvPr id="5" name="日期占位符 4">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02389349-681C-448B-827C-2F468C08E079}" type="datetimeFigureOut">
              <a:rPr lang="zh-CN" altLang="en-US"/>
              <a:pPr>
                <a:defRPr/>
              </a:pPr>
              <a:t>2021/11/27</a:t>
            </a:fld>
            <a:endParaRPr lang="zh-CN" altLang="en-US"/>
          </a:p>
        </p:txBody>
      </p:sp>
      <p:sp>
        <p:nvSpPr>
          <p:cNvPr id="6" name="页脚占位符 5">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p:cNvPr>
          <p:cNvSpPr>
            <a:spLocks noGrp="1"/>
          </p:cNvSpPr>
          <p:nvPr>
            <p:ph type="sldNum" sz="quarter" idx="12"/>
          </p:nvPr>
        </p:nvSpPr>
        <p:spPr/>
        <p:txBody>
          <a:bodyPr/>
          <a:lstStyle>
            <a:lvl1pPr eaLnBrk="0" hangingPunct="0">
              <a:defRPr smtClean="0"/>
            </a:lvl1pPr>
          </a:lstStyle>
          <a:p>
            <a:pPr>
              <a:defRPr/>
            </a:pPr>
            <a:fld id="{7D5DFBB1-32D9-4A0F-B378-2DDF7D963105}" type="slidenum">
              <a:rPr lang="zh-CN" altLang="en-US"/>
              <a:pPr>
                <a:defRPr/>
              </a:pPr>
              <a:t>‹#›</a:t>
            </a:fld>
            <a:endParaRPr lang="zh-CN" altLang="en-US"/>
          </a:p>
        </p:txBody>
      </p:sp>
    </p:spTree>
    <p:extLst>
      <p:ext uri="{BB962C8B-B14F-4D97-AF65-F5344CB8AC3E}">
        <p14:creationId xmlns:p14="http://schemas.microsoft.com/office/powerpoint/2010/main" val="360594215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9841" y="335280"/>
            <a:ext cx="2949178" cy="1173480"/>
          </a:xfrm>
        </p:spPr>
        <p:txBody>
          <a:bodyPr anchor="b"/>
          <a:lstStyle>
            <a:lvl1pPr>
              <a:defRPr sz="2347"/>
            </a:lvl1pPr>
          </a:lstStyle>
          <a:p>
            <a:r>
              <a:rPr lang="zh-CN" altLang="en-US"/>
              <a:t>单击此处编辑母版标题样式</a:t>
            </a:r>
          </a:p>
        </p:txBody>
      </p:sp>
      <p:sp>
        <p:nvSpPr>
          <p:cNvPr id="3" name="图片占位符 2">
            <a:extLst/>
          </p:cNvPr>
          <p:cNvSpPr>
            <a:spLocks noGrp="1"/>
          </p:cNvSpPr>
          <p:nvPr>
            <p:ph type="pic" idx="1"/>
          </p:nvPr>
        </p:nvSpPr>
        <p:spPr>
          <a:xfrm>
            <a:off x="3887391" y="724112"/>
            <a:ext cx="4629150" cy="3573992"/>
          </a:xfrm>
        </p:spPr>
        <p:txBody>
          <a:bodyPr rtlCol="0">
            <a:normAutofit/>
          </a:bodyPr>
          <a:lstStyle>
            <a:lvl1pPr marL="0" indent="0">
              <a:buNone/>
              <a:defRPr sz="2347"/>
            </a:lvl1pPr>
            <a:lvl2pPr marL="335265" indent="0">
              <a:buNone/>
              <a:defRPr sz="2053"/>
            </a:lvl2pPr>
            <a:lvl3pPr marL="670530" indent="0">
              <a:buNone/>
              <a:defRPr sz="1760"/>
            </a:lvl3pPr>
            <a:lvl4pPr marL="1005794" indent="0">
              <a:buNone/>
              <a:defRPr sz="1467"/>
            </a:lvl4pPr>
            <a:lvl5pPr marL="1341059" indent="0">
              <a:buNone/>
              <a:defRPr sz="1467"/>
            </a:lvl5pPr>
            <a:lvl6pPr marL="1676324" indent="0">
              <a:buNone/>
              <a:defRPr sz="1467"/>
            </a:lvl6pPr>
            <a:lvl7pPr marL="2011589" indent="0">
              <a:buNone/>
              <a:defRPr sz="1467"/>
            </a:lvl7pPr>
            <a:lvl8pPr marL="2346853" indent="0">
              <a:buNone/>
              <a:defRPr sz="1467"/>
            </a:lvl8pPr>
            <a:lvl9pPr marL="2682118" indent="0">
              <a:buNone/>
              <a:defRPr sz="1467"/>
            </a:lvl9pPr>
          </a:lstStyle>
          <a:p>
            <a:pPr lvl="0"/>
            <a:endParaRPr lang="zh-CN" altLang="en-US" noProof="0"/>
          </a:p>
        </p:txBody>
      </p:sp>
      <p:sp>
        <p:nvSpPr>
          <p:cNvPr id="4" name="文本占位符 3">
            <a:extLst/>
          </p:cNvPr>
          <p:cNvSpPr>
            <a:spLocks noGrp="1"/>
          </p:cNvSpPr>
          <p:nvPr>
            <p:ph type="body" sz="half" idx="2"/>
          </p:nvPr>
        </p:nvSpPr>
        <p:spPr>
          <a:xfrm>
            <a:off x="629841" y="1508760"/>
            <a:ext cx="2949178" cy="2795165"/>
          </a:xfrm>
        </p:spPr>
        <p:txBody>
          <a:bodyPr/>
          <a:lstStyle>
            <a:lvl1pPr marL="0" indent="0">
              <a:buNone/>
              <a:defRPr sz="1173"/>
            </a:lvl1pPr>
            <a:lvl2pPr marL="335265" indent="0">
              <a:buNone/>
              <a:defRPr sz="1027"/>
            </a:lvl2pPr>
            <a:lvl3pPr marL="670530" indent="0">
              <a:buNone/>
              <a:defRPr sz="880"/>
            </a:lvl3pPr>
            <a:lvl4pPr marL="1005794" indent="0">
              <a:buNone/>
              <a:defRPr sz="733"/>
            </a:lvl4pPr>
            <a:lvl5pPr marL="1341059" indent="0">
              <a:buNone/>
              <a:defRPr sz="733"/>
            </a:lvl5pPr>
            <a:lvl6pPr marL="1676324" indent="0">
              <a:buNone/>
              <a:defRPr sz="733"/>
            </a:lvl6pPr>
            <a:lvl7pPr marL="2011589" indent="0">
              <a:buNone/>
              <a:defRPr sz="733"/>
            </a:lvl7pPr>
            <a:lvl8pPr marL="2346853" indent="0">
              <a:buNone/>
              <a:defRPr sz="733"/>
            </a:lvl8pPr>
            <a:lvl9pPr marL="2682118" indent="0">
              <a:buNone/>
              <a:defRPr sz="733"/>
            </a:lvl9pPr>
          </a:lstStyle>
          <a:p>
            <a:pPr lvl="0"/>
            <a:r>
              <a:rPr lang="zh-CN" altLang="en-US"/>
              <a:t>编辑母版文本样式</a:t>
            </a:r>
          </a:p>
        </p:txBody>
      </p:sp>
      <p:sp>
        <p:nvSpPr>
          <p:cNvPr id="5" name="日期占位符 4">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2A8B04E2-88AF-4C24-82D7-918128685B7E}" type="datetimeFigureOut">
              <a:rPr lang="zh-CN" altLang="en-US"/>
              <a:pPr>
                <a:defRPr/>
              </a:pPr>
              <a:t>2021/11/27</a:t>
            </a:fld>
            <a:endParaRPr lang="zh-CN" altLang="en-US"/>
          </a:p>
        </p:txBody>
      </p:sp>
      <p:sp>
        <p:nvSpPr>
          <p:cNvPr id="6" name="页脚占位符 5">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p:cNvPr>
          <p:cNvSpPr>
            <a:spLocks noGrp="1"/>
          </p:cNvSpPr>
          <p:nvPr>
            <p:ph type="sldNum" sz="quarter" idx="12"/>
          </p:nvPr>
        </p:nvSpPr>
        <p:spPr/>
        <p:txBody>
          <a:bodyPr/>
          <a:lstStyle>
            <a:lvl1pPr eaLnBrk="0" hangingPunct="0">
              <a:defRPr smtClean="0"/>
            </a:lvl1pPr>
          </a:lstStyle>
          <a:p>
            <a:pPr>
              <a:defRPr/>
            </a:pPr>
            <a:fld id="{F77C3C6F-E61D-42F7-97B5-325374DE7053}" type="slidenum">
              <a:rPr lang="zh-CN" altLang="en-US"/>
              <a:pPr>
                <a:defRPr/>
              </a:pPr>
              <a:t>‹#›</a:t>
            </a:fld>
            <a:endParaRPr lang="zh-CN" altLang="en-US"/>
          </a:p>
        </p:txBody>
      </p:sp>
    </p:spTree>
    <p:extLst>
      <p:ext uri="{BB962C8B-B14F-4D97-AF65-F5344CB8AC3E}">
        <p14:creationId xmlns:p14="http://schemas.microsoft.com/office/powerpoint/2010/main" val="35698438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竖排文字占位符 2">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4C89F6BA-314A-400A-8C06-F54678279117}" type="datetimeFigureOut">
              <a:rPr lang="zh-CN" altLang="en-US"/>
              <a:pPr>
                <a:defRPr/>
              </a:pPr>
              <a:t>2021/11/27</a:t>
            </a:fld>
            <a:endParaRPr lang="zh-CN" altLang="en-US"/>
          </a:p>
        </p:txBody>
      </p:sp>
      <p:sp>
        <p:nvSpPr>
          <p:cNvPr id="5" name="页脚占位符 4">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p:cNvPr>
          <p:cNvSpPr>
            <a:spLocks noGrp="1"/>
          </p:cNvSpPr>
          <p:nvPr>
            <p:ph type="sldNum" sz="quarter" idx="12"/>
          </p:nvPr>
        </p:nvSpPr>
        <p:spPr/>
        <p:txBody>
          <a:bodyPr/>
          <a:lstStyle>
            <a:lvl1pPr eaLnBrk="0" hangingPunct="0">
              <a:defRPr smtClean="0"/>
            </a:lvl1pPr>
          </a:lstStyle>
          <a:p>
            <a:pPr>
              <a:defRPr/>
            </a:pPr>
            <a:fld id="{B491C195-5B39-41CA-A7AA-6E9DD5D52787}" type="slidenum">
              <a:rPr lang="zh-CN" altLang="en-US"/>
              <a:pPr>
                <a:defRPr/>
              </a:pPr>
              <a:t>‹#›</a:t>
            </a:fld>
            <a:endParaRPr lang="zh-CN" altLang="en-US"/>
          </a:p>
        </p:txBody>
      </p:sp>
    </p:spTree>
    <p:extLst>
      <p:ext uri="{BB962C8B-B14F-4D97-AF65-F5344CB8AC3E}">
        <p14:creationId xmlns:p14="http://schemas.microsoft.com/office/powerpoint/2010/main" val="237758323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p:cNvPr>
          <p:cNvSpPr>
            <a:spLocks noGrp="1"/>
          </p:cNvSpPr>
          <p:nvPr>
            <p:ph type="title" orient="vert"/>
          </p:nvPr>
        </p:nvSpPr>
        <p:spPr>
          <a:xfrm>
            <a:off x="6543675" y="267758"/>
            <a:ext cx="1971675" cy="4262015"/>
          </a:xfrm>
        </p:spPr>
        <p:txBody>
          <a:bodyPr vert="eaVert"/>
          <a:lstStyle/>
          <a:p>
            <a:r>
              <a:rPr lang="zh-CN" altLang="en-US"/>
              <a:t>单击此处编辑母版标题样式</a:t>
            </a:r>
          </a:p>
        </p:txBody>
      </p:sp>
      <p:sp>
        <p:nvSpPr>
          <p:cNvPr id="3" name="竖排文字占位符 2">
            <a:extLst/>
          </p:cNvPr>
          <p:cNvSpPr>
            <a:spLocks noGrp="1"/>
          </p:cNvSpPr>
          <p:nvPr>
            <p:ph type="body" orient="vert" idx="1"/>
          </p:nvPr>
        </p:nvSpPr>
        <p:spPr>
          <a:xfrm>
            <a:off x="628650" y="267758"/>
            <a:ext cx="5800725" cy="426201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85651164-BB21-4A53-8B89-2F69B3E73EA9}" type="datetimeFigureOut">
              <a:rPr lang="zh-CN" altLang="en-US"/>
              <a:pPr>
                <a:defRPr/>
              </a:pPr>
              <a:t>2021/11/27</a:t>
            </a:fld>
            <a:endParaRPr lang="zh-CN" altLang="en-US"/>
          </a:p>
        </p:txBody>
      </p:sp>
      <p:sp>
        <p:nvSpPr>
          <p:cNvPr id="5" name="页脚占位符 4">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p:cNvPr>
          <p:cNvSpPr>
            <a:spLocks noGrp="1"/>
          </p:cNvSpPr>
          <p:nvPr>
            <p:ph type="sldNum" sz="quarter" idx="12"/>
          </p:nvPr>
        </p:nvSpPr>
        <p:spPr/>
        <p:txBody>
          <a:bodyPr/>
          <a:lstStyle>
            <a:lvl1pPr eaLnBrk="0" hangingPunct="0">
              <a:defRPr smtClean="0"/>
            </a:lvl1pPr>
          </a:lstStyle>
          <a:p>
            <a:pPr>
              <a:defRPr/>
            </a:pPr>
            <a:fld id="{A3FCAB66-2FD3-4973-8840-C5EC810F4D11}" type="slidenum">
              <a:rPr lang="zh-CN" altLang="en-US"/>
              <a:pPr>
                <a:defRPr/>
              </a:pPr>
              <a:t>‹#›</a:t>
            </a:fld>
            <a:endParaRPr lang="zh-CN" altLang="en-US"/>
          </a:p>
        </p:txBody>
      </p:sp>
    </p:spTree>
    <p:extLst>
      <p:ext uri="{BB962C8B-B14F-4D97-AF65-F5344CB8AC3E}">
        <p14:creationId xmlns:p14="http://schemas.microsoft.com/office/powerpoint/2010/main" val="128082859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图片包含 事情&#10;&#10;已生成极高可信度的说明"/>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a:extLst/>
          </p:cNvPr>
          <p:cNvSpPr>
            <a:spLocks noGrp="1"/>
          </p:cNvSpPr>
          <p:nvPr>
            <p:ph type="ctrTitle"/>
          </p:nvPr>
        </p:nvSpPr>
        <p:spPr>
          <a:xfrm>
            <a:off x="1143000" y="823066"/>
            <a:ext cx="6858000" cy="1750907"/>
          </a:xfrm>
        </p:spPr>
        <p:txBody>
          <a:bodyPr anchor="b"/>
          <a:lstStyle>
            <a:lvl1pPr algn="ctr">
              <a:defRPr sz="4400"/>
            </a:lvl1pPr>
          </a:lstStyle>
          <a:p>
            <a:r>
              <a:rPr lang="zh-CN" altLang="en-US"/>
              <a:t>单击此处编辑母版标题样式</a:t>
            </a:r>
          </a:p>
        </p:txBody>
      </p:sp>
      <p:sp>
        <p:nvSpPr>
          <p:cNvPr id="3" name="副标题 2">
            <a:extLst/>
          </p:cNvPr>
          <p:cNvSpPr>
            <a:spLocks noGrp="1"/>
          </p:cNvSpPr>
          <p:nvPr>
            <p:ph type="subTitle" idx="1"/>
          </p:nvPr>
        </p:nvSpPr>
        <p:spPr>
          <a:xfrm>
            <a:off x="1143000" y="2641495"/>
            <a:ext cx="6858000" cy="1214225"/>
          </a:xfrm>
        </p:spPr>
        <p:txBody>
          <a:bodyPr/>
          <a:lstStyle>
            <a:lvl1pPr marL="0" indent="0" algn="ctr">
              <a:buNone/>
              <a:defRPr sz="1760"/>
            </a:lvl1pPr>
            <a:lvl2pPr marL="335265" indent="0" algn="ctr">
              <a:buNone/>
              <a:defRPr sz="1467"/>
            </a:lvl2pPr>
            <a:lvl3pPr marL="670530" indent="0" algn="ctr">
              <a:buNone/>
              <a:defRPr sz="1320"/>
            </a:lvl3pPr>
            <a:lvl4pPr marL="1005794" indent="0" algn="ctr">
              <a:buNone/>
              <a:defRPr sz="1173"/>
            </a:lvl4pPr>
            <a:lvl5pPr marL="1341059" indent="0" algn="ctr">
              <a:buNone/>
              <a:defRPr sz="1173"/>
            </a:lvl5pPr>
            <a:lvl6pPr marL="1676324" indent="0" algn="ctr">
              <a:buNone/>
              <a:defRPr sz="1173"/>
            </a:lvl6pPr>
            <a:lvl7pPr marL="2011589" indent="0" algn="ctr">
              <a:buNone/>
              <a:defRPr sz="1173"/>
            </a:lvl7pPr>
            <a:lvl8pPr marL="2346853" indent="0" algn="ctr">
              <a:buNone/>
              <a:defRPr sz="1173"/>
            </a:lvl8pPr>
            <a:lvl9pPr marL="2682118" indent="0" algn="ctr">
              <a:buNone/>
              <a:defRPr sz="1173"/>
            </a:lvl9pPr>
          </a:lstStyle>
          <a:p>
            <a:r>
              <a:rPr lang="zh-CN" altLang="en-US"/>
              <a:t>单击以编辑母版副标题样式</a:t>
            </a:r>
          </a:p>
        </p:txBody>
      </p:sp>
      <p:sp>
        <p:nvSpPr>
          <p:cNvPr id="5" name="日期占位符 3">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26CABB26-7448-44F3-9214-5BFF5F209AA2}" type="datetimeFigureOut">
              <a:rPr lang="zh-CN" altLang="en-US"/>
              <a:pPr>
                <a:defRPr/>
              </a:pPr>
              <a:t>2021/11/27</a:t>
            </a:fld>
            <a:endParaRPr lang="zh-CN" altLang="en-US"/>
          </a:p>
        </p:txBody>
      </p:sp>
      <p:sp>
        <p:nvSpPr>
          <p:cNvPr id="6" name="页脚占位符 4">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5">
            <a:extLst/>
          </p:cNvPr>
          <p:cNvSpPr>
            <a:spLocks noGrp="1"/>
          </p:cNvSpPr>
          <p:nvPr>
            <p:ph type="sldNum" sz="quarter" idx="12"/>
          </p:nvPr>
        </p:nvSpPr>
        <p:spPr/>
        <p:txBody>
          <a:bodyPr/>
          <a:lstStyle>
            <a:lvl1pPr eaLnBrk="0" hangingPunct="0">
              <a:defRPr smtClean="0"/>
            </a:lvl1pPr>
          </a:lstStyle>
          <a:p>
            <a:pPr>
              <a:defRPr/>
            </a:pPr>
            <a:fld id="{92499E99-1D91-4362-99F5-5352646DBDFD}" type="slidenum">
              <a:rPr lang="zh-CN" altLang="en-US"/>
              <a:pPr>
                <a:defRPr/>
              </a:pPr>
              <a:t>‹#›</a:t>
            </a:fld>
            <a:endParaRPr lang="zh-CN" altLang="en-US"/>
          </a:p>
        </p:txBody>
      </p:sp>
    </p:spTree>
    <p:extLst>
      <p:ext uri="{BB962C8B-B14F-4D97-AF65-F5344CB8AC3E}">
        <p14:creationId xmlns:p14="http://schemas.microsoft.com/office/powerpoint/2010/main" val="93369110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内容占位符 2">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8FCCE00C-B25A-43A8-B490-CDE4A127432C}" type="datetimeFigureOut">
              <a:rPr lang="zh-CN" altLang="en-US"/>
              <a:pPr>
                <a:defRPr/>
              </a:pPr>
              <a:t>2021/11/27</a:t>
            </a:fld>
            <a:endParaRPr lang="zh-CN" altLang="en-US"/>
          </a:p>
        </p:txBody>
      </p:sp>
      <p:sp>
        <p:nvSpPr>
          <p:cNvPr id="5" name="页脚占位符 4">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p:cNvPr>
          <p:cNvSpPr>
            <a:spLocks noGrp="1"/>
          </p:cNvSpPr>
          <p:nvPr>
            <p:ph type="sldNum" sz="quarter" idx="12"/>
          </p:nvPr>
        </p:nvSpPr>
        <p:spPr/>
        <p:txBody>
          <a:bodyPr/>
          <a:lstStyle>
            <a:lvl1pPr eaLnBrk="0" hangingPunct="0">
              <a:defRPr smtClean="0"/>
            </a:lvl1pPr>
          </a:lstStyle>
          <a:p>
            <a:pPr>
              <a:defRPr/>
            </a:pPr>
            <a:fld id="{A3FBF847-D9EE-4DEA-9732-3A4A61281139}" type="slidenum">
              <a:rPr lang="zh-CN" altLang="en-US"/>
              <a:pPr>
                <a:defRPr/>
              </a:pPr>
              <a:t>‹#›</a:t>
            </a:fld>
            <a:endParaRPr lang="zh-CN" altLang="en-US"/>
          </a:p>
        </p:txBody>
      </p:sp>
    </p:spTree>
    <p:extLst>
      <p:ext uri="{BB962C8B-B14F-4D97-AF65-F5344CB8AC3E}">
        <p14:creationId xmlns:p14="http://schemas.microsoft.com/office/powerpoint/2010/main" val="147618970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3888" y="1253808"/>
            <a:ext cx="7886700" cy="2092007"/>
          </a:xfrm>
        </p:spPr>
        <p:txBody>
          <a:bodyPr anchor="b"/>
          <a:lstStyle>
            <a:lvl1pPr>
              <a:defRPr sz="4400"/>
            </a:lvl1pPr>
          </a:lstStyle>
          <a:p>
            <a:r>
              <a:rPr lang="zh-CN" altLang="en-US"/>
              <a:t>单击此处编辑母版标题样式</a:t>
            </a:r>
          </a:p>
        </p:txBody>
      </p:sp>
      <p:sp>
        <p:nvSpPr>
          <p:cNvPr id="3" name="文本占位符 2">
            <a:extLst/>
          </p:cNvPr>
          <p:cNvSpPr>
            <a:spLocks noGrp="1"/>
          </p:cNvSpPr>
          <p:nvPr>
            <p:ph type="body" idx="1"/>
          </p:nvPr>
        </p:nvSpPr>
        <p:spPr>
          <a:xfrm>
            <a:off x="623888" y="3365607"/>
            <a:ext cx="7886700" cy="1100137"/>
          </a:xfrm>
        </p:spPr>
        <p:txBody>
          <a:bodyPr/>
          <a:lstStyle>
            <a:lvl1pPr marL="0" indent="0">
              <a:buNone/>
              <a:defRPr sz="1760">
                <a:solidFill>
                  <a:schemeClr val="tx1">
                    <a:tint val="75000"/>
                  </a:schemeClr>
                </a:solidFill>
              </a:defRPr>
            </a:lvl1pPr>
            <a:lvl2pPr marL="335265" indent="0">
              <a:buNone/>
              <a:defRPr sz="1467">
                <a:solidFill>
                  <a:schemeClr val="tx1">
                    <a:tint val="75000"/>
                  </a:schemeClr>
                </a:solidFill>
              </a:defRPr>
            </a:lvl2pPr>
            <a:lvl3pPr marL="670530" indent="0">
              <a:buNone/>
              <a:defRPr sz="1320">
                <a:solidFill>
                  <a:schemeClr val="tx1">
                    <a:tint val="75000"/>
                  </a:schemeClr>
                </a:solidFill>
              </a:defRPr>
            </a:lvl3pPr>
            <a:lvl4pPr marL="1005794" indent="0">
              <a:buNone/>
              <a:defRPr sz="1173">
                <a:solidFill>
                  <a:schemeClr val="tx1">
                    <a:tint val="75000"/>
                  </a:schemeClr>
                </a:solidFill>
              </a:defRPr>
            </a:lvl4pPr>
            <a:lvl5pPr marL="1341059" indent="0">
              <a:buNone/>
              <a:defRPr sz="1173">
                <a:solidFill>
                  <a:schemeClr val="tx1">
                    <a:tint val="75000"/>
                  </a:schemeClr>
                </a:solidFill>
              </a:defRPr>
            </a:lvl5pPr>
            <a:lvl6pPr marL="1676324" indent="0">
              <a:buNone/>
              <a:defRPr sz="1173">
                <a:solidFill>
                  <a:schemeClr val="tx1">
                    <a:tint val="75000"/>
                  </a:schemeClr>
                </a:solidFill>
              </a:defRPr>
            </a:lvl6pPr>
            <a:lvl7pPr marL="2011589" indent="0">
              <a:buNone/>
              <a:defRPr sz="1173">
                <a:solidFill>
                  <a:schemeClr val="tx1">
                    <a:tint val="75000"/>
                  </a:schemeClr>
                </a:solidFill>
              </a:defRPr>
            </a:lvl7pPr>
            <a:lvl8pPr marL="2346853" indent="0">
              <a:buNone/>
              <a:defRPr sz="1173">
                <a:solidFill>
                  <a:schemeClr val="tx1">
                    <a:tint val="75000"/>
                  </a:schemeClr>
                </a:solidFill>
              </a:defRPr>
            </a:lvl8pPr>
            <a:lvl9pPr marL="2682118" indent="0">
              <a:buNone/>
              <a:defRPr sz="1173">
                <a:solidFill>
                  <a:schemeClr val="tx1">
                    <a:tint val="75000"/>
                  </a:schemeClr>
                </a:solidFill>
              </a:defRPr>
            </a:lvl9pPr>
          </a:lstStyle>
          <a:p>
            <a:pPr lvl="0"/>
            <a:r>
              <a:rPr lang="zh-CN" altLang="en-US"/>
              <a:t>编辑母版文本样式</a:t>
            </a:r>
          </a:p>
        </p:txBody>
      </p:sp>
      <p:sp>
        <p:nvSpPr>
          <p:cNvPr id="4" name="日期占位符 3">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04A4AE25-01D7-4612-AF18-EDC526430140}" type="datetimeFigureOut">
              <a:rPr lang="zh-CN" altLang="en-US"/>
              <a:pPr>
                <a:defRPr/>
              </a:pPr>
              <a:t>2021/11/27</a:t>
            </a:fld>
            <a:endParaRPr lang="zh-CN" altLang="en-US"/>
          </a:p>
        </p:txBody>
      </p:sp>
      <p:sp>
        <p:nvSpPr>
          <p:cNvPr id="5" name="页脚占位符 4">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p:cNvPr>
          <p:cNvSpPr>
            <a:spLocks noGrp="1"/>
          </p:cNvSpPr>
          <p:nvPr>
            <p:ph type="sldNum" sz="quarter" idx="12"/>
          </p:nvPr>
        </p:nvSpPr>
        <p:spPr/>
        <p:txBody>
          <a:bodyPr/>
          <a:lstStyle>
            <a:lvl1pPr eaLnBrk="0" hangingPunct="0">
              <a:defRPr smtClean="0"/>
            </a:lvl1pPr>
          </a:lstStyle>
          <a:p>
            <a:pPr>
              <a:defRPr/>
            </a:pPr>
            <a:fld id="{E9EB5129-845B-431F-85A6-E239AD012C20}" type="slidenum">
              <a:rPr lang="zh-CN" altLang="en-US"/>
              <a:pPr>
                <a:defRPr/>
              </a:pPr>
              <a:t>‹#›</a:t>
            </a:fld>
            <a:endParaRPr lang="zh-CN" altLang="en-US"/>
          </a:p>
        </p:txBody>
      </p:sp>
    </p:spTree>
    <p:extLst>
      <p:ext uri="{BB962C8B-B14F-4D97-AF65-F5344CB8AC3E}">
        <p14:creationId xmlns:p14="http://schemas.microsoft.com/office/powerpoint/2010/main" val="132408905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内容占位符 2">
            <a:extLst/>
          </p:cNvPr>
          <p:cNvSpPr>
            <a:spLocks noGrp="1"/>
          </p:cNvSpPr>
          <p:nvPr>
            <p:ph sz="half" idx="1"/>
          </p:nvPr>
        </p:nvSpPr>
        <p:spPr>
          <a:xfrm>
            <a:off x="628650" y="1338792"/>
            <a:ext cx="3886200" cy="319098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p:cNvPr>
          <p:cNvSpPr>
            <a:spLocks noGrp="1"/>
          </p:cNvSpPr>
          <p:nvPr>
            <p:ph sz="half" idx="2"/>
          </p:nvPr>
        </p:nvSpPr>
        <p:spPr>
          <a:xfrm>
            <a:off x="4629150" y="1338792"/>
            <a:ext cx="3886200" cy="319098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AF8CB0DA-9DA8-4637-A8AB-760F856DC5EC}" type="datetimeFigureOut">
              <a:rPr lang="zh-CN" altLang="en-US"/>
              <a:pPr>
                <a:defRPr/>
              </a:pPr>
              <a:t>2021/11/27</a:t>
            </a:fld>
            <a:endParaRPr lang="zh-CN" altLang="en-US"/>
          </a:p>
        </p:txBody>
      </p:sp>
      <p:sp>
        <p:nvSpPr>
          <p:cNvPr id="6" name="页脚占位符 5">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p:cNvPr>
          <p:cNvSpPr>
            <a:spLocks noGrp="1"/>
          </p:cNvSpPr>
          <p:nvPr>
            <p:ph type="sldNum" sz="quarter" idx="12"/>
          </p:nvPr>
        </p:nvSpPr>
        <p:spPr/>
        <p:txBody>
          <a:bodyPr/>
          <a:lstStyle>
            <a:lvl1pPr eaLnBrk="0" hangingPunct="0">
              <a:defRPr smtClean="0"/>
            </a:lvl1pPr>
          </a:lstStyle>
          <a:p>
            <a:pPr>
              <a:defRPr/>
            </a:pPr>
            <a:fld id="{1DBA347A-F654-45AE-A584-1D8CA83CBBAC}" type="slidenum">
              <a:rPr lang="zh-CN" altLang="en-US"/>
              <a:pPr>
                <a:defRPr/>
              </a:pPr>
              <a:t>‹#›</a:t>
            </a:fld>
            <a:endParaRPr lang="zh-CN" altLang="en-US"/>
          </a:p>
        </p:txBody>
      </p:sp>
    </p:spTree>
    <p:extLst>
      <p:ext uri="{BB962C8B-B14F-4D97-AF65-F5344CB8AC3E}">
        <p14:creationId xmlns:p14="http://schemas.microsoft.com/office/powerpoint/2010/main" val="138671937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10"/>
          <p:cNvSpPr>
            <a:spLocks noChangeArrowheads="1"/>
          </p:cNvSpPr>
          <p:nvPr userDrawn="1"/>
        </p:nvSpPr>
        <p:spPr bwMode="auto">
          <a:xfrm>
            <a:off x="6243638" y="2830513"/>
            <a:ext cx="5810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模板下载：</a:t>
            </a:r>
            <a:r>
              <a:rPr lang="en-US" altLang="zh-CN" sz="100" smtClean="0">
                <a:solidFill>
                  <a:srgbClr val="FFFFFF"/>
                </a:solidFill>
                <a:latin typeface="Calibri" panose="020F0502020204030204" pitchFamily="34" charset="0"/>
                <a:ea typeface="宋体" panose="02010600030101010101" pitchFamily="2" charset="-122"/>
              </a:rPr>
              <a:t>www.1ppt.com/moban/          </a:t>
            </a:r>
            <a:r>
              <a:rPr lang="zh-CN" altLang="en-US" sz="100" smtClean="0">
                <a:solidFill>
                  <a:srgbClr val="FFFFFF"/>
                </a:solidFill>
                <a:latin typeface="Calibri" panose="020F0502020204030204" pitchFamily="34" charset="0"/>
                <a:ea typeface="宋体" panose="02010600030101010101" pitchFamily="2" charset="-122"/>
              </a:rPr>
              <a:t>行业</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模板：</a:t>
            </a:r>
            <a:r>
              <a:rPr lang="en-US" altLang="zh-CN" sz="100" smtClean="0">
                <a:solidFill>
                  <a:srgbClr val="FFFFFF"/>
                </a:solidFill>
                <a:latin typeface="Calibri" panose="020F0502020204030204" pitchFamily="34" charset="0"/>
                <a:ea typeface="宋体" panose="02010600030101010101" pitchFamily="2" charset="-122"/>
              </a:rPr>
              <a:t>www.1ppt.com/hangye/ </a:t>
            </a:r>
          </a:p>
          <a:p>
            <a:pPr eaLnBrk="1" hangingPunct="1">
              <a:defRPr/>
            </a:pPr>
            <a:r>
              <a:rPr lang="zh-CN" altLang="en-US" sz="100" smtClean="0">
                <a:solidFill>
                  <a:srgbClr val="FFFFFF"/>
                </a:solidFill>
                <a:latin typeface="Calibri" panose="020F0502020204030204" pitchFamily="34" charset="0"/>
                <a:ea typeface="宋体" panose="02010600030101010101" pitchFamily="2" charset="-122"/>
              </a:rPr>
              <a:t>节日</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模板：</a:t>
            </a:r>
            <a:r>
              <a:rPr lang="en-US" altLang="zh-CN" sz="100" smtClean="0">
                <a:solidFill>
                  <a:srgbClr val="FFFFFF"/>
                </a:solidFill>
                <a:latin typeface="Calibri" panose="020F0502020204030204" pitchFamily="34" charset="0"/>
                <a:ea typeface="宋体" panose="02010600030101010101" pitchFamily="2" charset="-122"/>
              </a:rPr>
              <a:t>www.1ppt.com/jieri/          PPT</a:t>
            </a:r>
            <a:r>
              <a:rPr lang="zh-CN" altLang="en-US" sz="100" smtClean="0">
                <a:solidFill>
                  <a:srgbClr val="FFFFFF"/>
                </a:solidFill>
                <a:latin typeface="Calibri" panose="020F0502020204030204" pitchFamily="34" charset="0"/>
                <a:ea typeface="宋体" panose="02010600030101010101" pitchFamily="2" charset="-122"/>
              </a:rPr>
              <a:t>素材：</a:t>
            </a:r>
            <a:r>
              <a:rPr lang="en-US" altLang="zh-CN" sz="100" smtClean="0">
                <a:solidFill>
                  <a:srgbClr val="FFFFFF"/>
                </a:solidFill>
                <a:latin typeface="Calibri" panose="020F0502020204030204" pitchFamily="34" charset="0"/>
                <a:ea typeface="宋体" panose="02010600030101010101" pitchFamily="2" charset="-122"/>
              </a:rPr>
              <a:t>www.1ppt.com/sucai/</a:t>
            </a:r>
          </a:p>
          <a:p>
            <a:pPr eaLnBrk="1" hangingPunct="1">
              <a:defRPr/>
            </a:pP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背景图片：</a:t>
            </a:r>
            <a:r>
              <a:rPr lang="en-US" altLang="zh-CN" sz="100" smtClean="0">
                <a:solidFill>
                  <a:srgbClr val="FFFFFF"/>
                </a:solidFill>
                <a:latin typeface="Calibri" panose="020F0502020204030204" pitchFamily="34" charset="0"/>
                <a:ea typeface="宋体" panose="02010600030101010101" pitchFamily="2" charset="-122"/>
              </a:rPr>
              <a:t>www.1ppt.com/beijing/        PPT</a:t>
            </a:r>
            <a:r>
              <a:rPr lang="zh-CN" altLang="en-US" sz="100" smtClean="0">
                <a:solidFill>
                  <a:srgbClr val="FFFFFF"/>
                </a:solidFill>
                <a:latin typeface="Calibri" panose="020F0502020204030204" pitchFamily="34" charset="0"/>
                <a:ea typeface="宋体" panose="02010600030101010101" pitchFamily="2" charset="-122"/>
              </a:rPr>
              <a:t>图表：</a:t>
            </a:r>
            <a:r>
              <a:rPr lang="en-US" altLang="zh-CN" sz="100" smtClean="0">
                <a:solidFill>
                  <a:srgbClr val="FFFFFF"/>
                </a:solidFill>
                <a:latin typeface="Calibri" panose="020F0502020204030204" pitchFamily="34" charset="0"/>
                <a:ea typeface="宋体" panose="02010600030101010101" pitchFamily="2" charset="-122"/>
              </a:rPr>
              <a:t>www.1ppt.com/tubiao/      </a:t>
            </a:r>
          </a:p>
          <a:p>
            <a:pPr eaLnBrk="1" hangingPunct="1">
              <a:defRPr/>
            </a:pPr>
            <a:r>
              <a:rPr lang="zh-CN" altLang="en-US" sz="100" smtClean="0">
                <a:solidFill>
                  <a:srgbClr val="FFFFFF"/>
                </a:solidFill>
                <a:latin typeface="Calibri" panose="020F0502020204030204" pitchFamily="34" charset="0"/>
                <a:ea typeface="宋体" panose="02010600030101010101" pitchFamily="2" charset="-122"/>
              </a:rPr>
              <a:t>精美</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下载：</a:t>
            </a:r>
            <a:r>
              <a:rPr lang="en-US" altLang="zh-CN" sz="100" smtClean="0">
                <a:solidFill>
                  <a:srgbClr val="FFFFFF"/>
                </a:solidFill>
                <a:latin typeface="Calibri" panose="020F0502020204030204" pitchFamily="34" charset="0"/>
                <a:ea typeface="宋体" panose="02010600030101010101" pitchFamily="2" charset="-122"/>
              </a:rPr>
              <a:t>www.1ppt.com/xiazai/         PPT</a:t>
            </a:r>
            <a:r>
              <a:rPr lang="zh-CN" altLang="en-US" sz="100" smtClean="0">
                <a:solidFill>
                  <a:srgbClr val="FFFFFF"/>
                </a:solidFill>
                <a:latin typeface="Calibri" panose="020F0502020204030204" pitchFamily="34" charset="0"/>
                <a:ea typeface="宋体" panose="02010600030101010101" pitchFamily="2" charset="-122"/>
              </a:rPr>
              <a:t>教程： </a:t>
            </a:r>
            <a:r>
              <a:rPr lang="en-US" altLang="zh-CN" sz="100" smtClean="0">
                <a:solidFill>
                  <a:srgbClr val="FFFFFF"/>
                </a:solidFill>
                <a:latin typeface="Calibri" panose="020F0502020204030204" pitchFamily="34" charset="0"/>
                <a:ea typeface="宋体" panose="02010600030101010101" pitchFamily="2" charset="-122"/>
              </a:rPr>
              <a:t>www.1ppt.com/powerpoint/      </a:t>
            </a:r>
          </a:p>
          <a:p>
            <a:pPr eaLnBrk="1" hangingPunct="1">
              <a:defRPr/>
            </a:pP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课件：</a:t>
            </a:r>
            <a:r>
              <a:rPr lang="en-US" altLang="zh-CN" sz="100" smtClean="0">
                <a:solidFill>
                  <a:srgbClr val="FFFFFF"/>
                </a:solidFill>
                <a:latin typeface="Calibri" panose="020F0502020204030204" pitchFamily="34" charset="0"/>
                <a:ea typeface="宋体" panose="02010600030101010101" pitchFamily="2" charset="-122"/>
              </a:rPr>
              <a:t>www.1ppt.com/kejian/             </a:t>
            </a:r>
            <a:r>
              <a:rPr lang="zh-CN" altLang="en-US" sz="100" smtClean="0">
                <a:solidFill>
                  <a:srgbClr val="FFFFFF"/>
                </a:solidFill>
                <a:latin typeface="Calibri" panose="020F0502020204030204" pitchFamily="34" charset="0"/>
                <a:ea typeface="宋体" panose="02010600030101010101" pitchFamily="2" charset="-122"/>
              </a:rPr>
              <a:t>字体下载：</a:t>
            </a:r>
            <a:r>
              <a:rPr lang="en-US" altLang="zh-CN" sz="100" smtClean="0">
                <a:solidFill>
                  <a:srgbClr val="FFFFFF"/>
                </a:solidFill>
                <a:latin typeface="Calibri" panose="020F0502020204030204" pitchFamily="34" charset="0"/>
                <a:ea typeface="宋体" panose="02010600030101010101" pitchFamily="2" charset="-122"/>
              </a:rPr>
              <a:t>www.1ppt.com/ziti/</a:t>
            </a:r>
          </a:p>
          <a:p>
            <a:pPr eaLnBrk="1" hangingPunct="1">
              <a:defRPr/>
            </a:pPr>
            <a:r>
              <a:rPr lang="zh-CN" altLang="en-US" sz="100" smtClean="0">
                <a:solidFill>
                  <a:srgbClr val="FFFFFF"/>
                </a:solidFill>
                <a:latin typeface="Calibri" panose="020F0502020204030204" pitchFamily="34" charset="0"/>
                <a:ea typeface="宋体" panose="02010600030101010101" pitchFamily="2" charset="-122"/>
              </a:rPr>
              <a:t>工作总结</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a:t>
            </a:r>
            <a:r>
              <a:rPr lang="en-US" altLang="zh-CN" sz="100" smtClean="0">
                <a:solidFill>
                  <a:srgbClr val="FFFFFF"/>
                </a:solidFill>
                <a:latin typeface="Calibri" panose="020F0502020204030204" pitchFamily="34" charset="0"/>
                <a:ea typeface="宋体" panose="02010600030101010101" pitchFamily="2" charset="-122"/>
              </a:rPr>
              <a:t>www.1ppt.com/xiazai/zongjie/ </a:t>
            </a:r>
            <a:r>
              <a:rPr lang="zh-CN" altLang="en-US" sz="100" smtClean="0">
                <a:solidFill>
                  <a:srgbClr val="FFFFFF"/>
                </a:solidFill>
                <a:latin typeface="Calibri" panose="020F0502020204030204" pitchFamily="34" charset="0"/>
                <a:ea typeface="宋体" panose="02010600030101010101" pitchFamily="2" charset="-122"/>
              </a:rPr>
              <a:t>工作计划：</a:t>
            </a:r>
            <a:r>
              <a:rPr lang="en-US" altLang="zh-CN" sz="100" smtClean="0">
                <a:solidFill>
                  <a:srgbClr val="FFFFFF"/>
                </a:solidFill>
                <a:latin typeface="Calibri" panose="020F0502020204030204" pitchFamily="34" charset="0"/>
                <a:ea typeface="宋体" panose="02010600030101010101" pitchFamily="2" charset="-122"/>
              </a:rPr>
              <a:t>www.1ppt.com/xiazai/jihua/</a:t>
            </a:r>
          </a:p>
          <a:p>
            <a:pPr eaLnBrk="1" hangingPunct="1">
              <a:defRPr/>
            </a:pPr>
            <a:r>
              <a:rPr lang="zh-CN" altLang="en-US" sz="100" smtClean="0">
                <a:solidFill>
                  <a:srgbClr val="FFFFFF"/>
                </a:solidFill>
                <a:latin typeface="Calibri" panose="020F0502020204030204" pitchFamily="34" charset="0"/>
                <a:ea typeface="宋体" panose="02010600030101010101" pitchFamily="2" charset="-122"/>
              </a:rPr>
              <a:t>商务</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模板：</a:t>
            </a:r>
            <a:r>
              <a:rPr lang="en-US" altLang="zh-CN" sz="100" smtClean="0">
                <a:solidFill>
                  <a:srgbClr val="FFFFFF"/>
                </a:solidFill>
                <a:latin typeface="Calibri" panose="020F0502020204030204" pitchFamily="34" charset="0"/>
                <a:ea typeface="宋体" panose="02010600030101010101" pitchFamily="2" charset="-122"/>
              </a:rPr>
              <a:t>www.1ppt.com/moban/shangwu/  </a:t>
            </a:r>
            <a:r>
              <a:rPr lang="zh-CN" altLang="en-US" sz="100" smtClean="0">
                <a:solidFill>
                  <a:srgbClr val="FFFFFF"/>
                </a:solidFill>
                <a:latin typeface="Calibri" panose="020F0502020204030204" pitchFamily="34" charset="0"/>
                <a:ea typeface="宋体" panose="02010600030101010101" pitchFamily="2" charset="-122"/>
              </a:rPr>
              <a:t>个人简历</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a:t>
            </a:r>
            <a:r>
              <a:rPr lang="en-US" altLang="zh-CN" sz="100" smtClean="0">
                <a:solidFill>
                  <a:srgbClr val="FFFFFF"/>
                </a:solidFill>
                <a:latin typeface="Calibri" panose="020F0502020204030204" pitchFamily="34" charset="0"/>
                <a:ea typeface="宋体" panose="02010600030101010101" pitchFamily="2" charset="-122"/>
              </a:rPr>
              <a:t>www.1ppt.com/xiazai/jianli/  </a:t>
            </a:r>
          </a:p>
          <a:p>
            <a:pPr eaLnBrk="1" hangingPunct="1">
              <a:defRPr/>
            </a:pPr>
            <a:r>
              <a:rPr lang="zh-CN" altLang="en-US" sz="100" smtClean="0">
                <a:solidFill>
                  <a:srgbClr val="FFFFFF"/>
                </a:solidFill>
                <a:latin typeface="Calibri" panose="020F0502020204030204" pitchFamily="34" charset="0"/>
                <a:ea typeface="宋体" panose="02010600030101010101" pitchFamily="2" charset="-122"/>
              </a:rPr>
              <a:t>毕业答辩</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a:t>
            </a:r>
            <a:r>
              <a:rPr lang="en-US" altLang="zh-CN" sz="100" smtClean="0">
                <a:solidFill>
                  <a:srgbClr val="FFFFFF"/>
                </a:solidFill>
                <a:latin typeface="Calibri" panose="020F0502020204030204" pitchFamily="34" charset="0"/>
                <a:ea typeface="宋体" panose="02010600030101010101" pitchFamily="2" charset="-122"/>
              </a:rPr>
              <a:t>www.1ppt.com/xiazai/dabian/  </a:t>
            </a:r>
            <a:r>
              <a:rPr lang="zh-CN" altLang="en-US" sz="100" smtClean="0">
                <a:solidFill>
                  <a:srgbClr val="FFFFFF"/>
                </a:solidFill>
                <a:latin typeface="Calibri" panose="020F0502020204030204" pitchFamily="34" charset="0"/>
                <a:ea typeface="宋体" panose="02010600030101010101" pitchFamily="2" charset="-122"/>
              </a:rPr>
              <a:t>工作汇报</a:t>
            </a:r>
            <a:r>
              <a:rPr lang="en-US" altLang="zh-CN" sz="100" smtClean="0">
                <a:solidFill>
                  <a:srgbClr val="FFFFFF"/>
                </a:solidFill>
                <a:latin typeface="Calibri" panose="020F0502020204030204" pitchFamily="34" charset="0"/>
                <a:ea typeface="宋体" panose="02010600030101010101" pitchFamily="2" charset="-122"/>
              </a:rPr>
              <a:t>PPT</a:t>
            </a:r>
            <a:r>
              <a:rPr lang="zh-CN" altLang="en-US" sz="100" smtClean="0">
                <a:solidFill>
                  <a:srgbClr val="FFFFFF"/>
                </a:solidFill>
                <a:latin typeface="Calibri" panose="020F0502020204030204" pitchFamily="34" charset="0"/>
                <a:ea typeface="宋体" panose="02010600030101010101" pitchFamily="2" charset="-122"/>
              </a:rPr>
              <a:t>：</a:t>
            </a:r>
            <a:r>
              <a:rPr lang="en-US" altLang="zh-CN" sz="100" smtClean="0">
                <a:solidFill>
                  <a:srgbClr val="FFFFFF"/>
                </a:solidFill>
                <a:latin typeface="Calibri" panose="020F0502020204030204" pitchFamily="34" charset="0"/>
                <a:ea typeface="宋体" panose="02010600030101010101" pitchFamily="2" charset="-122"/>
              </a:rPr>
              <a:t>www.1ppt.com/xiazai/huibao/    </a:t>
            </a:r>
          </a:p>
          <a:p>
            <a:pPr eaLnBrk="1" hangingPunct="1">
              <a:defRPr/>
            </a:pPr>
            <a:r>
              <a:rPr lang="en-US" altLang="zh-CN" sz="100" smtClean="0">
                <a:solidFill>
                  <a:srgbClr val="FFFFFF"/>
                </a:solidFill>
                <a:latin typeface="Calibri" panose="020F0502020204030204" pitchFamily="34" charset="0"/>
                <a:ea typeface="宋体" panose="02010600030101010101" pitchFamily="2" charset="-122"/>
              </a:rPr>
              <a:t> </a:t>
            </a:r>
          </a:p>
        </p:txBody>
      </p:sp>
      <p:sp>
        <p:nvSpPr>
          <p:cNvPr id="2" name="标题 1">
            <a:extLst/>
          </p:cNvPr>
          <p:cNvSpPr>
            <a:spLocks noGrp="1"/>
          </p:cNvSpPr>
          <p:nvPr>
            <p:ph type="title"/>
          </p:nvPr>
        </p:nvSpPr>
        <p:spPr>
          <a:xfrm>
            <a:off x="629841" y="267758"/>
            <a:ext cx="7886700" cy="972080"/>
          </a:xfrm>
        </p:spPr>
        <p:txBody>
          <a:bodyPr/>
          <a:lstStyle/>
          <a:p>
            <a:r>
              <a:rPr lang="zh-CN" altLang="en-US"/>
              <a:t>单击此处编辑母版标题样式</a:t>
            </a:r>
          </a:p>
        </p:txBody>
      </p:sp>
      <p:sp>
        <p:nvSpPr>
          <p:cNvPr id="3" name="文本占位符 2">
            <a:extLst/>
          </p:cNvPr>
          <p:cNvSpPr>
            <a:spLocks noGrp="1"/>
          </p:cNvSpPr>
          <p:nvPr>
            <p:ph type="body" idx="1"/>
          </p:nvPr>
        </p:nvSpPr>
        <p:spPr>
          <a:xfrm>
            <a:off x="629842" y="1232853"/>
            <a:ext cx="3868340" cy="604202"/>
          </a:xfr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zh-CN" altLang="en-US"/>
              <a:t>编辑母版文本样式</a:t>
            </a:r>
          </a:p>
        </p:txBody>
      </p:sp>
      <p:sp>
        <p:nvSpPr>
          <p:cNvPr id="4" name="内容占位符 3">
            <a:extLst/>
          </p:cNvPr>
          <p:cNvSpPr>
            <a:spLocks noGrp="1"/>
          </p:cNvSpPr>
          <p:nvPr>
            <p:ph sz="half" idx="2"/>
          </p:nvPr>
        </p:nvSpPr>
        <p:spPr>
          <a:xfrm>
            <a:off x="629842" y="1837055"/>
            <a:ext cx="3868340" cy="270203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p:cNvPr>
          <p:cNvSpPr>
            <a:spLocks noGrp="1"/>
          </p:cNvSpPr>
          <p:nvPr>
            <p:ph type="body" sz="quarter" idx="3"/>
          </p:nvPr>
        </p:nvSpPr>
        <p:spPr>
          <a:xfrm>
            <a:off x="4629150" y="1232853"/>
            <a:ext cx="3887391" cy="604202"/>
          </a:xfr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zh-CN" altLang="en-US"/>
              <a:t>编辑母版文本样式</a:t>
            </a:r>
          </a:p>
        </p:txBody>
      </p:sp>
      <p:sp>
        <p:nvSpPr>
          <p:cNvPr id="6" name="内容占位符 5">
            <a:extLst/>
          </p:cNvPr>
          <p:cNvSpPr>
            <a:spLocks noGrp="1"/>
          </p:cNvSpPr>
          <p:nvPr>
            <p:ph sz="quarter" idx="4"/>
          </p:nvPr>
        </p:nvSpPr>
        <p:spPr>
          <a:xfrm>
            <a:off x="4629150" y="1837055"/>
            <a:ext cx="3887391" cy="270203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日期占位符 6">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0BA671A9-1F77-4C2C-B54F-1EB48008DD50}" type="datetimeFigureOut">
              <a:rPr lang="zh-CN" altLang="en-US"/>
              <a:pPr>
                <a:defRPr/>
              </a:pPr>
              <a:t>2021/11/27</a:t>
            </a:fld>
            <a:endParaRPr lang="zh-CN" altLang="en-US"/>
          </a:p>
        </p:txBody>
      </p:sp>
      <p:sp>
        <p:nvSpPr>
          <p:cNvPr id="9" name="页脚占位符 7">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10" name="灯片编号占位符 8">
            <a:extLst/>
          </p:cNvPr>
          <p:cNvSpPr>
            <a:spLocks noGrp="1"/>
          </p:cNvSpPr>
          <p:nvPr>
            <p:ph type="sldNum" sz="quarter" idx="12"/>
          </p:nvPr>
        </p:nvSpPr>
        <p:spPr/>
        <p:txBody>
          <a:bodyPr/>
          <a:lstStyle>
            <a:lvl1pPr eaLnBrk="0" hangingPunct="0">
              <a:defRPr smtClean="0"/>
            </a:lvl1pPr>
          </a:lstStyle>
          <a:p>
            <a:pPr>
              <a:defRPr/>
            </a:pPr>
            <a:fld id="{F10CB6C5-409E-42EC-94D1-A34FD6F327D7}" type="slidenum">
              <a:rPr lang="zh-CN" altLang="en-US"/>
              <a:pPr>
                <a:defRPr/>
              </a:pPr>
              <a:t>‹#›</a:t>
            </a:fld>
            <a:endParaRPr lang="zh-CN" altLang="en-US"/>
          </a:p>
        </p:txBody>
      </p:sp>
    </p:spTree>
    <p:extLst>
      <p:ext uri="{BB962C8B-B14F-4D97-AF65-F5344CB8AC3E}">
        <p14:creationId xmlns:p14="http://schemas.microsoft.com/office/powerpoint/2010/main" val="1393870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3480"/>
            <a:ext cx="4038600" cy="3319040"/>
          </a:xfrm>
        </p:spPr>
        <p:txBody>
          <a:bodyPr/>
          <a:lstStyle>
            <a:lvl1pPr>
              <a:defRPr sz="2053"/>
            </a:lvl1pPr>
            <a:lvl2pPr>
              <a:defRPr sz="1760"/>
            </a:lvl2pPr>
            <a:lvl3pPr>
              <a:defRPr sz="1467"/>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3480"/>
            <a:ext cx="4038600" cy="3319040"/>
          </a:xfrm>
        </p:spPr>
        <p:txBody>
          <a:bodyPr/>
          <a:lstStyle>
            <a:lvl1pPr>
              <a:defRPr sz="2053"/>
            </a:lvl1pPr>
            <a:lvl2pPr>
              <a:defRPr sz="1760"/>
            </a:lvl2pPr>
            <a:lvl3pPr>
              <a:defRPr sz="1467"/>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F914A7-2328-4C0D-B7A0-251E36F30732}" type="datetimeFigureOut">
              <a:rPr lang="en-US"/>
              <a:pPr>
                <a:defRPr/>
              </a:pPr>
              <a:t>11/27/2021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1077ED-F387-4069-B8B2-C8D433577B13}" type="slidenum">
              <a:rPr lang="en-US" altLang="en-US"/>
              <a:pPr>
                <a:defRPr/>
              </a:pPr>
              <a:t>‹#›</a:t>
            </a:fld>
            <a:endParaRPr lang="en-US" altLang="en-US"/>
          </a:p>
        </p:txBody>
      </p:sp>
    </p:spTree>
    <p:extLst>
      <p:ext uri="{BB962C8B-B14F-4D97-AF65-F5344CB8AC3E}">
        <p14:creationId xmlns:p14="http://schemas.microsoft.com/office/powerpoint/2010/main" val="984002706"/>
      </p:ext>
    </p:extLst>
  </p:cSld>
  <p:clrMapOvr>
    <a:masterClrMapping/>
  </p:clrMapOvr>
  <p:transition>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日期占位符 2">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91A53A37-C9DA-4C27-A5FF-665202FA0B21}" type="datetimeFigureOut">
              <a:rPr lang="zh-CN" altLang="en-US"/>
              <a:pPr>
                <a:defRPr/>
              </a:pPr>
              <a:t>2021/11/27</a:t>
            </a:fld>
            <a:endParaRPr lang="zh-CN" altLang="en-US"/>
          </a:p>
        </p:txBody>
      </p:sp>
      <p:sp>
        <p:nvSpPr>
          <p:cNvPr id="4" name="页脚占位符 3">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5" name="灯片编号占位符 4">
            <a:extLst/>
          </p:cNvPr>
          <p:cNvSpPr>
            <a:spLocks noGrp="1"/>
          </p:cNvSpPr>
          <p:nvPr>
            <p:ph type="sldNum" sz="quarter" idx="12"/>
          </p:nvPr>
        </p:nvSpPr>
        <p:spPr/>
        <p:txBody>
          <a:bodyPr/>
          <a:lstStyle>
            <a:lvl1pPr eaLnBrk="0" hangingPunct="0">
              <a:defRPr smtClean="0"/>
            </a:lvl1pPr>
          </a:lstStyle>
          <a:p>
            <a:pPr>
              <a:defRPr/>
            </a:pPr>
            <a:fld id="{A17CD2BB-57F9-4122-8E63-E5E125E09953}" type="slidenum">
              <a:rPr lang="zh-CN" altLang="en-US"/>
              <a:pPr>
                <a:defRPr/>
              </a:pPr>
              <a:t>‹#›</a:t>
            </a:fld>
            <a:endParaRPr lang="zh-CN" altLang="en-US"/>
          </a:p>
        </p:txBody>
      </p:sp>
    </p:spTree>
    <p:extLst>
      <p:ext uri="{BB962C8B-B14F-4D97-AF65-F5344CB8AC3E}">
        <p14:creationId xmlns:p14="http://schemas.microsoft.com/office/powerpoint/2010/main" val="176145608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D9B21B88-38D5-4C35-8537-4E02253F3A70}" type="datetimeFigureOut">
              <a:rPr lang="zh-CN" altLang="en-US"/>
              <a:pPr>
                <a:defRPr/>
              </a:pPr>
              <a:t>2021/11/27</a:t>
            </a:fld>
            <a:endParaRPr lang="zh-CN" altLang="en-US"/>
          </a:p>
        </p:txBody>
      </p:sp>
      <p:sp>
        <p:nvSpPr>
          <p:cNvPr id="3" name="页脚占位符 2">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4" name="灯片编号占位符 3">
            <a:extLst/>
          </p:cNvPr>
          <p:cNvSpPr>
            <a:spLocks noGrp="1"/>
          </p:cNvSpPr>
          <p:nvPr>
            <p:ph type="sldNum" sz="quarter" idx="12"/>
          </p:nvPr>
        </p:nvSpPr>
        <p:spPr/>
        <p:txBody>
          <a:bodyPr/>
          <a:lstStyle>
            <a:lvl1pPr eaLnBrk="0" hangingPunct="0">
              <a:defRPr smtClean="0"/>
            </a:lvl1pPr>
          </a:lstStyle>
          <a:p>
            <a:pPr>
              <a:defRPr/>
            </a:pPr>
            <a:fld id="{AB660143-59C2-4031-891E-B6FABAAE36A4}" type="slidenum">
              <a:rPr lang="zh-CN" altLang="en-US"/>
              <a:pPr>
                <a:defRPr/>
              </a:pPr>
              <a:t>‹#›</a:t>
            </a:fld>
            <a:endParaRPr lang="zh-CN" altLang="en-US"/>
          </a:p>
        </p:txBody>
      </p:sp>
    </p:spTree>
    <p:extLst>
      <p:ext uri="{BB962C8B-B14F-4D97-AF65-F5344CB8AC3E}">
        <p14:creationId xmlns:p14="http://schemas.microsoft.com/office/powerpoint/2010/main" val="203076175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9841" y="335280"/>
            <a:ext cx="2949178" cy="1173480"/>
          </a:xfrm>
        </p:spPr>
        <p:txBody>
          <a:bodyPr anchor="b"/>
          <a:lstStyle>
            <a:lvl1pPr>
              <a:defRPr sz="2347"/>
            </a:lvl1pPr>
          </a:lstStyle>
          <a:p>
            <a:r>
              <a:rPr lang="zh-CN" altLang="en-US"/>
              <a:t>单击此处编辑母版标题样式</a:t>
            </a:r>
          </a:p>
        </p:txBody>
      </p:sp>
      <p:sp>
        <p:nvSpPr>
          <p:cNvPr id="3" name="内容占位符 2">
            <a:extLst/>
          </p:cNvPr>
          <p:cNvSpPr>
            <a:spLocks noGrp="1"/>
          </p:cNvSpPr>
          <p:nvPr>
            <p:ph idx="1"/>
          </p:nvPr>
        </p:nvSpPr>
        <p:spPr>
          <a:xfrm>
            <a:off x="3887391" y="724112"/>
            <a:ext cx="4629150" cy="3573992"/>
          </a:xfrm>
        </p:spPr>
        <p:txBody>
          <a:bodyPr/>
          <a:lstStyle>
            <a:lvl1pPr>
              <a:defRPr sz="2347"/>
            </a:lvl1pPr>
            <a:lvl2pPr>
              <a:defRPr sz="2053"/>
            </a:lvl2pPr>
            <a:lvl3pPr>
              <a:defRPr sz="1760"/>
            </a:lvl3pPr>
            <a:lvl4pPr>
              <a:defRPr sz="1467"/>
            </a:lvl4pPr>
            <a:lvl5pPr>
              <a:defRPr sz="1467"/>
            </a:lvl5pPr>
            <a:lvl6pPr>
              <a:defRPr sz="1467"/>
            </a:lvl6pPr>
            <a:lvl7pPr>
              <a:defRPr sz="1467"/>
            </a:lvl7pPr>
            <a:lvl8pPr>
              <a:defRPr sz="1467"/>
            </a:lvl8pPr>
            <a:lvl9pPr>
              <a:defRPr sz="1467"/>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p:cNvPr>
          <p:cNvSpPr>
            <a:spLocks noGrp="1"/>
          </p:cNvSpPr>
          <p:nvPr>
            <p:ph type="body" sz="half" idx="2"/>
          </p:nvPr>
        </p:nvSpPr>
        <p:spPr>
          <a:xfrm>
            <a:off x="629841" y="1508760"/>
            <a:ext cx="2949178" cy="2795165"/>
          </a:xfrm>
        </p:spPr>
        <p:txBody>
          <a:bodyPr/>
          <a:lstStyle>
            <a:lvl1pPr marL="0" indent="0">
              <a:buNone/>
              <a:defRPr sz="1173"/>
            </a:lvl1pPr>
            <a:lvl2pPr marL="335265" indent="0">
              <a:buNone/>
              <a:defRPr sz="1027"/>
            </a:lvl2pPr>
            <a:lvl3pPr marL="670530" indent="0">
              <a:buNone/>
              <a:defRPr sz="880"/>
            </a:lvl3pPr>
            <a:lvl4pPr marL="1005794" indent="0">
              <a:buNone/>
              <a:defRPr sz="733"/>
            </a:lvl4pPr>
            <a:lvl5pPr marL="1341059" indent="0">
              <a:buNone/>
              <a:defRPr sz="733"/>
            </a:lvl5pPr>
            <a:lvl6pPr marL="1676324" indent="0">
              <a:buNone/>
              <a:defRPr sz="733"/>
            </a:lvl6pPr>
            <a:lvl7pPr marL="2011589" indent="0">
              <a:buNone/>
              <a:defRPr sz="733"/>
            </a:lvl7pPr>
            <a:lvl8pPr marL="2346853" indent="0">
              <a:buNone/>
              <a:defRPr sz="733"/>
            </a:lvl8pPr>
            <a:lvl9pPr marL="2682118" indent="0">
              <a:buNone/>
              <a:defRPr sz="733"/>
            </a:lvl9pPr>
          </a:lstStyle>
          <a:p>
            <a:pPr lvl="0"/>
            <a:r>
              <a:rPr lang="zh-CN" altLang="en-US"/>
              <a:t>编辑母版文本样式</a:t>
            </a:r>
          </a:p>
        </p:txBody>
      </p:sp>
      <p:sp>
        <p:nvSpPr>
          <p:cNvPr id="5" name="日期占位符 4">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C89DFF68-101C-4972-9E4D-5D3A9F469650}" type="datetimeFigureOut">
              <a:rPr lang="zh-CN" altLang="en-US"/>
              <a:pPr>
                <a:defRPr/>
              </a:pPr>
              <a:t>2021/11/27</a:t>
            </a:fld>
            <a:endParaRPr lang="zh-CN" altLang="en-US"/>
          </a:p>
        </p:txBody>
      </p:sp>
      <p:sp>
        <p:nvSpPr>
          <p:cNvPr id="6" name="页脚占位符 5">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p:cNvPr>
          <p:cNvSpPr>
            <a:spLocks noGrp="1"/>
          </p:cNvSpPr>
          <p:nvPr>
            <p:ph type="sldNum" sz="quarter" idx="12"/>
          </p:nvPr>
        </p:nvSpPr>
        <p:spPr/>
        <p:txBody>
          <a:bodyPr/>
          <a:lstStyle>
            <a:lvl1pPr eaLnBrk="0" hangingPunct="0">
              <a:defRPr smtClean="0"/>
            </a:lvl1pPr>
          </a:lstStyle>
          <a:p>
            <a:pPr>
              <a:defRPr/>
            </a:pPr>
            <a:fld id="{58E252AF-116B-484B-986A-E92F1BEE13FA}" type="slidenum">
              <a:rPr lang="zh-CN" altLang="en-US"/>
              <a:pPr>
                <a:defRPr/>
              </a:pPr>
              <a:t>‹#›</a:t>
            </a:fld>
            <a:endParaRPr lang="zh-CN" altLang="en-US"/>
          </a:p>
        </p:txBody>
      </p:sp>
    </p:spTree>
    <p:extLst>
      <p:ext uri="{BB962C8B-B14F-4D97-AF65-F5344CB8AC3E}">
        <p14:creationId xmlns:p14="http://schemas.microsoft.com/office/powerpoint/2010/main" val="82845714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p:cNvPr>
          <p:cNvSpPr>
            <a:spLocks noGrp="1"/>
          </p:cNvSpPr>
          <p:nvPr>
            <p:ph type="title"/>
          </p:nvPr>
        </p:nvSpPr>
        <p:spPr>
          <a:xfrm>
            <a:off x="629841" y="335280"/>
            <a:ext cx="2949178" cy="1173480"/>
          </a:xfrm>
        </p:spPr>
        <p:txBody>
          <a:bodyPr anchor="b"/>
          <a:lstStyle>
            <a:lvl1pPr>
              <a:defRPr sz="2347"/>
            </a:lvl1pPr>
          </a:lstStyle>
          <a:p>
            <a:r>
              <a:rPr lang="zh-CN" altLang="en-US"/>
              <a:t>单击此处编辑母版标题样式</a:t>
            </a:r>
          </a:p>
        </p:txBody>
      </p:sp>
      <p:sp>
        <p:nvSpPr>
          <p:cNvPr id="3" name="图片占位符 2">
            <a:extLst/>
          </p:cNvPr>
          <p:cNvSpPr>
            <a:spLocks noGrp="1"/>
          </p:cNvSpPr>
          <p:nvPr>
            <p:ph type="pic" idx="1"/>
          </p:nvPr>
        </p:nvSpPr>
        <p:spPr>
          <a:xfrm>
            <a:off x="3887391" y="724112"/>
            <a:ext cx="4629150" cy="3573992"/>
          </a:xfrm>
        </p:spPr>
        <p:txBody>
          <a:bodyPr rtlCol="0">
            <a:normAutofit/>
          </a:bodyPr>
          <a:lstStyle>
            <a:lvl1pPr marL="0" indent="0">
              <a:buNone/>
              <a:defRPr sz="2347"/>
            </a:lvl1pPr>
            <a:lvl2pPr marL="335265" indent="0">
              <a:buNone/>
              <a:defRPr sz="2053"/>
            </a:lvl2pPr>
            <a:lvl3pPr marL="670530" indent="0">
              <a:buNone/>
              <a:defRPr sz="1760"/>
            </a:lvl3pPr>
            <a:lvl4pPr marL="1005794" indent="0">
              <a:buNone/>
              <a:defRPr sz="1467"/>
            </a:lvl4pPr>
            <a:lvl5pPr marL="1341059" indent="0">
              <a:buNone/>
              <a:defRPr sz="1467"/>
            </a:lvl5pPr>
            <a:lvl6pPr marL="1676324" indent="0">
              <a:buNone/>
              <a:defRPr sz="1467"/>
            </a:lvl6pPr>
            <a:lvl7pPr marL="2011589" indent="0">
              <a:buNone/>
              <a:defRPr sz="1467"/>
            </a:lvl7pPr>
            <a:lvl8pPr marL="2346853" indent="0">
              <a:buNone/>
              <a:defRPr sz="1467"/>
            </a:lvl8pPr>
            <a:lvl9pPr marL="2682118" indent="0">
              <a:buNone/>
              <a:defRPr sz="1467"/>
            </a:lvl9pPr>
          </a:lstStyle>
          <a:p>
            <a:pPr lvl="0"/>
            <a:endParaRPr lang="zh-CN" altLang="en-US" noProof="0"/>
          </a:p>
        </p:txBody>
      </p:sp>
      <p:sp>
        <p:nvSpPr>
          <p:cNvPr id="4" name="文本占位符 3">
            <a:extLst/>
          </p:cNvPr>
          <p:cNvSpPr>
            <a:spLocks noGrp="1"/>
          </p:cNvSpPr>
          <p:nvPr>
            <p:ph type="body" sz="half" idx="2"/>
          </p:nvPr>
        </p:nvSpPr>
        <p:spPr>
          <a:xfrm>
            <a:off x="629841" y="1508760"/>
            <a:ext cx="2949178" cy="2795165"/>
          </a:xfrm>
        </p:spPr>
        <p:txBody>
          <a:bodyPr/>
          <a:lstStyle>
            <a:lvl1pPr marL="0" indent="0">
              <a:buNone/>
              <a:defRPr sz="1173"/>
            </a:lvl1pPr>
            <a:lvl2pPr marL="335265" indent="0">
              <a:buNone/>
              <a:defRPr sz="1027"/>
            </a:lvl2pPr>
            <a:lvl3pPr marL="670530" indent="0">
              <a:buNone/>
              <a:defRPr sz="880"/>
            </a:lvl3pPr>
            <a:lvl4pPr marL="1005794" indent="0">
              <a:buNone/>
              <a:defRPr sz="733"/>
            </a:lvl4pPr>
            <a:lvl5pPr marL="1341059" indent="0">
              <a:buNone/>
              <a:defRPr sz="733"/>
            </a:lvl5pPr>
            <a:lvl6pPr marL="1676324" indent="0">
              <a:buNone/>
              <a:defRPr sz="733"/>
            </a:lvl6pPr>
            <a:lvl7pPr marL="2011589" indent="0">
              <a:buNone/>
              <a:defRPr sz="733"/>
            </a:lvl7pPr>
            <a:lvl8pPr marL="2346853" indent="0">
              <a:buNone/>
              <a:defRPr sz="733"/>
            </a:lvl8pPr>
            <a:lvl9pPr marL="2682118" indent="0">
              <a:buNone/>
              <a:defRPr sz="733"/>
            </a:lvl9pPr>
          </a:lstStyle>
          <a:p>
            <a:pPr lvl="0"/>
            <a:r>
              <a:rPr lang="zh-CN" altLang="en-US"/>
              <a:t>编辑母版文本样式</a:t>
            </a:r>
          </a:p>
        </p:txBody>
      </p:sp>
      <p:sp>
        <p:nvSpPr>
          <p:cNvPr id="5" name="日期占位符 4">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198302B3-30FE-4CC1-8D69-99424F7D98EF}" type="datetimeFigureOut">
              <a:rPr lang="zh-CN" altLang="en-US"/>
              <a:pPr>
                <a:defRPr/>
              </a:pPr>
              <a:t>2021/11/27</a:t>
            </a:fld>
            <a:endParaRPr lang="zh-CN" altLang="en-US"/>
          </a:p>
        </p:txBody>
      </p:sp>
      <p:sp>
        <p:nvSpPr>
          <p:cNvPr id="6" name="页脚占位符 5">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7" name="灯片编号占位符 6">
            <a:extLst/>
          </p:cNvPr>
          <p:cNvSpPr>
            <a:spLocks noGrp="1"/>
          </p:cNvSpPr>
          <p:nvPr>
            <p:ph type="sldNum" sz="quarter" idx="12"/>
          </p:nvPr>
        </p:nvSpPr>
        <p:spPr/>
        <p:txBody>
          <a:bodyPr/>
          <a:lstStyle>
            <a:lvl1pPr eaLnBrk="0" hangingPunct="0">
              <a:defRPr smtClean="0"/>
            </a:lvl1pPr>
          </a:lstStyle>
          <a:p>
            <a:pPr>
              <a:defRPr/>
            </a:pPr>
            <a:fld id="{26E0A360-FE24-4B97-B41C-04D9F25803DB}" type="slidenum">
              <a:rPr lang="zh-CN" altLang="en-US"/>
              <a:pPr>
                <a:defRPr/>
              </a:pPr>
              <a:t>‹#›</a:t>
            </a:fld>
            <a:endParaRPr lang="zh-CN" altLang="en-US"/>
          </a:p>
        </p:txBody>
      </p:sp>
    </p:spTree>
    <p:extLst>
      <p:ext uri="{BB962C8B-B14F-4D97-AF65-F5344CB8AC3E}">
        <p14:creationId xmlns:p14="http://schemas.microsoft.com/office/powerpoint/2010/main" val="417773593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p:cNvPr>
          <p:cNvSpPr>
            <a:spLocks noGrp="1"/>
          </p:cNvSpPr>
          <p:nvPr>
            <p:ph type="title"/>
          </p:nvPr>
        </p:nvSpPr>
        <p:spPr/>
        <p:txBody>
          <a:bodyPr/>
          <a:lstStyle/>
          <a:p>
            <a:r>
              <a:rPr lang="zh-CN" altLang="en-US"/>
              <a:t>单击此处编辑母版标题样式</a:t>
            </a:r>
          </a:p>
        </p:txBody>
      </p:sp>
      <p:sp>
        <p:nvSpPr>
          <p:cNvPr id="3" name="竖排文字占位符 2">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23E17B8F-44B9-42BB-9CB0-D94F673E746C}" type="datetimeFigureOut">
              <a:rPr lang="zh-CN" altLang="en-US"/>
              <a:pPr>
                <a:defRPr/>
              </a:pPr>
              <a:t>2021/11/27</a:t>
            </a:fld>
            <a:endParaRPr lang="zh-CN" altLang="en-US"/>
          </a:p>
        </p:txBody>
      </p:sp>
      <p:sp>
        <p:nvSpPr>
          <p:cNvPr id="5" name="页脚占位符 4">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p:cNvPr>
          <p:cNvSpPr>
            <a:spLocks noGrp="1"/>
          </p:cNvSpPr>
          <p:nvPr>
            <p:ph type="sldNum" sz="quarter" idx="12"/>
          </p:nvPr>
        </p:nvSpPr>
        <p:spPr/>
        <p:txBody>
          <a:bodyPr/>
          <a:lstStyle>
            <a:lvl1pPr eaLnBrk="0" hangingPunct="0">
              <a:defRPr smtClean="0"/>
            </a:lvl1pPr>
          </a:lstStyle>
          <a:p>
            <a:pPr>
              <a:defRPr/>
            </a:pPr>
            <a:fld id="{E0F28DB8-A869-4A1F-9CF6-3422A9D1D679}" type="slidenum">
              <a:rPr lang="zh-CN" altLang="en-US"/>
              <a:pPr>
                <a:defRPr/>
              </a:pPr>
              <a:t>‹#›</a:t>
            </a:fld>
            <a:endParaRPr lang="zh-CN" altLang="en-US"/>
          </a:p>
        </p:txBody>
      </p:sp>
    </p:spTree>
    <p:extLst>
      <p:ext uri="{BB962C8B-B14F-4D97-AF65-F5344CB8AC3E}">
        <p14:creationId xmlns:p14="http://schemas.microsoft.com/office/powerpoint/2010/main" val="46393812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p:cNvPr>
          <p:cNvSpPr>
            <a:spLocks noGrp="1"/>
          </p:cNvSpPr>
          <p:nvPr>
            <p:ph type="title" orient="vert"/>
          </p:nvPr>
        </p:nvSpPr>
        <p:spPr>
          <a:xfrm>
            <a:off x="6543675" y="267758"/>
            <a:ext cx="1971675" cy="4262015"/>
          </a:xfrm>
        </p:spPr>
        <p:txBody>
          <a:bodyPr vert="eaVert"/>
          <a:lstStyle/>
          <a:p>
            <a:r>
              <a:rPr lang="zh-CN" altLang="en-US"/>
              <a:t>单击此处编辑母版标题样式</a:t>
            </a:r>
          </a:p>
        </p:txBody>
      </p:sp>
      <p:sp>
        <p:nvSpPr>
          <p:cNvPr id="3" name="竖排文字占位符 2">
            <a:extLst/>
          </p:cNvPr>
          <p:cNvSpPr>
            <a:spLocks noGrp="1"/>
          </p:cNvSpPr>
          <p:nvPr>
            <p:ph type="body" orient="vert" idx="1"/>
          </p:nvPr>
        </p:nvSpPr>
        <p:spPr>
          <a:xfrm>
            <a:off x="628650" y="267758"/>
            <a:ext cx="5800725" cy="426201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eaLnBrk="0" fontAlgn="base" hangingPunct="0">
              <a:spcBef>
                <a:spcPct val="0"/>
              </a:spcBef>
              <a:spcAft>
                <a:spcPct val="0"/>
              </a:spcAft>
              <a:defRPr/>
            </a:lvl1pPr>
          </a:lstStyle>
          <a:p>
            <a:pPr>
              <a:defRPr/>
            </a:pPr>
            <a:fld id="{0FB9D644-40E8-40A2-B9CF-9C4A4478026D}" type="datetimeFigureOut">
              <a:rPr lang="zh-CN" altLang="en-US"/>
              <a:pPr>
                <a:defRPr/>
              </a:pPr>
              <a:t>2021/11/27</a:t>
            </a:fld>
            <a:endParaRPr lang="zh-CN" altLang="en-US"/>
          </a:p>
        </p:txBody>
      </p:sp>
      <p:sp>
        <p:nvSpPr>
          <p:cNvPr id="5" name="页脚占位符 4">
            <a:extLst/>
          </p:cNvPr>
          <p:cNvSpPr>
            <a:spLocks noGrp="1"/>
          </p:cNvSpPr>
          <p:nvPr>
            <p:ph type="ftr" sz="quarter" idx="11"/>
          </p:nvPr>
        </p:nvSpPr>
        <p:spPr/>
        <p:txBody>
          <a:bodyPr/>
          <a:lstStyle>
            <a:lvl1pPr eaLnBrk="0" fontAlgn="base" hangingPunct="0">
              <a:spcBef>
                <a:spcPct val="0"/>
              </a:spcBef>
              <a:spcAft>
                <a:spcPct val="0"/>
              </a:spcAft>
              <a:defRPr/>
            </a:lvl1pPr>
          </a:lstStyle>
          <a:p>
            <a:pPr>
              <a:defRPr/>
            </a:pPr>
            <a:endParaRPr lang="zh-CN" altLang="en-US"/>
          </a:p>
        </p:txBody>
      </p:sp>
      <p:sp>
        <p:nvSpPr>
          <p:cNvPr id="6" name="灯片编号占位符 5">
            <a:extLst/>
          </p:cNvPr>
          <p:cNvSpPr>
            <a:spLocks noGrp="1"/>
          </p:cNvSpPr>
          <p:nvPr>
            <p:ph type="sldNum" sz="quarter" idx="12"/>
          </p:nvPr>
        </p:nvSpPr>
        <p:spPr/>
        <p:txBody>
          <a:bodyPr/>
          <a:lstStyle>
            <a:lvl1pPr eaLnBrk="0" hangingPunct="0">
              <a:defRPr smtClean="0"/>
            </a:lvl1pPr>
          </a:lstStyle>
          <a:p>
            <a:pPr>
              <a:defRPr/>
            </a:pPr>
            <a:fld id="{C8080B27-A7CE-4D3D-B002-050A42784674}" type="slidenum">
              <a:rPr lang="zh-CN" altLang="en-US"/>
              <a:pPr>
                <a:defRPr/>
              </a:pPr>
              <a:t>‹#›</a:t>
            </a:fld>
            <a:endParaRPr lang="zh-CN" altLang="en-US"/>
          </a:p>
        </p:txBody>
      </p:sp>
    </p:spTree>
    <p:extLst>
      <p:ext uri="{BB962C8B-B14F-4D97-AF65-F5344CB8AC3E}">
        <p14:creationId xmlns:p14="http://schemas.microsoft.com/office/powerpoint/2010/main" val="26763142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25749"/>
            <a:ext cx="4040188" cy="469159"/>
          </a:xfr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en-US"/>
              <a:t>Click to edit Master text styles</a:t>
            </a:r>
          </a:p>
        </p:txBody>
      </p:sp>
      <p:sp>
        <p:nvSpPr>
          <p:cNvPr id="4" name="Content Placeholder 3"/>
          <p:cNvSpPr>
            <a:spLocks noGrp="1"/>
          </p:cNvSpPr>
          <p:nvPr>
            <p:ph sz="half" idx="2"/>
          </p:nvPr>
        </p:nvSpPr>
        <p:spPr>
          <a:xfrm>
            <a:off x="457200" y="1594908"/>
            <a:ext cx="4040188" cy="2897611"/>
          </a:xfrm>
        </p:spPr>
        <p:txBody>
          <a:bodyPr/>
          <a:lstStyle>
            <a:lvl1pPr>
              <a:defRPr sz="1760"/>
            </a:lvl1pPr>
            <a:lvl2pPr>
              <a:defRPr sz="1467"/>
            </a:lvl2pPr>
            <a:lvl3pPr>
              <a:defRPr sz="1320"/>
            </a:lvl3pPr>
            <a:lvl4pPr>
              <a:defRPr sz="1173"/>
            </a:lvl4pPr>
            <a:lvl5pPr>
              <a:defRPr sz="1173"/>
            </a:lvl5pPr>
            <a:lvl6pPr>
              <a:defRPr sz="1173"/>
            </a:lvl6pPr>
            <a:lvl7pPr>
              <a:defRPr sz="1173"/>
            </a:lvl7pPr>
            <a:lvl8pPr>
              <a:defRPr sz="1173"/>
            </a:lvl8pPr>
            <a:lvl9pPr>
              <a:defRPr sz="11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25749"/>
            <a:ext cx="4041775" cy="469159"/>
          </a:xfrm>
        </p:spPr>
        <p:txBody>
          <a:bodyPr anchor="b"/>
          <a:lstStyle>
            <a:lvl1pPr marL="0" indent="0">
              <a:buNone/>
              <a:defRPr sz="1760" b="1"/>
            </a:lvl1pPr>
            <a:lvl2pPr marL="335265" indent="0">
              <a:buNone/>
              <a:defRPr sz="1467" b="1"/>
            </a:lvl2pPr>
            <a:lvl3pPr marL="670530" indent="0">
              <a:buNone/>
              <a:defRPr sz="1320" b="1"/>
            </a:lvl3pPr>
            <a:lvl4pPr marL="1005794" indent="0">
              <a:buNone/>
              <a:defRPr sz="1173" b="1"/>
            </a:lvl4pPr>
            <a:lvl5pPr marL="1341059" indent="0">
              <a:buNone/>
              <a:defRPr sz="1173" b="1"/>
            </a:lvl5pPr>
            <a:lvl6pPr marL="1676324" indent="0">
              <a:buNone/>
              <a:defRPr sz="1173" b="1"/>
            </a:lvl6pPr>
            <a:lvl7pPr marL="2011589" indent="0">
              <a:buNone/>
              <a:defRPr sz="1173" b="1"/>
            </a:lvl7pPr>
            <a:lvl8pPr marL="2346853" indent="0">
              <a:buNone/>
              <a:defRPr sz="1173" b="1"/>
            </a:lvl8pPr>
            <a:lvl9pPr marL="2682118" indent="0">
              <a:buNone/>
              <a:defRPr sz="1173" b="1"/>
            </a:lvl9pPr>
          </a:lstStyle>
          <a:p>
            <a:pPr lvl="0"/>
            <a:r>
              <a:rPr lang="en-US"/>
              <a:t>Click to edit Master text styles</a:t>
            </a:r>
          </a:p>
        </p:txBody>
      </p:sp>
      <p:sp>
        <p:nvSpPr>
          <p:cNvPr id="6" name="Content Placeholder 5"/>
          <p:cNvSpPr>
            <a:spLocks noGrp="1"/>
          </p:cNvSpPr>
          <p:nvPr>
            <p:ph sz="quarter" idx="4"/>
          </p:nvPr>
        </p:nvSpPr>
        <p:spPr>
          <a:xfrm>
            <a:off x="4645026" y="1594908"/>
            <a:ext cx="4041775" cy="2897611"/>
          </a:xfrm>
        </p:spPr>
        <p:txBody>
          <a:bodyPr/>
          <a:lstStyle>
            <a:lvl1pPr>
              <a:defRPr sz="1760"/>
            </a:lvl1pPr>
            <a:lvl2pPr>
              <a:defRPr sz="1467"/>
            </a:lvl2pPr>
            <a:lvl3pPr>
              <a:defRPr sz="1320"/>
            </a:lvl3pPr>
            <a:lvl4pPr>
              <a:defRPr sz="1173"/>
            </a:lvl4pPr>
            <a:lvl5pPr>
              <a:defRPr sz="1173"/>
            </a:lvl5pPr>
            <a:lvl6pPr>
              <a:defRPr sz="1173"/>
            </a:lvl6pPr>
            <a:lvl7pPr>
              <a:defRPr sz="1173"/>
            </a:lvl7pPr>
            <a:lvl8pPr>
              <a:defRPr sz="1173"/>
            </a:lvl8pPr>
            <a:lvl9pPr>
              <a:defRPr sz="11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7B8D99C-FD0D-4FF3-8893-220A1FB453D1}" type="datetimeFigureOut">
              <a:rPr lang="en-US"/>
              <a:pPr>
                <a:defRPr/>
              </a:pPr>
              <a:t>11/27/2021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8C87F0-49E9-48F1-9E67-CC21A68159FF}" type="slidenum">
              <a:rPr lang="en-US" altLang="en-US"/>
              <a:pPr>
                <a:defRPr/>
              </a:pPr>
              <a:t>‹#›</a:t>
            </a:fld>
            <a:endParaRPr lang="en-US" altLang="en-US"/>
          </a:p>
        </p:txBody>
      </p:sp>
    </p:spTree>
    <p:extLst>
      <p:ext uri="{BB962C8B-B14F-4D97-AF65-F5344CB8AC3E}">
        <p14:creationId xmlns:p14="http://schemas.microsoft.com/office/powerpoint/2010/main" val="3231042130"/>
      </p:ext>
    </p:extLst>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9B2EC63-B4D2-4543-8842-4FF7FCC23CF5}" type="datetimeFigureOut">
              <a:rPr lang="en-US"/>
              <a:pPr>
                <a:defRPr/>
              </a:pPr>
              <a:t>11/27/2021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C8FED8-F4EB-4CCD-A977-7E4D34B76FF8}" type="slidenum">
              <a:rPr lang="en-US" altLang="en-US"/>
              <a:pPr>
                <a:defRPr/>
              </a:pPr>
              <a:t>‹#›</a:t>
            </a:fld>
            <a:endParaRPr lang="en-US" altLang="en-US"/>
          </a:p>
        </p:txBody>
      </p:sp>
    </p:spTree>
    <p:extLst>
      <p:ext uri="{BB962C8B-B14F-4D97-AF65-F5344CB8AC3E}">
        <p14:creationId xmlns:p14="http://schemas.microsoft.com/office/powerpoint/2010/main" val="1245566466"/>
      </p:ext>
    </p:extLst>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211765-936D-4CDD-8933-F9C81F7D36F6}" type="datetimeFigureOut">
              <a:rPr lang="en-US"/>
              <a:pPr>
                <a:defRPr/>
              </a:pPr>
              <a:t>11/27/2021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E0580A7-CA2C-46F2-93D4-25113D5BA400}" type="slidenum">
              <a:rPr lang="en-US" altLang="en-US"/>
              <a:pPr>
                <a:defRPr/>
              </a:pPr>
              <a:t>‹#›</a:t>
            </a:fld>
            <a:endParaRPr lang="en-US" altLang="en-US"/>
          </a:p>
        </p:txBody>
      </p:sp>
    </p:spTree>
    <p:extLst>
      <p:ext uri="{BB962C8B-B14F-4D97-AF65-F5344CB8AC3E}">
        <p14:creationId xmlns:p14="http://schemas.microsoft.com/office/powerpoint/2010/main" val="1621893449"/>
      </p:ext>
    </p:extLst>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0237"/>
            <a:ext cx="3008313" cy="852170"/>
          </a:xfrm>
        </p:spPr>
        <p:txBody>
          <a:bodyPr anchor="b"/>
          <a:lstStyle>
            <a:lvl1pPr algn="l">
              <a:defRPr sz="1467" b="1"/>
            </a:lvl1pPr>
          </a:lstStyle>
          <a:p>
            <a:r>
              <a:rPr lang="en-US"/>
              <a:t>Click to edit Master title style</a:t>
            </a:r>
          </a:p>
        </p:txBody>
      </p:sp>
      <p:sp>
        <p:nvSpPr>
          <p:cNvPr id="3" name="Content Placeholder 2"/>
          <p:cNvSpPr>
            <a:spLocks noGrp="1"/>
          </p:cNvSpPr>
          <p:nvPr>
            <p:ph idx="1"/>
          </p:nvPr>
        </p:nvSpPr>
        <p:spPr>
          <a:xfrm>
            <a:off x="3575050" y="200237"/>
            <a:ext cx="5111750" cy="4292283"/>
          </a:xfrm>
        </p:spPr>
        <p:txBody>
          <a:bodyPr/>
          <a:lstStyle>
            <a:lvl1pPr>
              <a:defRPr sz="2347"/>
            </a:lvl1pPr>
            <a:lvl2pPr>
              <a:defRPr sz="2053"/>
            </a:lvl2pPr>
            <a:lvl3pPr>
              <a:defRPr sz="176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52407"/>
            <a:ext cx="3008313" cy="3440113"/>
          </a:xfrm>
        </p:spPr>
        <p:txBody>
          <a:bodyPr/>
          <a:lstStyle>
            <a:lvl1pPr marL="0" indent="0">
              <a:buNone/>
              <a:defRPr sz="1027"/>
            </a:lvl1pPr>
            <a:lvl2pPr marL="335265" indent="0">
              <a:buNone/>
              <a:defRPr sz="880"/>
            </a:lvl2pPr>
            <a:lvl3pPr marL="670530" indent="0">
              <a:buNone/>
              <a:defRPr sz="733"/>
            </a:lvl3pPr>
            <a:lvl4pPr marL="1005794" indent="0">
              <a:buNone/>
              <a:defRPr sz="660"/>
            </a:lvl4pPr>
            <a:lvl5pPr marL="1341059" indent="0">
              <a:buNone/>
              <a:defRPr sz="660"/>
            </a:lvl5pPr>
            <a:lvl6pPr marL="1676324" indent="0">
              <a:buNone/>
              <a:defRPr sz="660"/>
            </a:lvl6pPr>
            <a:lvl7pPr marL="2011589" indent="0">
              <a:buNone/>
              <a:defRPr sz="660"/>
            </a:lvl7pPr>
            <a:lvl8pPr marL="2346853" indent="0">
              <a:buNone/>
              <a:defRPr sz="660"/>
            </a:lvl8pPr>
            <a:lvl9pPr marL="2682118" indent="0">
              <a:buNone/>
              <a:defRPr sz="6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AB0851D-2163-49BE-9137-73C363C1A7F3}" type="datetimeFigureOut">
              <a:rPr lang="en-US"/>
              <a:pPr>
                <a:defRPr/>
              </a:pPr>
              <a:t>11/27/2021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894AE1-DC64-4E94-9301-C6AEB66AD797}" type="slidenum">
              <a:rPr lang="en-US" altLang="en-US"/>
              <a:pPr>
                <a:defRPr/>
              </a:pPr>
              <a:t>‹#›</a:t>
            </a:fld>
            <a:endParaRPr lang="en-US" altLang="en-US"/>
          </a:p>
        </p:txBody>
      </p:sp>
    </p:spTree>
    <p:extLst>
      <p:ext uri="{BB962C8B-B14F-4D97-AF65-F5344CB8AC3E}">
        <p14:creationId xmlns:p14="http://schemas.microsoft.com/office/powerpoint/2010/main" val="1102628624"/>
      </p:ext>
    </p:extLst>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520440"/>
            <a:ext cx="5486400" cy="415608"/>
          </a:xfrm>
        </p:spPr>
        <p:txBody>
          <a:bodyPr anchor="b"/>
          <a:lstStyle>
            <a:lvl1pPr algn="l">
              <a:defRPr sz="1467" b="1"/>
            </a:lvl1pPr>
          </a:lstStyle>
          <a:p>
            <a:r>
              <a:rPr lang="en-US"/>
              <a:t>Click to edit Master title style</a:t>
            </a:r>
          </a:p>
        </p:txBody>
      </p:sp>
      <p:sp>
        <p:nvSpPr>
          <p:cNvPr id="3" name="Picture Placeholder 2"/>
          <p:cNvSpPr>
            <a:spLocks noGrp="1"/>
          </p:cNvSpPr>
          <p:nvPr>
            <p:ph type="pic" idx="1"/>
          </p:nvPr>
        </p:nvSpPr>
        <p:spPr>
          <a:xfrm>
            <a:off x="1792288" y="449368"/>
            <a:ext cx="5486400" cy="3017520"/>
          </a:xfrm>
        </p:spPr>
        <p:txBody>
          <a:bodyPr rtlCol="0">
            <a:normAutofit/>
          </a:bodyPr>
          <a:lstStyle>
            <a:lvl1pPr marL="0" indent="0">
              <a:buNone/>
              <a:defRPr sz="2347"/>
            </a:lvl1pPr>
            <a:lvl2pPr marL="335265" indent="0">
              <a:buNone/>
              <a:defRPr sz="2053"/>
            </a:lvl2pPr>
            <a:lvl3pPr marL="670530" indent="0">
              <a:buNone/>
              <a:defRPr sz="1760"/>
            </a:lvl3pPr>
            <a:lvl4pPr marL="1005794" indent="0">
              <a:buNone/>
              <a:defRPr sz="1467"/>
            </a:lvl4pPr>
            <a:lvl5pPr marL="1341059" indent="0">
              <a:buNone/>
              <a:defRPr sz="1467"/>
            </a:lvl5pPr>
            <a:lvl6pPr marL="1676324" indent="0">
              <a:buNone/>
              <a:defRPr sz="1467"/>
            </a:lvl6pPr>
            <a:lvl7pPr marL="2011589" indent="0">
              <a:buNone/>
              <a:defRPr sz="1467"/>
            </a:lvl7pPr>
            <a:lvl8pPr marL="2346853" indent="0">
              <a:buNone/>
              <a:defRPr sz="1467"/>
            </a:lvl8pPr>
            <a:lvl9pPr marL="2682118" indent="0">
              <a:buNone/>
              <a:defRPr sz="1467"/>
            </a:lvl9pPr>
          </a:lstStyle>
          <a:p>
            <a:pPr lvl="0"/>
            <a:endParaRPr lang="en-US" noProof="0"/>
          </a:p>
        </p:txBody>
      </p:sp>
      <p:sp>
        <p:nvSpPr>
          <p:cNvPr id="4" name="Text Placeholder 3"/>
          <p:cNvSpPr>
            <a:spLocks noGrp="1"/>
          </p:cNvSpPr>
          <p:nvPr>
            <p:ph type="body" sz="half" idx="2"/>
          </p:nvPr>
        </p:nvSpPr>
        <p:spPr>
          <a:xfrm>
            <a:off x="1792288" y="3936048"/>
            <a:ext cx="5486400" cy="590232"/>
          </a:xfrm>
        </p:spPr>
        <p:txBody>
          <a:bodyPr/>
          <a:lstStyle>
            <a:lvl1pPr marL="0" indent="0">
              <a:buNone/>
              <a:defRPr sz="1027"/>
            </a:lvl1pPr>
            <a:lvl2pPr marL="335265" indent="0">
              <a:buNone/>
              <a:defRPr sz="880"/>
            </a:lvl2pPr>
            <a:lvl3pPr marL="670530" indent="0">
              <a:buNone/>
              <a:defRPr sz="733"/>
            </a:lvl3pPr>
            <a:lvl4pPr marL="1005794" indent="0">
              <a:buNone/>
              <a:defRPr sz="660"/>
            </a:lvl4pPr>
            <a:lvl5pPr marL="1341059" indent="0">
              <a:buNone/>
              <a:defRPr sz="660"/>
            </a:lvl5pPr>
            <a:lvl6pPr marL="1676324" indent="0">
              <a:buNone/>
              <a:defRPr sz="660"/>
            </a:lvl6pPr>
            <a:lvl7pPr marL="2011589" indent="0">
              <a:buNone/>
              <a:defRPr sz="660"/>
            </a:lvl7pPr>
            <a:lvl8pPr marL="2346853" indent="0">
              <a:buNone/>
              <a:defRPr sz="660"/>
            </a:lvl8pPr>
            <a:lvl9pPr marL="2682118" indent="0">
              <a:buNone/>
              <a:defRPr sz="6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C3AF21A-6C18-4576-AA9F-9C33E8D95FE7}" type="datetimeFigureOut">
              <a:rPr lang="en-US"/>
              <a:pPr>
                <a:defRPr/>
              </a:pPr>
              <a:t>11/27/2021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E6D751-ED5F-4CEE-AA3B-F01342A16990}" type="slidenum">
              <a:rPr lang="en-US" altLang="en-US"/>
              <a:pPr>
                <a:defRPr/>
              </a:pPr>
              <a:t>‹#›</a:t>
            </a:fld>
            <a:endParaRPr lang="en-US" altLang="en-US"/>
          </a:p>
        </p:txBody>
      </p:sp>
    </p:spTree>
    <p:extLst>
      <p:ext uri="{BB962C8B-B14F-4D97-AF65-F5344CB8AC3E}">
        <p14:creationId xmlns:p14="http://schemas.microsoft.com/office/powerpoint/2010/main" val="503740695"/>
      </p:ext>
    </p:extLst>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1613"/>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173163"/>
            <a:ext cx="82296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660900"/>
            <a:ext cx="2133600" cy="268288"/>
          </a:xfrm>
          <a:prstGeom prst="rect">
            <a:avLst/>
          </a:prstGeom>
        </p:spPr>
        <p:txBody>
          <a:bodyPr vert="horz" lIns="91440" tIns="45720" rIns="91440" bIns="45720" rtlCol="0" anchor="ctr"/>
          <a:lstStyle>
            <a:lvl1pPr algn="l" eaLnBrk="1" fontAlgn="auto" hangingPunct="1">
              <a:spcBef>
                <a:spcPts val="0"/>
              </a:spcBef>
              <a:spcAft>
                <a:spcPts val="0"/>
              </a:spcAft>
              <a:defRPr sz="880">
                <a:solidFill>
                  <a:schemeClr val="tx1">
                    <a:tint val="75000"/>
                  </a:schemeClr>
                </a:solidFill>
                <a:latin typeface="+mn-lt"/>
              </a:defRPr>
            </a:lvl1pPr>
          </a:lstStyle>
          <a:p>
            <a:pPr>
              <a:defRPr/>
            </a:pPr>
            <a:fld id="{370D5EA8-2916-4D03-B16F-7DD4DAC03444}" type="datetimeFigureOut">
              <a:rPr lang="en-US"/>
              <a:pPr>
                <a:defRPr/>
              </a:pPr>
              <a:t>11/27/2021</a:t>
            </a:fld>
            <a:endParaRPr lang="en-US"/>
          </a:p>
        </p:txBody>
      </p:sp>
      <p:sp>
        <p:nvSpPr>
          <p:cNvPr id="5" name="Footer Placeholder 4"/>
          <p:cNvSpPr>
            <a:spLocks noGrp="1"/>
          </p:cNvSpPr>
          <p:nvPr>
            <p:ph type="ftr" sz="quarter" idx="3"/>
          </p:nvPr>
        </p:nvSpPr>
        <p:spPr>
          <a:xfrm>
            <a:off x="3124200" y="4660900"/>
            <a:ext cx="2895600" cy="268288"/>
          </a:xfrm>
          <a:prstGeom prst="rect">
            <a:avLst/>
          </a:prstGeom>
        </p:spPr>
        <p:txBody>
          <a:bodyPr vert="horz" lIns="91440" tIns="45720" rIns="91440" bIns="45720" rtlCol="0" anchor="ctr"/>
          <a:lstStyle>
            <a:lvl1pPr algn="ctr" eaLnBrk="1" fontAlgn="auto" hangingPunct="1">
              <a:spcBef>
                <a:spcPts val="0"/>
              </a:spcBef>
              <a:spcAft>
                <a:spcPts val="0"/>
              </a:spcAft>
              <a:defRPr sz="88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660900"/>
            <a:ext cx="2133600" cy="2682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latin typeface="Calibri" pitchFamily="34" charset="0"/>
              </a:defRPr>
            </a:lvl1pPr>
          </a:lstStyle>
          <a:p>
            <a:pPr>
              <a:defRPr/>
            </a:pPr>
            <a:fld id="{5EC53C07-9B8A-4303-AB2B-81017314D7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ransition>
    <p:comb/>
  </p:transition>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charset="0"/>
        </a:defRPr>
      </a:lvl2pPr>
      <a:lvl3pPr algn="ctr" rtl="0" eaLnBrk="0" fontAlgn="base" hangingPunct="0">
        <a:spcBef>
          <a:spcPct val="0"/>
        </a:spcBef>
        <a:spcAft>
          <a:spcPct val="0"/>
        </a:spcAft>
        <a:defRPr sz="3200">
          <a:solidFill>
            <a:schemeClr val="tx1"/>
          </a:solidFill>
          <a:latin typeface="Calibri" charset="0"/>
        </a:defRPr>
      </a:lvl3pPr>
      <a:lvl4pPr algn="ctr" rtl="0" eaLnBrk="0" fontAlgn="base" hangingPunct="0">
        <a:spcBef>
          <a:spcPct val="0"/>
        </a:spcBef>
        <a:spcAft>
          <a:spcPct val="0"/>
        </a:spcAft>
        <a:defRPr sz="3200">
          <a:solidFill>
            <a:schemeClr val="tx1"/>
          </a:solidFill>
          <a:latin typeface="Calibri" charset="0"/>
        </a:defRPr>
      </a:lvl4pPr>
      <a:lvl5pPr algn="ctr" rtl="0" eaLnBrk="0" fontAlgn="base" hangingPunct="0">
        <a:spcBef>
          <a:spcPct val="0"/>
        </a:spcBef>
        <a:spcAft>
          <a:spcPct val="0"/>
        </a:spcAft>
        <a:defRPr sz="3200">
          <a:solidFill>
            <a:schemeClr val="tx1"/>
          </a:solidFill>
          <a:latin typeface="Calibri" charset="0"/>
        </a:defRPr>
      </a:lvl5pPr>
      <a:lvl6pPr marL="335265" algn="ctr" rtl="0" fontAlgn="base">
        <a:spcBef>
          <a:spcPct val="0"/>
        </a:spcBef>
        <a:spcAft>
          <a:spcPct val="0"/>
        </a:spcAft>
        <a:defRPr sz="3227">
          <a:solidFill>
            <a:schemeClr val="tx1"/>
          </a:solidFill>
          <a:latin typeface="Calibri" charset="0"/>
        </a:defRPr>
      </a:lvl6pPr>
      <a:lvl7pPr marL="670530" algn="ctr" rtl="0" fontAlgn="base">
        <a:spcBef>
          <a:spcPct val="0"/>
        </a:spcBef>
        <a:spcAft>
          <a:spcPct val="0"/>
        </a:spcAft>
        <a:defRPr sz="3227">
          <a:solidFill>
            <a:schemeClr val="tx1"/>
          </a:solidFill>
          <a:latin typeface="Calibri" charset="0"/>
        </a:defRPr>
      </a:lvl7pPr>
      <a:lvl8pPr marL="1005794" algn="ctr" rtl="0" fontAlgn="base">
        <a:spcBef>
          <a:spcPct val="0"/>
        </a:spcBef>
        <a:spcAft>
          <a:spcPct val="0"/>
        </a:spcAft>
        <a:defRPr sz="3227">
          <a:solidFill>
            <a:schemeClr val="tx1"/>
          </a:solidFill>
          <a:latin typeface="Calibri" charset="0"/>
        </a:defRPr>
      </a:lvl8pPr>
      <a:lvl9pPr marL="1341059" algn="ctr" rtl="0" fontAlgn="base">
        <a:spcBef>
          <a:spcPct val="0"/>
        </a:spcBef>
        <a:spcAft>
          <a:spcPct val="0"/>
        </a:spcAft>
        <a:defRPr sz="3227">
          <a:solidFill>
            <a:schemeClr val="tx1"/>
          </a:solidFill>
          <a:latin typeface="Calibri" charset="0"/>
        </a:defRPr>
      </a:lvl9pPr>
    </p:titleStyle>
    <p:bodyStyle>
      <a:lvl1pPr marL="250825" indent="-250825"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1pPr>
      <a:lvl2pPr marL="544513" indent="-20796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836613" indent="-166688" algn="l" rtl="0" eaLnBrk="0" fontAlgn="base" hangingPunct="0">
        <a:spcBef>
          <a:spcPct val="20000"/>
        </a:spcBef>
        <a:spcAft>
          <a:spcPct val="0"/>
        </a:spcAft>
        <a:buFont typeface="Arial" pitchFamily="34" charset="0"/>
        <a:buChar char="•"/>
        <a:defRPr sz="1700" kern="1200">
          <a:solidFill>
            <a:schemeClr val="tx1"/>
          </a:solidFill>
          <a:latin typeface="+mn-lt"/>
          <a:ea typeface="+mn-ea"/>
          <a:cs typeface="+mn-cs"/>
        </a:defRPr>
      </a:lvl3pPr>
      <a:lvl4pPr marL="1173163" indent="-166688"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1508125" indent="-166688"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1843956" indent="-167632" algn="l" defTabSz="670530" rtl="0" eaLnBrk="1" latinLnBrk="0" hangingPunct="1">
        <a:spcBef>
          <a:spcPct val="20000"/>
        </a:spcBef>
        <a:buFont typeface="Arial" pitchFamily="34" charset="0"/>
        <a:buChar char="•"/>
        <a:defRPr sz="1467" kern="1200">
          <a:solidFill>
            <a:schemeClr val="tx1"/>
          </a:solidFill>
          <a:latin typeface="+mn-lt"/>
          <a:ea typeface="+mn-ea"/>
          <a:cs typeface="+mn-cs"/>
        </a:defRPr>
      </a:lvl6pPr>
      <a:lvl7pPr marL="2179221" indent="-167632" algn="l" defTabSz="670530" rtl="0" eaLnBrk="1" latinLnBrk="0" hangingPunct="1">
        <a:spcBef>
          <a:spcPct val="20000"/>
        </a:spcBef>
        <a:buFont typeface="Arial" pitchFamily="34" charset="0"/>
        <a:buChar char="•"/>
        <a:defRPr sz="1467" kern="1200">
          <a:solidFill>
            <a:schemeClr val="tx1"/>
          </a:solidFill>
          <a:latin typeface="+mn-lt"/>
          <a:ea typeface="+mn-ea"/>
          <a:cs typeface="+mn-cs"/>
        </a:defRPr>
      </a:lvl7pPr>
      <a:lvl8pPr marL="2514486" indent="-167632" algn="l" defTabSz="670530" rtl="0" eaLnBrk="1" latinLnBrk="0" hangingPunct="1">
        <a:spcBef>
          <a:spcPct val="20000"/>
        </a:spcBef>
        <a:buFont typeface="Arial" pitchFamily="34" charset="0"/>
        <a:buChar char="•"/>
        <a:defRPr sz="1467" kern="1200">
          <a:solidFill>
            <a:schemeClr val="tx1"/>
          </a:solidFill>
          <a:latin typeface="+mn-lt"/>
          <a:ea typeface="+mn-ea"/>
          <a:cs typeface="+mn-cs"/>
        </a:defRPr>
      </a:lvl8pPr>
      <a:lvl9pPr marL="2849750" indent="-167632" algn="l" defTabSz="670530" rtl="0" eaLnBrk="1" latinLnBrk="0" hangingPunct="1">
        <a:spcBef>
          <a:spcPct val="20000"/>
        </a:spcBef>
        <a:buFont typeface="Arial" pitchFamily="34" charset="0"/>
        <a:buChar char="•"/>
        <a:defRPr sz="1467" kern="1200">
          <a:solidFill>
            <a:schemeClr val="tx1"/>
          </a:solidFill>
          <a:latin typeface="+mn-lt"/>
          <a:ea typeface="+mn-ea"/>
          <a:cs typeface="+mn-cs"/>
        </a:defRPr>
      </a:lvl9pPr>
    </p:bodyStyle>
    <p:otherStyle>
      <a:defPPr>
        <a:defRPr lang="en-US"/>
      </a:defPPr>
      <a:lvl1pPr marL="0" algn="l" defTabSz="670530" rtl="0" eaLnBrk="1" latinLnBrk="0" hangingPunct="1">
        <a:defRPr sz="1320" kern="1200">
          <a:solidFill>
            <a:schemeClr val="tx1"/>
          </a:solidFill>
          <a:latin typeface="+mn-lt"/>
          <a:ea typeface="+mn-ea"/>
          <a:cs typeface="+mn-cs"/>
        </a:defRPr>
      </a:lvl1pPr>
      <a:lvl2pPr marL="335265" algn="l" defTabSz="670530" rtl="0" eaLnBrk="1" latinLnBrk="0" hangingPunct="1">
        <a:defRPr sz="1320" kern="1200">
          <a:solidFill>
            <a:schemeClr val="tx1"/>
          </a:solidFill>
          <a:latin typeface="+mn-lt"/>
          <a:ea typeface="+mn-ea"/>
          <a:cs typeface="+mn-cs"/>
        </a:defRPr>
      </a:lvl2pPr>
      <a:lvl3pPr marL="670530" algn="l" defTabSz="670530" rtl="0" eaLnBrk="1" latinLnBrk="0" hangingPunct="1">
        <a:defRPr sz="1320" kern="1200">
          <a:solidFill>
            <a:schemeClr val="tx1"/>
          </a:solidFill>
          <a:latin typeface="+mn-lt"/>
          <a:ea typeface="+mn-ea"/>
          <a:cs typeface="+mn-cs"/>
        </a:defRPr>
      </a:lvl3pPr>
      <a:lvl4pPr marL="1005794" algn="l" defTabSz="670530" rtl="0" eaLnBrk="1" latinLnBrk="0" hangingPunct="1">
        <a:defRPr sz="1320" kern="1200">
          <a:solidFill>
            <a:schemeClr val="tx1"/>
          </a:solidFill>
          <a:latin typeface="+mn-lt"/>
          <a:ea typeface="+mn-ea"/>
          <a:cs typeface="+mn-cs"/>
        </a:defRPr>
      </a:lvl4pPr>
      <a:lvl5pPr marL="1341059" algn="l" defTabSz="670530" rtl="0" eaLnBrk="1" latinLnBrk="0" hangingPunct="1">
        <a:defRPr sz="1320" kern="1200">
          <a:solidFill>
            <a:schemeClr val="tx1"/>
          </a:solidFill>
          <a:latin typeface="+mn-lt"/>
          <a:ea typeface="+mn-ea"/>
          <a:cs typeface="+mn-cs"/>
        </a:defRPr>
      </a:lvl5pPr>
      <a:lvl6pPr marL="1676324" algn="l" defTabSz="670530" rtl="0" eaLnBrk="1" latinLnBrk="0" hangingPunct="1">
        <a:defRPr sz="1320" kern="1200">
          <a:solidFill>
            <a:schemeClr val="tx1"/>
          </a:solidFill>
          <a:latin typeface="+mn-lt"/>
          <a:ea typeface="+mn-ea"/>
          <a:cs typeface="+mn-cs"/>
        </a:defRPr>
      </a:lvl6pPr>
      <a:lvl7pPr marL="2011589" algn="l" defTabSz="670530" rtl="0" eaLnBrk="1" latinLnBrk="0" hangingPunct="1">
        <a:defRPr sz="1320" kern="1200">
          <a:solidFill>
            <a:schemeClr val="tx1"/>
          </a:solidFill>
          <a:latin typeface="+mn-lt"/>
          <a:ea typeface="+mn-ea"/>
          <a:cs typeface="+mn-cs"/>
        </a:defRPr>
      </a:lvl7pPr>
      <a:lvl8pPr marL="2346853" algn="l" defTabSz="670530" rtl="0" eaLnBrk="1" latinLnBrk="0" hangingPunct="1">
        <a:defRPr sz="1320" kern="1200">
          <a:solidFill>
            <a:schemeClr val="tx1"/>
          </a:solidFill>
          <a:latin typeface="+mn-lt"/>
          <a:ea typeface="+mn-ea"/>
          <a:cs typeface="+mn-cs"/>
        </a:defRPr>
      </a:lvl8pPr>
      <a:lvl9pPr marL="2682118" algn="l" defTabSz="670530" rtl="0" eaLnBrk="1" latinLnBrk="0" hangingPunct="1">
        <a:defRPr sz="13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268288"/>
            <a:ext cx="78867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338263"/>
            <a:ext cx="78867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4660900"/>
            <a:ext cx="2057400" cy="268288"/>
          </a:xfrm>
          <a:prstGeom prst="rect">
            <a:avLst/>
          </a:prstGeom>
        </p:spPr>
        <p:txBody>
          <a:bodyPr vert="horz" lIns="91440" tIns="45720" rIns="91440" bIns="45720" rtlCol="0" anchor="ctr"/>
          <a:lstStyle>
            <a:lvl1pPr algn="l">
              <a:defRPr sz="880">
                <a:solidFill>
                  <a:schemeClr val="tx1">
                    <a:tint val="75000"/>
                  </a:schemeClr>
                </a:solidFill>
                <a:latin typeface="Arial" panose="020B0604020202020204" pitchFamily="34" charset="0"/>
              </a:defRPr>
            </a:lvl1pPr>
          </a:lstStyle>
          <a:p>
            <a:pPr>
              <a:defRPr/>
            </a:pPr>
            <a:fld id="{D95128E1-0440-4FE8-B35B-8E68A2F24DD9}" type="datetimeFigureOut">
              <a:rPr lang="en-US"/>
              <a:pPr>
                <a:defRPr/>
              </a:pPr>
              <a:t>11/27/2021</a:t>
            </a:fld>
            <a:endParaRPr lang="en-US"/>
          </a:p>
        </p:txBody>
      </p:sp>
      <p:sp>
        <p:nvSpPr>
          <p:cNvPr id="5" name="Footer Placeholder 4"/>
          <p:cNvSpPr>
            <a:spLocks noGrp="1"/>
          </p:cNvSpPr>
          <p:nvPr>
            <p:ph type="ftr" sz="quarter" idx="3"/>
          </p:nvPr>
        </p:nvSpPr>
        <p:spPr>
          <a:xfrm>
            <a:off x="3028950" y="4660900"/>
            <a:ext cx="3086100" cy="268288"/>
          </a:xfrm>
          <a:prstGeom prst="rect">
            <a:avLst/>
          </a:prstGeom>
        </p:spPr>
        <p:txBody>
          <a:bodyPr vert="horz" lIns="91440" tIns="45720" rIns="91440" bIns="45720" rtlCol="0" anchor="ctr"/>
          <a:lstStyle>
            <a:lvl1pPr algn="ctr">
              <a:defRPr sz="88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6457950" y="4660900"/>
            <a:ext cx="2057400" cy="268288"/>
          </a:xfrm>
          <a:prstGeom prst="rect">
            <a:avLst/>
          </a:prstGeom>
        </p:spPr>
        <p:txBody>
          <a:bodyPr vert="horz" wrap="square" lIns="91440" tIns="45720" rIns="91440" bIns="45720" numCol="1" anchor="ctr" anchorCtr="0" compatLnSpc="1">
            <a:prstTxWarp prst="textNoShape">
              <a:avLst/>
            </a:prstTxWarp>
          </a:bodyPr>
          <a:lstStyle>
            <a:lvl1pPr algn="r">
              <a:defRPr sz="800" smtClean="0">
                <a:solidFill>
                  <a:srgbClr val="898989"/>
                </a:solidFill>
              </a:defRPr>
            </a:lvl1pPr>
          </a:lstStyle>
          <a:p>
            <a:pPr>
              <a:defRPr/>
            </a:pPr>
            <a:fld id="{6B43C1E0-E258-43CF-95D9-5E5594F33C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669925"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69925" rtl="0" eaLnBrk="0" fontAlgn="base" hangingPunct="0">
        <a:lnSpc>
          <a:spcPct val="90000"/>
        </a:lnSpc>
        <a:spcBef>
          <a:spcPct val="0"/>
        </a:spcBef>
        <a:spcAft>
          <a:spcPct val="0"/>
        </a:spcAft>
        <a:defRPr sz="3200">
          <a:solidFill>
            <a:schemeClr val="tx1"/>
          </a:solidFill>
          <a:latin typeface="Calibri Light" pitchFamily="34" charset="0"/>
        </a:defRPr>
      </a:lvl2pPr>
      <a:lvl3pPr algn="l" defTabSz="669925" rtl="0" eaLnBrk="0" fontAlgn="base" hangingPunct="0">
        <a:lnSpc>
          <a:spcPct val="90000"/>
        </a:lnSpc>
        <a:spcBef>
          <a:spcPct val="0"/>
        </a:spcBef>
        <a:spcAft>
          <a:spcPct val="0"/>
        </a:spcAft>
        <a:defRPr sz="3200">
          <a:solidFill>
            <a:schemeClr val="tx1"/>
          </a:solidFill>
          <a:latin typeface="Calibri Light" pitchFamily="34" charset="0"/>
        </a:defRPr>
      </a:lvl3pPr>
      <a:lvl4pPr algn="l" defTabSz="669925" rtl="0" eaLnBrk="0" fontAlgn="base" hangingPunct="0">
        <a:lnSpc>
          <a:spcPct val="90000"/>
        </a:lnSpc>
        <a:spcBef>
          <a:spcPct val="0"/>
        </a:spcBef>
        <a:spcAft>
          <a:spcPct val="0"/>
        </a:spcAft>
        <a:defRPr sz="3200">
          <a:solidFill>
            <a:schemeClr val="tx1"/>
          </a:solidFill>
          <a:latin typeface="Calibri Light" pitchFamily="34" charset="0"/>
        </a:defRPr>
      </a:lvl4pPr>
      <a:lvl5pPr algn="l" defTabSz="669925" rtl="0" eaLnBrk="0" fontAlgn="base" hangingPunct="0">
        <a:lnSpc>
          <a:spcPct val="90000"/>
        </a:lnSpc>
        <a:spcBef>
          <a:spcPct val="0"/>
        </a:spcBef>
        <a:spcAft>
          <a:spcPct val="0"/>
        </a:spcAft>
        <a:defRPr sz="3200">
          <a:solidFill>
            <a:schemeClr val="tx1"/>
          </a:solidFill>
          <a:latin typeface="Calibri Light" pitchFamily="34" charset="0"/>
        </a:defRPr>
      </a:lvl5pPr>
      <a:lvl6pPr marL="457200" algn="l" defTabSz="669925" rtl="0" fontAlgn="base">
        <a:lnSpc>
          <a:spcPct val="90000"/>
        </a:lnSpc>
        <a:spcBef>
          <a:spcPct val="0"/>
        </a:spcBef>
        <a:spcAft>
          <a:spcPct val="0"/>
        </a:spcAft>
        <a:defRPr sz="3200">
          <a:solidFill>
            <a:schemeClr val="tx1"/>
          </a:solidFill>
          <a:latin typeface="Calibri Light" pitchFamily="34" charset="0"/>
        </a:defRPr>
      </a:lvl6pPr>
      <a:lvl7pPr marL="914400" algn="l" defTabSz="669925" rtl="0" fontAlgn="base">
        <a:lnSpc>
          <a:spcPct val="90000"/>
        </a:lnSpc>
        <a:spcBef>
          <a:spcPct val="0"/>
        </a:spcBef>
        <a:spcAft>
          <a:spcPct val="0"/>
        </a:spcAft>
        <a:defRPr sz="3200">
          <a:solidFill>
            <a:schemeClr val="tx1"/>
          </a:solidFill>
          <a:latin typeface="Calibri Light" pitchFamily="34" charset="0"/>
        </a:defRPr>
      </a:lvl7pPr>
      <a:lvl8pPr marL="1371600" algn="l" defTabSz="669925" rtl="0" fontAlgn="base">
        <a:lnSpc>
          <a:spcPct val="90000"/>
        </a:lnSpc>
        <a:spcBef>
          <a:spcPct val="0"/>
        </a:spcBef>
        <a:spcAft>
          <a:spcPct val="0"/>
        </a:spcAft>
        <a:defRPr sz="3200">
          <a:solidFill>
            <a:schemeClr val="tx1"/>
          </a:solidFill>
          <a:latin typeface="Calibri Light" pitchFamily="34" charset="0"/>
        </a:defRPr>
      </a:lvl8pPr>
      <a:lvl9pPr marL="1828800" algn="l" defTabSz="669925" rtl="0" fontAlgn="base">
        <a:lnSpc>
          <a:spcPct val="90000"/>
        </a:lnSpc>
        <a:spcBef>
          <a:spcPct val="0"/>
        </a:spcBef>
        <a:spcAft>
          <a:spcPct val="0"/>
        </a:spcAft>
        <a:defRPr sz="3200">
          <a:solidFill>
            <a:schemeClr val="tx1"/>
          </a:solidFill>
          <a:latin typeface="Calibri Light" pitchFamily="34" charset="0"/>
        </a:defRPr>
      </a:lvl9pPr>
    </p:titleStyle>
    <p:bodyStyle>
      <a:lvl1pPr marL="166688" indent="-166688" algn="l" defTabSz="669925" rtl="0" eaLnBrk="0" fontAlgn="base" hangingPunct="0">
        <a:lnSpc>
          <a:spcPct val="90000"/>
        </a:lnSpc>
        <a:spcBef>
          <a:spcPts val="738"/>
        </a:spcBef>
        <a:spcAft>
          <a:spcPct val="0"/>
        </a:spcAft>
        <a:buFont typeface="Arial" pitchFamily="34" charset="0"/>
        <a:buChar char="•"/>
        <a:defRPr sz="2000" kern="1200">
          <a:solidFill>
            <a:schemeClr val="tx1"/>
          </a:solidFill>
          <a:latin typeface="+mn-lt"/>
          <a:ea typeface="+mn-ea"/>
          <a:cs typeface="+mn-cs"/>
        </a:defRPr>
      </a:lvl1pPr>
      <a:lvl2pPr marL="501650" indent="-166688" algn="l" defTabSz="669925" rtl="0" eaLnBrk="0" fontAlgn="base" hangingPunct="0">
        <a:lnSpc>
          <a:spcPct val="90000"/>
        </a:lnSpc>
        <a:spcBef>
          <a:spcPts val="363"/>
        </a:spcBef>
        <a:spcAft>
          <a:spcPct val="0"/>
        </a:spcAft>
        <a:buFont typeface="Arial" pitchFamily="34" charset="0"/>
        <a:buChar char="•"/>
        <a:defRPr sz="1700" kern="1200">
          <a:solidFill>
            <a:schemeClr val="tx1"/>
          </a:solidFill>
          <a:latin typeface="+mn-lt"/>
          <a:ea typeface="+mn-ea"/>
          <a:cs typeface="+mn-cs"/>
        </a:defRPr>
      </a:lvl2pPr>
      <a:lvl3pPr marL="836613" indent="-166688" algn="l" defTabSz="669925" rtl="0" eaLnBrk="0" fontAlgn="base" hangingPunct="0">
        <a:lnSpc>
          <a:spcPct val="90000"/>
        </a:lnSpc>
        <a:spcBef>
          <a:spcPts val="363"/>
        </a:spcBef>
        <a:spcAft>
          <a:spcPct val="0"/>
        </a:spcAft>
        <a:buFont typeface="Arial" pitchFamily="34" charset="0"/>
        <a:buChar char="•"/>
        <a:defRPr sz="1400" kern="1200">
          <a:solidFill>
            <a:schemeClr val="tx1"/>
          </a:solidFill>
          <a:latin typeface="+mn-lt"/>
          <a:ea typeface="+mn-ea"/>
          <a:cs typeface="+mn-cs"/>
        </a:defRPr>
      </a:lvl3pPr>
      <a:lvl4pPr marL="1173163" indent="-166688" algn="l" defTabSz="669925" rtl="0" eaLnBrk="0" fontAlgn="base" hangingPunct="0">
        <a:lnSpc>
          <a:spcPct val="90000"/>
        </a:lnSpc>
        <a:spcBef>
          <a:spcPts val="363"/>
        </a:spcBef>
        <a:spcAft>
          <a:spcPct val="0"/>
        </a:spcAft>
        <a:buFont typeface="Arial" pitchFamily="34" charset="0"/>
        <a:buChar char="•"/>
        <a:defRPr sz="1300" kern="1200">
          <a:solidFill>
            <a:schemeClr val="tx1"/>
          </a:solidFill>
          <a:latin typeface="+mn-lt"/>
          <a:ea typeface="+mn-ea"/>
          <a:cs typeface="+mn-cs"/>
        </a:defRPr>
      </a:lvl4pPr>
      <a:lvl5pPr marL="1508125" indent="-166688" algn="l" defTabSz="669925" rtl="0" eaLnBrk="0" fontAlgn="base" hangingPunct="0">
        <a:lnSpc>
          <a:spcPct val="90000"/>
        </a:lnSpc>
        <a:spcBef>
          <a:spcPts val="363"/>
        </a:spcBef>
        <a:spcAft>
          <a:spcPct val="0"/>
        </a:spcAft>
        <a:buFont typeface="Arial" pitchFamily="34" charset="0"/>
        <a:buChar char="•"/>
        <a:defRPr sz="1300" kern="1200">
          <a:solidFill>
            <a:schemeClr val="tx1"/>
          </a:solidFill>
          <a:latin typeface="+mn-lt"/>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p:bodyStyle>
    <p:otherStyle>
      <a:defPPr>
        <a:defRPr lang="en-US"/>
      </a:defPPr>
      <a:lvl1pPr marL="0" algn="l" defTabSz="670530" rtl="0" eaLnBrk="1" latinLnBrk="0" hangingPunct="1">
        <a:defRPr sz="1320" kern="1200">
          <a:solidFill>
            <a:schemeClr val="tx1"/>
          </a:solidFill>
          <a:latin typeface="+mn-lt"/>
          <a:ea typeface="+mn-ea"/>
          <a:cs typeface="+mn-cs"/>
        </a:defRPr>
      </a:lvl1pPr>
      <a:lvl2pPr marL="335265" algn="l" defTabSz="670530" rtl="0" eaLnBrk="1" latinLnBrk="0" hangingPunct="1">
        <a:defRPr sz="1320" kern="1200">
          <a:solidFill>
            <a:schemeClr val="tx1"/>
          </a:solidFill>
          <a:latin typeface="+mn-lt"/>
          <a:ea typeface="+mn-ea"/>
          <a:cs typeface="+mn-cs"/>
        </a:defRPr>
      </a:lvl2pPr>
      <a:lvl3pPr marL="670530" algn="l" defTabSz="670530" rtl="0" eaLnBrk="1" latinLnBrk="0" hangingPunct="1">
        <a:defRPr sz="1320" kern="1200">
          <a:solidFill>
            <a:schemeClr val="tx1"/>
          </a:solidFill>
          <a:latin typeface="+mn-lt"/>
          <a:ea typeface="+mn-ea"/>
          <a:cs typeface="+mn-cs"/>
        </a:defRPr>
      </a:lvl3pPr>
      <a:lvl4pPr marL="1005794" algn="l" defTabSz="670530" rtl="0" eaLnBrk="1" latinLnBrk="0" hangingPunct="1">
        <a:defRPr sz="1320" kern="1200">
          <a:solidFill>
            <a:schemeClr val="tx1"/>
          </a:solidFill>
          <a:latin typeface="+mn-lt"/>
          <a:ea typeface="+mn-ea"/>
          <a:cs typeface="+mn-cs"/>
        </a:defRPr>
      </a:lvl4pPr>
      <a:lvl5pPr marL="1341059" algn="l" defTabSz="670530" rtl="0" eaLnBrk="1" latinLnBrk="0" hangingPunct="1">
        <a:defRPr sz="1320" kern="1200">
          <a:solidFill>
            <a:schemeClr val="tx1"/>
          </a:solidFill>
          <a:latin typeface="+mn-lt"/>
          <a:ea typeface="+mn-ea"/>
          <a:cs typeface="+mn-cs"/>
        </a:defRPr>
      </a:lvl5pPr>
      <a:lvl6pPr marL="1676324" algn="l" defTabSz="670530" rtl="0" eaLnBrk="1" latinLnBrk="0" hangingPunct="1">
        <a:defRPr sz="1320" kern="1200">
          <a:solidFill>
            <a:schemeClr val="tx1"/>
          </a:solidFill>
          <a:latin typeface="+mn-lt"/>
          <a:ea typeface="+mn-ea"/>
          <a:cs typeface="+mn-cs"/>
        </a:defRPr>
      </a:lvl6pPr>
      <a:lvl7pPr marL="2011589" algn="l" defTabSz="670530" rtl="0" eaLnBrk="1" latinLnBrk="0" hangingPunct="1">
        <a:defRPr sz="1320" kern="1200">
          <a:solidFill>
            <a:schemeClr val="tx1"/>
          </a:solidFill>
          <a:latin typeface="+mn-lt"/>
          <a:ea typeface="+mn-ea"/>
          <a:cs typeface="+mn-cs"/>
        </a:defRPr>
      </a:lvl7pPr>
      <a:lvl8pPr marL="2346853" algn="l" defTabSz="670530" rtl="0" eaLnBrk="1" latinLnBrk="0" hangingPunct="1">
        <a:defRPr sz="1320" kern="1200">
          <a:solidFill>
            <a:schemeClr val="tx1"/>
          </a:solidFill>
          <a:latin typeface="+mn-lt"/>
          <a:ea typeface="+mn-ea"/>
          <a:cs typeface="+mn-cs"/>
        </a:defRPr>
      </a:lvl8pPr>
      <a:lvl9pPr marL="2682118" algn="l" defTabSz="670530" rtl="0" eaLnBrk="1" latinLnBrk="0" hangingPunct="1">
        <a:defRPr sz="13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628650" y="268288"/>
            <a:ext cx="78867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628650" y="1338263"/>
            <a:ext cx="78867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p:cNvPr>
          <p:cNvSpPr>
            <a:spLocks noGrp="1"/>
          </p:cNvSpPr>
          <p:nvPr>
            <p:ph type="dt" sz="half" idx="2"/>
          </p:nvPr>
        </p:nvSpPr>
        <p:spPr>
          <a:xfrm>
            <a:off x="628650" y="4660900"/>
            <a:ext cx="2057400" cy="268288"/>
          </a:xfrm>
          <a:prstGeom prst="rect">
            <a:avLst/>
          </a:prstGeom>
        </p:spPr>
        <p:txBody>
          <a:bodyPr vert="horz" lIns="91440" tIns="45720" rIns="91440" bIns="45720" rtlCol="0" anchor="ctr"/>
          <a:lstStyle>
            <a:lvl1pPr algn="l" eaLnBrk="1" fontAlgn="auto" hangingPunct="1">
              <a:spcBef>
                <a:spcPts val="0"/>
              </a:spcBef>
              <a:spcAft>
                <a:spcPts val="0"/>
              </a:spcAft>
              <a:defRPr sz="880">
                <a:solidFill>
                  <a:prstClr val="black">
                    <a:tint val="75000"/>
                  </a:prstClr>
                </a:solidFill>
                <a:latin typeface="Arial" panose="020B0604020202020204" pitchFamily="34" charset="0"/>
              </a:defRPr>
            </a:lvl1pPr>
          </a:lstStyle>
          <a:p>
            <a:pPr>
              <a:defRPr/>
            </a:pPr>
            <a:fld id="{2F82BE51-4FEB-46FF-BD19-A1246D02E9F8}" type="datetimeFigureOut">
              <a:rPr lang="zh-CN" altLang="en-US"/>
              <a:pPr>
                <a:defRPr/>
              </a:pPr>
              <a:t>2021/11/27</a:t>
            </a:fld>
            <a:endParaRPr lang="zh-CN" altLang="en-US" dirty="0"/>
          </a:p>
        </p:txBody>
      </p:sp>
      <p:sp>
        <p:nvSpPr>
          <p:cNvPr id="5" name="页脚占位符 4">
            <a:extLst/>
          </p:cNvPr>
          <p:cNvSpPr>
            <a:spLocks noGrp="1"/>
          </p:cNvSpPr>
          <p:nvPr>
            <p:ph type="ftr" sz="quarter" idx="3"/>
          </p:nvPr>
        </p:nvSpPr>
        <p:spPr>
          <a:xfrm>
            <a:off x="3028950" y="4660900"/>
            <a:ext cx="3086100" cy="268288"/>
          </a:xfrm>
          <a:prstGeom prst="rect">
            <a:avLst/>
          </a:prstGeom>
        </p:spPr>
        <p:txBody>
          <a:bodyPr vert="horz" lIns="91440" tIns="45720" rIns="91440" bIns="45720" rtlCol="0" anchor="ctr"/>
          <a:lstStyle>
            <a:lvl1pPr algn="ctr" eaLnBrk="1" fontAlgn="auto" hangingPunct="1">
              <a:spcBef>
                <a:spcPts val="0"/>
              </a:spcBef>
              <a:spcAft>
                <a:spcPts val="0"/>
              </a:spcAft>
              <a:defRPr sz="880">
                <a:solidFill>
                  <a:prstClr val="black">
                    <a:tint val="75000"/>
                  </a:prstClr>
                </a:solidFill>
                <a:latin typeface="Arial" panose="020B0604020202020204" pitchFamily="34" charset="0"/>
              </a:defRPr>
            </a:lvl1pPr>
          </a:lstStyle>
          <a:p>
            <a:pPr>
              <a:defRPr/>
            </a:pPr>
            <a:endParaRPr lang="zh-CN" altLang="en-US"/>
          </a:p>
        </p:txBody>
      </p:sp>
      <p:sp>
        <p:nvSpPr>
          <p:cNvPr id="6" name="灯片编号占位符 5">
            <a:extLst/>
          </p:cNvPr>
          <p:cNvSpPr>
            <a:spLocks noGrp="1"/>
          </p:cNvSpPr>
          <p:nvPr>
            <p:ph type="sldNum" sz="quarter" idx="4"/>
          </p:nvPr>
        </p:nvSpPr>
        <p:spPr>
          <a:xfrm>
            <a:off x="6457950" y="4660900"/>
            <a:ext cx="2057400" cy="2682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6432DAE3-C51E-47EE-998A-21FE303A72F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ransition/>
  <p:txStyles>
    <p:titleStyle>
      <a:lvl1pPr algn="l" defTabSz="669925" rtl="0" eaLnBrk="0" fontAlgn="base" hangingPunct="0">
        <a:lnSpc>
          <a:spcPct val="90000"/>
        </a:lnSpc>
        <a:spcBef>
          <a:spcPct val="0"/>
        </a:spcBef>
        <a:spcAft>
          <a:spcPct val="0"/>
        </a:spcAft>
        <a:defRPr sz="3200" kern="1200">
          <a:solidFill>
            <a:schemeClr val="tx1"/>
          </a:solidFill>
          <a:latin typeface="Arial" panose="020B0604020202020204" pitchFamily="34" charset="0"/>
          <a:ea typeface="+mj-ea"/>
          <a:cs typeface="+mj-cs"/>
        </a:defRPr>
      </a:lvl1pPr>
      <a:lvl2pPr algn="l" defTabSz="669925" rtl="0" eaLnBrk="0" fontAlgn="base" hangingPunct="0">
        <a:lnSpc>
          <a:spcPct val="90000"/>
        </a:lnSpc>
        <a:spcBef>
          <a:spcPct val="0"/>
        </a:spcBef>
        <a:spcAft>
          <a:spcPct val="0"/>
        </a:spcAft>
        <a:defRPr sz="3200">
          <a:solidFill>
            <a:schemeClr val="tx1"/>
          </a:solidFill>
          <a:latin typeface="Arial" panose="020B0604020202020204" pitchFamily="34" charset="0"/>
        </a:defRPr>
      </a:lvl2pPr>
      <a:lvl3pPr algn="l" defTabSz="669925" rtl="0" eaLnBrk="0" fontAlgn="base" hangingPunct="0">
        <a:lnSpc>
          <a:spcPct val="90000"/>
        </a:lnSpc>
        <a:spcBef>
          <a:spcPct val="0"/>
        </a:spcBef>
        <a:spcAft>
          <a:spcPct val="0"/>
        </a:spcAft>
        <a:defRPr sz="3200">
          <a:solidFill>
            <a:schemeClr val="tx1"/>
          </a:solidFill>
          <a:latin typeface="Arial" panose="020B0604020202020204" pitchFamily="34" charset="0"/>
        </a:defRPr>
      </a:lvl3pPr>
      <a:lvl4pPr algn="l" defTabSz="669925" rtl="0" eaLnBrk="0" fontAlgn="base" hangingPunct="0">
        <a:lnSpc>
          <a:spcPct val="90000"/>
        </a:lnSpc>
        <a:spcBef>
          <a:spcPct val="0"/>
        </a:spcBef>
        <a:spcAft>
          <a:spcPct val="0"/>
        </a:spcAft>
        <a:defRPr sz="3200">
          <a:solidFill>
            <a:schemeClr val="tx1"/>
          </a:solidFill>
          <a:latin typeface="Arial" panose="020B0604020202020204" pitchFamily="34" charset="0"/>
        </a:defRPr>
      </a:lvl4pPr>
      <a:lvl5pPr algn="l" defTabSz="669925" rtl="0" eaLnBrk="0" fontAlgn="base" hangingPunct="0">
        <a:lnSpc>
          <a:spcPct val="90000"/>
        </a:lnSpc>
        <a:spcBef>
          <a:spcPct val="0"/>
        </a:spcBef>
        <a:spcAft>
          <a:spcPct val="0"/>
        </a:spcAft>
        <a:defRPr sz="3200">
          <a:solidFill>
            <a:schemeClr val="tx1"/>
          </a:solidFill>
          <a:latin typeface="Arial" panose="020B0604020202020204" pitchFamily="34" charset="0"/>
        </a:defRPr>
      </a:lvl5pPr>
      <a:lvl6pPr marL="457200" algn="l" defTabSz="669925" rtl="0" fontAlgn="base">
        <a:lnSpc>
          <a:spcPct val="90000"/>
        </a:lnSpc>
        <a:spcBef>
          <a:spcPct val="0"/>
        </a:spcBef>
        <a:spcAft>
          <a:spcPct val="0"/>
        </a:spcAft>
        <a:defRPr sz="3200">
          <a:solidFill>
            <a:schemeClr val="tx1"/>
          </a:solidFill>
          <a:latin typeface="Arial" panose="020B0604020202020204" pitchFamily="34" charset="0"/>
        </a:defRPr>
      </a:lvl6pPr>
      <a:lvl7pPr marL="914400" algn="l" defTabSz="669925" rtl="0" fontAlgn="base">
        <a:lnSpc>
          <a:spcPct val="90000"/>
        </a:lnSpc>
        <a:spcBef>
          <a:spcPct val="0"/>
        </a:spcBef>
        <a:spcAft>
          <a:spcPct val="0"/>
        </a:spcAft>
        <a:defRPr sz="3200">
          <a:solidFill>
            <a:schemeClr val="tx1"/>
          </a:solidFill>
          <a:latin typeface="Arial" panose="020B0604020202020204" pitchFamily="34" charset="0"/>
        </a:defRPr>
      </a:lvl7pPr>
      <a:lvl8pPr marL="1371600" algn="l" defTabSz="669925" rtl="0" fontAlgn="base">
        <a:lnSpc>
          <a:spcPct val="90000"/>
        </a:lnSpc>
        <a:spcBef>
          <a:spcPct val="0"/>
        </a:spcBef>
        <a:spcAft>
          <a:spcPct val="0"/>
        </a:spcAft>
        <a:defRPr sz="3200">
          <a:solidFill>
            <a:schemeClr val="tx1"/>
          </a:solidFill>
          <a:latin typeface="Arial" panose="020B0604020202020204" pitchFamily="34" charset="0"/>
        </a:defRPr>
      </a:lvl8pPr>
      <a:lvl9pPr marL="1828800" algn="l" defTabSz="669925" rtl="0" fontAlgn="base">
        <a:lnSpc>
          <a:spcPct val="90000"/>
        </a:lnSpc>
        <a:spcBef>
          <a:spcPct val="0"/>
        </a:spcBef>
        <a:spcAft>
          <a:spcPct val="0"/>
        </a:spcAft>
        <a:defRPr sz="3200">
          <a:solidFill>
            <a:schemeClr val="tx1"/>
          </a:solidFill>
          <a:latin typeface="Arial" panose="020B0604020202020204" pitchFamily="34" charset="0"/>
        </a:defRPr>
      </a:lvl9pPr>
    </p:titleStyle>
    <p:bodyStyle>
      <a:lvl1pPr marL="166688" indent="-166688" algn="l" defTabSz="669925" rtl="0" eaLnBrk="0" fontAlgn="base" hangingPunct="0">
        <a:lnSpc>
          <a:spcPct val="90000"/>
        </a:lnSpc>
        <a:spcBef>
          <a:spcPts val="738"/>
        </a:spcBef>
        <a:spcAft>
          <a:spcPct val="0"/>
        </a:spcAft>
        <a:buFont typeface="Arial" pitchFamily="34" charset="0"/>
        <a:buChar char="•"/>
        <a:defRPr sz="2000" kern="1200">
          <a:solidFill>
            <a:schemeClr val="tx1"/>
          </a:solidFill>
          <a:latin typeface="Arial" panose="020B0604020202020204" pitchFamily="34" charset="0"/>
          <a:ea typeface="+mn-ea"/>
          <a:cs typeface="+mn-cs"/>
        </a:defRPr>
      </a:lvl1pPr>
      <a:lvl2pPr marL="501650" indent="-166688" algn="l" defTabSz="669925" rtl="0" eaLnBrk="0" fontAlgn="base" hangingPunct="0">
        <a:lnSpc>
          <a:spcPct val="90000"/>
        </a:lnSpc>
        <a:spcBef>
          <a:spcPts val="363"/>
        </a:spcBef>
        <a:spcAft>
          <a:spcPct val="0"/>
        </a:spcAft>
        <a:buFont typeface="Arial" pitchFamily="34" charset="0"/>
        <a:buChar char="•"/>
        <a:defRPr sz="1700" kern="1200">
          <a:solidFill>
            <a:schemeClr val="tx1"/>
          </a:solidFill>
          <a:latin typeface="Arial" panose="020B0604020202020204" pitchFamily="34" charset="0"/>
          <a:ea typeface="+mn-ea"/>
          <a:cs typeface="+mn-cs"/>
        </a:defRPr>
      </a:lvl2pPr>
      <a:lvl3pPr marL="836613" indent="-166688" algn="l" defTabSz="669925" rtl="0" eaLnBrk="0" fontAlgn="base" hangingPunct="0">
        <a:lnSpc>
          <a:spcPct val="90000"/>
        </a:lnSpc>
        <a:spcBef>
          <a:spcPts val="363"/>
        </a:spcBef>
        <a:spcAft>
          <a:spcPct val="0"/>
        </a:spcAft>
        <a:buFont typeface="Arial" pitchFamily="34" charset="0"/>
        <a:buChar char="•"/>
        <a:defRPr sz="1400" kern="1200">
          <a:solidFill>
            <a:schemeClr val="tx1"/>
          </a:solidFill>
          <a:latin typeface="Arial" panose="020B0604020202020204" pitchFamily="34" charset="0"/>
          <a:ea typeface="+mn-ea"/>
          <a:cs typeface="+mn-cs"/>
        </a:defRPr>
      </a:lvl3pPr>
      <a:lvl4pPr marL="1173163" indent="-166688" algn="l" defTabSz="669925" rtl="0" eaLnBrk="0" fontAlgn="base" hangingPunct="0">
        <a:lnSpc>
          <a:spcPct val="90000"/>
        </a:lnSpc>
        <a:spcBef>
          <a:spcPts val="363"/>
        </a:spcBef>
        <a:spcAft>
          <a:spcPct val="0"/>
        </a:spcAft>
        <a:buFont typeface="Arial" pitchFamily="34" charset="0"/>
        <a:buChar char="•"/>
        <a:defRPr sz="1300" kern="1200">
          <a:solidFill>
            <a:schemeClr val="tx1"/>
          </a:solidFill>
          <a:latin typeface="Arial" panose="020B0604020202020204" pitchFamily="34" charset="0"/>
          <a:ea typeface="+mn-ea"/>
          <a:cs typeface="+mn-cs"/>
        </a:defRPr>
      </a:lvl4pPr>
      <a:lvl5pPr marL="1508125" indent="-166688" algn="l" defTabSz="669925" rtl="0" eaLnBrk="0" fontAlgn="base" hangingPunct="0">
        <a:lnSpc>
          <a:spcPct val="90000"/>
        </a:lnSpc>
        <a:spcBef>
          <a:spcPts val="363"/>
        </a:spcBef>
        <a:spcAft>
          <a:spcPct val="0"/>
        </a:spcAft>
        <a:buFont typeface="Arial" pitchFamily="34" charset="0"/>
        <a:buChar char="•"/>
        <a:defRPr sz="1300" kern="1200">
          <a:solidFill>
            <a:schemeClr val="tx1"/>
          </a:solidFill>
          <a:latin typeface="Arial" panose="020B0604020202020204" pitchFamily="34" charset="0"/>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p:bodyStyle>
    <p:otherStyle>
      <a:defPPr>
        <a:defRPr lang="zh-CN"/>
      </a:defPPr>
      <a:lvl1pPr marL="0" algn="l" defTabSz="670530" rtl="0" eaLnBrk="1" latinLnBrk="0" hangingPunct="1">
        <a:defRPr sz="1320" kern="1200">
          <a:solidFill>
            <a:schemeClr val="tx1"/>
          </a:solidFill>
          <a:latin typeface="+mn-lt"/>
          <a:ea typeface="+mn-ea"/>
          <a:cs typeface="+mn-cs"/>
        </a:defRPr>
      </a:lvl1pPr>
      <a:lvl2pPr marL="335265" algn="l" defTabSz="670530" rtl="0" eaLnBrk="1" latinLnBrk="0" hangingPunct="1">
        <a:defRPr sz="1320" kern="1200">
          <a:solidFill>
            <a:schemeClr val="tx1"/>
          </a:solidFill>
          <a:latin typeface="+mn-lt"/>
          <a:ea typeface="+mn-ea"/>
          <a:cs typeface="+mn-cs"/>
        </a:defRPr>
      </a:lvl2pPr>
      <a:lvl3pPr marL="670530" algn="l" defTabSz="670530" rtl="0" eaLnBrk="1" latinLnBrk="0" hangingPunct="1">
        <a:defRPr sz="1320" kern="1200">
          <a:solidFill>
            <a:schemeClr val="tx1"/>
          </a:solidFill>
          <a:latin typeface="+mn-lt"/>
          <a:ea typeface="+mn-ea"/>
          <a:cs typeface="+mn-cs"/>
        </a:defRPr>
      </a:lvl3pPr>
      <a:lvl4pPr marL="1005794" algn="l" defTabSz="670530" rtl="0" eaLnBrk="1" latinLnBrk="0" hangingPunct="1">
        <a:defRPr sz="1320" kern="1200">
          <a:solidFill>
            <a:schemeClr val="tx1"/>
          </a:solidFill>
          <a:latin typeface="+mn-lt"/>
          <a:ea typeface="+mn-ea"/>
          <a:cs typeface="+mn-cs"/>
        </a:defRPr>
      </a:lvl4pPr>
      <a:lvl5pPr marL="1341059" algn="l" defTabSz="670530" rtl="0" eaLnBrk="1" latinLnBrk="0" hangingPunct="1">
        <a:defRPr sz="1320" kern="1200">
          <a:solidFill>
            <a:schemeClr val="tx1"/>
          </a:solidFill>
          <a:latin typeface="+mn-lt"/>
          <a:ea typeface="+mn-ea"/>
          <a:cs typeface="+mn-cs"/>
        </a:defRPr>
      </a:lvl5pPr>
      <a:lvl6pPr marL="1676324" algn="l" defTabSz="670530" rtl="0" eaLnBrk="1" latinLnBrk="0" hangingPunct="1">
        <a:defRPr sz="1320" kern="1200">
          <a:solidFill>
            <a:schemeClr val="tx1"/>
          </a:solidFill>
          <a:latin typeface="+mn-lt"/>
          <a:ea typeface="+mn-ea"/>
          <a:cs typeface="+mn-cs"/>
        </a:defRPr>
      </a:lvl6pPr>
      <a:lvl7pPr marL="2011589" algn="l" defTabSz="670530" rtl="0" eaLnBrk="1" latinLnBrk="0" hangingPunct="1">
        <a:defRPr sz="1320" kern="1200">
          <a:solidFill>
            <a:schemeClr val="tx1"/>
          </a:solidFill>
          <a:latin typeface="+mn-lt"/>
          <a:ea typeface="+mn-ea"/>
          <a:cs typeface="+mn-cs"/>
        </a:defRPr>
      </a:lvl7pPr>
      <a:lvl8pPr marL="2346853" algn="l" defTabSz="670530" rtl="0" eaLnBrk="1" latinLnBrk="0" hangingPunct="1">
        <a:defRPr sz="1320" kern="1200">
          <a:solidFill>
            <a:schemeClr val="tx1"/>
          </a:solidFill>
          <a:latin typeface="+mn-lt"/>
          <a:ea typeface="+mn-ea"/>
          <a:cs typeface="+mn-cs"/>
        </a:defRPr>
      </a:lvl8pPr>
      <a:lvl9pPr marL="2682118" algn="l" defTabSz="670530" rtl="0" eaLnBrk="1" latinLnBrk="0" hangingPunct="1">
        <a:defRPr sz="13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628650" y="268288"/>
            <a:ext cx="78867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099" name="文本占位符 2"/>
          <p:cNvSpPr>
            <a:spLocks noGrp="1"/>
          </p:cNvSpPr>
          <p:nvPr>
            <p:ph type="body" idx="1"/>
          </p:nvPr>
        </p:nvSpPr>
        <p:spPr bwMode="auto">
          <a:xfrm>
            <a:off x="628650" y="1338263"/>
            <a:ext cx="78867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p:cNvPr>
          <p:cNvSpPr>
            <a:spLocks noGrp="1"/>
          </p:cNvSpPr>
          <p:nvPr>
            <p:ph type="dt" sz="half" idx="2"/>
          </p:nvPr>
        </p:nvSpPr>
        <p:spPr>
          <a:xfrm>
            <a:off x="628650" y="4660900"/>
            <a:ext cx="2057400" cy="268288"/>
          </a:xfrm>
          <a:prstGeom prst="rect">
            <a:avLst/>
          </a:prstGeom>
        </p:spPr>
        <p:txBody>
          <a:bodyPr vert="horz" lIns="91440" tIns="45720" rIns="91440" bIns="45720" rtlCol="0" anchor="ctr"/>
          <a:lstStyle>
            <a:lvl1pPr algn="l" eaLnBrk="1" fontAlgn="auto" hangingPunct="1">
              <a:spcBef>
                <a:spcPts val="0"/>
              </a:spcBef>
              <a:spcAft>
                <a:spcPts val="0"/>
              </a:spcAft>
              <a:defRPr sz="880">
                <a:solidFill>
                  <a:prstClr val="black">
                    <a:tint val="75000"/>
                  </a:prstClr>
                </a:solidFill>
                <a:latin typeface="Arial" panose="020B0604020202020204" pitchFamily="34" charset="0"/>
              </a:defRPr>
            </a:lvl1pPr>
          </a:lstStyle>
          <a:p>
            <a:pPr>
              <a:defRPr/>
            </a:pPr>
            <a:fld id="{550655F0-3C32-4E99-A694-16F0743920F4}" type="datetimeFigureOut">
              <a:rPr lang="zh-CN" altLang="en-US"/>
              <a:pPr>
                <a:defRPr/>
              </a:pPr>
              <a:t>2021/11/27</a:t>
            </a:fld>
            <a:endParaRPr lang="zh-CN" altLang="en-US" dirty="0"/>
          </a:p>
        </p:txBody>
      </p:sp>
      <p:sp>
        <p:nvSpPr>
          <p:cNvPr id="5" name="页脚占位符 4">
            <a:extLst/>
          </p:cNvPr>
          <p:cNvSpPr>
            <a:spLocks noGrp="1"/>
          </p:cNvSpPr>
          <p:nvPr>
            <p:ph type="ftr" sz="quarter" idx="3"/>
          </p:nvPr>
        </p:nvSpPr>
        <p:spPr>
          <a:xfrm>
            <a:off x="3028950" y="4660900"/>
            <a:ext cx="3086100" cy="268288"/>
          </a:xfrm>
          <a:prstGeom prst="rect">
            <a:avLst/>
          </a:prstGeom>
        </p:spPr>
        <p:txBody>
          <a:bodyPr vert="horz" lIns="91440" tIns="45720" rIns="91440" bIns="45720" rtlCol="0" anchor="ctr"/>
          <a:lstStyle>
            <a:lvl1pPr algn="ctr" eaLnBrk="1" fontAlgn="auto" hangingPunct="1">
              <a:spcBef>
                <a:spcPts val="0"/>
              </a:spcBef>
              <a:spcAft>
                <a:spcPts val="0"/>
              </a:spcAft>
              <a:defRPr sz="880">
                <a:solidFill>
                  <a:prstClr val="black">
                    <a:tint val="75000"/>
                  </a:prstClr>
                </a:solidFill>
                <a:latin typeface="Arial" panose="020B0604020202020204" pitchFamily="34" charset="0"/>
              </a:defRPr>
            </a:lvl1pPr>
          </a:lstStyle>
          <a:p>
            <a:pPr>
              <a:defRPr/>
            </a:pPr>
            <a:endParaRPr lang="zh-CN" altLang="en-US"/>
          </a:p>
        </p:txBody>
      </p:sp>
      <p:sp>
        <p:nvSpPr>
          <p:cNvPr id="6" name="灯片编号占位符 5">
            <a:extLst/>
          </p:cNvPr>
          <p:cNvSpPr>
            <a:spLocks noGrp="1"/>
          </p:cNvSpPr>
          <p:nvPr>
            <p:ph type="sldNum" sz="quarter" idx="4"/>
          </p:nvPr>
        </p:nvSpPr>
        <p:spPr>
          <a:xfrm>
            <a:off x="6457950" y="4660900"/>
            <a:ext cx="2057400" cy="26828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pPr>
              <a:defRPr/>
            </a:pPr>
            <a:fld id="{E714BAB6-D792-4CF2-80A0-A8D8334181C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p:txStyles>
    <p:titleStyle>
      <a:lvl1pPr algn="l" defTabSz="669925" rtl="0" eaLnBrk="0" fontAlgn="base" hangingPunct="0">
        <a:lnSpc>
          <a:spcPct val="90000"/>
        </a:lnSpc>
        <a:spcBef>
          <a:spcPct val="0"/>
        </a:spcBef>
        <a:spcAft>
          <a:spcPct val="0"/>
        </a:spcAft>
        <a:defRPr sz="3200" kern="1200">
          <a:solidFill>
            <a:schemeClr val="tx1"/>
          </a:solidFill>
          <a:latin typeface="Arial" panose="020B0604020202020204" pitchFamily="34" charset="0"/>
          <a:ea typeface="+mj-ea"/>
          <a:cs typeface="+mj-cs"/>
        </a:defRPr>
      </a:lvl1pPr>
      <a:lvl2pPr algn="l" defTabSz="669925" rtl="0" eaLnBrk="0" fontAlgn="base" hangingPunct="0">
        <a:lnSpc>
          <a:spcPct val="90000"/>
        </a:lnSpc>
        <a:spcBef>
          <a:spcPct val="0"/>
        </a:spcBef>
        <a:spcAft>
          <a:spcPct val="0"/>
        </a:spcAft>
        <a:defRPr sz="3200">
          <a:solidFill>
            <a:schemeClr val="tx1"/>
          </a:solidFill>
          <a:latin typeface="Arial" panose="020B0604020202020204" pitchFamily="34" charset="0"/>
        </a:defRPr>
      </a:lvl2pPr>
      <a:lvl3pPr algn="l" defTabSz="669925" rtl="0" eaLnBrk="0" fontAlgn="base" hangingPunct="0">
        <a:lnSpc>
          <a:spcPct val="90000"/>
        </a:lnSpc>
        <a:spcBef>
          <a:spcPct val="0"/>
        </a:spcBef>
        <a:spcAft>
          <a:spcPct val="0"/>
        </a:spcAft>
        <a:defRPr sz="3200">
          <a:solidFill>
            <a:schemeClr val="tx1"/>
          </a:solidFill>
          <a:latin typeface="Arial" panose="020B0604020202020204" pitchFamily="34" charset="0"/>
        </a:defRPr>
      </a:lvl3pPr>
      <a:lvl4pPr algn="l" defTabSz="669925" rtl="0" eaLnBrk="0" fontAlgn="base" hangingPunct="0">
        <a:lnSpc>
          <a:spcPct val="90000"/>
        </a:lnSpc>
        <a:spcBef>
          <a:spcPct val="0"/>
        </a:spcBef>
        <a:spcAft>
          <a:spcPct val="0"/>
        </a:spcAft>
        <a:defRPr sz="3200">
          <a:solidFill>
            <a:schemeClr val="tx1"/>
          </a:solidFill>
          <a:latin typeface="Arial" panose="020B0604020202020204" pitchFamily="34" charset="0"/>
        </a:defRPr>
      </a:lvl4pPr>
      <a:lvl5pPr algn="l" defTabSz="669925" rtl="0" eaLnBrk="0" fontAlgn="base" hangingPunct="0">
        <a:lnSpc>
          <a:spcPct val="90000"/>
        </a:lnSpc>
        <a:spcBef>
          <a:spcPct val="0"/>
        </a:spcBef>
        <a:spcAft>
          <a:spcPct val="0"/>
        </a:spcAft>
        <a:defRPr sz="3200">
          <a:solidFill>
            <a:schemeClr val="tx1"/>
          </a:solidFill>
          <a:latin typeface="Arial" panose="020B0604020202020204" pitchFamily="34" charset="0"/>
        </a:defRPr>
      </a:lvl5pPr>
      <a:lvl6pPr marL="457200" algn="l" defTabSz="669925" rtl="0" fontAlgn="base">
        <a:lnSpc>
          <a:spcPct val="90000"/>
        </a:lnSpc>
        <a:spcBef>
          <a:spcPct val="0"/>
        </a:spcBef>
        <a:spcAft>
          <a:spcPct val="0"/>
        </a:spcAft>
        <a:defRPr sz="3200">
          <a:solidFill>
            <a:schemeClr val="tx1"/>
          </a:solidFill>
          <a:latin typeface="Arial" panose="020B0604020202020204" pitchFamily="34" charset="0"/>
        </a:defRPr>
      </a:lvl6pPr>
      <a:lvl7pPr marL="914400" algn="l" defTabSz="669925" rtl="0" fontAlgn="base">
        <a:lnSpc>
          <a:spcPct val="90000"/>
        </a:lnSpc>
        <a:spcBef>
          <a:spcPct val="0"/>
        </a:spcBef>
        <a:spcAft>
          <a:spcPct val="0"/>
        </a:spcAft>
        <a:defRPr sz="3200">
          <a:solidFill>
            <a:schemeClr val="tx1"/>
          </a:solidFill>
          <a:latin typeface="Arial" panose="020B0604020202020204" pitchFamily="34" charset="0"/>
        </a:defRPr>
      </a:lvl7pPr>
      <a:lvl8pPr marL="1371600" algn="l" defTabSz="669925" rtl="0" fontAlgn="base">
        <a:lnSpc>
          <a:spcPct val="90000"/>
        </a:lnSpc>
        <a:spcBef>
          <a:spcPct val="0"/>
        </a:spcBef>
        <a:spcAft>
          <a:spcPct val="0"/>
        </a:spcAft>
        <a:defRPr sz="3200">
          <a:solidFill>
            <a:schemeClr val="tx1"/>
          </a:solidFill>
          <a:latin typeface="Arial" panose="020B0604020202020204" pitchFamily="34" charset="0"/>
        </a:defRPr>
      </a:lvl8pPr>
      <a:lvl9pPr marL="1828800" algn="l" defTabSz="669925" rtl="0" fontAlgn="base">
        <a:lnSpc>
          <a:spcPct val="90000"/>
        </a:lnSpc>
        <a:spcBef>
          <a:spcPct val="0"/>
        </a:spcBef>
        <a:spcAft>
          <a:spcPct val="0"/>
        </a:spcAft>
        <a:defRPr sz="3200">
          <a:solidFill>
            <a:schemeClr val="tx1"/>
          </a:solidFill>
          <a:latin typeface="Arial" panose="020B0604020202020204" pitchFamily="34" charset="0"/>
        </a:defRPr>
      </a:lvl9pPr>
    </p:titleStyle>
    <p:bodyStyle>
      <a:lvl1pPr marL="166688" indent="-166688" algn="l" defTabSz="669925" rtl="0" eaLnBrk="0" fontAlgn="base" hangingPunct="0">
        <a:lnSpc>
          <a:spcPct val="90000"/>
        </a:lnSpc>
        <a:spcBef>
          <a:spcPts val="738"/>
        </a:spcBef>
        <a:spcAft>
          <a:spcPct val="0"/>
        </a:spcAft>
        <a:buFont typeface="Arial" pitchFamily="34" charset="0"/>
        <a:buChar char="•"/>
        <a:defRPr sz="2000" kern="1200">
          <a:solidFill>
            <a:schemeClr val="tx1"/>
          </a:solidFill>
          <a:latin typeface="Arial" panose="020B0604020202020204" pitchFamily="34" charset="0"/>
          <a:ea typeface="+mn-ea"/>
          <a:cs typeface="+mn-cs"/>
        </a:defRPr>
      </a:lvl1pPr>
      <a:lvl2pPr marL="501650" indent="-166688" algn="l" defTabSz="669925" rtl="0" eaLnBrk="0" fontAlgn="base" hangingPunct="0">
        <a:lnSpc>
          <a:spcPct val="90000"/>
        </a:lnSpc>
        <a:spcBef>
          <a:spcPts val="363"/>
        </a:spcBef>
        <a:spcAft>
          <a:spcPct val="0"/>
        </a:spcAft>
        <a:buFont typeface="Arial" pitchFamily="34" charset="0"/>
        <a:buChar char="•"/>
        <a:defRPr sz="1700" kern="1200">
          <a:solidFill>
            <a:schemeClr val="tx1"/>
          </a:solidFill>
          <a:latin typeface="Arial" panose="020B0604020202020204" pitchFamily="34" charset="0"/>
          <a:ea typeface="+mn-ea"/>
          <a:cs typeface="+mn-cs"/>
        </a:defRPr>
      </a:lvl2pPr>
      <a:lvl3pPr marL="836613" indent="-166688" algn="l" defTabSz="669925" rtl="0" eaLnBrk="0" fontAlgn="base" hangingPunct="0">
        <a:lnSpc>
          <a:spcPct val="90000"/>
        </a:lnSpc>
        <a:spcBef>
          <a:spcPts val="363"/>
        </a:spcBef>
        <a:spcAft>
          <a:spcPct val="0"/>
        </a:spcAft>
        <a:buFont typeface="Arial" pitchFamily="34" charset="0"/>
        <a:buChar char="•"/>
        <a:defRPr sz="1400" kern="1200">
          <a:solidFill>
            <a:schemeClr val="tx1"/>
          </a:solidFill>
          <a:latin typeface="Arial" panose="020B0604020202020204" pitchFamily="34" charset="0"/>
          <a:ea typeface="+mn-ea"/>
          <a:cs typeface="+mn-cs"/>
        </a:defRPr>
      </a:lvl3pPr>
      <a:lvl4pPr marL="1173163" indent="-166688" algn="l" defTabSz="669925" rtl="0" eaLnBrk="0" fontAlgn="base" hangingPunct="0">
        <a:lnSpc>
          <a:spcPct val="90000"/>
        </a:lnSpc>
        <a:spcBef>
          <a:spcPts val="363"/>
        </a:spcBef>
        <a:spcAft>
          <a:spcPct val="0"/>
        </a:spcAft>
        <a:buFont typeface="Arial" pitchFamily="34" charset="0"/>
        <a:buChar char="•"/>
        <a:defRPr sz="1300" kern="1200">
          <a:solidFill>
            <a:schemeClr val="tx1"/>
          </a:solidFill>
          <a:latin typeface="Arial" panose="020B0604020202020204" pitchFamily="34" charset="0"/>
          <a:ea typeface="+mn-ea"/>
          <a:cs typeface="+mn-cs"/>
        </a:defRPr>
      </a:lvl4pPr>
      <a:lvl5pPr marL="1508125" indent="-166688" algn="l" defTabSz="669925" rtl="0" eaLnBrk="0" fontAlgn="base" hangingPunct="0">
        <a:lnSpc>
          <a:spcPct val="90000"/>
        </a:lnSpc>
        <a:spcBef>
          <a:spcPts val="363"/>
        </a:spcBef>
        <a:spcAft>
          <a:spcPct val="0"/>
        </a:spcAft>
        <a:buFont typeface="Arial" pitchFamily="34" charset="0"/>
        <a:buChar char="•"/>
        <a:defRPr sz="1300" kern="1200">
          <a:solidFill>
            <a:schemeClr val="tx1"/>
          </a:solidFill>
          <a:latin typeface="Arial" panose="020B0604020202020204" pitchFamily="34" charset="0"/>
          <a:ea typeface="+mn-ea"/>
          <a:cs typeface="+mn-cs"/>
        </a:defRPr>
      </a:lvl5pPr>
      <a:lvl6pPr marL="184395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6pPr>
      <a:lvl7pPr marL="2179221"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7pPr>
      <a:lvl8pPr marL="2514486"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8pPr>
      <a:lvl9pPr marL="2849750" indent="-167632" algn="l" defTabSz="670530" rtl="0" eaLnBrk="1" latinLnBrk="0" hangingPunct="1">
        <a:lnSpc>
          <a:spcPct val="90000"/>
        </a:lnSpc>
        <a:spcBef>
          <a:spcPts val="367"/>
        </a:spcBef>
        <a:buFont typeface="Arial" panose="020B0604020202020204" pitchFamily="34" charset="0"/>
        <a:buChar char="•"/>
        <a:defRPr sz="1320" kern="1200">
          <a:solidFill>
            <a:schemeClr val="tx1"/>
          </a:solidFill>
          <a:latin typeface="+mn-lt"/>
          <a:ea typeface="+mn-ea"/>
          <a:cs typeface="+mn-cs"/>
        </a:defRPr>
      </a:lvl9pPr>
    </p:bodyStyle>
    <p:otherStyle>
      <a:defPPr>
        <a:defRPr lang="zh-CN"/>
      </a:defPPr>
      <a:lvl1pPr marL="0" algn="l" defTabSz="670530" rtl="0" eaLnBrk="1" latinLnBrk="0" hangingPunct="1">
        <a:defRPr sz="1320" kern="1200">
          <a:solidFill>
            <a:schemeClr val="tx1"/>
          </a:solidFill>
          <a:latin typeface="+mn-lt"/>
          <a:ea typeface="+mn-ea"/>
          <a:cs typeface="+mn-cs"/>
        </a:defRPr>
      </a:lvl1pPr>
      <a:lvl2pPr marL="335265" algn="l" defTabSz="670530" rtl="0" eaLnBrk="1" latinLnBrk="0" hangingPunct="1">
        <a:defRPr sz="1320" kern="1200">
          <a:solidFill>
            <a:schemeClr val="tx1"/>
          </a:solidFill>
          <a:latin typeface="+mn-lt"/>
          <a:ea typeface="+mn-ea"/>
          <a:cs typeface="+mn-cs"/>
        </a:defRPr>
      </a:lvl2pPr>
      <a:lvl3pPr marL="670530" algn="l" defTabSz="670530" rtl="0" eaLnBrk="1" latinLnBrk="0" hangingPunct="1">
        <a:defRPr sz="1320" kern="1200">
          <a:solidFill>
            <a:schemeClr val="tx1"/>
          </a:solidFill>
          <a:latin typeface="+mn-lt"/>
          <a:ea typeface="+mn-ea"/>
          <a:cs typeface="+mn-cs"/>
        </a:defRPr>
      </a:lvl3pPr>
      <a:lvl4pPr marL="1005794" algn="l" defTabSz="670530" rtl="0" eaLnBrk="1" latinLnBrk="0" hangingPunct="1">
        <a:defRPr sz="1320" kern="1200">
          <a:solidFill>
            <a:schemeClr val="tx1"/>
          </a:solidFill>
          <a:latin typeface="+mn-lt"/>
          <a:ea typeface="+mn-ea"/>
          <a:cs typeface="+mn-cs"/>
        </a:defRPr>
      </a:lvl4pPr>
      <a:lvl5pPr marL="1341059" algn="l" defTabSz="670530" rtl="0" eaLnBrk="1" latinLnBrk="0" hangingPunct="1">
        <a:defRPr sz="1320" kern="1200">
          <a:solidFill>
            <a:schemeClr val="tx1"/>
          </a:solidFill>
          <a:latin typeface="+mn-lt"/>
          <a:ea typeface="+mn-ea"/>
          <a:cs typeface="+mn-cs"/>
        </a:defRPr>
      </a:lvl5pPr>
      <a:lvl6pPr marL="1676324" algn="l" defTabSz="670530" rtl="0" eaLnBrk="1" latinLnBrk="0" hangingPunct="1">
        <a:defRPr sz="1320" kern="1200">
          <a:solidFill>
            <a:schemeClr val="tx1"/>
          </a:solidFill>
          <a:latin typeface="+mn-lt"/>
          <a:ea typeface="+mn-ea"/>
          <a:cs typeface="+mn-cs"/>
        </a:defRPr>
      </a:lvl6pPr>
      <a:lvl7pPr marL="2011589" algn="l" defTabSz="670530" rtl="0" eaLnBrk="1" latinLnBrk="0" hangingPunct="1">
        <a:defRPr sz="1320" kern="1200">
          <a:solidFill>
            <a:schemeClr val="tx1"/>
          </a:solidFill>
          <a:latin typeface="+mn-lt"/>
          <a:ea typeface="+mn-ea"/>
          <a:cs typeface="+mn-cs"/>
        </a:defRPr>
      </a:lvl7pPr>
      <a:lvl8pPr marL="2346853" algn="l" defTabSz="670530" rtl="0" eaLnBrk="1" latinLnBrk="0" hangingPunct="1">
        <a:defRPr sz="1320" kern="1200">
          <a:solidFill>
            <a:schemeClr val="tx1"/>
          </a:solidFill>
          <a:latin typeface="+mn-lt"/>
          <a:ea typeface="+mn-ea"/>
          <a:cs typeface="+mn-cs"/>
        </a:defRPr>
      </a:lvl8pPr>
      <a:lvl9pPr marL="2682118" algn="l" defTabSz="670530" rtl="0" eaLnBrk="1" latinLnBrk="0" hangingPunct="1">
        <a:defRPr sz="1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96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29"/>
          <p:cNvSpPr>
            <a:spLocks noChangeArrowheads="1" noChangeShapeType="1" noTextEdit="1"/>
          </p:cNvSpPr>
          <p:nvPr/>
        </p:nvSpPr>
        <p:spPr bwMode="auto">
          <a:xfrm>
            <a:off x="2743200" y="609600"/>
            <a:ext cx="3517900" cy="647700"/>
          </a:xfrm>
          <a:prstGeom prst="rect">
            <a:avLst/>
          </a:prstGeom>
        </p:spPr>
        <p:txBody>
          <a:bodyPr wrap="none" fromWordArt="1">
            <a:prstTxWarp prst="textPlain">
              <a:avLst>
                <a:gd name="adj" fmla="val 50000"/>
              </a:avLst>
            </a:prstTxWarp>
          </a:bodyPr>
          <a:lstStyle/>
          <a:p>
            <a:pPr algn="ctr"/>
            <a:r>
              <a:rPr lang="en-US" sz="2640" b="1" kern="10" smtClean="0">
                <a:ln w="9525">
                  <a:solidFill>
                    <a:srgbClr val="0000FF"/>
                  </a:solidFill>
                  <a:round/>
                  <a:headEnd/>
                  <a:tailEnd/>
                </a:ln>
                <a:solidFill>
                  <a:srgbClr val="9900CC"/>
                </a:solidFill>
                <a:effectLst>
                  <a:outerShdw dist="53882" dir="2700000" algn="ctr" rotWithShape="0">
                    <a:srgbClr val="C0C0C0">
                      <a:alpha val="79999"/>
                    </a:srgbClr>
                  </a:outerShdw>
                </a:effectLst>
                <a:latin typeface="Times New Roman"/>
                <a:cs typeface="Times New Roman"/>
              </a:rPr>
              <a:t>Tập đọc </a:t>
            </a:r>
            <a:r>
              <a:rPr lang="en-US" sz="2640" b="1" kern="10">
                <a:ln w="9525">
                  <a:solidFill>
                    <a:srgbClr val="0000FF"/>
                  </a:solidFill>
                  <a:round/>
                  <a:headEnd/>
                  <a:tailEnd/>
                </a:ln>
                <a:solidFill>
                  <a:srgbClr val="9900CC"/>
                </a:solidFill>
                <a:effectLst>
                  <a:outerShdw dist="53882" dir="2700000" algn="ctr" rotWithShape="0">
                    <a:srgbClr val="C0C0C0">
                      <a:alpha val="79999"/>
                    </a:srgbClr>
                  </a:outerShdw>
                </a:effectLst>
                <a:latin typeface="Times New Roman"/>
                <a:cs typeface="Times New Roman"/>
              </a:rPr>
              <a:t>– </a:t>
            </a:r>
            <a:r>
              <a:rPr lang="en-US" sz="2640" b="1" kern="10" smtClean="0">
                <a:ln w="9525">
                  <a:solidFill>
                    <a:srgbClr val="0000FF"/>
                  </a:solidFill>
                  <a:round/>
                  <a:headEnd/>
                  <a:tailEnd/>
                </a:ln>
                <a:solidFill>
                  <a:srgbClr val="9900CC"/>
                </a:solidFill>
                <a:effectLst>
                  <a:outerShdw dist="53882" dir="2700000" algn="ctr" rotWithShape="0">
                    <a:srgbClr val="C0C0C0">
                      <a:alpha val="79999"/>
                    </a:srgbClr>
                  </a:outerShdw>
                </a:effectLst>
                <a:latin typeface="Times New Roman"/>
                <a:cs typeface="Times New Roman"/>
              </a:rPr>
              <a:t>Kể chuyện</a:t>
            </a:r>
            <a:endParaRPr lang="en-US" sz="2640" b="1" kern="10">
              <a:ln w="9525">
                <a:solidFill>
                  <a:srgbClr val="0000FF"/>
                </a:solidFill>
                <a:round/>
                <a:headEnd/>
                <a:tailEnd/>
              </a:ln>
              <a:solidFill>
                <a:srgbClr val="9900CC"/>
              </a:solidFill>
              <a:effectLst>
                <a:outerShdw dist="53882" dir="2700000" algn="ctr" rotWithShape="0">
                  <a:srgbClr val="C0C0C0">
                    <a:alpha val="79999"/>
                  </a:srgbClr>
                </a:outerShdw>
              </a:effectLst>
              <a:latin typeface="Times New Roman"/>
              <a:cs typeface="Times New Roman"/>
            </a:endParaRPr>
          </a:p>
        </p:txBody>
      </p:sp>
      <p:sp>
        <p:nvSpPr>
          <p:cNvPr id="4" name="Text Box 23"/>
          <p:cNvSpPr txBox="1">
            <a:spLocks noChangeArrowheads="1"/>
          </p:cNvSpPr>
          <p:nvPr/>
        </p:nvSpPr>
        <p:spPr bwMode="auto">
          <a:xfrm>
            <a:off x="0" y="1219200"/>
            <a:ext cx="8077200" cy="1200329"/>
          </a:xfrm>
          <a:prstGeom prst="rect">
            <a:avLst/>
          </a:prstGeom>
          <a:noFill/>
          <a:ln>
            <a:noFill/>
          </a:ln>
          <a:effectLst/>
        </p:spPr>
        <p:txBody>
          <a:bodyPr wrap="square">
            <a:spAutoFit/>
          </a:bodyPr>
          <a:lstStyle/>
          <a:p>
            <a:pPr algn="ctr" eaLnBrk="1" hangingPunct="1">
              <a:spcBef>
                <a:spcPct val="50000"/>
              </a:spcBef>
              <a:defRPr/>
            </a:pP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Đất quý, đất yêu</a:t>
            </a:r>
          </a:p>
        </p:txBody>
      </p:sp>
      <p:sp>
        <p:nvSpPr>
          <p:cNvPr id="5" name="Text Box 40"/>
          <p:cNvSpPr txBox="1">
            <a:spLocks noChangeArrowheads="1"/>
          </p:cNvSpPr>
          <p:nvPr/>
        </p:nvSpPr>
        <p:spPr bwMode="auto">
          <a:xfrm>
            <a:off x="1147763" y="71438"/>
            <a:ext cx="6704012" cy="461962"/>
          </a:xfrm>
          <a:prstGeom prst="rect">
            <a:avLst/>
          </a:prstGeom>
          <a:noFill/>
          <a:ln>
            <a:noFill/>
          </a:ln>
          <a:effectLst/>
        </p:spPr>
        <p:txBody>
          <a:bodyPr>
            <a:spAutoFit/>
          </a:bodyPr>
          <a:lstStyle/>
          <a:p>
            <a:pPr algn="ctr" eaLnBrk="1" hangingPunct="1">
              <a:spcBef>
                <a:spcPct val="50000"/>
              </a:spcBef>
              <a:defRPr/>
            </a:pPr>
            <a:r>
              <a:rPr lang="en-US" sz="24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Hai </a:t>
            </a:r>
            <a:r>
              <a:rPr lang="en-US" sz="2400" b="1"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29 </a:t>
            </a:r>
            <a:r>
              <a:rPr lang="en-US" sz="24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tháng</a:t>
            </a:r>
            <a:r>
              <a:rPr lang="en-US"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11 </a:t>
            </a:r>
            <a:r>
              <a:rPr lang="en-US" sz="2400"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năm</a:t>
            </a:r>
            <a:r>
              <a:rPr lang="en-US"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2021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3" descr="图片包含 事情&#10;&#10;已生成极高可信度的说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8940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258763" y="60325"/>
            <a:ext cx="8707437" cy="464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40964" name="图片 5" descr="图片包含 蛋糕, 室内, 绿色&#10;&#10;已生成高可信度的说明"/>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3033713"/>
            <a:ext cx="1465263"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3833813"/>
            <a:ext cx="952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图片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0" y="60325"/>
            <a:ext cx="8874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3"/>
          <p:cNvSpPr txBox="1">
            <a:spLocks noChangeArrowheads="1"/>
          </p:cNvSpPr>
          <p:nvPr/>
        </p:nvSpPr>
        <p:spPr bwMode="auto">
          <a:xfrm>
            <a:off x="1219200" y="29672"/>
            <a:ext cx="6705600" cy="701731"/>
          </a:xfrm>
          <a:prstGeom prst="rect">
            <a:avLst/>
          </a:prstGeom>
          <a:noFill/>
          <a:ln>
            <a:noFill/>
          </a:ln>
          <a:effectLst/>
        </p:spPr>
        <p:txBody>
          <a:bodyPr>
            <a:spAutoFit/>
          </a:bodyPr>
          <a:lstStyle/>
          <a:p>
            <a:pPr algn="ctr" eaLnBrk="1" hangingPunct="1">
              <a:spcBef>
                <a:spcPct val="50000"/>
              </a:spcBef>
              <a:defRPr/>
            </a:pPr>
            <a:r>
              <a:rPr lang="en-US" sz="3960" b="1" u="sng" dirty="0">
                <a:ln>
                  <a:solidFill>
                    <a:srgbClr val="000099"/>
                  </a:solidFill>
                </a:ln>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TÌM HIỂU BÀI</a:t>
            </a:r>
          </a:p>
        </p:txBody>
      </p:sp>
      <p:sp>
        <p:nvSpPr>
          <p:cNvPr id="8" name="Rectangle 7"/>
          <p:cNvSpPr/>
          <p:nvPr/>
        </p:nvSpPr>
        <p:spPr>
          <a:xfrm>
            <a:off x="406400" y="839788"/>
            <a:ext cx="8356600" cy="2665412"/>
          </a:xfrm>
          <a:prstGeom prst="rect">
            <a:avLst/>
          </a:prstGeom>
        </p:spPr>
        <p:txBody>
          <a:bodyPr>
            <a:spAutoFit/>
          </a:bodyPr>
          <a:lstStyle/>
          <a:p>
            <a:pPr algn="just">
              <a:defRPr/>
            </a:pPr>
            <a:r>
              <a:rPr lang="en-US" sz="352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Hai người khách được vua Ê-ti-ô-pi-a </a:t>
            </a:r>
            <a:r>
              <a:rPr lang="en-US" sz="352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đón </a:t>
            </a:r>
            <a:r>
              <a:rPr lang="en-US" sz="352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tiếp thế </a:t>
            </a:r>
            <a:r>
              <a:rPr lang="en-US" sz="352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p>
          <a:p>
            <a:pPr algn="just">
              <a:defRPr/>
            </a:pP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Hai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khách</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vua</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Ê-ti-ô-pi-a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đón</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tiếp</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rất</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nồng</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hậu</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vua</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mời</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họ</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vào</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cung</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điện</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mở</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tiệc</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chiêu</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đãi</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tặng</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nhiều</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vật</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27" b="1" dirty="0" err="1">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quý</a:t>
            </a:r>
            <a:r>
              <a:rPr lang="en-US" sz="3227"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 descr="图片包含 事情&#10;&#10;已生成极高可信度的说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8940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00038" y="114300"/>
            <a:ext cx="8705850" cy="464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41988" name="图片 5" descr="图片包含 蛋糕, 室内, 绿色&#10;&#10;已生成高可信度的说明"/>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3033713"/>
            <a:ext cx="1465263"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3833813"/>
            <a:ext cx="952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图片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0" y="60325"/>
            <a:ext cx="8874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12775" y="701675"/>
            <a:ext cx="8059738" cy="2430463"/>
          </a:xfrm>
          <a:prstGeom prst="rect">
            <a:avLst/>
          </a:prstGeom>
        </p:spPr>
        <p:txBody>
          <a:bodyPr>
            <a:spAutoFit/>
          </a:bodyPr>
          <a:lstStyle/>
          <a:p>
            <a:pPr algn="just">
              <a:defRPr/>
            </a:pP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khách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sắp</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xuống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tàu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điều</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bất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ngờ</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gì</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xảy</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pPr marL="419081" indent="-419081" algn="just">
              <a:buFont typeface="Wingdings" pitchFamily="2" charset="2"/>
              <a:buChar char="à"/>
              <a:defRPr/>
            </a:pPr>
            <a:r>
              <a:rPr lang="en-US" sz="2933"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Đó là viên quan bảo họ dừng lại, cởi giày ra và sai người cạo sạch đất bám vào đế giày của khách rồi mới để họ xuống tàu về nước.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3" descr="图片包含 事情&#10;&#10;已生成极高可信度的说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8940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00038" y="114300"/>
            <a:ext cx="8705850" cy="464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43012" name="图片 5" descr="图片包含 蛋糕, 室内, 绿色&#10;&#10;已生成高可信度的说明"/>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3033713"/>
            <a:ext cx="1465263"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3833813"/>
            <a:ext cx="952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图片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0" y="60325"/>
            <a:ext cx="8874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12750" y="763588"/>
            <a:ext cx="8420100" cy="2308225"/>
          </a:xfrm>
          <a:prstGeom prst="rect">
            <a:avLst/>
          </a:prstGeom>
        </p:spPr>
        <p:txBody>
          <a:bodyPr>
            <a:spAutoFit/>
          </a:bodyPr>
          <a:lstStyle/>
          <a:p>
            <a:pPr algn="just">
              <a:defRPr/>
            </a:pP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3</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Ê-</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-ô-pi-a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khách</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mang</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đi</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dù</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chỉ</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hạt</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cát</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a:p>
            <a:pPr algn="just">
              <a:defRPr/>
            </a:pPr>
            <a:r>
              <a:rPr lang="en-US" sz="2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en-US" sz="2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Vì họ rất yêu quý đất đai của mình. Đối với họ đất đai là cha, là mẹ, là anh em ruột thịt, đất đai đã nuôi sống họ, đất là thứ thiêng liêng, cao quý nhất.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图片 3" descr="图片包含 事情&#10;&#10;已生成极高可信度的说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8940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00038" y="114300"/>
            <a:ext cx="8705850" cy="464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44036" name="图片 5" descr="图片包含 蛋糕, 室内, 绿色&#10;&#10;已生成高可信度的说明"/>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3033713"/>
            <a:ext cx="1465263"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3833813"/>
            <a:ext cx="952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图片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0" y="60325"/>
            <a:ext cx="8874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73075" y="400050"/>
            <a:ext cx="8340725" cy="3046413"/>
          </a:xfrm>
          <a:prstGeom prst="rect">
            <a:avLst/>
          </a:prstGeom>
        </p:spPr>
        <p:txBody>
          <a:bodyPr>
            <a:spAutoFit/>
          </a:bodyPr>
          <a:lstStyle/>
          <a:p>
            <a:pPr algn="just">
              <a:defRPr/>
            </a:pP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4. Theo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phong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tục</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Ê-</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ti</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-ô-pi-a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đối</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hương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như</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pPr algn="just">
              <a:defRPr/>
            </a:pP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Phong</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tục</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yêu</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quý</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trân</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trọng</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người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Ê-</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-ô-pi-a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đối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hương</a:t>
            </a:r>
            <a:r>
              <a:rPr lang="en-US" sz="32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3" descr="图片包含 事情&#10;&#10;已生成极高可信度的说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8940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00038" y="114300"/>
            <a:ext cx="8705850" cy="4648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45060" name="图片 5" descr="图片包含 蛋糕, 室内, 绿色&#10;&#10;已生成高可信度的说明"/>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3033713"/>
            <a:ext cx="1465263"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3833813"/>
            <a:ext cx="952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图片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50" y="60325"/>
            <a:ext cx="887413"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182933628"/>
              </p:ext>
            </p:extLst>
          </p:nvPr>
        </p:nvGraphicFramePr>
        <p:xfrm>
          <a:off x="467985" y="1371600"/>
          <a:ext cx="4013200" cy="1868488"/>
        </p:xfrm>
        <a:graphic>
          <a:graphicData uri="http://schemas.openxmlformats.org/drawingml/2006/table">
            <a:tbl>
              <a:tblPr firstRow="1" firstCol="1" bandRow="1">
                <a:tableStyleId>{5C22544A-7EE6-4342-B048-85BDC9FD1C3A}</a:tableStyleId>
              </a:tblPr>
              <a:tblGrid>
                <a:gridCol w="4013200">
                  <a:extLst>
                    <a:ext uri="{9D8B030D-6E8A-4147-A177-3AD203B41FA5}">
                      <a16:colId xmlns:a16="http://schemas.microsoft.com/office/drawing/2014/main" xmlns="" val="20000"/>
                    </a:ext>
                  </a:extLst>
                </a:gridCol>
              </a:tblGrid>
              <a:tr h="1868488">
                <a:tc>
                  <a:txBody>
                    <a:bodyPr/>
                    <a:lstStyle/>
                    <a:p>
                      <a:pPr marL="0" marR="0" algn="just">
                        <a:lnSpc>
                          <a:spcPct val="100000"/>
                        </a:lnSpc>
                        <a:spcBef>
                          <a:spcPts val="0"/>
                        </a:spcBef>
                        <a:spcAft>
                          <a:spcPts val="1000"/>
                        </a:spcAft>
                      </a:pPr>
                      <a:r>
                        <a:rPr lang="en-US" sz="3600" b="1" kern="120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Đất</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đai</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của</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Tổ</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quốc</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là</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thứ</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thiêng</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liêng</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cao</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quý</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 </a:t>
                      </a:r>
                      <a:r>
                        <a:rPr lang="en-US" sz="3600" b="1" kern="1200" baseline="0" dirty="0" err="1">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nhất</a:t>
                      </a:r>
                      <a:r>
                        <a:rPr lang="en-US" sz="3600" b="1" kern="1200" baseline="0" dirty="0">
                          <a:solidFill>
                            <a:srgbClr val="000099"/>
                          </a:solidFill>
                          <a:effectLst>
                            <a:outerShdw blurRad="38100" dist="38100" dir="2700000" algn="tl">
                              <a:srgbClr val="000000">
                                <a:alpha val="43137"/>
                              </a:srgbClr>
                            </a:outerShdw>
                          </a:effectLst>
                          <a:latin typeface="Times New Roman" pitchFamily="18" charset="0"/>
                          <a:ea typeface="+mn-ea"/>
                          <a:cs typeface="Times New Roman" pitchFamily="18" charset="0"/>
                        </a:rPr>
                        <a:t>.</a:t>
                      </a:r>
                      <a:endParaRPr lang="en-US" sz="3600" dirty="0">
                        <a:solidFill>
                          <a:srgbClr val="000099"/>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34922" marR="34922" marT="34903" marB="349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
        <p:nvSpPr>
          <p:cNvPr id="8" name="Text Box 23"/>
          <p:cNvSpPr txBox="1">
            <a:spLocks noChangeArrowheads="1"/>
          </p:cNvSpPr>
          <p:nvPr/>
        </p:nvSpPr>
        <p:spPr bwMode="auto">
          <a:xfrm>
            <a:off x="1572126" y="51780"/>
            <a:ext cx="6058569" cy="634020"/>
          </a:xfrm>
          <a:prstGeom prst="rect">
            <a:avLst/>
          </a:prstGeom>
          <a:noFill/>
          <a:ln>
            <a:noFill/>
          </a:ln>
          <a:effectLst/>
        </p:spPr>
        <p:txBody>
          <a:bodyPr>
            <a:spAutoFit/>
          </a:bodyPr>
          <a:lstStyle/>
          <a:p>
            <a:pPr algn="ctr" eaLnBrk="1" hangingPunct="1">
              <a:spcBef>
                <a:spcPct val="50000"/>
              </a:spcBef>
              <a:defRPr/>
            </a:pPr>
            <a:r>
              <a:rPr lang="en-US" sz="3520" b="1" u="sng" dirty="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NỘI DUNG</a:t>
            </a:r>
          </a:p>
        </p:txBody>
      </p:sp>
      <p:pic>
        <p:nvPicPr>
          <p:cNvPr id="10" name="Picture 4" descr="https://cdn.vungoi.vn/vungoi/1539856492627_Dat_quy_dat_ye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0088" y="831850"/>
            <a:ext cx="3946525" cy="3636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1828800" y="914400"/>
            <a:ext cx="5334000" cy="1981200"/>
          </a:xfrm>
          <a:prstGeom prst="rect">
            <a:avLst/>
          </a:prstGeom>
          <a:noFill/>
        </p:spPr>
        <p:txBody>
          <a:bodyPr>
            <a:prstTxWarp prst="textPlain">
              <a:avLst/>
            </a:prstTxWarp>
            <a:spAutoFit/>
          </a:bodyPr>
          <a:lstStyle/>
          <a:p>
            <a:pPr algn="ctr" eaLnBrk="1" hangingPunct="1">
              <a:defRPr/>
            </a:pPr>
            <a:r>
              <a:rPr lang="en-US" sz="3960" b="1" u="sng" dirty="0">
                <a:ln w="9525">
                  <a:solidFill>
                    <a:srgbClr val="00B050"/>
                  </a:solidFill>
                  <a:prstDash val="solid"/>
                </a:ln>
                <a:solidFill>
                  <a:srgbClr val="000099"/>
                </a:solidFill>
                <a:effectLst>
                  <a:outerShdw blurRad="12700" dist="38100" dir="2700000" algn="tl" rotWithShape="0">
                    <a:schemeClr val="bg1">
                      <a:lumMod val="50000"/>
                    </a:schemeClr>
                  </a:outerShdw>
                </a:effectLst>
              </a:rPr>
              <a:t>KỂ CHUYỆN</a:t>
            </a:r>
          </a:p>
          <a:p>
            <a:pPr algn="ctr" eaLnBrk="1" hangingPunct="1">
              <a:defRPr/>
            </a:pPr>
            <a:r>
              <a:rPr lang="en-US" sz="3960" b="1" smtClean="0">
                <a:ln w="9525">
                  <a:solidFill>
                    <a:srgbClr val="00B050"/>
                  </a:solidFill>
                  <a:prstDash val="solid"/>
                </a:ln>
                <a:solidFill>
                  <a:srgbClr val="FF0000"/>
                </a:solidFill>
                <a:effectLst>
                  <a:outerShdw blurRad="12700" dist="38100" dir="2700000" algn="tl" rotWithShape="0">
                    <a:schemeClr val="bg1">
                      <a:lumMod val="50000"/>
                    </a:schemeClr>
                  </a:outerShdw>
                </a:effectLst>
              </a:rPr>
              <a:t>Đất quý, đất yêu</a:t>
            </a:r>
            <a:endParaRPr lang="en-US" sz="3960" b="1" dirty="0">
              <a:ln w="9525">
                <a:solidFill>
                  <a:srgbClr val="00B050"/>
                </a:solidFill>
                <a:prstDash val="solid"/>
              </a:ln>
              <a:solidFill>
                <a:srgbClr val="FF0000"/>
              </a:solidFill>
              <a:effectLst>
                <a:outerShdw blurRad="12700" dist="38100" dir="2700000" algn="tl" rotWithShape="0">
                  <a:schemeClr val="bg1">
                    <a:lumMod val="50000"/>
                  </a:schemeClr>
                </a:outerShdw>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图片 3" descr="图片包含 事情&#10;&#10;已生成极高可信度的说明"/>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8940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1751" y="114299"/>
            <a:ext cx="9037639" cy="49752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47108" name="图片 5" descr="图片包含 蛋糕, 室内, 绿色&#10;&#10;已生成高可信度的说明"/>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 y="3033713"/>
            <a:ext cx="1465263"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图片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3250" y="3833813"/>
            <a:ext cx="952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图片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49" y="60325"/>
            <a:ext cx="565150" cy="69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1750" y="-60960"/>
            <a:ext cx="9207499" cy="995016"/>
          </a:xfrm>
          <a:prstGeom prst="rect">
            <a:avLst/>
          </a:prstGeom>
          <a:solidFill>
            <a:srgbClr val="FFFF00"/>
          </a:solidFill>
          <a:ln>
            <a:noFill/>
          </a:ln>
        </p:spPr>
        <p:txBody>
          <a:bodyPr wrap="square">
            <a:spAutoFit/>
          </a:bodyPr>
          <a:lstStyle/>
          <a:p>
            <a:pPr algn="just">
              <a:defRPr/>
            </a:pPr>
            <a:r>
              <a:rPr lang="en-US" sz="2933" b="1" dirty="0">
                <a:effectLst>
                  <a:outerShdw blurRad="38100" dist="38100" dir="2700000" algn="tl">
                    <a:srgbClr val="000000">
                      <a:alpha val="43137"/>
                    </a:srgbClr>
                  </a:outerShdw>
                </a:effectLst>
                <a:latin typeface="Times New Roman" pitchFamily="18" charset="0"/>
                <a:cs typeface="Times New Roman" pitchFamily="18" charset="0"/>
              </a:rPr>
              <a:t>     1</a:t>
            </a:r>
            <a:r>
              <a:rPr lang="en-US" sz="2933"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933" b="1" dirty="0" err="1" smtClean="0">
                <a:effectLst>
                  <a:outerShdw blurRad="38100" dist="38100" dir="2700000" algn="tl">
                    <a:srgbClr val="000000">
                      <a:alpha val="43137"/>
                    </a:srgbClr>
                  </a:outerShdw>
                </a:effectLst>
                <a:latin typeface="Times New Roman" pitchFamily="18" charset="0"/>
                <a:cs typeface="Times New Roman" pitchFamily="18" charset="0"/>
              </a:rPr>
              <a:t>Sắp</a:t>
            </a:r>
            <a:r>
              <a:rPr lang="en-US" sz="2933"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933" b="1" dirty="0">
                <a:effectLst>
                  <a:outerShdw blurRad="38100" dist="38100" dir="2700000" algn="tl">
                    <a:srgbClr val="000000">
                      <a:alpha val="43137"/>
                    </a:srgbClr>
                  </a:outerShdw>
                </a:effectLst>
                <a:latin typeface="Times New Roman" pitchFamily="18" charset="0"/>
                <a:cs typeface="Times New Roman" pitchFamily="18" charset="0"/>
              </a:rPr>
              <a:t>xếp lại các bức tranh dưới đây theo đúng thứ tự trong câu chuyện </a:t>
            </a:r>
            <a:r>
              <a:rPr lang="en-US" sz="2933"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ĐẤT QUÝ, </a:t>
            </a:r>
            <a:r>
              <a:rPr lang="en-US" sz="2933" b="1" dirty="0">
                <a:solidFill>
                  <a:srgbClr val="9900CC"/>
                </a:solidFill>
                <a:effectLst>
                  <a:outerShdw blurRad="38100" dist="38100" dir="2700000" algn="tl">
                    <a:srgbClr val="000000">
                      <a:alpha val="43137"/>
                    </a:srgbClr>
                  </a:outerShdw>
                </a:effectLst>
                <a:latin typeface="Times New Roman" pitchFamily="18" charset="0"/>
                <a:cs typeface="Times New Roman" pitchFamily="18" charset="0"/>
              </a:rPr>
              <a:t>ĐẤT YÊU.</a:t>
            </a:r>
            <a:endParaRPr lang="en-US" sz="2933" dirty="0">
              <a:solidFill>
                <a:srgbClr val="9900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a:grpSpLocks/>
          </p:cNvGrpSpPr>
          <p:nvPr/>
        </p:nvGrpSpPr>
        <p:grpSpPr bwMode="auto">
          <a:xfrm>
            <a:off x="77788" y="914400"/>
            <a:ext cx="2243137" cy="2133600"/>
            <a:chOff x="228599" y="2895600"/>
            <a:chExt cx="1981201" cy="2907791"/>
          </a:xfrm>
        </p:grpSpPr>
        <p:pic>
          <p:nvPicPr>
            <p:cNvPr id="47130" name="Picture 6" descr="https://cdn.vungoi.vn/vungoi/1539855887775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 y="2895600"/>
              <a:ext cx="1981201"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Oval 10"/>
            <p:cNvSpPr/>
            <p:nvPr/>
          </p:nvSpPr>
          <p:spPr bwMode="auto">
            <a:xfrm>
              <a:off x="1793370" y="5277651"/>
              <a:ext cx="410822" cy="49761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1</a:t>
              </a:r>
            </a:p>
          </p:txBody>
        </p:sp>
      </p:grpSp>
      <p:grpSp>
        <p:nvGrpSpPr>
          <p:cNvPr id="12" name="Group 11"/>
          <p:cNvGrpSpPr>
            <a:grpSpLocks/>
          </p:cNvGrpSpPr>
          <p:nvPr/>
        </p:nvGrpSpPr>
        <p:grpSpPr bwMode="auto">
          <a:xfrm>
            <a:off x="2390775" y="914400"/>
            <a:ext cx="2079625" cy="2132012"/>
            <a:chOff x="2362201" y="2895600"/>
            <a:chExt cx="2057399" cy="2907791"/>
          </a:xfrm>
        </p:grpSpPr>
        <p:pic>
          <p:nvPicPr>
            <p:cNvPr id="47128" name="Picture 2" descr="https://cdn.vungoi.vn/vungoi/1539856560584_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2895600"/>
              <a:ext cx="2057399"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p:cNvSpPr/>
            <p:nvPr/>
          </p:nvSpPr>
          <p:spPr bwMode="auto">
            <a:xfrm>
              <a:off x="3945299" y="5266435"/>
              <a:ext cx="447603" cy="467672"/>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2</a:t>
              </a:r>
            </a:p>
          </p:txBody>
        </p:sp>
      </p:grpSp>
      <p:grpSp>
        <p:nvGrpSpPr>
          <p:cNvPr id="15" name="Group 14"/>
          <p:cNvGrpSpPr>
            <a:grpSpLocks/>
          </p:cNvGrpSpPr>
          <p:nvPr/>
        </p:nvGrpSpPr>
        <p:grpSpPr bwMode="auto">
          <a:xfrm>
            <a:off x="4556125" y="914400"/>
            <a:ext cx="2130425" cy="2132012"/>
            <a:chOff x="4572000" y="2895600"/>
            <a:chExt cx="2181225" cy="2907791"/>
          </a:xfrm>
        </p:grpSpPr>
        <p:pic>
          <p:nvPicPr>
            <p:cNvPr id="47126" name="Picture 8" descr="https://cdn.vungoi.vn/vungoi/1539856104543_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895600"/>
              <a:ext cx="218122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Oval 16"/>
            <p:cNvSpPr/>
            <p:nvPr/>
          </p:nvSpPr>
          <p:spPr bwMode="auto">
            <a:xfrm>
              <a:off x="6190853" y="5266435"/>
              <a:ext cx="490857" cy="428699"/>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3</a:t>
              </a:r>
            </a:p>
          </p:txBody>
        </p:sp>
      </p:grpSp>
      <p:grpSp>
        <p:nvGrpSpPr>
          <p:cNvPr id="18" name="Group 17"/>
          <p:cNvGrpSpPr>
            <a:grpSpLocks/>
          </p:cNvGrpSpPr>
          <p:nvPr/>
        </p:nvGrpSpPr>
        <p:grpSpPr bwMode="auto">
          <a:xfrm>
            <a:off x="6792913" y="914400"/>
            <a:ext cx="2225675" cy="2132012"/>
            <a:chOff x="6871138" y="2895600"/>
            <a:chExt cx="2120462" cy="2907792"/>
          </a:xfrm>
        </p:grpSpPr>
        <p:pic>
          <p:nvPicPr>
            <p:cNvPr id="47124" name="Picture 4" descr="https://cdn.vungoi.vn/vungoi/1539856492627_Dat_quy_dat_yeu.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1138" y="2895600"/>
              <a:ext cx="2120462" cy="29077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Oval 19"/>
            <p:cNvSpPr/>
            <p:nvPr/>
          </p:nvSpPr>
          <p:spPr bwMode="auto">
            <a:xfrm>
              <a:off x="8519714" y="5266435"/>
              <a:ext cx="432562" cy="521801"/>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4</a:t>
              </a:r>
            </a:p>
          </p:txBody>
        </p:sp>
      </p:grpSp>
      <p:sp>
        <p:nvSpPr>
          <p:cNvPr id="21" name="Text Box 23"/>
          <p:cNvSpPr txBox="1">
            <a:spLocks noChangeArrowheads="1"/>
          </p:cNvSpPr>
          <p:nvPr/>
        </p:nvSpPr>
        <p:spPr bwMode="auto">
          <a:xfrm>
            <a:off x="1090613" y="113475"/>
            <a:ext cx="6705600" cy="634020"/>
          </a:xfrm>
          <a:prstGeom prst="rect">
            <a:avLst/>
          </a:prstGeom>
          <a:noFill/>
          <a:ln>
            <a:noFill/>
          </a:ln>
          <a:effectLst/>
        </p:spPr>
        <p:txBody>
          <a:bodyPr>
            <a:spAutoFit/>
          </a:bodyPr>
          <a:lstStyle/>
          <a:p>
            <a:pPr algn="just" eaLnBrk="1" hangingPunct="1">
              <a:spcBef>
                <a:spcPct val="50000"/>
              </a:spcBef>
              <a:defRPr/>
            </a:pPr>
            <a:r>
              <a:rPr lang="en-US" sz="3520" b="1" dirty="0" err="1">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Thứ</a:t>
            </a:r>
            <a:r>
              <a:rPr lang="en-US" sz="3520" b="1" dirty="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20" b="1" dirty="0" err="1">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3520" b="1" dirty="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20" b="1" dirty="0" err="1">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đúng</a:t>
            </a:r>
            <a:r>
              <a:rPr lang="en-US" sz="3520" b="1" dirty="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20" b="1" dirty="0" err="1">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520" b="1" dirty="0">
                <a:ln>
                  <a:solidFill>
                    <a:srgbClr val="FF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2" name="Oval 21"/>
          <p:cNvSpPr/>
          <p:nvPr/>
        </p:nvSpPr>
        <p:spPr bwMode="auto">
          <a:xfrm>
            <a:off x="4335463" y="191567"/>
            <a:ext cx="501650" cy="50323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3</a:t>
            </a:r>
          </a:p>
        </p:txBody>
      </p:sp>
      <p:sp>
        <p:nvSpPr>
          <p:cNvPr id="23" name="Oval 22"/>
          <p:cNvSpPr/>
          <p:nvPr/>
        </p:nvSpPr>
        <p:spPr bwMode="auto">
          <a:xfrm>
            <a:off x="5216525" y="191567"/>
            <a:ext cx="503238" cy="50323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1</a:t>
            </a:r>
          </a:p>
        </p:txBody>
      </p:sp>
      <p:sp>
        <p:nvSpPr>
          <p:cNvPr id="24" name="Oval 23"/>
          <p:cNvSpPr/>
          <p:nvPr/>
        </p:nvSpPr>
        <p:spPr bwMode="auto">
          <a:xfrm>
            <a:off x="6094413" y="191567"/>
            <a:ext cx="503237" cy="50323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4</a:t>
            </a:r>
          </a:p>
        </p:txBody>
      </p:sp>
      <p:sp>
        <p:nvSpPr>
          <p:cNvPr id="25" name="Oval 24"/>
          <p:cNvSpPr/>
          <p:nvPr/>
        </p:nvSpPr>
        <p:spPr bwMode="auto">
          <a:xfrm>
            <a:off x="6975475" y="191567"/>
            <a:ext cx="503238" cy="50323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2</a:t>
            </a:r>
          </a:p>
        </p:txBody>
      </p:sp>
      <p:sp>
        <p:nvSpPr>
          <p:cNvPr id="26" name="Right Arrow 25"/>
          <p:cNvSpPr/>
          <p:nvPr/>
        </p:nvSpPr>
        <p:spPr>
          <a:xfrm>
            <a:off x="4868863" y="320154"/>
            <a:ext cx="288925" cy="247650"/>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ight Arrow 29"/>
          <p:cNvSpPr/>
          <p:nvPr/>
        </p:nvSpPr>
        <p:spPr>
          <a:xfrm>
            <a:off x="5803900" y="324917"/>
            <a:ext cx="288925" cy="247650"/>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ight Arrow 30"/>
          <p:cNvSpPr/>
          <p:nvPr/>
        </p:nvSpPr>
        <p:spPr>
          <a:xfrm>
            <a:off x="6686550" y="324917"/>
            <a:ext cx="288925" cy="247650"/>
          </a:xfrm>
          <a:prstGeom prst="rightArrow">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27"/>
          <p:cNvGrpSpPr>
            <a:grpSpLocks/>
          </p:cNvGrpSpPr>
          <p:nvPr/>
        </p:nvGrpSpPr>
        <p:grpSpPr bwMode="auto">
          <a:xfrm>
            <a:off x="2154592" y="3048000"/>
            <a:ext cx="2243137" cy="2133600"/>
            <a:chOff x="228599" y="2895600"/>
            <a:chExt cx="1981201" cy="2907791"/>
          </a:xfrm>
        </p:grpSpPr>
        <p:pic>
          <p:nvPicPr>
            <p:cNvPr id="29" name="Picture 6" descr="https://cdn.vungoi.vn/vungoi/1539855887775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 y="2895600"/>
              <a:ext cx="1981201"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 name="Oval 31"/>
            <p:cNvSpPr/>
            <p:nvPr/>
          </p:nvSpPr>
          <p:spPr bwMode="auto">
            <a:xfrm>
              <a:off x="1793370" y="5277651"/>
              <a:ext cx="410822" cy="49761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1</a:t>
              </a:r>
            </a:p>
          </p:txBody>
        </p:sp>
      </p:grpSp>
      <p:grpSp>
        <p:nvGrpSpPr>
          <p:cNvPr id="33" name="Group 32"/>
          <p:cNvGrpSpPr>
            <a:grpSpLocks/>
          </p:cNvGrpSpPr>
          <p:nvPr/>
        </p:nvGrpSpPr>
        <p:grpSpPr bwMode="auto">
          <a:xfrm>
            <a:off x="6883341" y="3048000"/>
            <a:ext cx="2079625" cy="2132012"/>
            <a:chOff x="2362201" y="2895600"/>
            <a:chExt cx="2057399" cy="2907791"/>
          </a:xfrm>
        </p:grpSpPr>
        <p:pic>
          <p:nvPicPr>
            <p:cNvPr id="34" name="Picture 2" descr="https://cdn.vungoi.vn/vungoi/1539856560584_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2895600"/>
              <a:ext cx="2057399"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 name="Oval 34"/>
            <p:cNvSpPr/>
            <p:nvPr/>
          </p:nvSpPr>
          <p:spPr bwMode="auto">
            <a:xfrm>
              <a:off x="3945299" y="5266435"/>
              <a:ext cx="447603" cy="467672"/>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2</a:t>
              </a:r>
            </a:p>
          </p:txBody>
        </p:sp>
      </p:grpSp>
      <p:grpSp>
        <p:nvGrpSpPr>
          <p:cNvPr id="36" name="Group 35"/>
          <p:cNvGrpSpPr>
            <a:grpSpLocks/>
          </p:cNvGrpSpPr>
          <p:nvPr/>
        </p:nvGrpSpPr>
        <p:grpSpPr bwMode="auto">
          <a:xfrm>
            <a:off x="-94431" y="3048000"/>
            <a:ext cx="2130425" cy="2132012"/>
            <a:chOff x="4572000" y="2895600"/>
            <a:chExt cx="2181225" cy="2907791"/>
          </a:xfrm>
        </p:grpSpPr>
        <p:pic>
          <p:nvPicPr>
            <p:cNvPr id="37" name="Picture 8" descr="https://cdn.vungoi.vn/vungoi/1539856104543_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2895600"/>
              <a:ext cx="218122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 name="Oval 37"/>
            <p:cNvSpPr/>
            <p:nvPr/>
          </p:nvSpPr>
          <p:spPr bwMode="auto">
            <a:xfrm>
              <a:off x="6190853" y="5266435"/>
              <a:ext cx="490857" cy="428699"/>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3</a:t>
              </a:r>
            </a:p>
          </p:txBody>
        </p:sp>
      </p:grpSp>
      <p:grpSp>
        <p:nvGrpSpPr>
          <p:cNvPr id="39" name="Group 38"/>
          <p:cNvGrpSpPr>
            <a:grpSpLocks/>
          </p:cNvGrpSpPr>
          <p:nvPr/>
        </p:nvGrpSpPr>
        <p:grpSpPr bwMode="auto">
          <a:xfrm>
            <a:off x="4508499" y="3048000"/>
            <a:ext cx="2225675" cy="2132012"/>
            <a:chOff x="6871138" y="2895600"/>
            <a:chExt cx="2120462" cy="2907792"/>
          </a:xfrm>
        </p:grpSpPr>
        <p:pic>
          <p:nvPicPr>
            <p:cNvPr id="40" name="Picture 4" descr="https://cdn.vungoi.vn/vungoi/1539856492627_Dat_quy_dat_yeu.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1138" y="2895600"/>
              <a:ext cx="2120462" cy="29077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 name="Oval 40"/>
            <p:cNvSpPr/>
            <p:nvPr/>
          </p:nvSpPr>
          <p:spPr bwMode="auto">
            <a:xfrm>
              <a:off x="8519714" y="5266435"/>
              <a:ext cx="432562" cy="521801"/>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cs typeface="Arial" pitchFamily="34" charset="0"/>
                </a:rPr>
                <a:t>4</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1" nodeType="clickEffect">
                                  <p:stCondLst>
                                    <p:cond delay="0"/>
                                  </p:stCondLst>
                                  <p:childTnLst>
                                    <p:animEffect transition="out" filter="circle(out)">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par>
                                <p:cTn id="27" presetID="27" presetClass="entr" presetSubtype="0" fill="hold" nodeType="withEffect">
                                  <p:stCondLst>
                                    <p:cond delay="0"/>
                                  </p:stCondLst>
                                  <p:iterate type="lt">
                                    <p:tmPct val="50000"/>
                                  </p:iterate>
                                  <p:childTnLst>
                                    <p:set>
                                      <p:cBhvr>
                                        <p:cTn id="28" dur="1" fill="hold">
                                          <p:stCondLst>
                                            <p:cond delay="0"/>
                                          </p:stCondLst>
                                        </p:cTn>
                                        <p:tgtEl>
                                          <p:spTgt spid="21"/>
                                        </p:tgtEl>
                                        <p:attrNameLst>
                                          <p:attrName>style.visibility</p:attrName>
                                        </p:attrNameLst>
                                      </p:cBhvr>
                                      <p:to>
                                        <p:strVal val="visible"/>
                                      </p:to>
                                    </p:set>
                                    <p:anim calcmode="discrete" valueType="clr">
                                      <p:cBhvr override="childStyle">
                                        <p:cTn id="29"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1"/>
                                        </p:tgtEl>
                                        <p:attrNameLst>
                                          <p:attrName>fillcolor</p:attrName>
                                        </p:attrNameLst>
                                      </p:cBhvr>
                                      <p:tavLst>
                                        <p:tav tm="0">
                                          <p:val>
                                            <p:clrVal>
                                              <a:schemeClr val="accent2"/>
                                            </p:clrVal>
                                          </p:val>
                                        </p:tav>
                                        <p:tav tm="50000">
                                          <p:val>
                                            <p:clrVal>
                                              <a:schemeClr val="hlink"/>
                                            </p:clrVal>
                                          </p:val>
                                        </p:tav>
                                      </p:tavLst>
                                    </p:anim>
                                    <p:set>
                                      <p:cBhvr>
                                        <p:cTn id="31" dur="80"/>
                                        <p:tgtEl>
                                          <p:spTgt spid="21"/>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16" presetClass="entr" presetSubtype="21"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par>
                                <p:cTn id="54" presetID="16" presetClass="entr" presetSubtype="21"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par>
                                <p:cTn id="69" presetID="16" presetClass="entr" presetSubtype="21"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barn(inVertical)">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ppt_w</p:attrName>
                                        </p:attrNameLst>
                                      </p:cBhvr>
                                      <p:tavLst>
                                        <p:tav tm="0">
                                          <p:val>
                                            <p:fltVal val="0"/>
                                          </p:val>
                                        </p:tav>
                                        <p:tav tm="100000">
                                          <p:val>
                                            <p:strVal val="#ppt_w"/>
                                          </p:val>
                                        </p:tav>
                                      </p:tavLst>
                                    </p:anim>
                                    <p:anim calcmode="lin" valueType="num">
                                      <p:cBhvr>
                                        <p:cTn id="77" dur="500" fill="hold"/>
                                        <p:tgtEl>
                                          <p:spTgt spid="31"/>
                                        </p:tgtEl>
                                        <p:attrNameLst>
                                          <p:attrName>ppt_h</p:attrName>
                                        </p:attrNameLst>
                                      </p:cBhvr>
                                      <p:tavLst>
                                        <p:tav tm="0">
                                          <p:val>
                                            <p:fltVal val="0"/>
                                          </p:val>
                                        </p:tav>
                                        <p:tav tm="100000">
                                          <p:val>
                                            <p:strVal val="#ppt_h"/>
                                          </p:val>
                                        </p:tav>
                                      </p:tavLst>
                                    </p:anim>
                                    <p:animEffect transition="in" filter="fade">
                                      <p:cBhvr>
                                        <p:cTn id="78" dur="500"/>
                                        <p:tgtEl>
                                          <p:spTgt spid="3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childTnLst>
                                </p:cTn>
                              </p:par>
                              <p:par>
                                <p:cTn id="84" presetID="16" presetClass="entr" presetSubtype="21" fill="hold"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barn(inVertical)">
                                      <p:cBhvr>
                                        <p:cTn id="8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2" grpId="0" animBg="1"/>
      <p:bldP spid="23" grpId="0" animBg="1"/>
      <p:bldP spid="24" grpId="0" animBg="1"/>
      <p:bldP spid="25" grpId="0" animBg="1"/>
      <p:bldP spid="26"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a:spLocks noChangeArrowheads="1"/>
          </p:cNvSpPr>
          <p:nvPr/>
        </p:nvSpPr>
        <p:spPr bwMode="auto">
          <a:xfrm>
            <a:off x="452674" y="735507"/>
            <a:ext cx="2066690" cy="2312493"/>
          </a:xfrm>
          <a:prstGeom prst="rect">
            <a:avLst/>
          </a:prstGeom>
          <a:noFill/>
          <a:ln>
            <a:noFill/>
          </a:ln>
        </p:spPr>
        <p:txBody>
          <a:bodyPr wrap="square">
            <a:spAutoFit/>
          </a:bodyPr>
          <a:lstStyle/>
          <a:p>
            <a:pPr algn="ctr">
              <a:defRPr/>
            </a:pPr>
            <a:r>
              <a:rPr lang="en-US" sz="2800" b="1"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2. </a:t>
            </a:r>
            <a:r>
              <a:rPr lang="vi-VN" sz="2800" b="1"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Dựa </a:t>
            </a:r>
            <a:r>
              <a:rPr lang="vi-VN" sz="28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vào các </a:t>
            </a:r>
            <a:r>
              <a:rPr lang="en-US" sz="28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bức</a:t>
            </a:r>
            <a:r>
              <a:rPr lang="en-US" sz="28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tranh, kể lại toàn bộ câu chuyện</a:t>
            </a:r>
            <a:r>
              <a:rPr lang="vi-VN" sz="3227"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3227"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3" name="Group 32"/>
          <p:cNvGrpSpPr>
            <a:grpSpLocks/>
          </p:cNvGrpSpPr>
          <p:nvPr/>
        </p:nvGrpSpPr>
        <p:grpSpPr bwMode="auto">
          <a:xfrm>
            <a:off x="2590800" y="236538"/>
            <a:ext cx="6334125" cy="3890962"/>
            <a:chOff x="2220174" y="1070866"/>
            <a:chExt cx="6650803" cy="5318671"/>
          </a:xfrm>
        </p:grpSpPr>
        <p:grpSp>
          <p:nvGrpSpPr>
            <p:cNvPr id="48133" name="Group 6"/>
            <p:cNvGrpSpPr>
              <a:grpSpLocks/>
            </p:cNvGrpSpPr>
            <p:nvPr/>
          </p:nvGrpSpPr>
          <p:grpSpPr bwMode="auto">
            <a:xfrm>
              <a:off x="5626647" y="1070866"/>
              <a:ext cx="3244330" cy="2541610"/>
              <a:chOff x="228599" y="2895600"/>
              <a:chExt cx="1981201" cy="2907791"/>
            </a:xfrm>
          </p:grpSpPr>
          <p:pic>
            <p:nvPicPr>
              <p:cNvPr id="48143" name="Picture 6" descr="https://cdn.vungoi.vn/vungoi/1539855887775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895600"/>
                <a:ext cx="1981201"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 name="Oval 44"/>
              <p:cNvSpPr/>
              <p:nvPr/>
            </p:nvSpPr>
            <p:spPr bwMode="auto">
              <a:xfrm>
                <a:off x="228968" y="2898082"/>
                <a:ext cx="380694" cy="685209"/>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2</a:t>
                </a:r>
              </a:p>
            </p:txBody>
          </p:sp>
        </p:grpSp>
        <p:grpSp>
          <p:nvGrpSpPr>
            <p:cNvPr id="48134" name="Group 9"/>
            <p:cNvGrpSpPr>
              <a:grpSpLocks/>
            </p:cNvGrpSpPr>
            <p:nvPr/>
          </p:nvGrpSpPr>
          <p:grpSpPr bwMode="auto">
            <a:xfrm>
              <a:off x="5626647" y="3831355"/>
              <a:ext cx="3244330" cy="2541610"/>
              <a:chOff x="2362201" y="2895600"/>
              <a:chExt cx="2116355" cy="2907791"/>
            </a:xfrm>
          </p:grpSpPr>
          <p:pic>
            <p:nvPicPr>
              <p:cNvPr id="48141" name="Picture 2" descr="https://cdn.vungoi.vn/vungoi/1539856560584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2895600"/>
                <a:ext cx="211635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 name="Oval 42"/>
              <p:cNvSpPr/>
              <p:nvPr/>
            </p:nvSpPr>
            <p:spPr bwMode="auto">
              <a:xfrm>
                <a:off x="2362596" y="5077557"/>
                <a:ext cx="417538" cy="685209"/>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4</a:t>
                </a:r>
              </a:p>
            </p:txBody>
          </p:sp>
        </p:grpSp>
        <p:grpSp>
          <p:nvGrpSpPr>
            <p:cNvPr id="48135" name="Group 12"/>
            <p:cNvGrpSpPr>
              <a:grpSpLocks/>
            </p:cNvGrpSpPr>
            <p:nvPr/>
          </p:nvGrpSpPr>
          <p:grpSpPr bwMode="auto">
            <a:xfrm>
              <a:off x="2225431" y="1070866"/>
              <a:ext cx="3244330" cy="2541610"/>
              <a:chOff x="4572000" y="2895600"/>
              <a:chExt cx="2181225" cy="2907791"/>
            </a:xfrm>
          </p:grpSpPr>
          <p:pic>
            <p:nvPicPr>
              <p:cNvPr id="48139" name="Picture 13" descr="https://cdn.vungoi.vn/vungoi/1539856104543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895600"/>
                <a:ext cx="218122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 name="Oval 40"/>
              <p:cNvSpPr/>
              <p:nvPr/>
            </p:nvSpPr>
            <p:spPr bwMode="auto">
              <a:xfrm>
                <a:off x="4583034" y="2920426"/>
                <a:ext cx="387751" cy="687691"/>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1</a:t>
                </a:r>
              </a:p>
            </p:txBody>
          </p:sp>
        </p:grpSp>
        <p:grpSp>
          <p:nvGrpSpPr>
            <p:cNvPr id="48136" name="Group 15"/>
            <p:cNvGrpSpPr>
              <a:grpSpLocks/>
            </p:cNvGrpSpPr>
            <p:nvPr/>
          </p:nvGrpSpPr>
          <p:grpSpPr bwMode="auto">
            <a:xfrm>
              <a:off x="2220174" y="3847926"/>
              <a:ext cx="3249585" cy="2541611"/>
              <a:chOff x="6871137" y="2895600"/>
              <a:chExt cx="2184758" cy="2907792"/>
            </a:xfrm>
          </p:grpSpPr>
          <p:pic>
            <p:nvPicPr>
              <p:cNvPr id="48137" name="Picture 4" descr="https://cdn.vungoi.vn/vungoi/1539856492627_Dat_quy_dat_ye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137" y="2895600"/>
                <a:ext cx="2184758" cy="29077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 name="Oval 38"/>
              <p:cNvSpPr/>
              <p:nvPr/>
            </p:nvSpPr>
            <p:spPr bwMode="auto">
              <a:xfrm>
                <a:off x="6903637" y="5071013"/>
                <a:ext cx="406802" cy="685209"/>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3</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763" y="28575"/>
            <a:ext cx="6523037" cy="633413"/>
          </a:xfrm>
          <a:prstGeom prst="rect">
            <a:avLst/>
          </a:prstGeom>
        </p:spPr>
        <p:txBody>
          <a:bodyPr>
            <a:spAutoFit/>
          </a:bodyPr>
          <a:lstStyle/>
          <a:p>
            <a:pPr algn="ctr">
              <a:defRPr/>
            </a:pPr>
            <a:r>
              <a:rPr lang="en-US" sz="352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HƯỚNG DẪN KỂ</a:t>
            </a:r>
          </a:p>
        </p:txBody>
      </p:sp>
      <p:grpSp>
        <p:nvGrpSpPr>
          <p:cNvPr id="3" name="Group 2"/>
          <p:cNvGrpSpPr>
            <a:grpSpLocks/>
          </p:cNvGrpSpPr>
          <p:nvPr/>
        </p:nvGrpSpPr>
        <p:grpSpPr bwMode="auto">
          <a:xfrm>
            <a:off x="142875" y="661988"/>
            <a:ext cx="3925888" cy="2079625"/>
            <a:chOff x="4572000" y="2895600"/>
            <a:chExt cx="2181225" cy="2907791"/>
          </a:xfrm>
        </p:grpSpPr>
        <p:pic>
          <p:nvPicPr>
            <p:cNvPr id="49160" name="Picture 8" descr="https://cdn.vungoi.vn/vungoi/1539856104543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95600"/>
              <a:ext cx="218122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4582584" y="2920016"/>
              <a:ext cx="388087" cy="68810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1</a:t>
              </a:r>
            </a:p>
          </p:txBody>
        </p:sp>
      </p:grpSp>
      <p:grpSp>
        <p:nvGrpSpPr>
          <p:cNvPr id="6" name="Group 5"/>
          <p:cNvGrpSpPr>
            <a:grpSpLocks/>
          </p:cNvGrpSpPr>
          <p:nvPr/>
        </p:nvGrpSpPr>
        <p:grpSpPr bwMode="auto">
          <a:xfrm>
            <a:off x="155575" y="2854325"/>
            <a:ext cx="3913188" cy="2079625"/>
            <a:chOff x="228599" y="2895600"/>
            <a:chExt cx="1981201" cy="2907791"/>
          </a:xfrm>
        </p:grpSpPr>
        <p:pic>
          <p:nvPicPr>
            <p:cNvPr id="49158" name="Picture 6" descr="https://cdn.vungoi.vn/vungoi/1539855887775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895600"/>
              <a:ext cx="1981201"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p:cNvSpPr/>
            <p:nvPr/>
          </p:nvSpPr>
          <p:spPr bwMode="auto">
            <a:xfrm>
              <a:off x="228599" y="2897820"/>
              <a:ext cx="380166" cy="68588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2</a:t>
              </a:r>
            </a:p>
          </p:txBody>
        </p:sp>
      </p:grpSp>
      <p:sp>
        <p:nvSpPr>
          <p:cNvPr id="9" name="Rectangle 8"/>
          <p:cNvSpPr/>
          <p:nvPr/>
        </p:nvSpPr>
        <p:spPr>
          <a:xfrm>
            <a:off x="4068763" y="798513"/>
            <a:ext cx="4984750" cy="4006850"/>
          </a:xfrm>
          <a:prstGeom prst="rect">
            <a:avLst/>
          </a:prstGeom>
        </p:spPr>
        <p:txBody>
          <a:bodyPr>
            <a:spAutoFit/>
          </a:bodyPr>
          <a:lstStyle/>
          <a:p>
            <a:pPr algn="just">
              <a:defRPr/>
            </a:pPr>
            <a:r>
              <a:rPr lang="en-US" sz="2640" b="1">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3200" b="1" smtClean="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800" b="1" smtClean="0">
                <a:effectLst>
                  <a:outerShdw blurRad="38100" dist="38100" dir="2700000" algn="tl">
                    <a:srgbClr val="000000">
                      <a:alpha val="43137"/>
                    </a:srgbClr>
                  </a:outerShdw>
                </a:effectLst>
                <a:latin typeface="Times New Roman" pitchFamily="18" charset="0"/>
                <a:cs typeface="Times New Roman" pitchFamily="18" charset="0"/>
              </a:rPr>
              <a:t>Hai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vị khách đi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tham</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effectLst>
                  <a:outerShdw blurRad="38100" dist="38100" dir="2700000" algn="tl">
                    <a:srgbClr val="000000">
                      <a:alpha val="43137"/>
                    </a:srgbClr>
                  </a:outerShdw>
                </a:effectLst>
                <a:latin typeface="Times New Roman" pitchFamily="18" charset="0"/>
                <a:cs typeface="Times New Roman" pitchFamily="18" charset="0"/>
              </a:rPr>
              <a:t>quan</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 khắp các nơi trên đất nước Ê-ti-ô-pi-a.</a:t>
            </a:r>
          </a:p>
          <a:p>
            <a:pPr algn="just">
              <a:defRPr/>
            </a:pPr>
            <a:endParaRPr lang="en-US" sz="2640" b="1" dirty="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endParaRPr lang="en-US" sz="2640" b="1" dirty="0">
              <a:effectLst>
                <a:outerShdw blurRad="38100" dist="38100" dir="2700000" algn="tl">
                  <a:srgbClr val="000000">
                    <a:alpha val="43137"/>
                  </a:srgbClr>
                </a:outerShdw>
              </a:effectLst>
              <a:latin typeface="Times New Roman" pitchFamily="18" charset="0"/>
              <a:cs typeface="Times New Roman" pitchFamily="18" charset="0"/>
            </a:endParaRPr>
          </a:p>
          <a:p>
            <a:pPr algn="just">
              <a:defRPr/>
            </a:pPr>
            <a:r>
              <a:rPr lang="en-US" sz="2640" b="1" smtClean="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640" b="1" smtClean="0">
                <a:effectLst>
                  <a:outerShdw blurRad="38100" dist="38100" dir="2700000" algn="tl">
                    <a:srgbClr val="000000">
                      <a:alpha val="43137"/>
                    </a:srgbClr>
                  </a:outerShdw>
                </a:effectLst>
                <a:latin typeface="Times New Roman" pitchFamily="18" charset="0"/>
                <a:cs typeface="Times New Roman" pitchFamily="18" charset="0"/>
              </a:rPr>
              <a:t>Họ</a:t>
            </a:r>
            <a:r>
              <a:rPr lang="en-US" sz="264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2640" b="1" smtClean="0">
                <a:effectLst>
                  <a:outerShdw blurRad="38100" dist="38100" dir="2700000" algn="tl">
                    <a:srgbClr val="000000">
                      <a:alpha val="43137"/>
                    </a:srgbClr>
                  </a:outerShdw>
                </a:effectLst>
                <a:latin typeface="Times New Roman" pitchFamily="18" charset="0"/>
                <a:cs typeface="Times New Roman" pitchFamily="18" charset="0"/>
              </a:rPr>
              <a:t>được </a:t>
            </a:r>
            <a:r>
              <a:rPr lang="vi-VN" sz="2640" b="1" dirty="0">
                <a:effectLst>
                  <a:outerShdw blurRad="38100" dist="38100" dir="2700000" algn="tl">
                    <a:srgbClr val="000000">
                      <a:alpha val="43137"/>
                    </a:srgbClr>
                  </a:outerShdw>
                </a:effectLst>
                <a:latin typeface="Times New Roman" pitchFamily="18" charset="0"/>
                <a:cs typeface="Times New Roman" pitchFamily="18" charset="0"/>
              </a:rPr>
              <a:t>vua Ê-ti-ô-pi-a tiếp đãi nồng hậu, mời vào cung điện</a:t>
            </a:r>
            <a:r>
              <a:rPr lang="vi-VN" sz="2640" b="1">
                <a:effectLst>
                  <a:outerShdw blurRad="38100" dist="38100" dir="2700000" algn="tl">
                    <a:srgbClr val="000000">
                      <a:alpha val="43137"/>
                    </a:srgbClr>
                  </a:outerShdw>
                </a:effectLst>
                <a:latin typeface="Times New Roman" pitchFamily="18" charset="0"/>
                <a:cs typeface="Times New Roman" pitchFamily="18" charset="0"/>
              </a:rPr>
              <a:t>, </a:t>
            </a:r>
            <a:r>
              <a:rPr lang="vi-VN" sz="2640" b="1" smtClean="0">
                <a:effectLst>
                  <a:outerShdw blurRad="38100" dist="38100" dir="2700000" algn="tl">
                    <a:srgbClr val="000000">
                      <a:alpha val="43137"/>
                    </a:srgbClr>
                  </a:outerShdw>
                </a:effectLst>
                <a:latin typeface="Times New Roman" pitchFamily="18" charset="0"/>
                <a:cs typeface="Times New Roman" pitchFamily="18" charset="0"/>
              </a:rPr>
              <a:t>m</a:t>
            </a:r>
            <a:r>
              <a:rPr lang="en-US" sz="2640" b="1" smtClean="0">
                <a:effectLst>
                  <a:outerShdw blurRad="38100" dist="38100" dir="2700000" algn="tl">
                    <a:srgbClr val="000000">
                      <a:alpha val="43137"/>
                    </a:srgbClr>
                  </a:outerShdw>
                </a:effectLst>
                <a:latin typeface="Times New Roman" pitchFamily="18" charset="0"/>
                <a:cs typeface="Times New Roman" pitchFamily="18" charset="0"/>
              </a:rPr>
              <a:t>ở</a:t>
            </a:r>
            <a:r>
              <a:rPr lang="vi-VN" sz="264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2640" b="1" dirty="0">
                <a:effectLst>
                  <a:outerShdw blurRad="38100" dist="38100" dir="2700000" algn="tl">
                    <a:srgbClr val="000000">
                      <a:alpha val="43137"/>
                    </a:srgbClr>
                  </a:outerShdw>
                </a:effectLst>
                <a:latin typeface="Times New Roman" pitchFamily="18" charset="0"/>
                <a:cs typeface="Times New Roman" pitchFamily="18" charset="0"/>
              </a:rPr>
              <a:t>tiệc chiêu đãi và tặng họ </a:t>
            </a:r>
            <a:r>
              <a:rPr lang="vi-VN" sz="2640" b="1">
                <a:effectLst>
                  <a:outerShdw blurRad="38100" dist="38100" dir="2700000" algn="tl">
                    <a:srgbClr val="000000">
                      <a:alpha val="43137"/>
                    </a:srgbClr>
                  </a:outerShdw>
                </a:effectLst>
                <a:latin typeface="Times New Roman" pitchFamily="18" charset="0"/>
                <a:cs typeface="Times New Roman" pitchFamily="18" charset="0"/>
              </a:rPr>
              <a:t>nhiều </a:t>
            </a:r>
            <a:r>
              <a:rPr lang="en-US" sz="2640" b="1" smtClean="0">
                <a:effectLst>
                  <a:outerShdw blurRad="38100" dist="38100" dir="2700000" algn="tl">
                    <a:srgbClr val="000000">
                      <a:alpha val="43137"/>
                    </a:srgbClr>
                  </a:outerShdw>
                </a:effectLst>
                <a:latin typeface="Times New Roman" pitchFamily="18" charset="0"/>
                <a:cs typeface="Times New Roman" pitchFamily="18" charset="0"/>
              </a:rPr>
              <a:t>sản vật</a:t>
            </a:r>
            <a:r>
              <a:rPr lang="vi-VN" sz="2640" b="1" smtClean="0">
                <a:effectLst>
                  <a:outerShdw blurRad="38100" dist="38100" dir="2700000" algn="tl">
                    <a:srgbClr val="000000">
                      <a:alpha val="43137"/>
                    </a:srgbClr>
                  </a:outerShdw>
                </a:effectLst>
                <a:latin typeface="Times New Roman" pitchFamily="18" charset="0"/>
                <a:cs typeface="Times New Roman" pitchFamily="18" charset="0"/>
              </a:rPr>
              <a:t> </a:t>
            </a:r>
            <a:r>
              <a:rPr lang="vi-VN" sz="2640" b="1" dirty="0">
                <a:effectLst>
                  <a:outerShdw blurRad="38100" dist="38100" dir="2700000" algn="tl">
                    <a:srgbClr val="000000">
                      <a:alpha val="43137"/>
                    </a:srgbClr>
                  </a:outerShdw>
                </a:effectLst>
                <a:latin typeface="Times New Roman" pitchFamily="18" charset="0"/>
                <a:cs typeface="Times New Roman" pitchFamily="18" charset="0"/>
              </a:rPr>
              <a:t>quý.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p:cTn id="31"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763" y="28575"/>
            <a:ext cx="6523037" cy="633413"/>
          </a:xfrm>
          <a:prstGeom prst="rect">
            <a:avLst/>
          </a:prstGeom>
        </p:spPr>
        <p:txBody>
          <a:bodyPr>
            <a:spAutoFit/>
          </a:bodyPr>
          <a:lstStyle/>
          <a:p>
            <a:pPr algn="ctr">
              <a:defRPr/>
            </a:pPr>
            <a:r>
              <a:rPr lang="en-US" sz="352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HƯỚNG DẪN KỂ</a:t>
            </a:r>
          </a:p>
        </p:txBody>
      </p:sp>
      <p:sp>
        <p:nvSpPr>
          <p:cNvPr id="3" name="Rectangle 2"/>
          <p:cNvSpPr/>
          <p:nvPr/>
        </p:nvSpPr>
        <p:spPr>
          <a:xfrm>
            <a:off x="4795838" y="1563688"/>
            <a:ext cx="4348162" cy="2308225"/>
          </a:xfrm>
          <a:prstGeom prst="rect">
            <a:avLst/>
          </a:prstGeom>
        </p:spPr>
        <p:txBody>
          <a:bodyPr>
            <a:spAutoFit/>
          </a:bodyPr>
          <a:lstStyle/>
          <a:p>
            <a:pPr algn="just">
              <a:defRPr/>
            </a:pPr>
            <a:r>
              <a:rPr lang="en-US" sz="2400" b="1" smtClean="0">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400" b="1" smtClean="0">
                <a:effectLst>
                  <a:outerShdw blurRad="38100" dist="38100" dir="2700000" algn="tl">
                    <a:srgbClr val="000000">
                      <a:alpha val="43137"/>
                    </a:srgbClr>
                  </a:outerShdw>
                </a:effectLst>
                <a:latin typeface="Times New Roman" pitchFamily="18" charset="0"/>
                <a:cs typeface="Times New Roman" pitchFamily="18" charset="0"/>
              </a:rPr>
              <a:t>Khi </a:t>
            </a:r>
            <a:r>
              <a:rPr lang="vi-VN" sz="2400" b="1" dirty="0">
                <a:effectLst>
                  <a:outerShdw blurRad="38100" dist="38100" dir="2700000" algn="tl">
                    <a:srgbClr val="000000">
                      <a:alpha val="43137"/>
                    </a:srgbClr>
                  </a:outerShdw>
                </a:effectLst>
                <a:latin typeface="Times New Roman" pitchFamily="18" charset="0"/>
                <a:cs typeface="Times New Roman" pitchFamily="18" charset="0"/>
              </a:rPr>
              <a:t>hai vị khách sắp bước xuống tàu thì viên quan dẫn đường yêu cầu họ cởi giày ra và cho người cạo sạch đất cát bám vào đế giày. Điều này làm họ hết sức ngạc nhiên.</a:t>
            </a:r>
          </a:p>
        </p:txBody>
      </p:sp>
      <p:grpSp>
        <p:nvGrpSpPr>
          <p:cNvPr id="4" name="Group 3"/>
          <p:cNvGrpSpPr>
            <a:grpSpLocks/>
          </p:cNvGrpSpPr>
          <p:nvPr/>
        </p:nvGrpSpPr>
        <p:grpSpPr bwMode="auto">
          <a:xfrm>
            <a:off x="0" y="652463"/>
            <a:ext cx="4652963" cy="4130675"/>
            <a:chOff x="6871137" y="2895600"/>
            <a:chExt cx="2184758" cy="2907792"/>
          </a:xfrm>
        </p:grpSpPr>
        <p:pic>
          <p:nvPicPr>
            <p:cNvPr id="50181" name="Picture 4" descr="https://cdn.vungoi.vn/vungoi/1539856492627_Dat_quy_dat_y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1137" y="2895600"/>
              <a:ext cx="2184758" cy="29077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6886791" y="2959298"/>
              <a:ext cx="381643" cy="423541"/>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89000" y="4763"/>
            <a:ext cx="6962775" cy="1571625"/>
            <a:chOff x="-445978" y="38079"/>
            <a:chExt cx="9498155" cy="2142704"/>
          </a:xfrm>
        </p:grpSpPr>
        <p:sp>
          <p:nvSpPr>
            <p:cNvPr id="3" name="Text Box 23"/>
            <p:cNvSpPr txBox="1">
              <a:spLocks noChangeArrowheads="1"/>
            </p:cNvSpPr>
            <p:nvPr/>
          </p:nvSpPr>
          <p:spPr bwMode="auto">
            <a:xfrm>
              <a:off x="-445978" y="1224141"/>
              <a:ext cx="9145169" cy="956642"/>
            </a:xfrm>
            <a:prstGeom prst="rect">
              <a:avLst/>
            </a:prstGeom>
            <a:noFill/>
            <a:ln>
              <a:noFill/>
            </a:ln>
            <a:effectLst/>
          </p:spPr>
          <p:txBody>
            <a:bodyPr>
              <a:spAutoFit/>
            </a:bodyPr>
            <a:lstStyle/>
            <a:p>
              <a:pPr algn="ctr" eaLnBrk="1" hangingPunct="1">
                <a:spcBef>
                  <a:spcPct val="50000"/>
                </a:spcBef>
                <a:defRPr/>
              </a:pPr>
              <a:r>
                <a:rPr lang="en-US" sz="396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Đất quý, đất yêu</a:t>
              </a:r>
            </a:p>
          </p:txBody>
        </p:sp>
        <p:sp>
          <p:nvSpPr>
            <p:cNvPr id="4" name="Text Box 40"/>
            <p:cNvSpPr txBox="1">
              <a:spLocks noChangeArrowheads="1"/>
            </p:cNvSpPr>
            <p:nvPr/>
          </p:nvSpPr>
          <p:spPr bwMode="auto">
            <a:xfrm>
              <a:off x="-92991" y="38079"/>
              <a:ext cx="9145168" cy="629824"/>
            </a:xfrm>
            <a:prstGeom prst="rect">
              <a:avLst/>
            </a:prstGeom>
            <a:noFill/>
            <a:ln>
              <a:noFill/>
            </a:ln>
            <a:effectLst/>
          </p:spPr>
          <p:txBody>
            <a:bodyPr>
              <a:spAutoFit/>
            </a:bodyPr>
            <a:lstStyle/>
            <a:p>
              <a:pPr algn="ctr" eaLnBrk="1" hangingPunct="1">
                <a:spcBef>
                  <a:spcPct val="50000"/>
                </a:spcBef>
                <a:defRPr/>
              </a:pP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Thứ</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Hai </a:t>
              </a:r>
              <a:r>
                <a:rPr lang="en-US" sz="2400" b="1"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a:effectLst>
                    <a:outerShdw blurRad="38100" dist="38100" dir="2700000" algn="tl">
                      <a:srgbClr val="000000">
                        <a:alpha val="43137"/>
                      </a:srgbClr>
                    </a:outerShdw>
                  </a:effectLst>
                  <a:latin typeface="Times New Roman" pitchFamily="18" charset="0"/>
                  <a:cs typeface="Times New Roman" pitchFamily="18" charset="0"/>
                </a:rPr>
                <a:t> </a:t>
              </a:r>
              <a:r>
                <a:rPr lang="en-US" sz="2400" b="1" smtClean="0">
                  <a:effectLst>
                    <a:outerShdw blurRad="38100" dist="38100" dir="2700000" algn="tl">
                      <a:srgbClr val="000000">
                        <a:alpha val="43137"/>
                      </a:srgbClr>
                    </a:outerShdw>
                  </a:effectLst>
                  <a:latin typeface="Times New Roman" pitchFamily="18" charset="0"/>
                  <a:cs typeface="Times New Roman" pitchFamily="18" charset="0"/>
                </a:rPr>
                <a:t>29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tháng</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11 </a:t>
              </a:r>
              <a:r>
                <a:rPr lang="en-US" sz="2400" b="1" dirty="0" err="1">
                  <a:effectLst>
                    <a:outerShdw blurRad="38100" dist="38100" dir="2700000" algn="tl">
                      <a:srgbClr val="000000">
                        <a:alpha val="43137"/>
                      </a:srgbClr>
                    </a:outerShdw>
                  </a:effectLst>
                  <a:latin typeface="Times New Roman" pitchFamily="18" charset="0"/>
                  <a:cs typeface="Times New Roman" pitchFamily="18" charset="0"/>
                </a:rPr>
                <a:t>năm</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 2021</a:t>
              </a:r>
            </a:p>
          </p:txBody>
        </p:sp>
        <p:sp>
          <p:nvSpPr>
            <p:cNvPr id="5" name="Text Box 41"/>
            <p:cNvSpPr txBox="1">
              <a:spLocks noChangeArrowheads="1"/>
            </p:cNvSpPr>
            <p:nvPr/>
          </p:nvSpPr>
          <p:spPr bwMode="auto">
            <a:xfrm>
              <a:off x="-92991" y="631110"/>
              <a:ext cx="9145168" cy="627661"/>
            </a:xfrm>
            <a:prstGeom prst="rect">
              <a:avLst/>
            </a:prstGeom>
            <a:noFill/>
            <a:ln>
              <a:noFill/>
            </a:ln>
            <a:effectLst/>
          </p:spPr>
          <p:txBody>
            <a:bodyPr>
              <a:spAutoFit/>
            </a:bodyPr>
            <a:lstStyle/>
            <a:p>
              <a:pPr algn="ctr" eaLnBrk="1" hangingPunct="1">
                <a:spcBef>
                  <a:spcPct val="50000"/>
                </a:spcBef>
                <a:defRPr/>
              </a:pPr>
              <a:r>
                <a:rPr lang="en-US" sz="2400" b="1" u="sng"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Tập</a:t>
              </a:r>
              <a:r>
                <a:rPr lang="en-US" sz="2400" b="1" u="sng"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đọc-kể</a:t>
              </a:r>
              <a:r>
                <a:rPr lang="en-US" sz="2400" b="1" u="sng"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chuyện</a:t>
              </a:r>
              <a:endParaRPr lang="en-US" sz="2400" b="1" u="sng"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6" name="Picture 4" descr="https://cdn.vungoi.vn/vungoi/1539856492627_Dat_quy_dat_ye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609725"/>
            <a:ext cx="5924550" cy="325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763" y="28575"/>
            <a:ext cx="6523037" cy="633413"/>
          </a:xfrm>
          <a:prstGeom prst="rect">
            <a:avLst/>
          </a:prstGeom>
        </p:spPr>
        <p:txBody>
          <a:bodyPr>
            <a:spAutoFit/>
          </a:bodyPr>
          <a:lstStyle/>
          <a:p>
            <a:pPr algn="ctr">
              <a:defRPr/>
            </a:pPr>
            <a:r>
              <a:rPr lang="en-US" sz="352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HƯỚNG DẪN KỂ</a:t>
            </a:r>
          </a:p>
        </p:txBody>
      </p:sp>
      <p:grpSp>
        <p:nvGrpSpPr>
          <p:cNvPr id="3" name="Group 2"/>
          <p:cNvGrpSpPr>
            <a:grpSpLocks/>
          </p:cNvGrpSpPr>
          <p:nvPr/>
        </p:nvGrpSpPr>
        <p:grpSpPr bwMode="auto">
          <a:xfrm>
            <a:off x="76200" y="727075"/>
            <a:ext cx="4327525" cy="4302125"/>
            <a:chOff x="2362201" y="2895600"/>
            <a:chExt cx="2116355" cy="2907791"/>
          </a:xfrm>
        </p:grpSpPr>
        <p:pic>
          <p:nvPicPr>
            <p:cNvPr id="51205" name="Picture 2" descr="https://cdn.vungoi.vn/vungoi/1539856560584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2895600"/>
              <a:ext cx="211635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4036031" y="2910622"/>
              <a:ext cx="365665" cy="377691"/>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4</a:t>
              </a:r>
            </a:p>
          </p:txBody>
        </p:sp>
      </p:grpSp>
      <p:sp>
        <p:nvSpPr>
          <p:cNvPr id="6" name="Rectangle 5"/>
          <p:cNvSpPr/>
          <p:nvPr/>
        </p:nvSpPr>
        <p:spPr>
          <a:xfrm>
            <a:off x="4537075" y="1219200"/>
            <a:ext cx="4587875" cy="2678113"/>
          </a:xfrm>
          <a:prstGeom prst="rect">
            <a:avLst/>
          </a:prstGeom>
        </p:spPr>
        <p:txBody>
          <a:bodyPr>
            <a:spAutoFit/>
          </a:bodyPr>
          <a:lstStyle/>
          <a:p>
            <a:pPr algn="just">
              <a:defRPr/>
            </a:pPr>
            <a:r>
              <a:rPr lang="en-US" sz="2400" b="1" smtClean="0">
                <a:solidFill>
                  <a:srgbClr val="000099"/>
                </a:solidFill>
                <a:latin typeface="Times New Roman" pitchFamily="18" charset="0"/>
                <a:cs typeface="Times New Roman" pitchFamily="18" charset="0"/>
                <a:sym typeface="Wingdings" pitchFamily="2" charset="2"/>
              </a:rPr>
              <a:t> </a:t>
            </a:r>
            <a:r>
              <a:rPr lang="en-GB" sz="2400" b="1" smtClean="0">
                <a:solidFill>
                  <a:srgbClr val="000099"/>
                </a:solidFill>
                <a:latin typeface="Times New Roman" pitchFamily="18" charset="0"/>
                <a:cs typeface="Times New Roman" pitchFamily="18" charset="0"/>
                <a:sym typeface="Wingdings" pitchFamily="2" charset="2"/>
              </a:rPr>
              <a:t>V</a:t>
            </a:r>
            <a:r>
              <a:rPr lang="vi-VN" sz="2400" b="1" dirty="0">
                <a:solidFill>
                  <a:srgbClr val="000099"/>
                </a:solidFill>
                <a:latin typeface="Times New Roman" pitchFamily="18" charset="0"/>
                <a:cs typeface="Times New Roman" pitchFamily="18" charset="0"/>
              </a:rPr>
              <a:t>iên quan giải thích rõ phong tục của người Ê-ti-ô-pi-a. Đất đai của Tổ quốc là tài sản thiêng liêng và quý giá nhất đối với họ. Qua đây ta thấy được người Ê- ti- ô- pi-a rất yêu quý và trân trọng mảnh đất quê hương.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a:grpSpLocks/>
          </p:cNvGrpSpPr>
          <p:nvPr/>
        </p:nvGrpSpPr>
        <p:grpSpPr bwMode="auto">
          <a:xfrm>
            <a:off x="1524000" y="757237"/>
            <a:ext cx="6334125" cy="3890963"/>
            <a:chOff x="2220174" y="1070866"/>
            <a:chExt cx="6650803" cy="5318671"/>
          </a:xfrm>
        </p:grpSpPr>
        <p:grpSp>
          <p:nvGrpSpPr>
            <p:cNvPr id="52228" name="Group 6"/>
            <p:cNvGrpSpPr>
              <a:grpSpLocks/>
            </p:cNvGrpSpPr>
            <p:nvPr/>
          </p:nvGrpSpPr>
          <p:grpSpPr bwMode="auto">
            <a:xfrm>
              <a:off x="5626647" y="1070866"/>
              <a:ext cx="3244330" cy="2541610"/>
              <a:chOff x="228599" y="2895600"/>
              <a:chExt cx="1981201" cy="2907791"/>
            </a:xfrm>
          </p:grpSpPr>
          <p:pic>
            <p:nvPicPr>
              <p:cNvPr id="52238" name="Picture 6" descr="https://cdn.vungoi.vn/vungoi/1539855887775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2895600"/>
                <a:ext cx="1981201"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 name="Oval 44"/>
              <p:cNvSpPr/>
              <p:nvPr/>
            </p:nvSpPr>
            <p:spPr bwMode="auto">
              <a:xfrm>
                <a:off x="228968" y="2898083"/>
                <a:ext cx="380694" cy="685209"/>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2</a:t>
                </a:r>
              </a:p>
            </p:txBody>
          </p:sp>
        </p:grpSp>
        <p:grpSp>
          <p:nvGrpSpPr>
            <p:cNvPr id="52229" name="Group 9"/>
            <p:cNvGrpSpPr>
              <a:grpSpLocks/>
            </p:cNvGrpSpPr>
            <p:nvPr/>
          </p:nvGrpSpPr>
          <p:grpSpPr bwMode="auto">
            <a:xfrm>
              <a:off x="5626647" y="3831355"/>
              <a:ext cx="3244330" cy="2541610"/>
              <a:chOff x="2362201" y="2895600"/>
              <a:chExt cx="2116355" cy="2907791"/>
            </a:xfrm>
          </p:grpSpPr>
          <p:pic>
            <p:nvPicPr>
              <p:cNvPr id="52236" name="Picture 2" descr="https://cdn.vungoi.vn/vungoi/1539856560584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2895600"/>
                <a:ext cx="211635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 name="Oval 42"/>
              <p:cNvSpPr/>
              <p:nvPr/>
            </p:nvSpPr>
            <p:spPr bwMode="auto">
              <a:xfrm>
                <a:off x="2362596" y="5077559"/>
                <a:ext cx="417538" cy="685209"/>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4</a:t>
                </a:r>
              </a:p>
            </p:txBody>
          </p:sp>
        </p:grpSp>
        <p:grpSp>
          <p:nvGrpSpPr>
            <p:cNvPr id="52230" name="Group 12"/>
            <p:cNvGrpSpPr>
              <a:grpSpLocks/>
            </p:cNvGrpSpPr>
            <p:nvPr/>
          </p:nvGrpSpPr>
          <p:grpSpPr bwMode="auto">
            <a:xfrm>
              <a:off x="2225431" y="1070866"/>
              <a:ext cx="3244330" cy="2541610"/>
              <a:chOff x="4572000" y="2895600"/>
              <a:chExt cx="2181225" cy="2907791"/>
            </a:xfrm>
          </p:grpSpPr>
          <p:pic>
            <p:nvPicPr>
              <p:cNvPr id="52234" name="Picture 13" descr="https://cdn.vungoi.vn/vungoi/1539856104543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895600"/>
                <a:ext cx="2181225" cy="29077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 name="Oval 40"/>
              <p:cNvSpPr/>
              <p:nvPr/>
            </p:nvSpPr>
            <p:spPr bwMode="auto">
              <a:xfrm>
                <a:off x="4583034" y="2920426"/>
                <a:ext cx="387751" cy="68769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1</a:t>
                </a:r>
              </a:p>
            </p:txBody>
          </p:sp>
        </p:grpSp>
        <p:grpSp>
          <p:nvGrpSpPr>
            <p:cNvPr id="52231" name="Group 15"/>
            <p:cNvGrpSpPr>
              <a:grpSpLocks/>
            </p:cNvGrpSpPr>
            <p:nvPr/>
          </p:nvGrpSpPr>
          <p:grpSpPr bwMode="auto">
            <a:xfrm>
              <a:off x="2220174" y="3847926"/>
              <a:ext cx="3249585" cy="2541611"/>
              <a:chOff x="6871137" y="2895600"/>
              <a:chExt cx="2184758" cy="2907792"/>
            </a:xfrm>
          </p:grpSpPr>
          <p:pic>
            <p:nvPicPr>
              <p:cNvPr id="52232" name="Picture 4" descr="https://cdn.vungoi.vn/vungoi/1539856492627_Dat_quy_dat_ye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137" y="2895600"/>
                <a:ext cx="2184758" cy="29077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 name="Oval 38"/>
              <p:cNvSpPr/>
              <p:nvPr/>
            </p:nvSpPr>
            <p:spPr bwMode="auto">
              <a:xfrm>
                <a:off x="6903637" y="5071012"/>
                <a:ext cx="406802" cy="685209"/>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40" b="1" dirty="0">
                    <a:solidFill>
                      <a:srgbClr val="C00000"/>
                    </a:solidFill>
                    <a:effectLst>
                      <a:outerShdw blurRad="38100" dist="38100" dir="2700000" algn="tl">
                        <a:srgbClr val="000000">
                          <a:alpha val="43137"/>
                        </a:srgbClr>
                      </a:outerShdw>
                    </a:effectLst>
                    <a:latin typeface="Arial" pitchFamily="34" charset="0"/>
                    <a:cs typeface="Arial" pitchFamily="34" charset="0"/>
                  </a:rPr>
                  <a:t>3</a:t>
                </a:r>
              </a:p>
            </p:txBody>
          </p:sp>
        </p:grpSp>
      </p:grpSp>
      <p:sp>
        <p:nvSpPr>
          <p:cNvPr id="16" name="Rectangle 15"/>
          <p:cNvSpPr/>
          <p:nvPr/>
        </p:nvSpPr>
        <p:spPr>
          <a:xfrm>
            <a:off x="1401763" y="-23813"/>
            <a:ext cx="6523037" cy="633413"/>
          </a:xfrm>
          <a:prstGeom prst="rect">
            <a:avLst/>
          </a:prstGeom>
        </p:spPr>
        <p:txBody>
          <a:bodyPr>
            <a:spAutoFit/>
          </a:bodyPr>
          <a:lstStyle/>
          <a:p>
            <a:pPr algn="ctr">
              <a:defRPr/>
            </a:pPr>
            <a:r>
              <a:rPr lang="en-US" sz="3520" b="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Kể toàn bộ câu chuyện</a:t>
            </a:r>
            <a:endParaRPr lang="en-US" sz="352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Hình nền đẹp cho bài giảng điện tử - Ảnh nền thiết kế bài giảng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bwMode="auto">
          <a:xfrm>
            <a:off x="1815975" y="840264"/>
            <a:ext cx="5499225" cy="1750695"/>
          </a:xfrm>
          <a:prstGeom prst="rect">
            <a:avLst/>
          </a:prstGeom>
          <a:noFill/>
        </p:spPr>
        <p:txBody>
          <a:bodyPr>
            <a:prstTxWarp prst="textPlain">
              <a:avLst/>
            </a:prstTxWarp>
            <a:spAutoFit/>
          </a:bodyPr>
          <a:lstStyle/>
          <a:p>
            <a:pPr algn="ctr" eaLnBrk="1" hangingPunct="1">
              <a:defRPr/>
            </a:pPr>
            <a:r>
              <a:rPr lang="en-US" sz="4400" b="1" smtClean="0">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Củng cố - Dặn dò.</a:t>
            </a:r>
            <a:endParaRPr lang="en-US" sz="4400" b="1" dirty="0">
              <a:ln>
                <a:solidFill>
                  <a:srgbClr val="FF0000"/>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6324" name="Picture 2"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3994150"/>
            <a:ext cx="1117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136525"/>
            <a:ext cx="1117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2"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4076700"/>
            <a:ext cx="1117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2"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11288" y="19050"/>
            <a:ext cx="1117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16525" y="2438400"/>
            <a:ext cx="19589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82900" y="2530475"/>
            <a:ext cx="195738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7213" y="1857375"/>
            <a:ext cx="195738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1674813"/>
            <a:ext cx="1957388"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52400" y="0"/>
            <a:ext cx="8763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vi-VN" altLang="en-US" b="1">
                <a:solidFill>
                  <a:srgbClr val="FF0000"/>
                </a:solidFill>
                <a:latin typeface="Times New Roman" pitchFamily="18" charset="0"/>
                <a:cs typeface="Times New Roman" pitchFamily="18" charset="0"/>
              </a:rPr>
              <a:t>Đất quý, đất yêu</a:t>
            </a:r>
            <a:endParaRPr lang="vi-VN" altLang="en-US">
              <a:solidFill>
                <a:srgbClr val="FF0000"/>
              </a:solidFill>
              <a:latin typeface="Times New Roman" pitchFamily="18" charset="0"/>
              <a:cs typeface="Times New Roman" pitchFamily="18" charset="0"/>
            </a:endParaRPr>
          </a:p>
          <a:p>
            <a:pPr algn="just"/>
            <a:r>
              <a:rPr lang="vi-VN" altLang="en-US" b="1">
                <a:solidFill>
                  <a:srgbClr val="000000"/>
                </a:solidFill>
                <a:latin typeface="Times New Roman" pitchFamily="18" charset="0"/>
                <a:cs typeface="Times New Roman" pitchFamily="18" charset="0"/>
              </a:rPr>
              <a:t>1.</a:t>
            </a:r>
            <a:r>
              <a:rPr lang="vi-VN" altLang="en-US">
                <a:solidFill>
                  <a:srgbClr val="000000"/>
                </a:solidFill>
                <a:latin typeface="Times New Roman" pitchFamily="18" charset="0"/>
                <a:cs typeface="Times New Roman" pitchFamily="18" charset="0"/>
              </a:rPr>
              <a:t> Ngày xưa, có hai người khách du lịch đến nước Ê-ti-ô-pi-a. Họ đi khắp đất nước thăm đường sá, núi đồi, sông ngòi. Vua nước Ê-ti-ô-pi-a mời họ vào cung điện, mở tiệc chiêu đãi và tặng họ nhiều vật quý. Sau đó</a:t>
            </a:r>
            <a:r>
              <a:rPr lang="en-GB" altLang="en-US">
                <a:solidFill>
                  <a:srgbClr val="000000"/>
                </a:solidFill>
                <a:latin typeface="Times New Roman" pitchFamily="18" charset="0"/>
                <a:cs typeface="Times New Roman" pitchFamily="18" charset="0"/>
              </a:rPr>
              <a:t>,</a:t>
            </a:r>
            <a:r>
              <a:rPr lang="vi-VN" altLang="en-US">
                <a:solidFill>
                  <a:srgbClr val="000000"/>
                </a:solidFill>
                <a:latin typeface="Times New Roman" pitchFamily="18" charset="0"/>
                <a:cs typeface="Times New Roman" pitchFamily="18" charset="0"/>
              </a:rPr>
              <a:t> vua sai một viên quan đưa khách xuống tàu.</a:t>
            </a:r>
          </a:p>
          <a:p>
            <a:pPr algn="just"/>
            <a:r>
              <a:rPr lang="vi-VN" altLang="en-US" b="1">
                <a:solidFill>
                  <a:srgbClr val="000000"/>
                </a:solidFill>
                <a:latin typeface="Times New Roman" pitchFamily="18" charset="0"/>
                <a:cs typeface="Times New Roman" pitchFamily="18" charset="0"/>
              </a:rPr>
              <a:t>2.</a:t>
            </a:r>
            <a:r>
              <a:rPr lang="vi-VN" altLang="en-US">
                <a:solidFill>
                  <a:srgbClr val="000000"/>
                </a:solidFill>
                <a:latin typeface="Times New Roman" pitchFamily="18" charset="0"/>
                <a:cs typeface="Times New Roman" pitchFamily="18" charset="0"/>
              </a:rPr>
              <a:t> Lúc hai người khách định bước xuống tàu, viên quan bảo khách dừng lại, cởi giày ra. Ông sai người cạo sạch đất ở đế giày</a:t>
            </a:r>
            <a:r>
              <a:rPr lang="en-GB" altLang="en-US">
                <a:solidFill>
                  <a:srgbClr val="000000"/>
                </a:solidFill>
                <a:latin typeface="Times New Roman" pitchFamily="18" charset="0"/>
                <a:cs typeface="Times New Roman" pitchFamily="18" charset="0"/>
              </a:rPr>
              <a:t> của</a:t>
            </a:r>
            <a:r>
              <a:rPr lang="vi-VN" altLang="en-US">
                <a:solidFill>
                  <a:srgbClr val="000000"/>
                </a:solidFill>
                <a:latin typeface="Times New Roman" pitchFamily="18" charset="0"/>
                <a:cs typeface="Times New Roman" pitchFamily="18" charset="0"/>
              </a:rPr>
              <a:t> khách rồi mới để họ xuống tàu trở về nước. Hai người khách rất ngạc nhiên, hỏi : </a:t>
            </a:r>
          </a:p>
          <a:p>
            <a:pPr algn="just"/>
            <a:r>
              <a:rPr lang="vi-VN" altLang="en-US">
                <a:solidFill>
                  <a:srgbClr val="000000"/>
                </a:solidFill>
                <a:latin typeface="Times New Roman" pitchFamily="18" charset="0"/>
                <a:cs typeface="Times New Roman" pitchFamily="18" charset="0"/>
              </a:rPr>
              <a:t>- Tại sao các ông lại phải làm như vậy ?</a:t>
            </a:r>
          </a:p>
          <a:p>
            <a:pPr algn="just"/>
            <a:r>
              <a:rPr lang="vi-VN" altLang="en-US">
                <a:solidFill>
                  <a:srgbClr val="000000"/>
                </a:solidFill>
                <a:latin typeface="Times New Roman" pitchFamily="18" charset="0"/>
                <a:cs typeface="Times New Roman" pitchFamily="18" charset="0"/>
              </a:rPr>
              <a:t>Viên quan trả lời :</a:t>
            </a:r>
          </a:p>
          <a:p>
            <a:pPr algn="just"/>
            <a:r>
              <a:rPr lang="vi-VN" altLang="en-US">
                <a:solidFill>
                  <a:srgbClr val="000000"/>
                </a:solidFill>
                <a:latin typeface="Times New Roman" pitchFamily="18" charset="0"/>
                <a:cs typeface="Times New Roman" pitchFamily="18" charset="0"/>
              </a:rPr>
              <a:t>- Đây là mảnh đất yêu quý của chúng tôi. Chúng tôi sinh ra ở đây, chết cũng ở đây. Trên mảnh đất này, chúng tôi trồng trọt, chăn nuôi. Đất Ê-ti-ô-pi-a là cha, là mẹ, là anh em ruột thịt của chúng tôi. Chúng tôi đã tiếp các ông như những khách quý. Nhà vua đã tặng các ông nhiều sản vật hiếm. Song đất Ê-ti-ô-pi-a đối với chúng tôi là thiêng liêng, cao quý nhất. Chúng tôi không thể để các ông mang đi, dù chỉ là một hạt cát nhỏ. </a:t>
            </a:r>
          </a:p>
          <a:p>
            <a:pPr algn="just"/>
            <a:r>
              <a:rPr lang="vi-VN" altLang="en-US" b="1">
                <a:solidFill>
                  <a:srgbClr val="000000"/>
                </a:solidFill>
                <a:latin typeface="Times New Roman" pitchFamily="18" charset="0"/>
                <a:cs typeface="Times New Roman" pitchFamily="18" charset="0"/>
              </a:rPr>
              <a:t>3.</a:t>
            </a:r>
            <a:r>
              <a:rPr lang="vi-VN" altLang="en-US">
                <a:solidFill>
                  <a:srgbClr val="000000"/>
                </a:solidFill>
                <a:latin typeface="Times New Roman" pitchFamily="18" charset="0"/>
                <a:cs typeface="Times New Roman" pitchFamily="18" charset="0"/>
              </a:rPr>
              <a:t> Nghe những lời nói chân tình của viên quan, hai người khách càng thêm khâm phục tấm lòng yêu quý mảnh đất quê hương của người Ê- ti- ô- pi-a.</a:t>
            </a:r>
          </a:p>
          <a:p>
            <a:pPr algn="r"/>
            <a:r>
              <a:rPr lang="vi-VN" altLang="en-US" b="1">
                <a:solidFill>
                  <a:srgbClr val="000000"/>
                </a:solidFill>
                <a:latin typeface="Times New Roman" pitchFamily="18" charset="0"/>
                <a:cs typeface="Times New Roman" pitchFamily="18" charset="0"/>
              </a:rPr>
              <a:t>TRUYỆN DÂN GIAN Ê-TI-Ô-PI-A</a:t>
            </a:r>
          </a:p>
          <a:p>
            <a:r>
              <a:rPr lang="en-GB" altLang="en-US">
                <a:latin typeface="Times New Roman" pitchFamily="18" charset="0"/>
                <a:cs typeface="Times New Roman" pitchFamily="18" charset="0"/>
              </a:rPr>
              <a:t>                                                                                                            </a:t>
            </a:r>
            <a:r>
              <a:rPr lang="en-GB" altLang="en-US" i="1">
                <a:latin typeface="Times New Roman" pitchFamily="18" charset="0"/>
                <a:cs typeface="Times New Roman" pitchFamily="18" charset="0"/>
              </a:rPr>
              <a:t>(Mai Hà dịch)</a:t>
            </a:r>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450" y="4419600"/>
            <a:ext cx="127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220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0"/>
          <p:cNvSpPr txBox="1">
            <a:spLocks noChangeArrowheads="1"/>
          </p:cNvSpPr>
          <p:nvPr/>
        </p:nvSpPr>
        <p:spPr bwMode="auto">
          <a:xfrm>
            <a:off x="762000" y="561975"/>
            <a:ext cx="6705600" cy="544513"/>
          </a:xfrm>
          <a:prstGeom prst="rect">
            <a:avLst/>
          </a:prstGeom>
          <a:noFill/>
          <a:ln>
            <a:noFill/>
          </a:ln>
          <a:effectLst/>
        </p:spPr>
        <p:txBody>
          <a:bodyPr>
            <a:spAutoFit/>
          </a:bodyPr>
          <a:lstStyle/>
          <a:p>
            <a:pPr eaLnBrk="1" hangingPunct="1">
              <a:spcBef>
                <a:spcPct val="50000"/>
              </a:spcBef>
              <a:defRPr/>
            </a:pPr>
            <a:r>
              <a:rPr lang="en-US" sz="2933" b="1" dirty="0">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33" b="1" u="sng" dirty="0" err="1">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2933" b="1" u="sng" dirty="0">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33" b="1" u="sng" dirty="0" err="1">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đúng</a:t>
            </a:r>
            <a:r>
              <a:rPr lang="en-US" sz="2933" b="1" u="sng" dirty="0">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1" name="Text Box 71"/>
          <p:cNvSpPr txBox="1">
            <a:spLocks noChangeArrowheads="1"/>
          </p:cNvSpPr>
          <p:nvPr/>
        </p:nvSpPr>
        <p:spPr bwMode="auto">
          <a:xfrm>
            <a:off x="601663" y="1143000"/>
            <a:ext cx="8520112" cy="1311275"/>
          </a:xfrm>
          <a:prstGeom prst="rect">
            <a:avLst/>
          </a:prstGeom>
          <a:noFill/>
          <a:ln>
            <a:noFill/>
          </a:ln>
          <a:effectLst/>
        </p:spPr>
        <p:txBody>
          <a:bodyPr>
            <a:spAutoFit/>
          </a:bodyPr>
          <a:lstStyle/>
          <a:p>
            <a:pPr algn="just">
              <a:defRPr/>
            </a:pPr>
            <a:r>
              <a:rPr lang="en-US" sz="264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Ê-ti-ô-pi-a, đường sá, sông ngòi, chiêu đãi, cạo sạch đất, ngạc nhiên, trồng trọt, ruột thịt, sản vật hiếm, </a:t>
            </a:r>
            <a:r>
              <a:rPr lang="en-US" sz="2640" b="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thiêng </a:t>
            </a:r>
            <a:r>
              <a:rPr lang="en-US" sz="2640" b="1"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liêng, </a:t>
            </a:r>
            <a:r>
              <a:rPr lang="en-US" sz="264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khâm phục.</a:t>
            </a:r>
          </a:p>
        </p:txBody>
      </p:sp>
      <p:sp>
        <p:nvSpPr>
          <p:cNvPr id="12" name="Text Box 74"/>
          <p:cNvSpPr txBox="1">
            <a:spLocks noChangeArrowheads="1"/>
          </p:cNvSpPr>
          <p:nvPr/>
        </p:nvSpPr>
        <p:spPr bwMode="auto">
          <a:xfrm>
            <a:off x="762000" y="2524125"/>
            <a:ext cx="6538913" cy="542925"/>
          </a:xfrm>
          <a:prstGeom prst="rect">
            <a:avLst/>
          </a:prstGeom>
          <a:noFill/>
          <a:ln>
            <a:noFill/>
          </a:ln>
          <a:effectLst/>
        </p:spPr>
        <p:txBody>
          <a:bodyPr>
            <a:spAutoFit/>
          </a:bodyPr>
          <a:lstStyle/>
          <a:p>
            <a:pPr eaLnBrk="1" hangingPunct="1">
              <a:spcBef>
                <a:spcPct val="50000"/>
              </a:spcBef>
              <a:defRPr/>
            </a:pPr>
            <a:r>
              <a:rPr lang="en-US" sz="2933" b="1" dirty="0">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33" b="1" u="sng" dirty="0" err="1">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Giải</a:t>
            </a:r>
            <a:r>
              <a:rPr lang="en-US" sz="2933" b="1" u="sng" dirty="0">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33" b="1" u="sng" dirty="0" err="1">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nghĩa</a:t>
            </a:r>
            <a:r>
              <a:rPr lang="en-US" sz="2933" b="1" u="sng" dirty="0">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33" b="1" u="sng" dirty="0" err="1">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2933" b="1" u="sng" dirty="0">
                <a:solidFill>
                  <a:srgbClr val="99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3" name="Text Box 75"/>
          <p:cNvSpPr txBox="1">
            <a:spLocks noChangeArrowheads="1"/>
          </p:cNvSpPr>
          <p:nvPr/>
        </p:nvSpPr>
        <p:spPr bwMode="auto">
          <a:xfrm>
            <a:off x="776288" y="3106738"/>
            <a:ext cx="8229600" cy="1445396"/>
          </a:xfrm>
          <a:prstGeom prst="rect">
            <a:avLst/>
          </a:prstGeom>
          <a:noFill/>
          <a:ln>
            <a:noFill/>
          </a:ln>
          <a:effectLst/>
        </p:spPr>
        <p:txBody>
          <a:bodyPr>
            <a:spAutoFit/>
          </a:bodyPr>
          <a:lstStyle/>
          <a:p>
            <a:pPr>
              <a:lnSpc>
                <a:spcPct val="114000"/>
              </a:lnSpc>
              <a:defRPr/>
            </a:pPr>
            <a:r>
              <a:rPr lang="en-US" sz="264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40" b="1" u="sng"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Ê-ti-ô-pi-a</a:t>
            </a:r>
            <a:r>
              <a:rPr lang="en-US" sz="264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 Một nước ở phía đông bắc châu Phi.</a:t>
            </a:r>
          </a:p>
          <a:p>
            <a:pPr>
              <a:lnSpc>
                <a:spcPct val="114000"/>
              </a:lnSpc>
              <a:defRPr/>
            </a:pPr>
            <a:r>
              <a:rPr lang="en-US" sz="264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40" b="1" u="sng"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Cung</a:t>
            </a:r>
            <a:r>
              <a:rPr lang="en-US" sz="2640" b="1" u="sng">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40" b="1" u="sng"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điện</a:t>
            </a:r>
            <a:r>
              <a:rPr lang="en-US" sz="2640" b="1"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a:t>
            </a:r>
            <a:r>
              <a:rPr lang="en-US" sz="264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40" b="1" smtClean="0">
                <a:effectLst>
                  <a:outerShdw blurRad="38100" dist="38100" dir="2700000" algn="tl">
                    <a:srgbClr val="000000">
                      <a:alpha val="43137"/>
                    </a:srgbClr>
                  </a:outerShdw>
                </a:effectLst>
                <a:latin typeface="Times New Roman" pitchFamily="18" charset="0"/>
                <a:cs typeface="Times New Roman" pitchFamily="18" charset="0"/>
              </a:rPr>
              <a:t>nơi </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ở </a:t>
            </a:r>
            <a:r>
              <a:rPr lang="en-US" sz="2640" b="1"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40" b="1" dirty="0" err="1">
                <a:effectLst>
                  <a:outerShdw blurRad="38100" dist="38100" dir="2700000" algn="tl">
                    <a:srgbClr val="000000">
                      <a:alpha val="43137"/>
                    </a:srgbClr>
                  </a:outerShdw>
                </a:effectLst>
                <a:latin typeface="Times New Roman" pitchFamily="18" charset="0"/>
                <a:cs typeface="Times New Roman" pitchFamily="18" charset="0"/>
              </a:rPr>
              <a:t>vua</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a:t>
            </a:r>
          </a:p>
          <a:p>
            <a:pPr>
              <a:lnSpc>
                <a:spcPct val="114000"/>
              </a:lnSpc>
              <a:defRPr/>
            </a:pPr>
            <a:r>
              <a:rPr lang="en-US" sz="264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40" b="1" u="sng"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Khâm</a:t>
            </a:r>
            <a:r>
              <a:rPr lang="en-US" sz="2640" b="1" u="sng"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40" b="1" u="sng" dirty="0" err="1">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phục</a:t>
            </a:r>
            <a:r>
              <a:rPr lang="en-US" sz="2640" b="1" dirty="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a:t>
            </a:r>
            <a:r>
              <a:rPr lang="en-US" sz="264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40" b="1" dirty="0" err="1">
                <a:effectLst>
                  <a:outerShdw blurRad="38100" dist="38100" dir="2700000" algn="tl">
                    <a:srgbClr val="000000">
                      <a:alpha val="43137"/>
                    </a:srgbClr>
                  </a:outerShdw>
                </a:effectLst>
                <a:latin typeface="Times New Roman" pitchFamily="18" charset="0"/>
                <a:cs typeface="Times New Roman" pitchFamily="18" charset="0"/>
              </a:rPr>
              <a:t>đánh</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40" b="1" dirty="0" err="1">
                <a:effectLst>
                  <a:outerShdw blurRad="38100" dist="38100" dir="2700000" algn="tl">
                    <a:srgbClr val="000000">
                      <a:alpha val="43137"/>
                    </a:srgbClr>
                  </a:outerShdw>
                </a:effectLst>
                <a:latin typeface="Times New Roman" pitchFamily="18" charset="0"/>
                <a:cs typeface="Times New Roman" pitchFamily="18" charset="0"/>
              </a:rPr>
              <a:t>giá</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40" b="1" dirty="0" err="1">
                <a:effectLst>
                  <a:outerShdw blurRad="38100" dist="38100" dir="2700000" algn="tl">
                    <a:srgbClr val="000000">
                      <a:alpha val="43137"/>
                    </a:srgbClr>
                  </a:outerShdw>
                </a:effectLst>
                <a:latin typeface="Times New Roman" pitchFamily="18" charset="0"/>
                <a:cs typeface="Times New Roman" pitchFamily="18" charset="0"/>
              </a:rPr>
              <a:t>cao</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40" b="1" dirty="0" err="1">
                <a:effectLst>
                  <a:outerShdw blurRad="38100" dist="38100" dir="2700000" algn="tl">
                    <a:srgbClr val="000000">
                      <a:alpha val="43137"/>
                    </a:srgbClr>
                  </a:outerShdw>
                </a:effectLst>
                <a:latin typeface="Times New Roman" pitchFamily="18" charset="0"/>
                <a:cs typeface="Times New Roman" pitchFamily="18" charset="0"/>
              </a:rPr>
              <a:t>và</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40" b="1" dirty="0" err="1">
                <a:effectLst>
                  <a:outerShdw blurRad="38100" dist="38100" dir="2700000" algn="tl">
                    <a:srgbClr val="000000">
                      <a:alpha val="43137"/>
                    </a:srgbClr>
                  </a:outerShdw>
                </a:effectLst>
                <a:latin typeface="Times New Roman" pitchFamily="18" charset="0"/>
                <a:cs typeface="Times New Roman" pitchFamily="18" charset="0"/>
              </a:rPr>
              <a:t>rất</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40" b="1" dirty="0" err="1">
                <a:effectLst>
                  <a:outerShdw blurRad="38100" dist="38100" dir="2700000" algn="tl">
                    <a:srgbClr val="000000">
                      <a:alpha val="43137"/>
                    </a:srgbClr>
                  </a:outerShdw>
                </a:effectLst>
                <a:latin typeface="Times New Roman" pitchFamily="18" charset="0"/>
                <a:cs typeface="Times New Roman" pitchFamily="18" charset="0"/>
              </a:rPr>
              <a:t>kính</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640" b="1" dirty="0" err="1">
                <a:effectLst>
                  <a:outerShdw blurRad="38100" dist="38100" dir="2700000" algn="tl">
                    <a:srgbClr val="000000">
                      <a:alpha val="43137"/>
                    </a:srgbClr>
                  </a:outerShdw>
                </a:effectLst>
                <a:latin typeface="Times New Roman" pitchFamily="18" charset="0"/>
                <a:cs typeface="Times New Roman" pitchFamily="18" charset="0"/>
              </a:rPr>
              <a:t>trọng</a:t>
            </a:r>
            <a:r>
              <a:rPr lang="en-US" sz="2640" b="1"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14" name="Text Box 23"/>
          <p:cNvSpPr txBox="1">
            <a:spLocks noChangeArrowheads="1"/>
          </p:cNvSpPr>
          <p:nvPr/>
        </p:nvSpPr>
        <p:spPr bwMode="auto">
          <a:xfrm>
            <a:off x="1238250" y="6350"/>
            <a:ext cx="6705600" cy="635000"/>
          </a:xfrm>
          <a:prstGeom prst="rect">
            <a:avLst/>
          </a:prstGeom>
          <a:noFill/>
          <a:ln>
            <a:noFill/>
          </a:ln>
          <a:effectLst/>
        </p:spPr>
        <p:txBody>
          <a:bodyPr>
            <a:spAutoFit/>
          </a:bodyPr>
          <a:lstStyle/>
          <a:p>
            <a:pPr algn="ctr" eaLnBrk="1" hangingPunct="1">
              <a:spcBef>
                <a:spcPct val="50000"/>
              </a:spcBef>
              <a:defRPr/>
            </a:pPr>
            <a:r>
              <a:rPr lang="en-US" sz="3520" b="1" u="sng" dirty="0">
                <a:effectLst>
                  <a:outerShdw blurRad="38100" dist="38100" dir="2700000" algn="tl">
                    <a:srgbClr val="000000">
                      <a:alpha val="43137"/>
                    </a:srgbClr>
                  </a:outerShdw>
                </a:effectLst>
                <a:latin typeface="Times New Roman" pitchFamily="18" charset="0"/>
                <a:cs typeface="Times New Roman" pitchFamily="18" charset="0"/>
              </a:rPr>
              <a:t>LUYỆN ĐỌC TỪ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 calcmode="lin" valueType="num">
                                      <p:cBhvr>
                                        <p:cTn id="1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 calcmode="lin" valueType="num">
                                      <p:cBhvr>
                                        <p:cTn id="2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 calcmode="lin" valueType="num">
                                      <p:cBhvr>
                                        <p:cTn id="2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1548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2550" y="-533400"/>
            <a:ext cx="8912225"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A_文本框 9">
            <a:extLst/>
          </p:cNvPr>
          <p:cNvSpPr txBox="1"/>
          <p:nvPr>
            <p:custDataLst>
              <p:tags r:id="rId2"/>
            </p:custDataLst>
          </p:nvPr>
        </p:nvSpPr>
        <p:spPr>
          <a:xfrm>
            <a:off x="3429000" y="1501775"/>
            <a:ext cx="2219325" cy="498475"/>
          </a:xfrm>
          <a:prstGeom prst="rect">
            <a:avLst/>
          </a:prstGeom>
          <a:noFill/>
        </p:spPr>
        <p:txBody>
          <a:bodyPr>
            <a:spAutoFit/>
          </a:bodyPr>
          <a:lstStyle/>
          <a:p>
            <a:pPr algn="ctr" eaLnBrk="1" fontAlgn="auto" hangingPunct="1">
              <a:spcBef>
                <a:spcPts val="0"/>
              </a:spcBef>
              <a:spcAft>
                <a:spcPts val="0"/>
              </a:spcAft>
              <a:defRPr/>
            </a:pPr>
            <a:endParaRPr lang="zh-CN" altLang="en-US" sz="2640" b="1" dirty="0">
              <a:solidFill>
                <a:srgbClr val="E7E6E6">
                  <a:lumMod val="10000"/>
                </a:srgbClr>
              </a:solidFill>
              <a:cs typeface="+mn-ea"/>
              <a:sym typeface="+mn-lt"/>
            </a:endParaRPr>
          </a:p>
        </p:txBody>
      </p:sp>
      <p:sp>
        <p:nvSpPr>
          <p:cNvPr id="2" name="Rectangle 1"/>
          <p:cNvSpPr>
            <a:spLocks noChangeArrowheads="1"/>
          </p:cNvSpPr>
          <p:nvPr/>
        </p:nvSpPr>
        <p:spPr bwMode="auto">
          <a:xfrm>
            <a:off x="914400" y="2000250"/>
            <a:ext cx="69008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altLang="en-US" sz="3200" dirty="0">
                <a:solidFill>
                  <a:srgbClr val="000000"/>
                </a:solidFill>
                <a:latin typeface="Times New Roman" pitchFamily="18" charset="0"/>
                <a:cs typeface="Times New Roman" pitchFamily="18" charset="0"/>
              </a:rPr>
              <a:t>   </a:t>
            </a:r>
            <a:r>
              <a:rPr lang="vi-VN" altLang="en-US" sz="3200" dirty="0">
                <a:solidFill>
                  <a:srgbClr val="000000"/>
                </a:solidFill>
                <a:latin typeface="Times New Roman" pitchFamily="18" charset="0"/>
                <a:cs typeface="Times New Roman" pitchFamily="18" charset="0"/>
              </a:rPr>
              <a:t>Ông sai người cạo sạch đất ở đế giày</a:t>
            </a:r>
            <a:r>
              <a:rPr lang="en-GB" altLang="en-US" sz="3200" dirty="0">
                <a:solidFill>
                  <a:srgbClr val="000000"/>
                </a:solidFill>
                <a:latin typeface="Times New Roman" pitchFamily="18" charset="0"/>
                <a:cs typeface="Times New Roman" pitchFamily="18" charset="0"/>
              </a:rPr>
              <a:t> </a:t>
            </a:r>
            <a:r>
              <a:rPr lang="en-GB" altLang="en-US" sz="3200" dirty="0" err="1">
                <a:solidFill>
                  <a:srgbClr val="000000"/>
                </a:solidFill>
                <a:latin typeface="Times New Roman" pitchFamily="18" charset="0"/>
                <a:cs typeface="Times New Roman" pitchFamily="18" charset="0"/>
              </a:rPr>
              <a:t>của</a:t>
            </a:r>
            <a:r>
              <a:rPr lang="vi-VN" altLang="en-US" sz="3200" dirty="0">
                <a:solidFill>
                  <a:srgbClr val="000000"/>
                </a:solidFill>
                <a:latin typeface="Times New Roman" pitchFamily="18" charset="0"/>
                <a:cs typeface="Times New Roman" pitchFamily="18" charset="0"/>
              </a:rPr>
              <a:t> </a:t>
            </a:r>
            <a:r>
              <a:rPr lang="vi-VN" altLang="en-US" sz="3200" dirty="0" smtClean="0">
                <a:solidFill>
                  <a:srgbClr val="000000"/>
                </a:solidFill>
                <a:latin typeface="Times New Roman" pitchFamily="18" charset="0"/>
                <a:cs typeface="Times New Roman" pitchFamily="18" charset="0"/>
              </a:rPr>
              <a:t>khách</a:t>
            </a:r>
            <a:r>
              <a:rPr lang="en-US" altLang="en-US" sz="3200" dirty="0" smtClean="0">
                <a:solidFill>
                  <a:srgbClr val="000000"/>
                </a:solidFill>
                <a:latin typeface="Times New Roman" pitchFamily="18" charset="0"/>
                <a:cs typeface="Times New Roman" pitchFamily="18" charset="0"/>
              </a:rPr>
              <a:t>  </a:t>
            </a:r>
            <a:r>
              <a:rPr lang="vi-VN" altLang="en-US" sz="3200" dirty="0" smtClean="0">
                <a:solidFill>
                  <a:srgbClr val="000000"/>
                </a:solidFill>
                <a:latin typeface="Times New Roman" pitchFamily="18" charset="0"/>
                <a:cs typeface="Times New Roman" pitchFamily="18" charset="0"/>
              </a:rPr>
              <a:t>rồi </a:t>
            </a:r>
            <a:r>
              <a:rPr lang="vi-VN" altLang="en-US" sz="3200" dirty="0">
                <a:solidFill>
                  <a:srgbClr val="000000"/>
                </a:solidFill>
                <a:latin typeface="Times New Roman" pitchFamily="18" charset="0"/>
                <a:cs typeface="Times New Roman" pitchFamily="18" charset="0"/>
              </a:rPr>
              <a:t>mới để họ xuống tàu trở về nước.</a:t>
            </a:r>
            <a:r>
              <a:rPr lang="en-GB" altLang="en-US" sz="3200" b="1" dirty="0">
                <a:solidFill>
                  <a:srgbClr val="FF00FF"/>
                </a:solidFill>
                <a:latin typeface="Times New Roman" pitchFamily="18" charset="0"/>
                <a:cs typeface="Times New Roman" pitchFamily="18" charset="0"/>
              </a:rPr>
              <a:t> </a:t>
            </a:r>
            <a:r>
              <a:rPr lang="vi-VN" altLang="en-US" sz="3200" dirty="0" smtClean="0">
                <a:solidFill>
                  <a:srgbClr val="FF00FF"/>
                </a:solidFill>
                <a:latin typeface="Times New Roman" pitchFamily="18" charset="0"/>
                <a:cs typeface="Times New Roman" pitchFamily="18" charset="0"/>
              </a:rPr>
              <a:t> </a:t>
            </a:r>
            <a:endParaRPr lang="en-GB" altLang="en-US" sz="3200" dirty="0"/>
          </a:p>
        </p:txBody>
      </p:sp>
      <p:sp>
        <p:nvSpPr>
          <p:cNvPr id="34821" name="TextBox 2"/>
          <p:cNvSpPr txBox="1">
            <a:spLocks noChangeArrowheads="1"/>
          </p:cNvSpPr>
          <p:nvPr/>
        </p:nvSpPr>
        <p:spPr bwMode="auto">
          <a:xfrm>
            <a:off x="2743200" y="141605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altLang="en-US" sz="3200" b="1" u="sng">
                <a:solidFill>
                  <a:srgbClr val="000099"/>
                </a:solidFill>
                <a:latin typeface="Times New Roman" pitchFamily="18" charset="0"/>
                <a:cs typeface="Times New Roman" pitchFamily="18" charset="0"/>
              </a:rPr>
              <a:t>LUYỆN ĐỌC CÂU</a:t>
            </a:r>
          </a:p>
        </p:txBody>
      </p:sp>
      <p:cxnSp>
        <p:nvCxnSpPr>
          <p:cNvPr id="4" name="Straight Connector 3"/>
          <p:cNvCxnSpPr/>
          <p:nvPr/>
        </p:nvCxnSpPr>
        <p:spPr>
          <a:xfrm flipH="1">
            <a:off x="2743200" y="2584450"/>
            <a:ext cx="228600" cy="381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03475" y="3086100"/>
            <a:ext cx="228600" cy="381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464435" y="3137694"/>
            <a:ext cx="228600" cy="381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685800"/>
            <a:ext cx="9067800" cy="29860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vi-VN" sz="2800" b="1" dirty="0">
                <a:solidFill>
                  <a:srgbClr val="FF0000"/>
                </a:solidFill>
                <a:latin typeface="Times New Roman" panose="02020603050405020304" pitchFamily="18" charset="0"/>
                <a:cs typeface="Times New Roman" panose="02020603050405020304" pitchFamily="18" charset="0"/>
              </a:rPr>
              <a:t>Đất quý, đất yêu</a:t>
            </a:r>
            <a:endParaRPr lang="vi-VN" sz="2800" dirty="0">
              <a:solidFill>
                <a:srgbClr val="FF0000"/>
              </a:solidFill>
              <a:latin typeface="Times New Roman" panose="02020603050405020304" pitchFamily="18" charset="0"/>
              <a:cs typeface="Times New Roman" panose="02020603050405020304" pitchFamily="18" charset="0"/>
            </a:endParaRPr>
          </a:p>
          <a:p>
            <a:pPr algn="just">
              <a:defRPr/>
            </a:pPr>
            <a:r>
              <a:rPr lang="en-GB" sz="3200" b="1" dirty="0">
                <a:solidFill>
                  <a:srgbClr val="7030A0"/>
                </a:solidFill>
                <a:latin typeface="Times New Roman" panose="02020603050405020304" pitchFamily="18" charset="0"/>
                <a:cs typeface="Times New Roman" panose="02020603050405020304" pitchFamily="18" charset="0"/>
              </a:rPr>
              <a:t>   </a:t>
            </a:r>
            <a:r>
              <a:rPr lang="vi-VN" sz="3200" b="1" dirty="0">
                <a:solidFill>
                  <a:srgbClr val="7030A0"/>
                </a:solidFill>
                <a:latin typeface="Times New Roman" panose="02020603050405020304" pitchFamily="18" charset="0"/>
                <a:cs typeface="Times New Roman" panose="02020603050405020304" pitchFamily="18" charset="0"/>
              </a:rPr>
              <a:t>1.</a:t>
            </a:r>
            <a:r>
              <a:rPr lang="vi-VN" sz="3200" dirty="0">
                <a:solidFill>
                  <a:srgbClr val="7030A0"/>
                </a:solidFill>
                <a:latin typeface="Times New Roman" panose="02020603050405020304" pitchFamily="18" charset="0"/>
                <a:cs typeface="Times New Roman" panose="02020603050405020304" pitchFamily="18" charset="0"/>
              </a:rPr>
              <a:t> Ngày xưa, có hai người khách du lịch đến nước </a:t>
            </a:r>
            <a:endParaRPr lang="en-GB" sz="3200" dirty="0">
              <a:solidFill>
                <a:srgbClr val="7030A0"/>
              </a:solidFill>
              <a:latin typeface="Times New Roman" panose="02020603050405020304" pitchFamily="18" charset="0"/>
              <a:cs typeface="Times New Roman" panose="02020603050405020304" pitchFamily="18" charset="0"/>
            </a:endParaRPr>
          </a:p>
          <a:p>
            <a:pPr algn="just">
              <a:defRPr/>
            </a:pPr>
            <a:r>
              <a:rPr lang="vi-VN" sz="3200" dirty="0">
                <a:solidFill>
                  <a:srgbClr val="7030A0"/>
                </a:solidFill>
                <a:latin typeface="Times New Roman" panose="02020603050405020304" pitchFamily="18" charset="0"/>
                <a:cs typeface="Times New Roman" panose="02020603050405020304" pitchFamily="18" charset="0"/>
              </a:rPr>
              <a:t>Ê-ti-ô-pi-a. Họ đi khắp đất nước thăm </a:t>
            </a:r>
            <a:r>
              <a:rPr lang="vi-VN" sz="3200" u="sng" dirty="0">
                <a:solidFill>
                  <a:srgbClr val="FF0000"/>
                </a:solidFill>
                <a:latin typeface="Times New Roman" panose="02020603050405020304" pitchFamily="18" charset="0"/>
                <a:cs typeface="Times New Roman" panose="02020603050405020304" pitchFamily="18" charset="0"/>
              </a:rPr>
              <a:t>đường sá</a:t>
            </a:r>
            <a:r>
              <a:rPr lang="vi-VN" sz="3200" dirty="0">
                <a:solidFill>
                  <a:srgbClr val="000099"/>
                </a:solidFill>
                <a:latin typeface="Times New Roman" panose="02020603050405020304" pitchFamily="18" charset="0"/>
                <a:cs typeface="Times New Roman" panose="02020603050405020304" pitchFamily="18" charset="0"/>
              </a:rPr>
              <a:t>,</a:t>
            </a:r>
            <a:r>
              <a:rPr lang="vi-VN" sz="3200" dirty="0">
                <a:solidFill>
                  <a:srgbClr val="7030A0"/>
                </a:solidFill>
                <a:latin typeface="Times New Roman" panose="02020603050405020304" pitchFamily="18" charset="0"/>
                <a:cs typeface="Times New Roman" panose="02020603050405020304" pitchFamily="18" charset="0"/>
              </a:rPr>
              <a:t> núi đồi, </a:t>
            </a:r>
            <a:r>
              <a:rPr lang="vi-VN" sz="3200" u="sng" dirty="0">
                <a:solidFill>
                  <a:srgbClr val="FF0000"/>
                </a:solidFill>
                <a:latin typeface="Times New Roman" panose="02020603050405020304" pitchFamily="18" charset="0"/>
                <a:cs typeface="Times New Roman" panose="02020603050405020304" pitchFamily="18" charset="0"/>
              </a:rPr>
              <a:t>sông ngòi</a:t>
            </a:r>
            <a:r>
              <a:rPr lang="vi-VN" sz="3200" dirty="0">
                <a:solidFill>
                  <a:srgbClr val="7030A0"/>
                </a:solidFill>
                <a:latin typeface="Times New Roman" panose="02020603050405020304" pitchFamily="18" charset="0"/>
                <a:cs typeface="Times New Roman" panose="02020603050405020304" pitchFamily="18" charset="0"/>
              </a:rPr>
              <a:t>. Vua nước Ê-ti-ô-pi-a mời họ vào cung điện, mở tiệc </a:t>
            </a:r>
            <a:r>
              <a:rPr lang="vi-VN" sz="3200" u="sng" dirty="0">
                <a:solidFill>
                  <a:srgbClr val="FF0000"/>
                </a:solidFill>
                <a:latin typeface="Times New Roman" panose="02020603050405020304" pitchFamily="18" charset="0"/>
                <a:cs typeface="Times New Roman" panose="02020603050405020304" pitchFamily="18" charset="0"/>
              </a:rPr>
              <a:t>chiêu đãi</a:t>
            </a:r>
            <a:r>
              <a:rPr lang="vi-VN" sz="3200" dirty="0">
                <a:solidFill>
                  <a:srgbClr val="7030A0"/>
                </a:solidFill>
                <a:latin typeface="Times New Roman" panose="02020603050405020304" pitchFamily="18" charset="0"/>
                <a:cs typeface="Times New Roman" panose="02020603050405020304" pitchFamily="18" charset="0"/>
              </a:rPr>
              <a:t> và tặng họ nhiều vật quý. Sau đó</a:t>
            </a:r>
            <a:r>
              <a:rPr lang="en-GB" sz="3200" dirty="0">
                <a:solidFill>
                  <a:srgbClr val="7030A0"/>
                </a:solidFill>
                <a:latin typeface="Times New Roman" panose="02020603050405020304" pitchFamily="18" charset="0"/>
                <a:cs typeface="Times New Roman" panose="02020603050405020304" pitchFamily="18" charset="0"/>
              </a:rPr>
              <a:t>,</a:t>
            </a:r>
            <a:r>
              <a:rPr lang="vi-VN" sz="3200" dirty="0">
                <a:solidFill>
                  <a:srgbClr val="7030A0"/>
                </a:solidFill>
                <a:latin typeface="Times New Roman" panose="02020603050405020304" pitchFamily="18" charset="0"/>
                <a:cs typeface="Times New Roman" panose="02020603050405020304" pitchFamily="18" charset="0"/>
              </a:rPr>
              <a:t> vua sai một viên quan đưa khách xuống tàu.</a:t>
            </a:r>
          </a:p>
        </p:txBody>
      </p:sp>
      <p:sp>
        <p:nvSpPr>
          <p:cNvPr id="2" name="TextBox 1"/>
          <p:cNvSpPr txBox="1"/>
          <p:nvPr/>
        </p:nvSpPr>
        <p:spPr>
          <a:xfrm>
            <a:off x="6019800" y="685800"/>
            <a:ext cx="184731" cy="369332"/>
          </a:xfrm>
          <a:prstGeom prst="rect">
            <a:avLst/>
          </a:prstGeom>
          <a:noFill/>
        </p:spPr>
        <p:txBody>
          <a:bodyPr wrap="none" rtlCol="0">
            <a:spAutoFit/>
          </a:bodyPr>
          <a:lstStyle/>
          <a:p>
            <a:endParaRPr lang="en-US" dirty="0"/>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 y="476250"/>
            <a:ext cx="8991600" cy="40767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en-GB" sz="2800" b="1" dirty="0">
                <a:solidFill>
                  <a:srgbClr val="000000"/>
                </a:solidFill>
                <a:latin typeface="Times New Roman" panose="02020603050405020304" pitchFamily="18" charset="0"/>
                <a:cs typeface="Times New Roman" panose="02020603050405020304" pitchFamily="18" charset="0"/>
              </a:rPr>
              <a:t>    </a:t>
            </a:r>
            <a:r>
              <a:rPr lang="vi-VN" sz="2300" b="1" dirty="0">
                <a:solidFill>
                  <a:srgbClr val="000000"/>
                </a:solidFill>
                <a:latin typeface="Times New Roman" panose="02020603050405020304" pitchFamily="18" charset="0"/>
                <a:cs typeface="Times New Roman" panose="02020603050405020304" pitchFamily="18" charset="0"/>
              </a:rPr>
              <a:t>2.</a:t>
            </a:r>
            <a:r>
              <a:rPr lang="vi-VN" sz="2300" dirty="0">
                <a:solidFill>
                  <a:srgbClr val="000000"/>
                </a:solidFill>
                <a:latin typeface="Times New Roman" panose="02020603050405020304" pitchFamily="18" charset="0"/>
                <a:cs typeface="Times New Roman" panose="02020603050405020304" pitchFamily="18" charset="0"/>
              </a:rPr>
              <a:t> Lúc hai người khách định bước xuống tàu, viên quan bảo khách dừng lại, cởi giày ra. Ông sai người </a:t>
            </a:r>
            <a:r>
              <a:rPr lang="vi-VN" sz="2300" u="sng" dirty="0">
                <a:solidFill>
                  <a:srgbClr val="FF0000"/>
                </a:solidFill>
                <a:latin typeface="Times New Roman" panose="02020603050405020304" pitchFamily="18" charset="0"/>
                <a:cs typeface="Times New Roman" panose="02020603050405020304" pitchFamily="18" charset="0"/>
              </a:rPr>
              <a:t>cạo sạch đất </a:t>
            </a:r>
            <a:r>
              <a:rPr lang="vi-VN" sz="2300" dirty="0">
                <a:solidFill>
                  <a:srgbClr val="000000"/>
                </a:solidFill>
                <a:latin typeface="Times New Roman" panose="02020603050405020304" pitchFamily="18" charset="0"/>
                <a:cs typeface="Times New Roman" panose="02020603050405020304" pitchFamily="18" charset="0"/>
              </a:rPr>
              <a:t>ở đế giày</a:t>
            </a:r>
            <a:r>
              <a:rPr lang="en-GB" sz="2300" dirty="0">
                <a:solidFill>
                  <a:srgbClr val="000000"/>
                </a:solidFill>
                <a:latin typeface="Times New Roman" panose="02020603050405020304" pitchFamily="18" charset="0"/>
                <a:cs typeface="Times New Roman" panose="02020603050405020304" pitchFamily="18" charset="0"/>
              </a:rPr>
              <a:t> của</a:t>
            </a:r>
            <a:r>
              <a:rPr lang="vi-VN" sz="2300" dirty="0">
                <a:solidFill>
                  <a:srgbClr val="000000"/>
                </a:solidFill>
                <a:latin typeface="Times New Roman" panose="02020603050405020304" pitchFamily="18" charset="0"/>
                <a:cs typeface="Times New Roman" panose="02020603050405020304" pitchFamily="18" charset="0"/>
              </a:rPr>
              <a:t> khách rồi mới để họ xuống tàu trở về nước. Hai người khách rất </a:t>
            </a:r>
            <a:r>
              <a:rPr lang="vi-VN" sz="2300" u="sng" dirty="0">
                <a:solidFill>
                  <a:srgbClr val="FF0000"/>
                </a:solidFill>
                <a:latin typeface="Times New Roman" panose="02020603050405020304" pitchFamily="18" charset="0"/>
                <a:cs typeface="Times New Roman" panose="02020603050405020304" pitchFamily="18" charset="0"/>
              </a:rPr>
              <a:t>ngạc nhiên</a:t>
            </a:r>
            <a:r>
              <a:rPr lang="vi-VN" sz="2300" dirty="0">
                <a:solidFill>
                  <a:srgbClr val="000000"/>
                </a:solidFill>
                <a:latin typeface="Times New Roman" panose="02020603050405020304" pitchFamily="18" charset="0"/>
                <a:cs typeface="Times New Roman" panose="02020603050405020304" pitchFamily="18" charset="0"/>
              </a:rPr>
              <a:t>, </a:t>
            </a:r>
            <a:r>
              <a:rPr lang="vi-VN" sz="2300" dirty="0" smtClean="0">
                <a:solidFill>
                  <a:srgbClr val="000000"/>
                </a:solidFill>
                <a:latin typeface="Times New Roman" panose="02020603050405020304" pitchFamily="18" charset="0"/>
                <a:cs typeface="Times New Roman" panose="02020603050405020304" pitchFamily="18" charset="0"/>
              </a:rPr>
              <a:t>hỏi:</a:t>
            </a:r>
            <a:r>
              <a:rPr lang="vi-VN" sz="2300" dirty="0">
                <a:solidFill>
                  <a:srgbClr val="000000"/>
                </a:solidFill>
                <a:latin typeface="Times New Roman" panose="02020603050405020304" pitchFamily="18" charset="0"/>
                <a:cs typeface="Times New Roman" panose="02020603050405020304" pitchFamily="18" charset="0"/>
              </a:rPr>
              <a:t> </a:t>
            </a:r>
          </a:p>
          <a:p>
            <a:pPr algn="just">
              <a:defRPr/>
            </a:pPr>
            <a:r>
              <a:rPr lang="vi-VN" sz="2300" dirty="0">
                <a:solidFill>
                  <a:srgbClr val="000000"/>
                </a:solidFill>
                <a:latin typeface="Times New Roman" panose="02020603050405020304" pitchFamily="18" charset="0"/>
                <a:cs typeface="Times New Roman" panose="02020603050405020304" pitchFamily="18" charset="0"/>
              </a:rPr>
              <a:t>- Tại sao các ông lại phải làm như </a:t>
            </a:r>
            <a:r>
              <a:rPr lang="vi-VN" sz="2300" dirty="0" smtClean="0">
                <a:solidFill>
                  <a:srgbClr val="000000"/>
                </a:solidFill>
                <a:latin typeface="Times New Roman" panose="02020603050405020304" pitchFamily="18" charset="0"/>
                <a:cs typeface="Times New Roman" panose="02020603050405020304" pitchFamily="18" charset="0"/>
              </a:rPr>
              <a:t>vậy?</a:t>
            </a:r>
            <a:endParaRPr lang="vi-VN" sz="2300" dirty="0">
              <a:solidFill>
                <a:srgbClr val="000000"/>
              </a:solidFill>
              <a:latin typeface="Times New Roman" panose="02020603050405020304" pitchFamily="18" charset="0"/>
              <a:cs typeface="Times New Roman" panose="02020603050405020304" pitchFamily="18" charset="0"/>
            </a:endParaRPr>
          </a:p>
          <a:p>
            <a:pPr algn="just">
              <a:defRPr/>
            </a:pPr>
            <a:r>
              <a:rPr lang="vi-VN" sz="2300" dirty="0">
                <a:solidFill>
                  <a:srgbClr val="000000"/>
                </a:solidFill>
                <a:latin typeface="Times New Roman" panose="02020603050405020304" pitchFamily="18" charset="0"/>
                <a:cs typeface="Times New Roman" panose="02020603050405020304" pitchFamily="18" charset="0"/>
              </a:rPr>
              <a:t>Viên quan trả </a:t>
            </a:r>
            <a:r>
              <a:rPr lang="vi-VN" sz="2300" dirty="0" smtClean="0">
                <a:solidFill>
                  <a:srgbClr val="000000"/>
                </a:solidFill>
                <a:latin typeface="Times New Roman" panose="02020603050405020304" pitchFamily="18" charset="0"/>
                <a:cs typeface="Times New Roman" panose="02020603050405020304" pitchFamily="18" charset="0"/>
              </a:rPr>
              <a:t>lời:</a:t>
            </a:r>
            <a:endParaRPr lang="vi-VN" sz="2300" dirty="0">
              <a:solidFill>
                <a:srgbClr val="000000"/>
              </a:solidFill>
              <a:latin typeface="Times New Roman" panose="02020603050405020304" pitchFamily="18" charset="0"/>
              <a:cs typeface="Times New Roman" panose="02020603050405020304" pitchFamily="18" charset="0"/>
            </a:endParaRPr>
          </a:p>
          <a:p>
            <a:pPr algn="just">
              <a:defRPr/>
            </a:pPr>
            <a:r>
              <a:rPr lang="vi-VN" sz="2300" dirty="0">
                <a:solidFill>
                  <a:srgbClr val="000000"/>
                </a:solidFill>
                <a:latin typeface="Times New Roman" panose="02020603050405020304" pitchFamily="18" charset="0"/>
                <a:cs typeface="Times New Roman" panose="02020603050405020304" pitchFamily="18" charset="0"/>
              </a:rPr>
              <a:t>- Đây là mảnh đất yêu quý của chúng tôi. Chúng tôi sinh ra ở đây, chết cũng ở đây. Trên mảnh đất này, chúng tôi trồng trọt, chăn nuôi. Đất Ê-ti-ô-pi-a là cha, là mẹ, là anh em ruột thịt của chúng tôi. Chúng tôi đã tiếp các ông như những khách quý. Nhà vua đã tặng các ông nhiều </a:t>
            </a:r>
            <a:r>
              <a:rPr lang="vi-VN" sz="2300" u="sng" dirty="0">
                <a:solidFill>
                  <a:srgbClr val="FF0000"/>
                </a:solidFill>
                <a:latin typeface="Times New Roman" panose="02020603050405020304" pitchFamily="18" charset="0"/>
                <a:cs typeface="Times New Roman" panose="02020603050405020304" pitchFamily="18" charset="0"/>
              </a:rPr>
              <a:t>sản vật</a:t>
            </a:r>
            <a:r>
              <a:rPr lang="vi-VN" sz="2300" u="sng" dirty="0">
                <a:solidFill>
                  <a:srgbClr val="000000"/>
                </a:solidFill>
                <a:latin typeface="Times New Roman" panose="02020603050405020304" pitchFamily="18" charset="0"/>
                <a:cs typeface="Times New Roman" panose="02020603050405020304" pitchFamily="18" charset="0"/>
              </a:rPr>
              <a:t> </a:t>
            </a:r>
            <a:r>
              <a:rPr lang="vi-VN" sz="2300" u="sng" dirty="0">
                <a:solidFill>
                  <a:srgbClr val="000099"/>
                </a:solidFill>
                <a:latin typeface="Times New Roman" panose="02020603050405020304" pitchFamily="18" charset="0"/>
                <a:cs typeface="Times New Roman" panose="02020603050405020304" pitchFamily="18" charset="0"/>
              </a:rPr>
              <a:t>hiếm</a:t>
            </a:r>
            <a:r>
              <a:rPr lang="vi-VN" sz="2300" dirty="0">
                <a:solidFill>
                  <a:srgbClr val="000099"/>
                </a:solidFill>
                <a:latin typeface="Times New Roman" panose="02020603050405020304" pitchFamily="18" charset="0"/>
                <a:cs typeface="Times New Roman" panose="02020603050405020304" pitchFamily="18" charset="0"/>
              </a:rPr>
              <a:t>.</a:t>
            </a:r>
            <a:r>
              <a:rPr lang="vi-VN" sz="2300" dirty="0">
                <a:solidFill>
                  <a:srgbClr val="000000"/>
                </a:solidFill>
                <a:latin typeface="Times New Roman" panose="02020603050405020304" pitchFamily="18" charset="0"/>
                <a:cs typeface="Times New Roman" panose="02020603050405020304" pitchFamily="18" charset="0"/>
              </a:rPr>
              <a:t> Song đất Ê-ti-ô-pi-a đối với chúng tôi là </a:t>
            </a:r>
            <a:r>
              <a:rPr lang="vi-VN" sz="2300" u="sng" dirty="0">
                <a:solidFill>
                  <a:srgbClr val="FF0000"/>
                </a:solidFill>
                <a:latin typeface="Times New Roman" panose="02020603050405020304" pitchFamily="18" charset="0"/>
                <a:cs typeface="Times New Roman" panose="02020603050405020304" pitchFamily="18" charset="0"/>
              </a:rPr>
              <a:t>thiêng liêng</a:t>
            </a:r>
            <a:r>
              <a:rPr lang="vi-VN" sz="2300" dirty="0">
                <a:solidFill>
                  <a:srgbClr val="000000"/>
                </a:solidFill>
                <a:latin typeface="Times New Roman" panose="02020603050405020304" pitchFamily="18" charset="0"/>
                <a:cs typeface="Times New Roman" panose="02020603050405020304" pitchFamily="18" charset="0"/>
              </a:rPr>
              <a:t>, cao quý nhất. Chúng tôi </a:t>
            </a:r>
            <a:r>
              <a:rPr lang="vi-VN" sz="2400" dirty="0">
                <a:solidFill>
                  <a:srgbClr val="000000"/>
                </a:solidFill>
                <a:latin typeface="Times New Roman" panose="02020603050405020304" pitchFamily="18" charset="0"/>
                <a:cs typeface="Times New Roman" panose="02020603050405020304" pitchFamily="18" charset="0"/>
              </a:rPr>
              <a:t>không thể để các ông mang đi, dù chỉ là một hạt cát nhỏ. </a:t>
            </a: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noChangeArrowheads="1"/>
          </p:cNvSpPr>
          <p:nvPr/>
        </p:nvSpPr>
        <p:spPr bwMode="auto">
          <a:xfrm>
            <a:off x="914400" y="1066800"/>
            <a:ext cx="70104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GB" altLang="en-US" sz="2800" b="1" dirty="0">
                <a:solidFill>
                  <a:srgbClr val="000000"/>
                </a:solidFill>
                <a:latin typeface="Times New Roman" pitchFamily="18" charset="0"/>
                <a:cs typeface="Times New Roman" pitchFamily="18" charset="0"/>
              </a:rPr>
              <a:t>    </a:t>
            </a:r>
            <a:r>
              <a:rPr lang="vi-VN" altLang="en-US" sz="2800" b="1" dirty="0">
                <a:solidFill>
                  <a:srgbClr val="000000"/>
                </a:solidFill>
                <a:latin typeface="Times New Roman" pitchFamily="18" charset="0"/>
                <a:cs typeface="Times New Roman" pitchFamily="18" charset="0"/>
              </a:rPr>
              <a:t>3.</a:t>
            </a:r>
            <a:r>
              <a:rPr lang="en-GB" altLang="en-US" sz="2800" dirty="0">
                <a:solidFill>
                  <a:srgbClr val="000000"/>
                </a:solidFill>
                <a:latin typeface="Times New Roman" pitchFamily="18" charset="0"/>
                <a:cs typeface="Times New Roman" pitchFamily="18" charset="0"/>
              </a:rPr>
              <a:t> </a:t>
            </a:r>
            <a:r>
              <a:rPr lang="vi-VN" altLang="en-US" sz="2800" dirty="0">
                <a:solidFill>
                  <a:srgbClr val="000000"/>
                </a:solidFill>
                <a:latin typeface="Times New Roman" pitchFamily="18" charset="0"/>
                <a:cs typeface="Times New Roman" pitchFamily="18" charset="0"/>
              </a:rPr>
              <a:t>Nghe những lời nói chân tình của viên quan, hai người khách càng thêm </a:t>
            </a:r>
            <a:r>
              <a:rPr lang="vi-VN" altLang="en-US" sz="2800" dirty="0">
                <a:solidFill>
                  <a:srgbClr val="FF0000"/>
                </a:solidFill>
                <a:latin typeface="Times New Roman" pitchFamily="18" charset="0"/>
                <a:cs typeface="Times New Roman" pitchFamily="18" charset="0"/>
              </a:rPr>
              <a:t>khâm phục </a:t>
            </a:r>
            <a:r>
              <a:rPr lang="vi-VN" altLang="en-US" sz="2800" dirty="0">
                <a:solidFill>
                  <a:srgbClr val="000000"/>
                </a:solidFill>
                <a:latin typeface="Times New Roman" pitchFamily="18" charset="0"/>
                <a:cs typeface="Times New Roman" pitchFamily="18" charset="0"/>
              </a:rPr>
              <a:t>tấm lòng yêu quý mảnh đất quê hương của người </a:t>
            </a:r>
            <a:r>
              <a:rPr lang="vi-VN" altLang="en-US" sz="2800" dirty="0" smtClean="0">
                <a:solidFill>
                  <a:srgbClr val="000000"/>
                </a:solidFill>
                <a:latin typeface="Times New Roman" pitchFamily="18" charset="0"/>
                <a:cs typeface="Times New Roman" pitchFamily="18" charset="0"/>
              </a:rPr>
              <a:t>Ê-ti-ô-pi-a</a:t>
            </a:r>
            <a:r>
              <a:rPr lang="vi-VN" altLang="en-US" sz="2800" dirty="0">
                <a:solidFill>
                  <a:srgbClr val="000000"/>
                </a:solidFill>
                <a:latin typeface="Times New Roman" pitchFamily="18" charset="0"/>
                <a:cs typeface="Times New Roman" pitchFamily="18" charset="0"/>
              </a:rPr>
              <a:t>.</a:t>
            </a:r>
          </a:p>
          <a:p>
            <a:pPr algn="r"/>
            <a:r>
              <a:rPr lang="vi-VN" altLang="en-US" b="1" dirty="0">
                <a:solidFill>
                  <a:srgbClr val="000000"/>
                </a:solidFill>
                <a:latin typeface="Times New Roman" pitchFamily="18" charset="0"/>
                <a:cs typeface="Times New Roman" pitchFamily="18" charset="0"/>
              </a:rPr>
              <a:t>TRUYỆN DÂN GIAN Ê-TI-Ô-PI-A</a:t>
            </a:r>
          </a:p>
          <a:p>
            <a:r>
              <a:rPr lang="en-GB" altLang="en-US" dirty="0">
                <a:latin typeface="Times New Roman" pitchFamily="18" charset="0"/>
                <a:cs typeface="Times New Roman" pitchFamily="18" charset="0"/>
              </a:rPr>
              <a:t>                                                                                  </a:t>
            </a:r>
            <a:r>
              <a:rPr lang="en-GB" altLang="en-US" i="1" dirty="0">
                <a:latin typeface="Times New Roman" pitchFamily="18" charset="0"/>
                <a:cs typeface="Times New Roman" pitchFamily="18" charset="0"/>
              </a:rPr>
              <a:t>(Mai </a:t>
            </a:r>
            <a:r>
              <a:rPr lang="en-GB" altLang="en-US" i="1" dirty="0" err="1">
                <a:latin typeface="Times New Roman" pitchFamily="18" charset="0"/>
                <a:cs typeface="Times New Roman" pitchFamily="18" charset="0"/>
              </a:rPr>
              <a:t>Hà</a:t>
            </a:r>
            <a:r>
              <a:rPr lang="en-GB" altLang="en-US" i="1" dirty="0">
                <a:latin typeface="Times New Roman" pitchFamily="18" charset="0"/>
                <a:cs typeface="Times New Roman" pitchFamily="18" charset="0"/>
              </a:rPr>
              <a:t> </a:t>
            </a:r>
            <a:r>
              <a:rPr lang="en-GB" altLang="en-US" i="1" dirty="0" err="1">
                <a:latin typeface="Times New Roman" pitchFamily="18" charset="0"/>
                <a:cs typeface="Times New Roman" pitchFamily="18" charset="0"/>
              </a:rPr>
              <a:t>dịch</a:t>
            </a:r>
            <a:r>
              <a:rPr lang="en-GB" altLang="en-US" i="1"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2860</TotalTime>
  <Words>629</Words>
  <Application>Microsoft Office PowerPoint</Application>
  <PresentationFormat>Custom</PresentationFormat>
  <Paragraphs>92</Paragraphs>
  <Slides>22</Slides>
  <Notes>7</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1_Office Theme</vt:lpstr>
      <vt:lpstr>1_Default Design</vt:lpstr>
      <vt:lpstr>第一PPT，www.1ppt.com</vt:lpstr>
      <vt:lpstr>1_第一PPT，www.1ppt.com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Uu Viet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HỒNG THẢO</dc:creator>
  <cp:lastModifiedBy>Windows User</cp:lastModifiedBy>
  <cp:revision>246</cp:revision>
  <dcterms:created xsi:type="dcterms:W3CDTF">2008-12-07T16:10:08Z</dcterms:created>
  <dcterms:modified xsi:type="dcterms:W3CDTF">2021-11-27T10:24:13Z</dcterms:modified>
</cp:coreProperties>
</file>