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337" r:id="rId7"/>
    <p:sldId id="258" r:id="rId8"/>
    <p:sldId id="276" r:id="rId9"/>
    <p:sldId id="261" r:id="rId10"/>
    <p:sldId id="333" r:id="rId11"/>
    <p:sldId id="338" r:id="rId12"/>
    <p:sldId id="334" r:id="rId13"/>
    <p:sldId id="339" r:id="rId14"/>
    <p:sldId id="335" r:id="rId15"/>
    <p:sldId id="262" r:id="rId16"/>
    <p:sldId id="275" r:id="rId17"/>
    <p:sldId id="263" r:id="rId18"/>
    <p:sldId id="264" r:id="rId19"/>
    <p:sldId id="267" r:id="rId20"/>
    <p:sldId id="268" r:id="rId21"/>
    <p:sldId id="269" r:id="rId22"/>
    <p:sldId id="270" r:id="rId23"/>
    <p:sldId id="336" r:id="rId24"/>
    <p:sldId id="271" r:id="rId25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FF0066"/>
    <a:srgbClr val="CC3300"/>
    <a:srgbClr val="660066"/>
    <a:srgbClr val="CCEC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74" y="-108"/>
      </p:cViewPr>
      <p:guideLst>
        <p:guide orient="horz" pos="2160"/>
        <p:guide pos="38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7332" y="274639"/>
            <a:ext cx="273641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274639"/>
            <a:ext cx="800654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5BAD1BD-482F-40BA-8663-3FFDA5F78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1BC84A-272E-4D79-9F05-45CB1F7FB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8912C9-8BED-46C6-8945-434A51444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4EFEF-DFE9-41A4-8221-52D67954F2EB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288095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CF9A6C-CC26-42D0-ABE9-988666CE9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BEAC3C-8E53-48AB-A535-AFB543714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5B05E8-2932-4389-AF3E-25356833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ECD06-3DFE-4B8D-AF04-345EE9706938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2023503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265E85-C4EC-426F-AC02-183BDDC48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D5A7E6-527F-482C-ABFD-9DC9F2ACC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F26EF4-27E6-470D-AAEE-4BC07988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119FF-B571-44BC-9043-B99EE442E69D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1727049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772B786-16DF-4B9D-8713-7F2F072C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C847176-B64B-48A7-AA58-BFAAA085B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450AC45-9262-41AC-BE1B-F2F3911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A219A-D8E3-4354-B40F-86AC6DECBEA8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1157399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CC0632E0-8707-401E-93E5-6FF6D5E0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B8081725-DDA2-4958-99B1-E1E38A59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874FC5CB-C939-4780-8E7F-39C897D88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11BDC-406D-453C-85AD-7C5DCC76304E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2758935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17616BB9-36CF-4BE2-98E5-1F0A33433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612FC777-AEF2-41C6-83BF-38162C780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FB9D6C3-DADB-43A2-91D1-4039704B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1A432-B549-45EC-99DE-CA466E5DADAE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478187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7AEE36C2-E588-42C2-9643-7548B57F3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BEF6122-70F6-44D4-B0FD-C15CDF07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8C9766D1-F039-478A-AD01-375F7809B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62669-7A91-4A74-B686-FCC6F2FD619C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463557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36070C4-4B48-4B96-B73F-89D77FCF5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E68EB3F-8E65-4D3A-BD32-4DAD9B27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A3A60AF-31B6-4A5D-AEC0-7F7E19D3D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C1731-70F6-4415-9D72-8DC8A8904840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256530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DAF822C-30BC-460F-9EB8-6FC47AF16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E81A89A-AC0F-456C-B944-AAC9A9BAB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EEFAC6B-6410-4730-8154-0B0F0F70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9B3FF-EE28-4856-AD65-C8CE440DEA03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4263002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4CC4DD-DC04-4DBB-AB33-4489CDDE8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B44ABA-CD6E-41F9-A98A-DC1437ECD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D9DCF2-3100-49D4-84DB-27B20D91A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476AE-5040-4780-9D6D-8AD7EFBE3FC8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18434967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7332" y="274639"/>
            <a:ext cx="273641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274639"/>
            <a:ext cx="800654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351603-7FB5-4AA1-BBBE-1D6E39E4A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CE272A-7C80-443C-B374-24DE0940A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EA717A-DEAE-4098-BA73-1A099C2A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512EF-E03D-47BC-BF45-4BA9FBE3B89B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41838920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241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131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6217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05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6995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9214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62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5116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490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4351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7332" y="274639"/>
            <a:ext cx="273641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274639"/>
            <a:ext cx="800654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5068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241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131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6217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05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6995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92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62928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5116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490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4351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7332" y="274639"/>
            <a:ext cx="273641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274639"/>
            <a:ext cx="800654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50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xmlns="" id="{56CE2FDA-BA92-460F-8758-F32709E8C1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8092" y="274638"/>
            <a:ext cx="1094565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xmlns="" id="{FD8ECA49-D040-4CC1-9F49-B26F5CA1C1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8092" y="1600201"/>
            <a:ext cx="109456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D43A0F-C8AD-4591-8E6B-BC81BEC714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B8FEB6-1A16-448F-BB29-76990DDC8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24D655-3CF6-4CB6-910E-DC2F2A39A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A9B3232-3606-4FC2-A556-A93BAFDFC12D}" type="slidenum">
              <a:rPr lang="en-GB" altLang="vi-VN"/>
              <a:pPr/>
              <a:t>‹#›</a:t>
            </a:fld>
            <a:endParaRPr lang="en-GB" altLang="vi-VN"/>
          </a:p>
        </p:txBody>
      </p:sp>
    </p:spTree>
    <p:extLst>
      <p:ext uri="{BB962C8B-B14F-4D97-AF65-F5344CB8AC3E}">
        <p14:creationId xmlns:p14="http://schemas.microsoft.com/office/powerpoint/2010/main" val="296253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70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70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5719" y="2486921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9600" b="1" dirty="0">
              <a:solidFill>
                <a:srgbClr val="FF0000"/>
              </a:solidFill>
              <a:effectLst>
                <a:reflection blurRad="6350" stA="60000" endA="900" endPos="58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0519" y="877669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 Tư ngày 3 tháng 11 năm 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90319" y="1676400"/>
            <a:ext cx="21451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</p:spTree>
    <p:extLst>
      <p:ext uri="{BB962C8B-B14F-4D97-AF65-F5344CB8AC3E}">
        <p14:creationId xmlns:p14="http://schemas.microsoft.com/office/powerpoint/2010/main" val="417103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4119" y="1762432"/>
            <a:ext cx="2505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từ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95166" y="2590800"/>
            <a:ext cx="3200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vẫy gió</a:t>
            </a:r>
          </a:p>
          <a:p>
            <a:pPr>
              <a:spcBef>
                <a:spcPts val="1800"/>
              </a:spcBef>
            </a:pP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lửa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nấu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2770086-C3C8-4104-9379-7C678F39EC55}"/>
              </a:ext>
            </a:extLst>
          </p:cNvPr>
          <p:cNvSpPr txBox="1"/>
          <p:nvPr/>
        </p:nvSpPr>
        <p:spPr>
          <a:xfrm>
            <a:off x="6766719" y="1762432"/>
            <a:ext cx="2504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5422B75C-AC54-420B-94F2-5F75377FB2EC}"/>
              </a:ext>
            </a:extLst>
          </p:cNvPr>
          <p:cNvCxnSpPr/>
          <p:nvPr/>
        </p:nvCxnSpPr>
        <p:spPr>
          <a:xfrm>
            <a:off x="4480719" y="2054819"/>
            <a:ext cx="0" cy="40138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20">
            <a:extLst>
              <a:ext uri="{FF2B5EF4-FFF2-40B4-BE49-F238E27FC236}">
                <a16:creationId xmlns:a16="http://schemas.microsoft.com/office/drawing/2014/main" xmlns="" id="{8E5F4AA9-88DD-4C6F-AFC7-63BF1063F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626" y="2686664"/>
            <a:ext cx="24054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vi-VN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28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vi-VN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altLang="vi-VN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 Box 20">
            <a:extLst>
              <a:ext uri="{FF2B5EF4-FFF2-40B4-BE49-F238E27FC236}">
                <a16:creationId xmlns:a16="http://schemas.microsoft.com/office/drawing/2014/main" xmlns="" id="{A5BACAEC-EB16-4AE9-8ABE-EBCB9F431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8485" y="2676832"/>
            <a:ext cx="544223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</a:t>
            </a:r>
          </a:p>
          <a:p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 Box 21">
            <a:extLst>
              <a:ext uri="{FF2B5EF4-FFF2-40B4-BE49-F238E27FC236}">
                <a16:creationId xmlns:a16="http://schemas.microsoft.com/office/drawing/2014/main" xmlns="" id="{DEDBD43C-84F0-486B-BE58-6BB64E957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116" y="3975889"/>
            <a:ext cx="2405494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Vào </a:t>
            </a:r>
            <a:r>
              <a:rPr lang="en-US" altLang="vi-VN" sz="28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vi-VN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Text Box 21">
            <a:extLst>
              <a:ext uri="{FF2B5EF4-FFF2-40B4-BE49-F238E27FC236}">
                <a16:creationId xmlns:a16="http://schemas.microsoft.com/office/drawing/2014/main" xmlns="" id="{9BA0B40B-21FD-40A6-9DE8-AEFBCA57F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8618" y="3971954"/>
            <a:ext cx="61131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hạt,cấy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gặt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 Box 22">
            <a:extLst>
              <a:ext uri="{FF2B5EF4-FFF2-40B4-BE49-F238E27FC236}">
                <a16:creationId xmlns:a16="http://schemas.microsoft.com/office/drawing/2014/main" xmlns="" id="{3CE07DF7-0C3F-4136-AA17-43D0E0C37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627" y="5184178"/>
            <a:ext cx="2068659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Đánh </a:t>
            </a:r>
            <a:r>
              <a:rPr lang="en-US" altLang="vi-VN" sz="28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altLang="vi-VN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xmlns="" id="{C9F04455-4DB1-4DBD-928B-C6DA0B29F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2560" y="5194052"/>
            <a:ext cx="4749959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18719" y="10180"/>
            <a:ext cx="54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61783" y="39118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99919" y="838200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3547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xmlns="" id="{2609C323-4DDF-4E60-A3D6-7CE1E9D64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1319" y="5968425"/>
            <a:ext cx="883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Đánh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thù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Đ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ánh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giặc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bảo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vệ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đất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nước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3555" name="Picture 12" descr="408">
            <a:extLst>
              <a:ext uri="{FF2B5EF4-FFF2-40B4-BE49-F238E27FC236}">
                <a16:creationId xmlns:a16="http://schemas.microsoft.com/office/drawing/2014/main" xmlns="" id="{C7C89F19-3982-47FA-8969-EC7451DDF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919" y="152400"/>
            <a:ext cx="9144000" cy="5791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0674" y="1371600"/>
            <a:ext cx="39100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01513E36-6220-4685-ACB0-CA6A81AF9C32}"/>
              </a:ext>
            </a:extLst>
          </p:cNvPr>
          <p:cNvSpPr/>
          <p:nvPr/>
        </p:nvSpPr>
        <p:spPr>
          <a:xfrm>
            <a:off x="4404519" y="2057400"/>
            <a:ext cx="46482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cấy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endParaRPr lang="en-US" sz="3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thù</a:t>
            </a:r>
            <a:endParaRPr lang="en-US" sz="3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en-US" sz="3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bú</a:t>
            </a:r>
            <a:endParaRPr lang="en-US" sz="3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3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endParaRPr lang="en-US" sz="3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Line 185">
            <a:extLst>
              <a:ext uri="{FF2B5EF4-FFF2-40B4-BE49-F238E27FC236}">
                <a16:creationId xmlns:a16="http://schemas.microsoft.com/office/drawing/2014/main" xmlns="" id="{2BC79BF2-ECD7-4D5F-9B92-A78A95F439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2019" y="2286000"/>
            <a:ext cx="1905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68" name="Line 185">
            <a:extLst>
              <a:ext uri="{FF2B5EF4-FFF2-40B4-BE49-F238E27FC236}">
                <a16:creationId xmlns:a16="http://schemas.microsoft.com/office/drawing/2014/main" xmlns="" id="{59D48709-2B2F-4128-B8CB-494DFBEADF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09719" y="2698955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69" name="Line 185">
            <a:extLst>
              <a:ext uri="{FF2B5EF4-FFF2-40B4-BE49-F238E27FC236}">
                <a16:creationId xmlns:a16="http://schemas.microsoft.com/office/drawing/2014/main" xmlns="" id="{83086E39-DD77-412B-BBB8-FB44A9F2C7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18919" y="27432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70" name="Line 185">
            <a:extLst>
              <a:ext uri="{FF2B5EF4-FFF2-40B4-BE49-F238E27FC236}">
                <a16:creationId xmlns:a16="http://schemas.microsoft.com/office/drawing/2014/main" xmlns="" id="{4AF644B7-38CA-40E8-AFC9-83B1B7DAAF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90319" y="2133600"/>
            <a:ext cx="76200" cy="39083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71" name="Line 185">
            <a:extLst>
              <a:ext uri="{FF2B5EF4-FFF2-40B4-BE49-F238E27FC236}">
                <a16:creationId xmlns:a16="http://schemas.microsoft.com/office/drawing/2014/main" xmlns="" id="{9E03C465-C147-4C47-8CC7-B15A2A4155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23919" y="32766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72" name="Line 185">
            <a:extLst>
              <a:ext uri="{FF2B5EF4-FFF2-40B4-BE49-F238E27FC236}">
                <a16:creationId xmlns:a16="http://schemas.microsoft.com/office/drawing/2014/main" xmlns="" id="{65D3229E-FBC9-4572-9CCF-F1364F1F21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95955" y="32766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73" name="Line 185">
            <a:extLst>
              <a:ext uri="{FF2B5EF4-FFF2-40B4-BE49-F238E27FC236}">
                <a16:creationId xmlns:a16="http://schemas.microsoft.com/office/drawing/2014/main" xmlns="" id="{A6A84015-4957-45A2-8C67-C9BD922D2F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14119" y="38100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74" name="Line 185">
            <a:extLst>
              <a:ext uri="{FF2B5EF4-FFF2-40B4-BE49-F238E27FC236}">
                <a16:creationId xmlns:a16="http://schemas.microsoft.com/office/drawing/2014/main" xmlns="" id="{8EE2EBB0-7FBA-40C0-B473-17899D4C61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00335" y="37338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75" name="Line 185">
            <a:extLst>
              <a:ext uri="{FF2B5EF4-FFF2-40B4-BE49-F238E27FC236}">
                <a16:creationId xmlns:a16="http://schemas.microsoft.com/office/drawing/2014/main" xmlns="" id="{7EBF5D78-541F-49FB-A098-4E811872B8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81119" y="37338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76" name="Line 185">
            <a:extLst>
              <a:ext uri="{FF2B5EF4-FFF2-40B4-BE49-F238E27FC236}">
                <a16:creationId xmlns:a16="http://schemas.microsoft.com/office/drawing/2014/main" xmlns="" id="{DA21DB75-EA18-4FFD-AD32-6BCB66554E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09719" y="48006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 dirty="0"/>
          </a:p>
        </p:txBody>
      </p:sp>
      <p:sp>
        <p:nvSpPr>
          <p:cNvPr id="77" name="Line 185">
            <a:extLst>
              <a:ext uri="{FF2B5EF4-FFF2-40B4-BE49-F238E27FC236}">
                <a16:creationId xmlns:a16="http://schemas.microsoft.com/office/drawing/2014/main" xmlns="" id="{030E2A70-F090-4E11-8AF3-1BE5245FB3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57119" y="48006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78" name="Line 185">
            <a:extLst>
              <a:ext uri="{FF2B5EF4-FFF2-40B4-BE49-F238E27FC236}">
                <a16:creationId xmlns:a16="http://schemas.microsoft.com/office/drawing/2014/main" xmlns="" id="{82F28CA0-4500-4493-A09F-AAD2EFDCE7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4719" y="43434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4B409C2-96F6-469C-B349-2C29A9CAA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5381" y="5309587"/>
            <a:ext cx="109738" cy="329213"/>
          </a:xfrm>
          <a:prstGeom prst="rect">
            <a:avLst/>
          </a:prstGeom>
        </p:spPr>
      </p:pic>
      <p:sp>
        <p:nvSpPr>
          <p:cNvPr id="79" name="Line 185">
            <a:extLst>
              <a:ext uri="{FF2B5EF4-FFF2-40B4-BE49-F238E27FC236}">
                <a16:creationId xmlns:a16="http://schemas.microsoft.com/office/drawing/2014/main" xmlns="" id="{5B0FB943-B6A0-45AC-B202-C9DF2EE4AD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09719" y="53340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80" name="Line 185">
            <a:extLst>
              <a:ext uri="{FF2B5EF4-FFF2-40B4-BE49-F238E27FC236}">
                <a16:creationId xmlns:a16="http://schemas.microsoft.com/office/drawing/2014/main" xmlns="" id="{D6CD25DB-AD55-4279-8C69-EC54478AFA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42719" y="58674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81" name="Line 185">
            <a:extLst>
              <a:ext uri="{FF2B5EF4-FFF2-40B4-BE49-F238E27FC236}">
                <a16:creationId xmlns:a16="http://schemas.microsoft.com/office/drawing/2014/main" xmlns="" id="{BAE638EF-E43A-4677-B843-D90E478C13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38319" y="5867400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82" name="Line 185">
            <a:extLst>
              <a:ext uri="{FF2B5EF4-FFF2-40B4-BE49-F238E27FC236}">
                <a16:creationId xmlns:a16="http://schemas.microsoft.com/office/drawing/2014/main" xmlns="" id="{BDA2D4D0-F2B4-4805-9CB6-28B26263EF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62119" y="5860026"/>
            <a:ext cx="762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3400"/>
          </a:p>
        </p:txBody>
      </p:sp>
      <p:sp>
        <p:nvSpPr>
          <p:cNvPr id="24" name="TextBox 23"/>
          <p:cNvSpPr txBox="1"/>
          <p:nvPr/>
        </p:nvSpPr>
        <p:spPr>
          <a:xfrm>
            <a:off x="3718719" y="10180"/>
            <a:ext cx="54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61783" y="39118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99919" y="838200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8027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9719" y="1425000"/>
            <a:ext cx="4038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Hồng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chảy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chạy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Lịch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bay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đỏ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Cờ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vẫy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gió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thành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thơ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mùa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lửa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2869EB0-1D9B-4C94-9026-C0DEA5BDA0B4}"/>
              </a:ext>
            </a:extLst>
          </p:cNvPr>
          <p:cNvSpPr/>
          <p:nvPr/>
        </p:nvSpPr>
        <p:spPr>
          <a:xfrm>
            <a:off x="4480719" y="1425000"/>
            <a:ext cx="464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cấy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lúa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thù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thổi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nấu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bú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ngủ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chơi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khóc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cười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nhìn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3CF583B-8874-4BFA-9603-758B8BD14966}"/>
              </a:ext>
            </a:extLst>
          </p:cNvPr>
          <p:cNvSpPr/>
          <p:nvPr/>
        </p:nvSpPr>
        <p:spPr>
          <a:xfrm>
            <a:off x="8290719" y="1425000"/>
            <a:ext cx="373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Mọi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Nên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rộn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vừa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ra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chăng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đem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nhỏ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Góp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kumimoji="0" lang="en-US" sz="3200" b="1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Trinh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18719" y="10180"/>
            <a:ext cx="54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61783" y="39118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99919" y="838200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75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5119" y="609600"/>
            <a:ext cx="8287276" cy="4357152"/>
          </a:xfrm>
          <a:prstGeom prst="cloud">
            <a:avLst/>
          </a:prstGeom>
          <a:noFill/>
          <a:ln w="381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endParaRPr lang="en-US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BÀI</a:t>
            </a:r>
          </a:p>
          <a:p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7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8319" y="101025"/>
            <a:ext cx="1120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 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2E550AC-8FE5-40A1-8D06-76ABF8660381}"/>
              </a:ext>
            </a:extLst>
          </p:cNvPr>
          <p:cNvSpPr/>
          <p:nvPr/>
        </p:nvSpPr>
        <p:spPr>
          <a:xfrm>
            <a:off x="823119" y="1524000"/>
            <a:ext cx="4284000" cy="5112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Hồng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chảy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chạy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Lịch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bay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đỏ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Cờ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vẫy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gió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thành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thơ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mùa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lửa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B0228B0-6B8B-4764-BD0D-03612A3F35FA}"/>
              </a:ext>
            </a:extLst>
          </p:cNvPr>
          <p:cNvCxnSpPr>
            <a:cxnSpLocks/>
          </p:cNvCxnSpPr>
          <p:nvPr/>
        </p:nvCxnSpPr>
        <p:spPr>
          <a:xfrm>
            <a:off x="1432720" y="1990082"/>
            <a:ext cx="2819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8FF755B4-BB1D-440E-BF4E-3243FCF04AC7}"/>
              </a:ext>
            </a:extLst>
          </p:cNvPr>
          <p:cNvCxnSpPr>
            <a:cxnSpLocks/>
          </p:cNvCxnSpPr>
          <p:nvPr/>
        </p:nvCxnSpPr>
        <p:spPr>
          <a:xfrm>
            <a:off x="1432720" y="2523482"/>
            <a:ext cx="3276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2332A0E1-F39C-4014-803F-7BF1FFAAAABF}"/>
              </a:ext>
            </a:extLst>
          </p:cNvPr>
          <p:cNvCxnSpPr>
            <a:cxnSpLocks/>
          </p:cNvCxnSpPr>
          <p:nvPr/>
        </p:nvCxnSpPr>
        <p:spPr>
          <a:xfrm>
            <a:off x="1432720" y="2980682"/>
            <a:ext cx="2438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2186DB91-7A05-4A7A-9F65-09775DC83121}"/>
              </a:ext>
            </a:extLst>
          </p:cNvPr>
          <p:cNvCxnSpPr>
            <a:cxnSpLocks/>
          </p:cNvCxnSpPr>
          <p:nvPr/>
        </p:nvCxnSpPr>
        <p:spPr>
          <a:xfrm>
            <a:off x="1356520" y="3505200"/>
            <a:ext cx="2895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D3B29FF8-9FF1-42CF-A9AB-339D09CFFD66}"/>
              </a:ext>
            </a:extLst>
          </p:cNvPr>
          <p:cNvCxnSpPr>
            <a:cxnSpLocks/>
          </p:cNvCxnSpPr>
          <p:nvPr/>
        </p:nvCxnSpPr>
        <p:spPr>
          <a:xfrm>
            <a:off x="1432720" y="3962400"/>
            <a:ext cx="2819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27BE036D-4092-4AF3-8B78-B58A7FFACF84}"/>
              </a:ext>
            </a:extLst>
          </p:cNvPr>
          <p:cNvCxnSpPr>
            <a:cxnSpLocks/>
          </p:cNvCxnSpPr>
          <p:nvPr/>
        </p:nvCxnSpPr>
        <p:spPr>
          <a:xfrm>
            <a:off x="1432720" y="4428482"/>
            <a:ext cx="2438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BC4C14F5-A40B-40A8-840E-73581A5B5A0B}"/>
              </a:ext>
            </a:extLst>
          </p:cNvPr>
          <p:cNvCxnSpPr>
            <a:cxnSpLocks/>
          </p:cNvCxnSpPr>
          <p:nvPr/>
        </p:nvCxnSpPr>
        <p:spPr>
          <a:xfrm>
            <a:off x="1432720" y="4961882"/>
            <a:ext cx="2438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F7F6ABD7-890E-4A65-8481-260575306859}"/>
              </a:ext>
            </a:extLst>
          </p:cNvPr>
          <p:cNvCxnSpPr>
            <a:cxnSpLocks/>
          </p:cNvCxnSpPr>
          <p:nvPr/>
        </p:nvCxnSpPr>
        <p:spPr>
          <a:xfrm>
            <a:off x="1356520" y="5419082"/>
            <a:ext cx="297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96BF6FD3-D75C-4451-B1AA-A0C9C191D076}"/>
              </a:ext>
            </a:extLst>
          </p:cNvPr>
          <p:cNvCxnSpPr>
            <a:cxnSpLocks/>
          </p:cNvCxnSpPr>
          <p:nvPr/>
        </p:nvCxnSpPr>
        <p:spPr>
          <a:xfrm>
            <a:off x="1432719" y="5943600"/>
            <a:ext cx="2667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4997F6DA-D9DA-4A5C-9CFB-3BB0F5A55F86}"/>
              </a:ext>
            </a:extLst>
          </p:cNvPr>
          <p:cNvCxnSpPr>
            <a:cxnSpLocks/>
          </p:cNvCxnSpPr>
          <p:nvPr/>
        </p:nvCxnSpPr>
        <p:spPr>
          <a:xfrm>
            <a:off x="1432720" y="6409682"/>
            <a:ext cx="2819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B9C8C9B3-A71A-4E64-AE3B-90BB5DC8D997}"/>
              </a:ext>
            </a:extLst>
          </p:cNvPr>
          <p:cNvSpPr/>
          <p:nvPr/>
        </p:nvSpPr>
        <p:spPr>
          <a:xfrm>
            <a:off x="6080919" y="1513490"/>
            <a:ext cx="3996000" cy="41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cấy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lúa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thù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thổi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nấu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bú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ngủ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chơi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khóc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cười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nhìn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775162E8-09D7-4507-BFFB-2132DFA8C941}"/>
              </a:ext>
            </a:extLst>
          </p:cNvPr>
          <p:cNvCxnSpPr>
            <a:cxnSpLocks/>
          </p:cNvCxnSpPr>
          <p:nvPr/>
        </p:nvCxnSpPr>
        <p:spPr>
          <a:xfrm>
            <a:off x="6669219" y="1990082"/>
            <a:ext cx="23835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xmlns="" id="{8B92C52A-D04F-487A-B27E-E1118AEFD9BB}"/>
              </a:ext>
            </a:extLst>
          </p:cNvPr>
          <p:cNvCxnSpPr>
            <a:cxnSpLocks/>
          </p:cNvCxnSpPr>
          <p:nvPr/>
        </p:nvCxnSpPr>
        <p:spPr>
          <a:xfrm>
            <a:off x="6690519" y="2514600"/>
            <a:ext cx="2819400" cy="88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xmlns="" id="{B10D9B5A-3DF7-445A-983A-074559903674}"/>
              </a:ext>
            </a:extLst>
          </p:cNvPr>
          <p:cNvCxnSpPr>
            <a:cxnSpLocks/>
          </p:cNvCxnSpPr>
          <p:nvPr/>
        </p:nvCxnSpPr>
        <p:spPr>
          <a:xfrm>
            <a:off x="6669219" y="2980682"/>
            <a:ext cx="22311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3C996ED1-9FCE-4990-A5EF-8C686805DFF6}"/>
              </a:ext>
            </a:extLst>
          </p:cNvPr>
          <p:cNvCxnSpPr>
            <a:cxnSpLocks/>
          </p:cNvCxnSpPr>
          <p:nvPr/>
        </p:nvCxnSpPr>
        <p:spPr>
          <a:xfrm>
            <a:off x="6690519" y="3456596"/>
            <a:ext cx="2514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F8C4E0AF-F0D9-427D-A1AD-B249608491C2}"/>
              </a:ext>
            </a:extLst>
          </p:cNvPr>
          <p:cNvSpPr txBox="1"/>
          <p:nvPr/>
        </p:nvSpPr>
        <p:spPr>
          <a:xfrm>
            <a:off x="1995817" y="757404"/>
            <a:ext cx="1473480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Mọi</a:t>
            </a:r>
            <a:r>
              <a:rPr kumimoji="0" lang="en-US" sz="3200" b="1" i="1" strike="noStrike" kern="1200" cap="none" spc="0" normalizeH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strike="noStrike" kern="1200" cap="none" spc="0" normalizeH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vật</a:t>
            </a:r>
            <a:endParaRPr kumimoji="0" lang="en-US" sz="3200" b="1" i="1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2A19D730-A36B-4B9B-8AF9-503998D3CFA0}"/>
              </a:ext>
            </a:extLst>
          </p:cNvPr>
          <p:cNvSpPr txBox="1"/>
          <p:nvPr/>
        </p:nvSpPr>
        <p:spPr>
          <a:xfrm>
            <a:off x="7177416" y="763902"/>
            <a:ext cx="2015295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Mọi</a:t>
            </a:r>
            <a:r>
              <a:rPr kumimoji="0" lang="en-US" sz="3200" b="1" i="1" strike="noStrike" kern="1200" cap="none" spc="0" normalizeH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strike="noStrike" kern="1200" cap="none" spc="0" normalizeH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endParaRPr kumimoji="0" lang="en-US" sz="3200" b="1" i="1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36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05555" y="609600"/>
            <a:ext cx="91855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0000FF"/>
                </a:solidFill>
                <a:latin typeface="+mj-lt"/>
              </a:rPr>
              <a:t>Câu 2: Bé bận những việc gì ?</a:t>
            </a:r>
            <a:endParaRPr lang="en-US" sz="32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5D2B4C8-FBE4-4ECB-ADF0-7818AE089B2D}"/>
              </a:ext>
            </a:extLst>
          </p:cNvPr>
          <p:cNvSpPr/>
          <p:nvPr/>
        </p:nvSpPr>
        <p:spPr>
          <a:xfrm>
            <a:off x="2956719" y="1390800"/>
            <a:ext cx="4176000" cy="42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cấy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lúa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thù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thổi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nấu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bú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ngủ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chơi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khóc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cười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nhìn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DFE0BEE-DE23-4A95-B2A2-8C1BF8A9E252}"/>
              </a:ext>
            </a:extLst>
          </p:cNvPr>
          <p:cNvCxnSpPr>
            <a:cxnSpLocks/>
          </p:cNvCxnSpPr>
          <p:nvPr/>
        </p:nvCxnSpPr>
        <p:spPr>
          <a:xfrm>
            <a:off x="3528219" y="4819800"/>
            <a:ext cx="297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83A78A35-DF0C-43D0-8576-F16120D75B11}"/>
              </a:ext>
            </a:extLst>
          </p:cNvPr>
          <p:cNvCxnSpPr>
            <a:cxnSpLocks/>
          </p:cNvCxnSpPr>
          <p:nvPr/>
        </p:nvCxnSpPr>
        <p:spPr>
          <a:xfrm>
            <a:off x="3528219" y="5277000"/>
            <a:ext cx="2895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9DFE0BEE-DE23-4A95-B2A2-8C1BF8A9E252}"/>
              </a:ext>
            </a:extLst>
          </p:cNvPr>
          <p:cNvCxnSpPr>
            <a:cxnSpLocks/>
          </p:cNvCxnSpPr>
          <p:nvPr/>
        </p:nvCxnSpPr>
        <p:spPr>
          <a:xfrm>
            <a:off x="5044719" y="3810000"/>
            <a:ext cx="1036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9DFE0BEE-DE23-4A95-B2A2-8C1BF8A9E252}"/>
              </a:ext>
            </a:extLst>
          </p:cNvPr>
          <p:cNvCxnSpPr>
            <a:cxnSpLocks/>
          </p:cNvCxnSpPr>
          <p:nvPr/>
        </p:nvCxnSpPr>
        <p:spPr>
          <a:xfrm>
            <a:off x="3558819" y="4343400"/>
            <a:ext cx="1417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9DFE0BEE-DE23-4A95-B2A2-8C1BF8A9E252}"/>
              </a:ext>
            </a:extLst>
          </p:cNvPr>
          <p:cNvCxnSpPr>
            <a:cxnSpLocks/>
          </p:cNvCxnSpPr>
          <p:nvPr/>
        </p:nvCxnSpPr>
        <p:spPr>
          <a:xfrm>
            <a:off x="5128419" y="4343400"/>
            <a:ext cx="1371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1795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8353" y="405825"/>
            <a:ext cx="87287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dirty="0">
                <a:solidFill>
                  <a:srgbClr val="C00000"/>
                </a:solidFill>
                <a:latin typeface="+mj-lt"/>
              </a:rPr>
              <a:t>Câu 3: Vì sao mọi người, mọi vật bận </a:t>
            </a:r>
            <a:r>
              <a:rPr lang="vi-VN" sz="3200" b="1">
                <a:solidFill>
                  <a:srgbClr val="C00000"/>
                </a:solidFill>
                <a:latin typeface="+mj-lt"/>
              </a:rPr>
              <a:t>mà vui?</a:t>
            </a:r>
            <a:endParaRPr lang="en-US" sz="32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D8B11B7-8AA4-4CF5-8A56-A7B76C9C6BC8}"/>
              </a:ext>
            </a:extLst>
          </p:cNvPr>
          <p:cNvSpPr/>
          <p:nvPr/>
        </p:nvSpPr>
        <p:spPr>
          <a:xfrm>
            <a:off x="7344186" y="1447800"/>
            <a:ext cx="4451733" cy="35394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Mọi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Nên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rộn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vừa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ra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chăng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đem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nhỏ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Góp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</a:t>
            </a:r>
            <a:r>
              <a:rPr kumimoji="0" lang="en-US" sz="32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Trinh Đường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AE49FA2-7E1F-47D5-B19A-80D98AB4871D}"/>
              </a:ext>
            </a:extLst>
          </p:cNvPr>
          <p:cNvSpPr/>
          <p:nvPr/>
        </p:nvSpPr>
        <p:spPr>
          <a:xfrm>
            <a:off x="518319" y="1513582"/>
            <a:ext cx="64967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b="1">
                <a:solidFill>
                  <a:srgbClr val="002060"/>
                </a:solidFill>
                <a:latin typeface="+mj-lt"/>
              </a:rPr>
              <a:t> </a:t>
            </a:r>
            <a:r>
              <a:rPr lang="vi-VN" sz="3200" b="1">
                <a:solidFill>
                  <a:srgbClr val="002060"/>
                </a:solidFill>
                <a:latin typeface="+mj-lt"/>
              </a:rPr>
              <a:t>Vì </a:t>
            </a:r>
            <a:r>
              <a:rPr lang="vi-VN" sz="3200" b="1" dirty="0">
                <a:solidFill>
                  <a:srgbClr val="002060"/>
                </a:solidFill>
                <a:latin typeface="+mj-lt"/>
              </a:rPr>
              <a:t>những </a:t>
            </a:r>
            <a:r>
              <a:rPr lang="vi-VN" sz="3200" b="1">
                <a:solidFill>
                  <a:srgbClr val="002060"/>
                </a:solidFill>
                <a:latin typeface="+mj-lt"/>
              </a:rPr>
              <a:t>công việc</a:t>
            </a:r>
            <a:r>
              <a:rPr lang="en-US" sz="3200" b="1">
                <a:solidFill>
                  <a:srgbClr val="002060"/>
                </a:solidFill>
                <a:latin typeface="+mj-lt"/>
              </a:rPr>
              <a:t> </a:t>
            </a:r>
            <a:r>
              <a:rPr lang="vi-VN" sz="3200" b="1">
                <a:solidFill>
                  <a:srgbClr val="002060"/>
                </a:solidFill>
                <a:latin typeface="+mj-lt"/>
              </a:rPr>
              <a:t>có </a:t>
            </a:r>
            <a:r>
              <a:rPr lang="vi-VN" sz="3200" b="1" dirty="0">
                <a:solidFill>
                  <a:srgbClr val="002060"/>
                </a:solidFill>
                <a:latin typeface="+mj-lt"/>
              </a:rPr>
              <a:t>ích luôn mang lại niềm vui.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AE49FA2-7E1F-47D5-B19A-80D98AB4871D}"/>
              </a:ext>
            </a:extLst>
          </p:cNvPr>
          <p:cNvSpPr/>
          <p:nvPr/>
        </p:nvSpPr>
        <p:spPr>
          <a:xfrm>
            <a:off x="537651" y="2621340"/>
            <a:ext cx="64967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Nhờ có lao động, con người sẽ thấy mình có ích, được mọi người yêu mến</a:t>
            </a:r>
            <a:r>
              <a:rPr lang="vi-VN" sz="32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3901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00784" y="2133600"/>
            <a:ext cx="11353800" cy="1776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vi-VN" sz="3200" b="1" i="1" u="sng" dirty="0">
                <a:solidFill>
                  <a:srgbClr val="FF0066"/>
                </a:solidFill>
                <a:latin typeface="+mj-lt"/>
              </a:rPr>
              <a:t>Nội dung:</a:t>
            </a:r>
            <a:r>
              <a:rPr lang="vi-VN" sz="3200" b="1" i="1" dirty="0">
                <a:solidFill>
                  <a:srgbClr val="002060"/>
                </a:solidFill>
                <a:latin typeface="+mj-lt"/>
              </a:rPr>
              <a:t> </a:t>
            </a:r>
            <a:r>
              <a:rPr lang="vi-VN" sz="3200" b="1" dirty="0">
                <a:solidFill>
                  <a:srgbClr val="002060"/>
                </a:solidFill>
                <a:latin typeface="+mj-lt"/>
              </a:rPr>
              <a:t>Bài thơ cho biết mọi người, mọi vật và cả em bé đều bận rộn làm những công việc có ích, đem niềm vui nhỏ góp vào cuộc đời.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18719" y="10180"/>
            <a:ext cx="54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61783" y="506849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99919" y="953869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3752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2919" y="1905000"/>
            <a:ext cx="58480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92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18719" y="10180"/>
            <a:ext cx="54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61783" y="39118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99919" y="838200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319" y="1575375"/>
            <a:ext cx="4267200" cy="49778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519" y="1600200"/>
            <a:ext cx="48006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57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9719" y="1447800"/>
            <a:ext cx="4038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Hồng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chảy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chạy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Lịch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bay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đỏ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Cờ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vẫy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gió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thành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thơ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mùa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lửa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2869EB0-1D9B-4C94-9026-C0DEA5BDA0B4}"/>
              </a:ext>
            </a:extLst>
          </p:cNvPr>
          <p:cNvSpPr/>
          <p:nvPr/>
        </p:nvSpPr>
        <p:spPr>
          <a:xfrm>
            <a:off x="4633119" y="1447800"/>
            <a:ext cx="464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cấy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lúa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thù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thổi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nấu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bú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ngủ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chơi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khóc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cười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nhìn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3CF583B-8874-4BFA-9603-758B8BD14966}"/>
              </a:ext>
            </a:extLst>
          </p:cNvPr>
          <p:cNvSpPr/>
          <p:nvPr/>
        </p:nvSpPr>
        <p:spPr>
          <a:xfrm>
            <a:off x="8366919" y="914400"/>
            <a:ext cx="464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Mọi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Nên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rộn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vừa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ra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chăng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đem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nhỏ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Góp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kumimoji="0" lang="en-US" sz="32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kumimoji="0" lang="en-US" sz="32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Trinh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18719" y="10180"/>
            <a:ext cx="54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61783" y="39118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99919" y="838200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4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9066" y="1443085"/>
            <a:ext cx="626325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 - Dặn dò:</a:t>
            </a:r>
          </a:p>
          <a:p>
            <a:pPr marL="285750" indent="-285750">
              <a:buFontTx/>
              <a:buChar char="-"/>
            </a:pPr>
            <a:r>
              <a:rPr lang="en-US" sz="36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Học thuộc lòng bài thơ.</a:t>
            </a:r>
          </a:p>
          <a:p>
            <a:pPr marL="285750" indent="-285750">
              <a:buFontTx/>
              <a:buChar char="-"/>
            </a:pPr>
            <a:r>
              <a:rPr lang="en-US" sz="36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Ghi nhớ nội dung bài học.</a:t>
            </a:r>
          </a:p>
          <a:p>
            <a:pPr marL="285750" indent="-285750">
              <a:buFontTx/>
              <a:buChar char="-"/>
            </a:pPr>
            <a:r>
              <a:rPr lang="en-US" sz="36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Luyện đọc lại bài</a:t>
            </a:r>
          </a:p>
          <a:p>
            <a:pPr marL="285750" indent="-285750">
              <a:buFontTx/>
              <a:buChar char="-"/>
            </a:pPr>
            <a:r>
              <a:rPr lang="en-US" sz="36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Xem trước bài cho tiết học sau.</a:t>
            </a:r>
          </a:p>
        </p:txBody>
      </p:sp>
    </p:spTree>
    <p:extLst>
      <p:ext uri="{BB962C8B-B14F-4D97-AF65-F5344CB8AC3E}">
        <p14:creationId xmlns:p14="http://schemas.microsoft.com/office/powerpoint/2010/main" val="271033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319" y="1575375"/>
            <a:ext cx="4618400" cy="51302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66119" y="1533465"/>
            <a:ext cx="4147477" cy="53245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bay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lửa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8719" y="-76200"/>
            <a:ext cx="54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61783" y="39118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99919" y="838200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-15081" y="185410"/>
            <a:ext cx="3200400" cy="1389965"/>
          </a:xfrm>
          <a:prstGeom prst="cloud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Giọng đọc: vui tươi, khẩn trương.</a:t>
            </a:r>
          </a:p>
        </p:txBody>
      </p:sp>
    </p:spTree>
    <p:extLst>
      <p:ext uri="{BB962C8B-B14F-4D97-AF65-F5344CB8AC3E}">
        <p14:creationId xmlns:p14="http://schemas.microsoft.com/office/powerpoint/2010/main" val="388800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2869EB0-1D9B-4C94-9026-C0DEA5BDA0B4}"/>
              </a:ext>
            </a:extLst>
          </p:cNvPr>
          <p:cNvSpPr/>
          <p:nvPr/>
        </p:nvSpPr>
        <p:spPr>
          <a:xfrm>
            <a:off x="4404519" y="1683127"/>
            <a:ext cx="3581400" cy="42780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cấy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thù</a:t>
            </a: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nấu</a:t>
            </a: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bú</a:t>
            </a: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4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3CF583B-8874-4BFA-9603-758B8BD14966}"/>
              </a:ext>
            </a:extLst>
          </p:cNvPr>
          <p:cNvSpPr/>
          <p:nvPr/>
        </p:nvSpPr>
        <p:spPr>
          <a:xfrm>
            <a:off x="8366919" y="1647885"/>
            <a:ext cx="3718719" cy="42780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Mọi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chăng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b="1" i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Trinh </a:t>
            </a:r>
            <a:r>
              <a:rPr lang="en-US" sz="3200" b="1" i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34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3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9" y="1435080"/>
            <a:ext cx="4191000" cy="4953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718719" y="10180"/>
            <a:ext cx="54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61783" y="39118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99919" y="838200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3980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9293" y="1600200"/>
            <a:ext cx="4038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Hồng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chảy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chạy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Lịch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bay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đỏ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Cờ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vẫy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gió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thành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thơ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mùa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lửa.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2869EB0-1D9B-4C94-9026-C0DEA5BDA0B4}"/>
              </a:ext>
            </a:extLst>
          </p:cNvPr>
          <p:cNvSpPr/>
          <p:nvPr/>
        </p:nvSpPr>
        <p:spPr>
          <a:xfrm>
            <a:off x="4633119" y="1600200"/>
            <a:ext cx="464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cấy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lúa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thù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thổi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nấu.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bú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ngủ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chơi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khóc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cười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nhìn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3CF583B-8874-4BFA-9603-758B8BD14966}"/>
              </a:ext>
            </a:extLst>
          </p:cNvPr>
          <p:cNvSpPr/>
          <p:nvPr/>
        </p:nvSpPr>
        <p:spPr>
          <a:xfrm>
            <a:off x="8443119" y="1066800"/>
            <a:ext cx="371871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Mọi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Nên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rộn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vừa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ra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chăng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đem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nhỏ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Góp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đời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chung.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kumimoji="0" lang="en-US" sz="32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Trinh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294FB860-B37B-4137-B555-9931B75B1950}"/>
              </a:ext>
            </a:extLst>
          </p:cNvPr>
          <p:cNvSpPr/>
          <p:nvPr/>
        </p:nvSpPr>
        <p:spPr>
          <a:xfrm>
            <a:off x="38100" y="1296413"/>
            <a:ext cx="503238" cy="431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altLang="en-US" sz="3200" noProof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4C2FAF99-1FFF-4D72-A3A6-51D876D5B20E}"/>
              </a:ext>
            </a:extLst>
          </p:cNvPr>
          <p:cNvSpPr/>
          <p:nvPr/>
        </p:nvSpPr>
        <p:spPr>
          <a:xfrm>
            <a:off x="4189203" y="1255229"/>
            <a:ext cx="504825" cy="431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altLang="en-US" sz="3200" noProof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203FDA2D-4676-443F-A904-5C7EC54E63A5}"/>
              </a:ext>
            </a:extLst>
          </p:cNvPr>
          <p:cNvSpPr/>
          <p:nvPr/>
        </p:nvSpPr>
        <p:spPr>
          <a:xfrm>
            <a:off x="8011430" y="1296413"/>
            <a:ext cx="504825" cy="431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altLang="en-US" sz="3200" noProof="1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813719" y="5029200"/>
            <a:ext cx="1143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110365" y="6477000"/>
            <a:ext cx="1143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042819" y="3048000"/>
            <a:ext cx="9525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042819" y="3575179"/>
            <a:ext cx="1143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954311" y="2514600"/>
            <a:ext cx="1143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18719" y="10180"/>
            <a:ext cx="54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61783" y="39118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99919" y="838200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4727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4119" y="1762432"/>
            <a:ext cx="2505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từ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95166" y="2590800"/>
            <a:ext cx="3200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vẫy gió</a:t>
            </a:r>
          </a:p>
          <a:p>
            <a:pPr>
              <a:spcBef>
                <a:spcPts val="1800"/>
              </a:spcBef>
            </a:pP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lửa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nấu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2770086-C3C8-4104-9379-7C678F39EC55}"/>
              </a:ext>
            </a:extLst>
          </p:cNvPr>
          <p:cNvSpPr txBox="1"/>
          <p:nvPr/>
        </p:nvSpPr>
        <p:spPr>
          <a:xfrm>
            <a:off x="7833519" y="1762432"/>
            <a:ext cx="2504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5422B75C-AC54-420B-94F2-5F75377FB2EC}"/>
              </a:ext>
            </a:extLst>
          </p:cNvPr>
          <p:cNvCxnSpPr/>
          <p:nvPr/>
        </p:nvCxnSpPr>
        <p:spPr>
          <a:xfrm>
            <a:off x="4480719" y="2054819"/>
            <a:ext cx="0" cy="40138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20">
            <a:extLst>
              <a:ext uri="{FF2B5EF4-FFF2-40B4-BE49-F238E27FC236}">
                <a16:creationId xmlns:a16="http://schemas.microsoft.com/office/drawing/2014/main" xmlns="" id="{8E5F4AA9-88DD-4C6F-AFC7-63BF1063F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626" y="2686664"/>
            <a:ext cx="24054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b="1" dirty="0">
                <a:solidFill>
                  <a:srgbClr val="CC3300"/>
                </a:solidFill>
                <a:latin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28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vi-VN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altLang="vi-VN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 Box 20">
            <a:extLst>
              <a:ext uri="{FF2B5EF4-FFF2-40B4-BE49-F238E27FC236}">
                <a16:creationId xmlns:a16="http://schemas.microsoft.com/office/drawing/2014/main" xmlns="" id="{A5BACAEC-EB16-4AE9-8ABE-EBCB9F431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8485" y="2676832"/>
            <a:ext cx="544223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Sông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</a:t>
            </a:r>
          </a:p>
          <a:p>
            <a:pPr eaLnBrk="1" hangingPunct="1"/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18719" y="10180"/>
            <a:ext cx="54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61783" y="39118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99919" y="838200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2129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songhong">
            <a:extLst>
              <a:ext uri="{FF2B5EF4-FFF2-40B4-BE49-F238E27FC236}">
                <a16:creationId xmlns:a16="http://schemas.microsoft.com/office/drawing/2014/main" xmlns="" id="{3EDAF40D-97F6-43C5-8094-7437E3EEC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919" y="215900"/>
            <a:ext cx="9144000" cy="557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5">
            <a:extLst>
              <a:ext uri="{FF2B5EF4-FFF2-40B4-BE49-F238E27FC236}">
                <a16:creationId xmlns:a16="http://schemas.microsoft.com/office/drawing/2014/main" xmlns="" id="{37CA9F04-2552-4623-98C4-A3B5772DD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719" y="5940425"/>
            <a:ext cx="9753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Sông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Hồng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ông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lớn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nhất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miền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Bắc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chảy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qua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Nội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4119" y="1762432"/>
            <a:ext cx="2505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từ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95166" y="2590800"/>
            <a:ext cx="3200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vẫy gió</a:t>
            </a:r>
          </a:p>
          <a:p>
            <a:pPr>
              <a:spcBef>
                <a:spcPts val="1800"/>
              </a:spcBef>
            </a:pP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lửa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nấu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2770086-C3C8-4104-9379-7C678F39EC55}"/>
              </a:ext>
            </a:extLst>
          </p:cNvPr>
          <p:cNvSpPr txBox="1"/>
          <p:nvPr/>
        </p:nvSpPr>
        <p:spPr>
          <a:xfrm>
            <a:off x="6843103" y="1755058"/>
            <a:ext cx="2504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5422B75C-AC54-420B-94F2-5F75377FB2EC}"/>
              </a:ext>
            </a:extLst>
          </p:cNvPr>
          <p:cNvCxnSpPr/>
          <p:nvPr/>
        </p:nvCxnSpPr>
        <p:spPr>
          <a:xfrm>
            <a:off x="4480719" y="2054819"/>
            <a:ext cx="0" cy="40138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20">
            <a:extLst>
              <a:ext uri="{FF2B5EF4-FFF2-40B4-BE49-F238E27FC236}">
                <a16:creationId xmlns:a16="http://schemas.microsoft.com/office/drawing/2014/main" xmlns="" id="{8E5F4AA9-88DD-4C6F-AFC7-63BF1063F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626" y="2686664"/>
            <a:ext cx="24054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vi-VN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28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vi-VN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altLang="vi-VN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 Box 20">
            <a:extLst>
              <a:ext uri="{FF2B5EF4-FFF2-40B4-BE49-F238E27FC236}">
                <a16:creationId xmlns:a16="http://schemas.microsoft.com/office/drawing/2014/main" xmlns="" id="{A5BACAEC-EB16-4AE9-8ABE-EBCB9F431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8485" y="2676832"/>
            <a:ext cx="544223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</a:t>
            </a:r>
          </a:p>
          <a:p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 Box 21">
            <a:extLst>
              <a:ext uri="{FF2B5EF4-FFF2-40B4-BE49-F238E27FC236}">
                <a16:creationId xmlns:a16="http://schemas.microsoft.com/office/drawing/2014/main" xmlns="" id="{DEDBD43C-84F0-486B-BE58-6BB64E957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116" y="3975889"/>
            <a:ext cx="2405494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Vào </a:t>
            </a:r>
            <a:r>
              <a:rPr lang="en-US" altLang="vi-VN" sz="28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vi-VN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Text Box 21">
            <a:extLst>
              <a:ext uri="{FF2B5EF4-FFF2-40B4-BE49-F238E27FC236}">
                <a16:creationId xmlns:a16="http://schemas.microsoft.com/office/drawing/2014/main" xmlns="" id="{9BA0B40B-21FD-40A6-9DE8-AEFBCA57F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8618" y="3971954"/>
            <a:ext cx="61131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altLang="vi-VN" sz="2800" b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cấy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gặt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altLang="vi-VN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8719" y="10180"/>
            <a:ext cx="54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61783" y="39118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99919" y="838200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3547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xmlns="" id="{6125C194-2FCB-43D8-93E3-10C7CF0F4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9" y="5968425"/>
            <a:ext cx="1028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Commercial Script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mùa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ước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vào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thời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gian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gieo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hạt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cấy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lúa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hoặc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gặt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hái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</a:p>
        </p:txBody>
      </p:sp>
      <p:pic>
        <p:nvPicPr>
          <p:cNvPr id="22531" name="Picture 3" descr="1_133">
            <a:extLst>
              <a:ext uri="{FF2B5EF4-FFF2-40B4-BE49-F238E27FC236}">
                <a16:creationId xmlns:a16="http://schemas.microsoft.com/office/drawing/2014/main" xmlns="" id="{EE699942-2C42-427E-B67B-5112EFA8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919" y="179388"/>
            <a:ext cx="9144000" cy="5764212"/>
          </a:xfrm>
          <a:prstGeom prst="rect">
            <a:avLst/>
          </a:prstGeom>
          <a:noFill/>
          <a:ln w="28575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989</Words>
  <Application>Microsoft Office PowerPoint</Application>
  <PresentationFormat>Custom</PresentationFormat>
  <Paragraphs>249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Office Theme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Windows User</cp:lastModifiedBy>
  <cp:revision>30</cp:revision>
  <dcterms:created xsi:type="dcterms:W3CDTF">2006-08-16T00:00:00Z</dcterms:created>
  <dcterms:modified xsi:type="dcterms:W3CDTF">2021-10-30T08:16:18Z</dcterms:modified>
</cp:coreProperties>
</file>