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3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5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1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6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0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4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0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3D85C-EA3D-46D4-93A2-DAB437E422F9}" type="datetimeFigureOut">
              <a:rPr lang="en-US" smtClean="0"/>
              <a:t>02/02/2021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12A8-C697-4F2E-8ECA-3B91EDD2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7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2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8685" y="587824"/>
            <a:ext cx="9144000" cy="3536089"/>
          </a:xfrm>
        </p:spPr>
        <p:txBody>
          <a:bodyPr>
            <a:normAutofit/>
          </a:bodyPr>
          <a:lstStyle/>
          <a:p>
            <a:r>
              <a:rPr lang="en-US" sz="67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8</a:t>
            </a:r>
            <a:br>
              <a:rPr lang="en-US" sz="67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67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best bed!</a:t>
            </a:r>
            <a:br>
              <a:rPr lang="en-US" sz="67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i="1" dirty="0" smtClean="0">
                <a:latin typeface="Comic Sans MS" panose="030F0702030302020204" pitchFamily="66" charset="0"/>
              </a:rPr>
              <a:t>Lesson 4</a:t>
            </a:r>
            <a:endParaRPr lang="en-US" i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2263" y="5225143"/>
            <a:ext cx="663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omic Sans MS" panose="030F0702030302020204" pitchFamily="66" charset="0"/>
              </a:rPr>
              <a:t>Tan </a:t>
            </a:r>
            <a:r>
              <a:rPr lang="en-US" sz="3200" i="1" dirty="0" err="1" smtClean="0">
                <a:latin typeface="Comic Sans MS" panose="030F0702030302020204" pitchFamily="66" charset="0"/>
              </a:rPr>
              <a:t>Nhut</a:t>
            </a:r>
            <a:r>
              <a:rPr lang="en-US" sz="3200" i="1" dirty="0" smtClean="0">
                <a:latin typeface="Comic Sans MS" panose="030F0702030302020204" pitchFamily="66" charset="0"/>
              </a:rPr>
              <a:t> 6 Primary School</a:t>
            </a:r>
          </a:p>
          <a:p>
            <a:r>
              <a:rPr lang="en-US" sz="3200" i="1" dirty="0" smtClean="0">
                <a:latin typeface="Comic Sans MS" panose="030F0702030302020204" pitchFamily="66" charset="0"/>
              </a:rPr>
              <a:t>Teacher: Huynh </a:t>
            </a:r>
            <a:r>
              <a:rPr lang="en-US" sz="3200" i="1" dirty="0" err="1" smtClean="0">
                <a:latin typeface="Comic Sans MS" panose="030F0702030302020204" pitchFamily="66" charset="0"/>
              </a:rPr>
              <a:t>Thi</a:t>
            </a:r>
            <a:r>
              <a:rPr lang="en-US" sz="3200" i="1" dirty="0" smtClean="0">
                <a:latin typeface="Comic Sans MS" panose="030F0702030302020204" pitchFamily="66" charset="0"/>
              </a:rPr>
              <a:t> Diem </a:t>
            </a:r>
            <a:r>
              <a:rPr lang="en-US" sz="3200" i="1" dirty="0" err="1" smtClean="0">
                <a:latin typeface="Comic Sans MS" panose="030F0702030302020204" pitchFamily="66" charset="0"/>
              </a:rPr>
              <a:t>Huong</a:t>
            </a:r>
            <a:endParaRPr lang="en-US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8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4368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3. Read again. Circle the words with c saying s and underline the words with g sayings j.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56" y="1584695"/>
            <a:ext cx="4457700" cy="49339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5390606" y="5159831"/>
            <a:ext cx="1349828" cy="914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21369453">
            <a:off x="5843179" y="5205551"/>
            <a:ext cx="1236890" cy="3461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1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4368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3. Read again. Circle the words with c saying s and underline the words with g sayings j.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62" y="1467128"/>
            <a:ext cx="4265567" cy="52284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421086" y="5042263"/>
            <a:ext cx="862148" cy="2612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83234" y="5973412"/>
            <a:ext cx="862148" cy="2612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83234" y="6470207"/>
            <a:ext cx="757646" cy="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341963" y="6133782"/>
            <a:ext cx="1184754" cy="3461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4368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3. Read again. Circle the words with c saying s and underline the words with g sayings j.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958" y="1450949"/>
            <a:ext cx="4325641" cy="54070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457046" y="1610697"/>
            <a:ext cx="1406794" cy="7275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15002" y="4769810"/>
            <a:ext cx="1331271" cy="53370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08941" y="5303518"/>
            <a:ext cx="814373" cy="48332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120695"/>
            <a:ext cx="11469188" cy="66384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784079" y="2181497"/>
            <a:ext cx="222069" cy="4572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719942" y="4201886"/>
            <a:ext cx="222069" cy="4572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903029" y="4659086"/>
            <a:ext cx="32657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75314" y="6614161"/>
            <a:ext cx="32657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00702" y="6659000"/>
            <a:ext cx="32657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8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97" y="596536"/>
            <a:ext cx="11859600" cy="5634446"/>
          </a:xfrm>
          <a:prstGeom prst="rect">
            <a:avLst/>
          </a:prstGeom>
        </p:spPr>
      </p:pic>
      <p:pic>
        <p:nvPicPr>
          <p:cNvPr id="3" name="Track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4730" y="472439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6524" y="3176842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g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0970" y="3178275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0285" y="3163779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g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15082" y="3163779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g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28622" y="3163779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8314" y="4490969"/>
            <a:ext cx="9888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I like living in the </a:t>
            </a:r>
            <a:r>
              <a:rPr 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city</a:t>
            </a:r>
            <a:r>
              <a:rPr lang="en-US" sz="3000" dirty="0" smtClean="0">
                <a:latin typeface="Comic Sans MS" panose="030F0702030302020204" pitchFamily="66" charset="0"/>
              </a:rPr>
              <a:t>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4006" y="5684686"/>
            <a:ext cx="9888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My favorite animal is </a:t>
            </a:r>
            <a:r>
              <a:rPr 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giraffe</a:t>
            </a:r>
            <a:r>
              <a:rPr lang="en-US" sz="3000" dirty="0" smtClean="0">
                <a:latin typeface="Comic Sans MS" panose="030F0702030302020204" pitchFamily="66" charset="0"/>
              </a:rPr>
              <a:t>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0835" y="5083976"/>
            <a:ext cx="9888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There are ten </a:t>
            </a:r>
            <a:r>
              <a:rPr 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fingers </a:t>
            </a:r>
            <a:r>
              <a:rPr lang="en-US" sz="3000" dirty="0" smtClean="0">
                <a:latin typeface="Comic Sans MS" panose="030F0702030302020204" pitchFamily="66" charset="0"/>
              </a:rPr>
              <a:t>on my hands.</a:t>
            </a:r>
            <a:endParaRPr lang="en-US" sz="3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" y="417469"/>
            <a:ext cx="11493356" cy="60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19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6125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Review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1" y="1384663"/>
            <a:ext cx="3056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says 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/s/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98" y="2472976"/>
            <a:ext cx="1561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anose="030F0702030302020204" pitchFamily="66" charset="0"/>
              </a:rPr>
              <a:t>bike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98" y="3664377"/>
            <a:ext cx="2143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anose="030F0702030302020204" pitchFamily="66" charset="0"/>
              </a:rPr>
              <a:t>laugh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97" y="4752690"/>
            <a:ext cx="1561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i</a:t>
            </a:r>
            <a:r>
              <a:rPr lang="en-US" sz="4400" b="1" dirty="0" smtClean="0">
                <a:latin typeface="Comic Sans MS" panose="030F0702030302020204" pitchFamily="66" charset="0"/>
              </a:rPr>
              <a:t>t’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2166430"/>
            <a:ext cx="5033553" cy="335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5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025" y="1354182"/>
            <a:ext cx="3108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says </a:t>
            </a:r>
            <a:r>
              <a:rPr lang="en-US" sz="4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/z/</a:t>
            </a:r>
            <a:endParaRPr lang="en-US" sz="4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26125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Review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1618" y="2499697"/>
            <a:ext cx="2107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anose="030F0702030302020204" pitchFamily="66" charset="0"/>
              </a:rPr>
              <a:t>zebra</a:t>
            </a:r>
            <a:r>
              <a:rPr lang="en-US" sz="4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s</a:t>
            </a:r>
            <a:endParaRPr lang="en-US" sz="4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1619" y="3445525"/>
            <a:ext cx="1668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h</a:t>
            </a:r>
            <a:r>
              <a:rPr lang="en-US" sz="4400" b="1" dirty="0" smtClean="0">
                <a:latin typeface="Comic Sans MS" panose="030F0702030302020204" pitchFamily="66" charset="0"/>
              </a:rPr>
              <a:t>e’</a:t>
            </a:r>
            <a:r>
              <a:rPr lang="en-US" sz="4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s</a:t>
            </a:r>
            <a:endParaRPr lang="en-US" sz="4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0265" y="4391353"/>
            <a:ext cx="2030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anose="030F0702030302020204" pitchFamily="66" charset="0"/>
              </a:rPr>
              <a:t>play</a:t>
            </a:r>
            <a:r>
              <a:rPr lang="en-US" sz="4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s</a:t>
            </a:r>
            <a:endParaRPr lang="en-US" sz="4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233317"/>
            <a:ext cx="4626459" cy="292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3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942" y="1271562"/>
            <a:ext cx="3649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s</a:t>
            </a:r>
            <a:r>
              <a:rPr lang="en-US" sz="4400" b="1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says </a:t>
            </a:r>
            <a:r>
              <a:rPr lang="en-US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/</a:t>
            </a:r>
            <a:r>
              <a:rPr lang="en-US" sz="44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iz</a:t>
            </a:r>
            <a:r>
              <a:rPr lang="en-US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/</a:t>
            </a:r>
            <a:endParaRPr lang="en-US" sz="4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26125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Review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7942" y="2499102"/>
            <a:ext cx="3236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anose="030F0702030302020204" pitchFamily="66" charset="0"/>
              </a:rPr>
              <a:t>sandwich</a:t>
            </a:r>
            <a:r>
              <a:rPr lang="en-US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es</a:t>
            </a:r>
            <a:endParaRPr lang="en-US" sz="4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942" y="3445525"/>
            <a:ext cx="245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anose="030F0702030302020204" pitchFamily="66" charset="0"/>
              </a:rPr>
              <a:t>watch</a:t>
            </a:r>
            <a:r>
              <a:rPr lang="en-US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es</a:t>
            </a:r>
            <a:endParaRPr lang="en-US" sz="4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942" y="4391948"/>
            <a:ext cx="2030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anose="030F0702030302020204" pitchFamily="66" charset="0"/>
              </a:rPr>
              <a:t>fox</a:t>
            </a:r>
            <a:r>
              <a:rPr lang="en-US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es</a:t>
            </a:r>
            <a:endParaRPr lang="en-US" sz="4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/>
          <a:stretch/>
        </p:blipFill>
        <p:spPr>
          <a:xfrm>
            <a:off x="5958175" y="2178897"/>
            <a:ext cx="5053867" cy="3477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72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915" y="219483"/>
            <a:ext cx="6920594" cy="6420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532" y="3044831"/>
            <a:ext cx="276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r>
              <a:rPr lang="en-US" sz="6000" b="1" dirty="0" smtClean="0">
                <a:latin typeface="Comic Sans MS" panose="030F0702030302020204" pitchFamily="66" charset="0"/>
              </a:rPr>
              <a:t>ity</a:t>
            </a: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0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158" b="3498"/>
          <a:stretch/>
        </p:blipFill>
        <p:spPr>
          <a:xfrm>
            <a:off x="4547915" y="287382"/>
            <a:ext cx="6529388" cy="628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532" y="3044831"/>
            <a:ext cx="276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omic Sans MS" panose="030F0702030302020204" pitchFamily="66" charset="0"/>
              </a:rPr>
              <a:t>ca</a:t>
            </a:r>
            <a:r>
              <a:rPr lang="en-US" sz="6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g</a:t>
            </a:r>
            <a:r>
              <a:rPr lang="en-US" sz="6000" b="1" dirty="0" smtClean="0">
                <a:latin typeface="Comic Sans MS" panose="030F0702030302020204" pitchFamily="66" charset="0"/>
              </a:rPr>
              <a:t>e</a:t>
            </a: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0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98" y="624508"/>
            <a:ext cx="4157907" cy="3857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30" y="4481740"/>
            <a:ext cx="276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r>
              <a:rPr lang="en-US" sz="6000" b="1" dirty="0" smtClean="0">
                <a:latin typeface="Comic Sans MS" panose="030F0702030302020204" pitchFamily="66" charset="0"/>
              </a:rPr>
              <a:t>ity</a:t>
            </a: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158" b="3498"/>
          <a:stretch/>
        </p:blipFill>
        <p:spPr>
          <a:xfrm>
            <a:off x="7139164" y="701718"/>
            <a:ext cx="3925075" cy="3780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1179" y="4473964"/>
            <a:ext cx="276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omic Sans MS" panose="030F0702030302020204" pitchFamily="66" charset="0"/>
              </a:rPr>
              <a:t>ca</a:t>
            </a:r>
            <a:r>
              <a:rPr lang="en-US" sz="6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g</a:t>
            </a:r>
            <a:r>
              <a:rPr lang="en-US" sz="6000" b="1" dirty="0" smtClean="0">
                <a:latin typeface="Comic Sans MS" panose="030F0702030302020204" pitchFamily="66" charset="0"/>
              </a:rPr>
              <a:t>e</a:t>
            </a: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9430" y="5339535"/>
            <a:ext cx="1580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/s/</a:t>
            </a:r>
            <a:endParaRPr 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3431" y="5404849"/>
            <a:ext cx="2761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/</a:t>
            </a:r>
            <a:r>
              <a:rPr lang="en-US" sz="5400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dʒ</a:t>
            </a:r>
            <a:r>
              <a:rPr lang="en-US" sz="5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/</a:t>
            </a:r>
            <a:endParaRPr lang="en-US" sz="5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2875"/>
          <a:stretch/>
        </p:blipFill>
        <p:spPr>
          <a:xfrm>
            <a:off x="2369820" y="164372"/>
            <a:ext cx="7126877" cy="3391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997" t="22433" r="337"/>
          <a:stretch/>
        </p:blipFill>
        <p:spPr>
          <a:xfrm>
            <a:off x="2343694" y="3775165"/>
            <a:ext cx="7217166" cy="2690109"/>
          </a:xfrm>
          <a:prstGeom prst="rect">
            <a:avLst/>
          </a:prstGeom>
        </p:spPr>
      </p:pic>
      <p:pic>
        <p:nvPicPr>
          <p:cNvPr id="4" name="Track_7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0080" y="164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13" y="1450249"/>
            <a:ext cx="11925300" cy="3905250"/>
          </a:xfrm>
          <a:prstGeom prst="rect">
            <a:avLst/>
          </a:prstGeom>
        </p:spPr>
      </p:pic>
      <p:pic>
        <p:nvPicPr>
          <p:cNvPr id="3" name="Track_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6457" y="114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139</Words>
  <Application>Microsoft Office PowerPoint</Application>
  <PresentationFormat>Widescreen</PresentationFormat>
  <Paragraphs>35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Unit 8 The best bed! Lesson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The best bed! Lesson 4</dc:title>
  <dc:creator>TRỌNG ÂN HUỲNH</dc:creator>
  <cp:lastModifiedBy>TRỌNG ÂN HUỲNH</cp:lastModifiedBy>
  <cp:revision>65</cp:revision>
  <dcterms:created xsi:type="dcterms:W3CDTF">2021-02-02T01:36:35Z</dcterms:created>
  <dcterms:modified xsi:type="dcterms:W3CDTF">2021-02-02T02:40:54Z</dcterms:modified>
</cp:coreProperties>
</file>