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2" r:id="rId3"/>
    <p:sldId id="333" r:id="rId4"/>
    <p:sldId id="340" r:id="rId5"/>
    <p:sldId id="327" r:id="rId6"/>
    <p:sldId id="341" r:id="rId7"/>
    <p:sldId id="335" r:id="rId8"/>
    <p:sldId id="337" r:id="rId9"/>
    <p:sldId id="342" r:id="rId10"/>
    <p:sldId id="343" r:id="rId11"/>
    <p:sldId id="258" r:id="rId12"/>
    <p:sldId id="346" r:id="rId13"/>
    <p:sldId id="347" r:id="rId14"/>
    <p:sldId id="3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FFF"/>
    <a:srgbClr val="F5CDE1"/>
    <a:srgbClr val="002060"/>
    <a:srgbClr val="52729B"/>
    <a:srgbClr val="FFEF79"/>
    <a:srgbClr val="E377AD"/>
    <a:srgbClr val="DB4D94"/>
    <a:srgbClr val="FFF6BA"/>
    <a:srgbClr val="FAF400"/>
    <a:srgbClr val="B9E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BD9A3-8EFF-4CF9-9A9C-0F4641CA5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FA2E9B-B05E-4E0D-BF9E-7BF31F2E1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52FE88-8B69-4E60-8BA9-0F9521E1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F067B0-AA6E-4CF6-ABDA-CE9134A6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A6E0FF-11D2-470C-9E07-6132F455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5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FC804-523F-4A36-A505-CB1E4114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C51B2C-DB8B-4589-B19C-2BB63121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F17191-97A4-48FA-9A6F-49A74487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F027B1-AEB9-4B6D-9FBC-6A42ABD6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429485-C2D7-4E37-945A-D81EB2D0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4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E533D7-DC36-4597-87FA-F1D2EE032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FB1681-49AB-4522-A44D-E5BF0EFF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623DC-52D4-4EC5-BB28-B3428B8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617F9-F5DC-41F7-B1AD-C42BA83C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192E62-56FD-4B9B-9F66-045779EC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1D39A-809C-43A7-99CD-F80545D1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E73C38-03C6-4E7E-8C99-597B9A322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B78CE8-ECEE-4A48-9EB6-D69DE62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13A81-5EA9-47C5-ADDC-4FAC75E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39AB76-9907-45B5-8DD5-9D46C2C3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52A3F-304D-4DF1-B2DE-5D2B9CA9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16DDEA-7165-414D-A427-F97B04CFD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C3F6DD-F6CD-4490-AFD2-7C4B2BF4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31FCA3-2B14-4C24-9C83-59BE28D3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CF02E6-B42B-4828-9C35-C5A0B7BF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64D32-D78D-4DC6-B3F0-E7037ED0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343A18-42A4-49CB-81B7-74B2BDFC4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3C524B-7D63-441F-868E-1A0C49F3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93BF63-D4EE-466D-A8A0-767840EE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DDDE02-B70B-4D7C-BA2F-D5991663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A70E4E-3025-4823-A531-CAF3681C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FF7E8-C9A7-4DFC-8A72-81D1F940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4637EC-3BDC-4A3B-90D5-F00E691B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0275F0-E748-4482-9C93-8E4BFAF5E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AB145-F505-461A-B908-D5B275880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2A749D-0515-4EA8-A2FB-45B4592B2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9922E1-D700-4232-B505-99086010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5FB824-6DD9-4108-92A6-149143A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488B64-949C-4325-9124-862738BD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2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A6834-C83F-4A21-82C9-F99803F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39015E-1692-464E-BA9A-2C42482F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F63E53-121B-439D-A670-8820EFE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F97-2E4F-4189-BB74-D5021B0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190080-5C00-4403-8143-B708C04C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AEE59E-6E16-4F57-B3C0-A483702F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16E9B-67FA-4013-BF9C-F7DC6C6B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9134B-3E6D-4F5B-9D45-FB421FDC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89012-0EF4-4549-B741-09200132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1F51B6-700C-4916-B57A-83713C30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0FE236-A7FF-40DA-AA0D-03C10AC1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129D9B-B968-4F9D-A102-4C2BC521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0984F8-94E5-4118-8503-70C06F59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EDCCB-C602-445F-9A79-504FF559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01894F7-29BD-4E0A-9486-626D46552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FC6574-AC4F-4F19-B9CF-62559041F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5880DB-79CA-417F-8F22-B4BB196D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37AC4F-51DA-461E-ADEF-0B02501A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D1F38C-9409-42C3-9560-D6BB0F29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5418D8B-BD61-48C9-B8FE-EBE7FE0A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7677A2-1562-4779-904D-BF3EE7EB3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4BDE6-D2A7-4D02-A405-2E7D76E50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B8B2-5983-428B-BCDE-4A509E5367F5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0AF14B-B439-4C65-A112-399A3789F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E9DDA-07CF-4E13-817F-1CC2B7CE2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4" y="-13924"/>
            <a:ext cx="9636823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7" y="715840"/>
            <a:ext cx="5740040" cy="2002619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F3F3D62-96CE-4614-9BF4-0879A2092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15" y="2997808"/>
            <a:ext cx="1267801" cy="1267801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CA9CC37D-3DAC-4D01-A27A-AD170ED53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65" y="2925528"/>
            <a:ext cx="10005850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2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7">
            <a:extLst>
              <a:ext uri="{FF2B5EF4-FFF2-40B4-BE49-F238E27FC236}">
                <a16:creationId xmlns:a16="http://schemas.microsoft.com/office/drawing/2014/main" xmlns="" id="{3BCA08D7-D024-4105-8024-1D7FE18E5707}"/>
              </a:ext>
            </a:extLst>
          </p:cNvPr>
          <p:cNvSpPr/>
          <p:nvPr/>
        </p:nvSpPr>
        <p:spPr>
          <a:xfrm>
            <a:off x="529281" y="135737"/>
            <a:ext cx="11133438" cy="672226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xmlns="" id="{83755283-7602-4914-A85B-FFA44EAB5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15177"/>
              </p:ext>
            </p:extLst>
          </p:nvPr>
        </p:nvGraphicFramePr>
        <p:xfrm>
          <a:off x="778213" y="1486736"/>
          <a:ext cx="10583692" cy="28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923">
                  <a:extLst>
                    <a:ext uri="{9D8B030D-6E8A-4147-A177-3AD203B41FA5}">
                      <a16:colId xmlns:a16="http://schemas.microsoft.com/office/drawing/2014/main" xmlns="" val="346849959"/>
                    </a:ext>
                  </a:extLst>
                </a:gridCol>
                <a:gridCol w="2645923">
                  <a:extLst>
                    <a:ext uri="{9D8B030D-6E8A-4147-A177-3AD203B41FA5}">
                      <a16:colId xmlns:a16="http://schemas.microsoft.com/office/drawing/2014/main" xmlns="" val="3800540201"/>
                    </a:ext>
                  </a:extLst>
                </a:gridCol>
                <a:gridCol w="2645923">
                  <a:extLst>
                    <a:ext uri="{9D8B030D-6E8A-4147-A177-3AD203B41FA5}">
                      <a16:colId xmlns:a16="http://schemas.microsoft.com/office/drawing/2014/main" xmlns="" val="3354814412"/>
                    </a:ext>
                  </a:extLst>
                </a:gridCol>
                <a:gridCol w="2645923">
                  <a:extLst>
                    <a:ext uri="{9D8B030D-6E8A-4147-A177-3AD203B41FA5}">
                      <a16:colId xmlns:a16="http://schemas.microsoft.com/office/drawing/2014/main" xmlns="" val="1347195306"/>
                    </a:ext>
                  </a:extLst>
                </a:gridCol>
              </a:tblGrid>
              <a:tr h="13051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Töø ngöõ chæ </a:t>
                      </a:r>
                      <a:r>
                        <a:rPr lang="en-US" altLang="zh-CN" sz="3600" b="1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ngöôøi</a:t>
                      </a:r>
                      <a:endParaRPr lang="en-US" sz="36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0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Töø ngöõ chæ </a:t>
                      </a:r>
                      <a:r>
                        <a:rPr lang="en-US" altLang="zh-CN" sz="3600" b="1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ñoà vaät</a:t>
                      </a:r>
                      <a:endParaRPr lang="en-US" sz="36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0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Töø ngöõ chæ </a:t>
                      </a:r>
                      <a:r>
                        <a:rPr lang="en-US" altLang="zh-CN" sz="3600" b="1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caây coái</a:t>
                      </a:r>
                      <a:endParaRPr lang="en-US" sz="36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0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Töø ngöõ chæ </a:t>
                      </a:r>
                      <a:r>
                        <a:rPr lang="en-US" altLang="zh-CN" sz="3600" b="1">
                          <a:solidFill>
                            <a:srgbClr val="002060"/>
                          </a:solidFill>
                          <a:latin typeface="VNI-Avo" pitchFamily="2" charset="0"/>
                          <a:ea typeface="仓耳今楷05-6763 W05" panose="02020400000000000000" pitchFamily="18" charset="-122"/>
                        </a:rPr>
                        <a:t>con vaät</a:t>
                      </a:r>
                      <a:endParaRPr lang="en-US" sz="36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5538974"/>
                  </a:ext>
                </a:extLst>
              </a:tr>
              <a:tr h="1539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1413089"/>
                  </a:ext>
                </a:extLst>
              </a:tr>
            </a:tbl>
          </a:graphicData>
        </a:graphic>
      </p:graphicFrame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53ECA9D6-7992-4DA9-8017-19ADE58A977C}"/>
              </a:ext>
            </a:extLst>
          </p:cNvPr>
          <p:cNvSpPr txBox="1"/>
          <p:nvPr/>
        </p:nvSpPr>
        <p:spPr>
          <a:xfrm>
            <a:off x="1274501" y="211072"/>
            <a:ext cx="9508971" cy="1200329"/>
          </a:xfrm>
          <a:custGeom>
            <a:avLst/>
            <a:gdLst>
              <a:gd name="connsiteX0" fmla="*/ 0 w 9508971"/>
              <a:gd name="connsiteY0" fmla="*/ 0 h 1200329"/>
              <a:gd name="connsiteX1" fmla="*/ 499221 w 9508971"/>
              <a:gd name="connsiteY1" fmla="*/ 0 h 1200329"/>
              <a:gd name="connsiteX2" fmla="*/ 998442 w 9508971"/>
              <a:gd name="connsiteY2" fmla="*/ 0 h 1200329"/>
              <a:gd name="connsiteX3" fmla="*/ 1592753 w 9508971"/>
              <a:gd name="connsiteY3" fmla="*/ 0 h 1200329"/>
              <a:gd name="connsiteX4" fmla="*/ 1996884 w 9508971"/>
              <a:gd name="connsiteY4" fmla="*/ 0 h 1200329"/>
              <a:gd name="connsiteX5" fmla="*/ 2591195 w 9508971"/>
              <a:gd name="connsiteY5" fmla="*/ 0 h 1200329"/>
              <a:gd name="connsiteX6" fmla="*/ 3185505 w 9508971"/>
              <a:gd name="connsiteY6" fmla="*/ 0 h 1200329"/>
              <a:gd name="connsiteX7" fmla="*/ 3779816 w 9508971"/>
              <a:gd name="connsiteY7" fmla="*/ 0 h 1200329"/>
              <a:gd name="connsiteX8" fmla="*/ 4088858 w 9508971"/>
              <a:gd name="connsiteY8" fmla="*/ 0 h 1200329"/>
              <a:gd name="connsiteX9" fmla="*/ 4397899 w 9508971"/>
              <a:gd name="connsiteY9" fmla="*/ 0 h 1200329"/>
              <a:gd name="connsiteX10" fmla="*/ 4802030 w 9508971"/>
              <a:gd name="connsiteY10" fmla="*/ 0 h 1200329"/>
              <a:gd name="connsiteX11" fmla="*/ 5396341 w 9508971"/>
              <a:gd name="connsiteY11" fmla="*/ 0 h 1200329"/>
              <a:gd name="connsiteX12" fmla="*/ 5705383 w 9508971"/>
              <a:gd name="connsiteY12" fmla="*/ 0 h 1200329"/>
              <a:gd name="connsiteX13" fmla="*/ 6014424 w 9508971"/>
              <a:gd name="connsiteY13" fmla="*/ 0 h 1200329"/>
              <a:gd name="connsiteX14" fmla="*/ 6513645 w 9508971"/>
              <a:gd name="connsiteY14" fmla="*/ 0 h 1200329"/>
              <a:gd name="connsiteX15" fmla="*/ 7203046 w 9508971"/>
              <a:gd name="connsiteY15" fmla="*/ 0 h 1200329"/>
              <a:gd name="connsiteX16" fmla="*/ 7892446 w 9508971"/>
              <a:gd name="connsiteY16" fmla="*/ 0 h 1200329"/>
              <a:gd name="connsiteX17" fmla="*/ 8391667 w 9508971"/>
              <a:gd name="connsiteY17" fmla="*/ 0 h 1200329"/>
              <a:gd name="connsiteX18" fmla="*/ 8985978 w 9508971"/>
              <a:gd name="connsiteY18" fmla="*/ 0 h 1200329"/>
              <a:gd name="connsiteX19" fmla="*/ 9508971 w 9508971"/>
              <a:gd name="connsiteY19" fmla="*/ 0 h 1200329"/>
              <a:gd name="connsiteX20" fmla="*/ 9508971 w 9508971"/>
              <a:gd name="connsiteY20" fmla="*/ 376103 h 1200329"/>
              <a:gd name="connsiteX21" fmla="*/ 9508971 w 9508971"/>
              <a:gd name="connsiteY21" fmla="*/ 764209 h 1200329"/>
              <a:gd name="connsiteX22" fmla="*/ 9508971 w 9508971"/>
              <a:gd name="connsiteY22" fmla="*/ 1200329 h 1200329"/>
              <a:gd name="connsiteX23" fmla="*/ 9009750 w 9508971"/>
              <a:gd name="connsiteY23" fmla="*/ 1200329 h 1200329"/>
              <a:gd name="connsiteX24" fmla="*/ 8320350 w 9508971"/>
              <a:gd name="connsiteY24" fmla="*/ 1200329 h 1200329"/>
              <a:gd name="connsiteX25" fmla="*/ 7535860 w 9508971"/>
              <a:gd name="connsiteY25" fmla="*/ 1200329 h 1200329"/>
              <a:gd name="connsiteX26" fmla="*/ 6751369 w 9508971"/>
              <a:gd name="connsiteY26" fmla="*/ 1200329 h 1200329"/>
              <a:gd name="connsiteX27" fmla="*/ 6252148 w 9508971"/>
              <a:gd name="connsiteY27" fmla="*/ 1200329 h 1200329"/>
              <a:gd name="connsiteX28" fmla="*/ 5467658 w 9508971"/>
              <a:gd name="connsiteY28" fmla="*/ 1200329 h 1200329"/>
              <a:gd name="connsiteX29" fmla="*/ 5063527 w 9508971"/>
              <a:gd name="connsiteY29" fmla="*/ 1200329 h 1200329"/>
              <a:gd name="connsiteX30" fmla="*/ 4374127 w 9508971"/>
              <a:gd name="connsiteY30" fmla="*/ 1200329 h 1200329"/>
              <a:gd name="connsiteX31" fmla="*/ 4065085 w 9508971"/>
              <a:gd name="connsiteY31" fmla="*/ 1200329 h 1200329"/>
              <a:gd name="connsiteX32" fmla="*/ 3660954 w 9508971"/>
              <a:gd name="connsiteY32" fmla="*/ 1200329 h 1200329"/>
              <a:gd name="connsiteX33" fmla="*/ 3351912 w 9508971"/>
              <a:gd name="connsiteY33" fmla="*/ 1200329 h 1200329"/>
              <a:gd name="connsiteX34" fmla="*/ 3042871 w 9508971"/>
              <a:gd name="connsiteY34" fmla="*/ 1200329 h 1200329"/>
              <a:gd name="connsiteX35" fmla="*/ 2638739 w 9508971"/>
              <a:gd name="connsiteY35" fmla="*/ 1200329 h 1200329"/>
              <a:gd name="connsiteX36" fmla="*/ 2139518 w 9508971"/>
              <a:gd name="connsiteY36" fmla="*/ 1200329 h 1200329"/>
              <a:gd name="connsiteX37" fmla="*/ 1830477 w 9508971"/>
              <a:gd name="connsiteY37" fmla="*/ 1200329 h 1200329"/>
              <a:gd name="connsiteX38" fmla="*/ 1141077 w 9508971"/>
              <a:gd name="connsiteY38" fmla="*/ 1200329 h 1200329"/>
              <a:gd name="connsiteX39" fmla="*/ 546766 w 9508971"/>
              <a:gd name="connsiteY39" fmla="*/ 1200329 h 1200329"/>
              <a:gd name="connsiteX40" fmla="*/ 0 w 9508971"/>
              <a:gd name="connsiteY40" fmla="*/ 1200329 h 1200329"/>
              <a:gd name="connsiteX41" fmla="*/ 0 w 9508971"/>
              <a:gd name="connsiteY41" fmla="*/ 812223 h 1200329"/>
              <a:gd name="connsiteX42" fmla="*/ 0 w 9508971"/>
              <a:gd name="connsiteY42" fmla="*/ 448123 h 1200329"/>
              <a:gd name="connsiteX43" fmla="*/ 0 w 9508971"/>
              <a:gd name="connsiteY4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508971" h="1200329" extrusionOk="0">
                <a:moveTo>
                  <a:pt x="0" y="0"/>
                </a:moveTo>
                <a:cubicBezTo>
                  <a:pt x="215447" y="-35372"/>
                  <a:pt x="324290" y="46090"/>
                  <a:pt x="499221" y="0"/>
                </a:cubicBezTo>
                <a:cubicBezTo>
                  <a:pt x="674152" y="-46090"/>
                  <a:pt x="836723" y="2164"/>
                  <a:pt x="998442" y="0"/>
                </a:cubicBezTo>
                <a:cubicBezTo>
                  <a:pt x="1160161" y="-2164"/>
                  <a:pt x="1445388" y="1062"/>
                  <a:pt x="1592753" y="0"/>
                </a:cubicBezTo>
                <a:cubicBezTo>
                  <a:pt x="1740118" y="-1062"/>
                  <a:pt x="1797337" y="27513"/>
                  <a:pt x="1996884" y="0"/>
                </a:cubicBezTo>
                <a:cubicBezTo>
                  <a:pt x="2196431" y="-27513"/>
                  <a:pt x="2338464" y="43279"/>
                  <a:pt x="2591195" y="0"/>
                </a:cubicBezTo>
                <a:cubicBezTo>
                  <a:pt x="2843926" y="-43279"/>
                  <a:pt x="3014116" y="59410"/>
                  <a:pt x="3185505" y="0"/>
                </a:cubicBezTo>
                <a:cubicBezTo>
                  <a:pt x="3356894" y="-59410"/>
                  <a:pt x="3587357" y="36549"/>
                  <a:pt x="3779816" y="0"/>
                </a:cubicBezTo>
                <a:cubicBezTo>
                  <a:pt x="3972275" y="-36549"/>
                  <a:pt x="4010377" y="13951"/>
                  <a:pt x="4088858" y="0"/>
                </a:cubicBezTo>
                <a:cubicBezTo>
                  <a:pt x="4167339" y="-13951"/>
                  <a:pt x="4280395" y="27398"/>
                  <a:pt x="4397899" y="0"/>
                </a:cubicBezTo>
                <a:cubicBezTo>
                  <a:pt x="4515403" y="-27398"/>
                  <a:pt x="4697834" y="20156"/>
                  <a:pt x="4802030" y="0"/>
                </a:cubicBezTo>
                <a:cubicBezTo>
                  <a:pt x="4906226" y="-20156"/>
                  <a:pt x="5157071" y="67634"/>
                  <a:pt x="5396341" y="0"/>
                </a:cubicBezTo>
                <a:cubicBezTo>
                  <a:pt x="5635611" y="-67634"/>
                  <a:pt x="5628696" y="35731"/>
                  <a:pt x="5705383" y="0"/>
                </a:cubicBezTo>
                <a:cubicBezTo>
                  <a:pt x="5782070" y="-35731"/>
                  <a:pt x="5888920" y="2069"/>
                  <a:pt x="6014424" y="0"/>
                </a:cubicBezTo>
                <a:cubicBezTo>
                  <a:pt x="6139928" y="-2069"/>
                  <a:pt x="6290370" y="39009"/>
                  <a:pt x="6513645" y="0"/>
                </a:cubicBezTo>
                <a:cubicBezTo>
                  <a:pt x="6736920" y="-39009"/>
                  <a:pt x="6984460" y="12515"/>
                  <a:pt x="7203046" y="0"/>
                </a:cubicBezTo>
                <a:cubicBezTo>
                  <a:pt x="7421632" y="-12515"/>
                  <a:pt x="7704990" y="22366"/>
                  <a:pt x="7892446" y="0"/>
                </a:cubicBezTo>
                <a:cubicBezTo>
                  <a:pt x="8079902" y="-22366"/>
                  <a:pt x="8184640" y="14698"/>
                  <a:pt x="8391667" y="0"/>
                </a:cubicBezTo>
                <a:cubicBezTo>
                  <a:pt x="8598694" y="-14698"/>
                  <a:pt x="8783745" y="33444"/>
                  <a:pt x="8985978" y="0"/>
                </a:cubicBezTo>
                <a:cubicBezTo>
                  <a:pt x="9188211" y="-33444"/>
                  <a:pt x="9332024" y="9191"/>
                  <a:pt x="9508971" y="0"/>
                </a:cubicBezTo>
                <a:cubicBezTo>
                  <a:pt x="9545983" y="82766"/>
                  <a:pt x="9478855" y="252633"/>
                  <a:pt x="9508971" y="376103"/>
                </a:cubicBezTo>
                <a:cubicBezTo>
                  <a:pt x="9539087" y="499573"/>
                  <a:pt x="9478273" y="628431"/>
                  <a:pt x="9508971" y="764209"/>
                </a:cubicBezTo>
                <a:cubicBezTo>
                  <a:pt x="9539669" y="899987"/>
                  <a:pt x="9478143" y="1032364"/>
                  <a:pt x="9508971" y="1200329"/>
                </a:cubicBezTo>
                <a:cubicBezTo>
                  <a:pt x="9305324" y="1256616"/>
                  <a:pt x="9181001" y="1200192"/>
                  <a:pt x="9009750" y="1200329"/>
                </a:cubicBezTo>
                <a:cubicBezTo>
                  <a:pt x="8838499" y="1200466"/>
                  <a:pt x="8586531" y="1141161"/>
                  <a:pt x="8320350" y="1200329"/>
                </a:cubicBezTo>
                <a:cubicBezTo>
                  <a:pt x="8054169" y="1259497"/>
                  <a:pt x="7773633" y="1200323"/>
                  <a:pt x="7535860" y="1200329"/>
                </a:cubicBezTo>
                <a:cubicBezTo>
                  <a:pt x="7298087" y="1200335"/>
                  <a:pt x="7114891" y="1130405"/>
                  <a:pt x="6751369" y="1200329"/>
                </a:cubicBezTo>
                <a:cubicBezTo>
                  <a:pt x="6387847" y="1270253"/>
                  <a:pt x="6436470" y="1179085"/>
                  <a:pt x="6252148" y="1200329"/>
                </a:cubicBezTo>
                <a:cubicBezTo>
                  <a:pt x="6067826" y="1221573"/>
                  <a:pt x="5699032" y="1188312"/>
                  <a:pt x="5467658" y="1200329"/>
                </a:cubicBezTo>
                <a:cubicBezTo>
                  <a:pt x="5236284" y="1212346"/>
                  <a:pt x="5262430" y="1181974"/>
                  <a:pt x="5063527" y="1200329"/>
                </a:cubicBezTo>
                <a:cubicBezTo>
                  <a:pt x="4864624" y="1218684"/>
                  <a:pt x="4573630" y="1190810"/>
                  <a:pt x="4374127" y="1200329"/>
                </a:cubicBezTo>
                <a:cubicBezTo>
                  <a:pt x="4174624" y="1209848"/>
                  <a:pt x="4161572" y="1183103"/>
                  <a:pt x="4065085" y="1200329"/>
                </a:cubicBezTo>
                <a:cubicBezTo>
                  <a:pt x="3968598" y="1217555"/>
                  <a:pt x="3829713" y="1163465"/>
                  <a:pt x="3660954" y="1200329"/>
                </a:cubicBezTo>
                <a:cubicBezTo>
                  <a:pt x="3492195" y="1237193"/>
                  <a:pt x="3418728" y="1191784"/>
                  <a:pt x="3351912" y="1200329"/>
                </a:cubicBezTo>
                <a:cubicBezTo>
                  <a:pt x="3285096" y="1208874"/>
                  <a:pt x="3125488" y="1175771"/>
                  <a:pt x="3042871" y="1200329"/>
                </a:cubicBezTo>
                <a:cubicBezTo>
                  <a:pt x="2960254" y="1224887"/>
                  <a:pt x="2806460" y="1197931"/>
                  <a:pt x="2638739" y="1200329"/>
                </a:cubicBezTo>
                <a:cubicBezTo>
                  <a:pt x="2471018" y="1202727"/>
                  <a:pt x="2317626" y="1164089"/>
                  <a:pt x="2139518" y="1200329"/>
                </a:cubicBezTo>
                <a:cubicBezTo>
                  <a:pt x="1961410" y="1236569"/>
                  <a:pt x="1917196" y="1164522"/>
                  <a:pt x="1830477" y="1200329"/>
                </a:cubicBezTo>
                <a:cubicBezTo>
                  <a:pt x="1743758" y="1236136"/>
                  <a:pt x="1474024" y="1121063"/>
                  <a:pt x="1141077" y="1200329"/>
                </a:cubicBezTo>
                <a:cubicBezTo>
                  <a:pt x="808130" y="1279595"/>
                  <a:pt x="832427" y="1184012"/>
                  <a:pt x="546766" y="1200329"/>
                </a:cubicBezTo>
                <a:cubicBezTo>
                  <a:pt x="261105" y="1216646"/>
                  <a:pt x="138604" y="1195355"/>
                  <a:pt x="0" y="1200329"/>
                </a:cubicBezTo>
                <a:cubicBezTo>
                  <a:pt x="-25705" y="1019095"/>
                  <a:pt x="23934" y="950239"/>
                  <a:pt x="0" y="812223"/>
                </a:cubicBezTo>
                <a:cubicBezTo>
                  <a:pt x="-23934" y="674207"/>
                  <a:pt x="24728" y="607303"/>
                  <a:pt x="0" y="448123"/>
                </a:cubicBezTo>
                <a:cubicBezTo>
                  <a:pt x="-24728" y="288943"/>
                  <a:pt x="29966" y="1410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rtl="0"/>
            <a:r>
              <a:rPr lang="vi-VN" altLang="zh-CN" sz="3600" b="0" i="0" u="none" strike="noStrike" kern="1200" baseline="0">
                <a:solidFill>
                  <a:srgbClr val="C00000"/>
                </a:solidFill>
                <a:latin typeface="Arial" panose="020B0604020202020204" pitchFamily="34" charset="0"/>
              </a:rPr>
              <a:t>3. Tìm từ ngữ chỉ sự vật (người, đồ vật, cây cối,…) phù hợp với từng tranh.</a:t>
            </a:r>
            <a:endParaRPr lang="zh-CN" altLang="en-US" sz="3600" b="0" i="0" u="none" strike="noStrike" kern="1200" baseline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8A9E352-5537-4CF8-9299-8DDF2C244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2" y="1470367"/>
            <a:ext cx="10607143" cy="28928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D841B5D-A14F-4476-B811-5420865C84A0}"/>
              </a:ext>
            </a:extLst>
          </p:cNvPr>
          <p:cNvSpPr/>
          <p:nvPr/>
        </p:nvSpPr>
        <p:spPr>
          <a:xfrm>
            <a:off x="1631576" y="5386650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2. học sinh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D1879A7-AEBC-488B-9C99-C63A1DCFEBE2}"/>
              </a:ext>
            </a:extLst>
          </p:cNvPr>
          <p:cNvSpPr/>
          <p:nvPr/>
        </p:nvSpPr>
        <p:spPr>
          <a:xfrm>
            <a:off x="1631575" y="6057920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3. sách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9388F5B-70D5-4893-81A9-1A4C08056161}"/>
              </a:ext>
            </a:extLst>
          </p:cNvPr>
          <p:cNvSpPr/>
          <p:nvPr/>
        </p:nvSpPr>
        <p:spPr>
          <a:xfrm>
            <a:off x="4777824" y="4625735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4. bút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705C565-97B5-46C5-B34A-608607EA26AF}"/>
              </a:ext>
            </a:extLst>
          </p:cNvPr>
          <p:cNvSpPr/>
          <p:nvPr/>
        </p:nvSpPr>
        <p:spPr>
          <a:xfrm>
            <a:off x="4777824" y="5386650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5. mèo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030D80-A2BA-492D-9ED8-079F2D2A9F01}"/>
              </a:ext>
            </a:extLst>
          </p:cNvPr>
          <p:cNvSpPr/>
          <p:nvPr/>
        </p:nvSpPr>
        <p:spPr>
          <a:xfrm>
            <a:off x="4777824" y="6065324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6. trâu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7A50235-490B-4E42-BB2F-C6A01E2FD61E}"/>
              </a:ext>
            </a:extLst>
          </p:cNvPr>
          <p:cNvSpPr/>
          <p:nvPr/>
        </p:nvSpPr>
        <p:spPr>
          <a:xfrm>
            <a:off x="7756220" y="4625735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7. cây dừa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40B94F0-ED34-4C77-A7BB-97C1373269F0}"/>
              </a:ext>
            </a:extLst>
          </p:cNvPr>
          <p:cNvSpPr/>
          <p:nvPr/>
        </p:nvSpPr>
        <p:spPr>
          <a:xfrm>
            <a:off x="7714124" y="5386650"/>
            <a:ext cx="2220519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8. cây cam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DF2F35-2151-4E09-93BB-30AE054ED27E}"/>
              </a:ext>
            </a:extLst>
          </p:cNvPr>
          <p:cNvSpPr/>
          <p:nvPr/>
        </p:nvSpPr>
        <p:spPr>
          <a:xfrm>
            <a:off x="1631577" y="4625735"/>
            <a:ext cx="2178424" cy="530164"/>
          </a:xfrm>
          <a:prstGeom prst="roundRect">
            <a:avLst/>
          </a:prstGeom>
          <a:solidFill>
            <a:srgbClr val="FFE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ea typeface="仓耳今楷05-6763 W05" panose="02020400000000000000" pitchFamily="18" charset="-122"/>
              </a:rPr>
              <a:t>1. cô giáo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0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4.44444E-6 L -0.05117 -0.2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04961 -0.26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211 -0.4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9466 -0.16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076 -0.36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3431 -0.3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11966 -0.250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11576 -0.263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xmlns="" id="{91809EAE-D4DB-4FDC-9704-325B560DEBA1}"/>
              </a:ext>
            </a:extLst>
          </p:cNvPr>
          <p:cNvSpPr txBox="1"/>
          <p:nvPr/>
        </p:nvSpPr>
        <p:spPr>
          <a:xfrm>
            <a:off x="1122515" y="871311"/>
            <a:ext cx="9508971" cy="584775"/>
          </a:xfrm>
          <a:custGeom>
            <a:avLst/>
            <a:gdLst>
              <a:gd name="connsiteX0" fmla="*/ 0 w 9508971"/>
              <a:gd name="connsiteY0" fmla="*/ 0 h 584775"/>
              <a:gd name="connsiteX1" fmla="*/ 499221 w 9508971"/>
              <a:gd name="connsiteY1" fmla="*/ 0 h 584775"/>
              <a:gd name="connsiteX2" fmla="*/ 998442 w 9508971"/>
              <a:gd name="connsiteY2" fmla="*/ 0 h 584775"/>
              <a:gd name="connsiteX3" fmla="*/ 1592753 w 9508971"/>
              <a:gd name="connsiteY3" fmla="*/ 0 h 584775"/>
              <a:gd name="connsiteX4" fmla="*/ 1996884 w 9508971"/>
              <a:gd name="connsiteY4" fmla="*/ 0 h 584775"/>
              <a:gd name="connsiteX5" fmla="*/ 2591195 w 9508971"/>
              <a:gd name="connsiteY5" fmla="*/ 0 h 584775"/>
              <a:gd name="connsiteX6" fmla="*/ 3185505 w 9508971"/>
              <a:gd name="connsiteY6" fmla="*/ 0 h 584775"/>
              <a:gd name="connsiteX7" fmla="*/ 3779816 w 9508971"/>
              <a:gd name="connsiteY7" fmla="*/ 0 h 584775"/>
              <a:gd name="connsiteX8" fmla="*/ 4088858 w 9508971"/>
              <a:gd name="connsiteY8" fmla="*/ 0 h 584775"/>
              <a:gd name="connsiteX9" fmla="*/ 4397899 w 9508971"/>
              <a:gd name="connsiteY9" fmla="*/ 0 h 584775"/>
              <a:gd name="connsiteX10" fmla="*/ 4802030 w 9508971"/>
              <a:gd name="connsiteY10" fmla="*/ 0 h 584775"/>
              <a:gd name="connsiteX11" fmla="*/ 5396341 w 9508971"/>
              <a:gd name="connsiteY11" fmla="*/ 0 h 584775"/>
              <a:gd name="connsiteX12" fmla="*/ 5705383 w 9508971"/>
              <a:gd name="connsiteY12" fmla="*/ 0 h 584775"/>
              <a:gd name="connsiteX13" fmla="*/ 6014424 w 9508971"/>
              <a:gd name="connsiteY13" fmla="*/ 0 h 584775"/>
              <a:gd name="connsiteX14" fmla="*/ 6513645 w 9508971"/>
              <a:gd name="connsiteY14" fmla="*/ 0 h 584775"/>
              <a:gd name="connsiteX15" fmla="*/ 7203046 w 9508971"/>
              <a:gd name="connsiteY15" fmla="*/ 0 h 584775"/>
              <a:gd name="connsiteX16" fmla="*/ 7892446 w 9508971"/>
              <a:gd name="connsiteY16" fmla="*/ 0 h 584775"/>
              <a:gd name="connsiteX17" fmla="*/ 8391667 w 9508971"/>
              <a:gd name="connsiteY17" fmla="*/ 0 h 584775"/>
              <a:gd name="connsiteX18" fmla="*/ 8985978 w 9508971"/>
              <a:gd name="connsiteY18" fmla="*/ 0 h 584775"/>
              <a:gd name="connsiteX19" fmla="*/ 9508971 w 9508971"/>
              <a:gd name="connsiteY19" fmla="*/ 0 h 584775"/>
              <a:gd name="connsiteX20" fmla="*/ 9508971 w 9508971"/>
              <a:gd name="connsiteY20" fmla="*/ 584775 h 584775"/>
              <a:gd name="connsiteX21" fmla="*/ 9009750 w 9508971"/>
              <a:gd name="connsiteY21" fmla="*/ 584775 h 584775"/>
              <a:gd name="connsiteX22" fmla="*/ 8700708 w 9508971"/>
              <a:gd name="connsiteY22" fmla="*/ 584775 h 584775"/>
              <a:gd name="connsiteX23" fmla="*/ 8201487 w 9508971"/>
              <a:gd name="connsiteY23" fmla="*/ 584775 h 584775"/>
              <a:gd name="connsiteX24" fmla="*/ 7512087 w 9508971"/>
              <a:gd name="connsiteY24" fmla="*/ 584775 h 584775"/>
              <a:gd name="connsiteX25" fmla="*/ 6727597 w 9508971"/>
              <a:gd name="connsiteY25" fmla="*/ 584775 h 584775"/>
              <a:gd name="connsiteX26" fmla="*/ 5943107 w 9508971"/>
              <a:gd name="connsiteY26" fmla="*/ 584775 h 584775"/>
              <a:gd name="connsiteX27" fmla="*/ 5443886 w 9508971"/>
              <a:gd name="connsiteY27" fmla="*/ 584775 h 584775"/>
              <a:gd name="connsiteX28" fmla="*/ 4659396 w 9508971"/>
              <a:gd name="connsiteY28" fmla="*/ 584775 h 584775"/>
              <a:gd name="connsiteX29" fmla="*/ 4255265 w 9508971"/>
              <a:gd name="connsiteY29" fmla="*/ 584775 h 584775"/>
              <a:gd name="connsiteX30" fmla="*/ 3565864 w 9508971"/>
              <a:gd name="connsiteY30" fmla="*/ 584775 h 584775"/>
              <a:gd name="connsiteX31" fmla="*/ 3256823 w 9508971"/>
              <a:gd name="connsiteY31" fmla="*/ 584775 h 584775"/>
              <a:gd name="connsiteX32" fmla="*/ 2852691 w 9508971"/>
              <a:gd name="connsiteY32" fmla="*/ 584775 h 584775"/>
              <a:gd name="connsiteX33" fmla="*/ 2543650 w 9508971"/>
              <a:gd name="connsiteY33" fmla="*/ 584775 h 584775"/>
              <a:gd name="connsiteX34" fmla="*/ 2234608 w 9508971"/>
              <a:gd name="connsiteY34" fmla="*/ 584775 h 584775"/>
              <a:gd name="connsiteX35" fmla="*/ 1830477 w 9508971"/>
              <a:gd name="connsiteY35" fmla="*/ 584775 h 584775"/>
              <a:gd name="connsiteX36" fmla="*/ 1331256 w 9508971"/>
              <a:gd name="connsiteY36" fmla="*/ 584775 h 584775"/>
              <a:gd name="connsiteX37" fmla="*/ 1022214 w 9508971"/>
              <a:gd name="connsiteY37" fmla="*/ 584775 h 584775"/>
              <a:gd name="connsiteX38" fmla="*/ 0 w 9508971"/>
              <a:gd name="connsiteY38" fmla="*/ 584775 h 584775"/>
              <a:gd name="connsiteX39" fmla="*/ 0 w 9508971"/>
              <a:gd name="connsiteY3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08971" h="584775" extrusionOk="0">
                <a:moveTo>
                  <a:pt x="0" y="0"/>
                </a:moveTo>
                <a:cubicBezTo>
                  <a:pt x="215447" y="-35372"/>
                  <a:pt x="324290" y="46090"/>
                  <a:pt x="499221" y="0"/>
                </a:cubicBezTo>
                <a:cubicBezTo>
                  <a:pt x="674152" y="-46090"/>
                  <a:pt x="836723" y="2164"/>
                  <a:pt x="998442" y="0"/>
                </a:cubicBezTo>
                <a:cubicBezTo>
                  <a:pt x="1160161" y="-2164"/>
                  <a:pt x="1445388" y="1062"/>
                  <a:pt x="1592753" y="0"/>
                </a:cubicBezTo>
                <a:cubicBezTo>
                  <a:pt x="1740118" y="-1062"/>
                  <a:pt x="1797337" y="27513"/>
                  <a:pt x="1996884" y="0"/>
                </a:cubicBezTo>
                <a:cubicBezTo>
                  <a:pt x="2196431" y="-27513"/>
                  <a:pt x="2338464" y="43279"/>
                  <a:pt x="2591195" y="0"/>
                </a:cubicBezTo>
                <a:cubicBezTo>
                  <a:pt x="2843926" y="-43279"/>
                  <a:pt x="3014116" y="59410"/>
                  <a:pt x="3185505" y="0"/>
                </a:cubicBezTo>
                <a:cubicBezTo>
                  <a:pt x="3356894" y="-59410"/>
                  <a:pt x="3587357" y="36549"/>
                  <a:pt x="3779816" y="0"/>
                </a:cubicBezTo>
                <a:cubicBezTo>
                  <a:pt x="3972275" y="-36549"/>
                  <a:pt x="4010377" y="13951"/>
                  <a:pt x="4088858" y="0"/>
                </a:cubicBezTo>
                <a:cubicBezTo>
                  <a:pt x="4167339" y="-13951"/>
                  <a:pt x="4280395" y="27398"/>
                  <a:pt x="4397899" y="0"/>
                </a:cubicBezTo>
                <a:cubicBezTo>
                  <a:pt x="4515403" y="-27398"/>
                  <a:pt x="4697834" y="20156"/>
                  <a:pt x="4802030" y="0"/>
                </a:cubicBezTo>
                <a:cubicBezTo>
                  <a:pt x="4906226" y="-20156"/>
                  <a:pt x="5157071" y="67634"/>
                  <a:pt x="5396341" y="0"/>
                </a:cubicBezTo>
                <a:cubicBezTo>
                  <a:pt x="5635611" y="-67634"/>
                  <a:pt x="5628696" y="35731"/>
                  <a:pt x="5705383" y="0"/>
                </a:cubicBezTo>
                <a:cubicBezTo>
                  <a:pt x="5782070" y="-35731"/>
                  <a:pt x="5888920" y="2069"/>
                  <a:pt x="6014424" y="0"/>
                </a:cubicBezTo>
                <a:cubicBezTo>
                  <a:pt x="6139928" y="-2069"/>
                  <a:pt x="6290370" y="39009"/>
                  <a:pt x="6513645" y="0"/>
                </a:cubicBezTo>
                <a:cubicBezTo>
                  <a:pt x="6736920" y="-39009"/>
                  <a:pt x="6984460" y="12515"/>
                  <a:pt x="7203046" y="0"/>
                </a:cubicBezTo>
                <a:cubicBezTo>
                  <a:pt x="7421632" y="-12515"/>
                  <a:pt x="7704990" y="22366"/>
                  <a:pt x="7892446" y="0"/>
                </a:cubicBezTo>
                <a:cubicBezTo>
                  <a:pt x="8079902" y="-22366"/>
                  <a:pt x="8184640" y="14698"/>
                  <a:pt x="8391667" y="0"/>
                </a:cubicBezTo>
                <a:cubicBezTo>
                  <a:pt x="8598694" y="-14698"/>
                  <a:pt x="8783745" y="33444"/>
                  <a:pt x="8985978" y="0"/>
                </a:cubicBezTo>
                <a:cubicBezTo>
                  <a:pt x="9188211" y="-33444"/>
                  <a:pt x="9332024" y="9191"/>
                  <a:pt x="9508971" y="0"/>
                </a:cubicBezTo>
                <a:cubicBezTo>
                  <a:pt x="9552881" y="232752"/>
                  <a:pt x="9446306" y="444433"/>
                  <a:pt x="9508971" y="584775"/>
                </a:cubicBezTo>
                <a:cubicBezTo>
                  <a:pt x="9360825" y="616366"/>
                  <a:pt x="9123570" y="560212"/>
                  <a:pt x="9009750" y="584775"/>
                </a:cubicBezTo>
                <a:cubicBezTo>
                  <a:pt x="8895930" y="609338"/>
                  <a:pt x="8833387" y="553761"/>
                  <a:pt x="8700708" y="584775"/>
                </a:cubicBezTo>
                <a:cubicBezTo>
                  <a:pt x="8568029" y="615789"/>
                  <a:pt x="8372738" y="584638"/>
                  <a:pt x="8201487" y="584775"/>
                </a:cubicBezTo>
                <a:cubicBezTo>
                  <a:pt x="8030236" y="584912"/>
                  <a:pt x="7778268" y="525607"/>
                  <a:pt x="7512087" y="584775"/>
                </a:cubicBezTo>
                <a:cubicBezTo>
                  <a:pt x="7245906" y="643943"/>
                  <a:pt x="6965370" y="584769"/>
                  <a:pt x="6727597" y="584775"/>
                </a:cubicBezTo>
                <a:cubicBezTo>
                  <a:pt x="6489824" y="584781"/>
                  <a:pt x="6302151" y="510659"/>
                  <a:pt x="5943107" y="584775"/>
                </a:cubicBezTo>
                <a:cubicBezTo>
                  <a:pt x="5584063" y="658891"/>
                  <a:pt x="5628208" y="563531"/>
                  <a:pt x="5443886" y="584775"/>
                </a:cubicBezTo>
                <a:cubicBezTo>
                  <a:pt x="5259564" y="606019"/>
                  <a:pt x="4890770" y="572758"/>
                  <a:pt x="4659396" y="584775"/>
                </a:cubicBezTo>
                <a:cubicBezTo>
                  <a:pt x="4428022" y="596792"/>
                  <a:pt x="4454168" y="566420"/>
                  <a:pt x="4255265" y="584775"/>
                </a:cubicBezTo>
                <a:cubicBezTo>
                  <a:pt x="4056362" y="603130"/>
                  <a:pt x="3766965" y="577393"/>
                  <a:pt x="3565864" y="584775"/>
                </a:cubicBezTo>
                <a:cubicBezTo>
                  <a:pt x="3364763" y="592157"/>
                  <a:pt x="3346202" y="554274"/>
                  <a:pt x="3256823" y="584775"/>
                </a:cubicBezTo>
                <a:cubicBezTo>
                  <a:pt x="3167444" y="615276"/>
                  <a:pt x="3023230" y="550742"/>
                  <a:pt x="2852691" y="584775"/>
                </a:cubicBezTo>
                <a:cubicBezTo>
                  <a:pt x="2682152" y="618808"/>
                  <a:pt x="2695005" y="567747"/>
                  <a:pt x="2543650" y="584775"/>
                </a:cubicBezTo>
                <a:cubicBezTo>
                  <a:pt x="2392295" y="601803"/>
                  <a:pt x="2330837" y="564321"/>
                  <a:pt x="2234608" y="584775"/>
                </a:cubicBezTo>
                <a:cubicBezTo>
                  <a:pt x="2138379" y="605229"/>
                  <a:pt x="1993532" y="576310"/>
                  <a:pt x="1830477" y="584775"/>
                </a:cubicBezTo>
                <a:cubicBezTo>
                  <a:pt x="1667422" y="593240"/>
                  <a:pt x="1509364" y="548535"/>
                  <a:pt x="1331256" y="584775"/>
                </a:cubicBezTo>
                <a:cubicBezTo>
                  <a:pt x="1153148" y="621015"/>
                  <a:pt x="1116387" y="560842"/>
                  <a:pt x="1022214" y="584775"/>
                </a:cubicBezTo>
                <a:cubicBezTo>
                  <a:pt x="928041" y="608708"/>
                  <a:pt x="232398" y="505952"/>
                  <a:pt x="0" y="584775"/>
                </a:cubicBezTo>
                <a:cubicBezTo>
                  <a:pt x="-48333" y="454418"/>
                  <a:pt x="49509" y="17895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altLang="zh-CN" sz="3200">
                <a:solidFill>
                  <a:srgbClr val="C00000"/>
                </a:solidFill>
              </a:rPr>
              <a:t>4. Thực hiện các yêu cầu dưới đây: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E7F6CF77-5E6E-49D3-8220-96EAC319FE0B}"/>
              </a:ext>
            </a:extLst>
          </p:cNvPr>
          <p:cNvSpPr txBox="1"/>
          <p:nvPr/>
        </p:nvSpPr>
        <p:spPr>
          <a:xfrm>
            <a:off x="1638131" y="1517642"/>
            <a:ext cx="9508971" cy="584775"/>
          </a:xfrm>
          <a:custGeom>
            <a:avLst/>
            <a:gdLst>
              <a:gd name="connsiteX0" fmla="*/ 0 w 9508971"/>
              <a:gd name="connsiteY0" fmla="*/ 0 h 584775"/>
              <a:gd name="connsiteX1" fmla="*/ 499221 w 9508971"/>
              <a:gd name="connsiteY1" fmla="*/ 0 h 584775"/>
              <a:gd name="connsiteX2" fmla="*/ 998442 w 9508971"/>
              <a:gd name="connsiteY2" fmla="*/ 0 h 584775"/>
              <a:gd name="connsiteX3" fmla="*/ 1592753 w 9508971"/>
              <a:gd name="connsiteY3" fmla="*/ 0 h 584775"/>
              <a:gd name="connsiteX4" fmla="*/ 1996884 w 9508971"/>
              <a:gd name="connsiteY4" fmla="*/ 0 h 584775"/>
              <a:gd name="connsiteX5" fmla="*/ 2591195 w 9508971"/>
              <a:gd name="connsiteY5" fmla="*/ 0 h 584775"/>
              <a:gd name="connsiteX6" fmla="*/ 3185505 w 9508971"/>
              <a:gd name="connsiteY6" fmla="*/ 0 h 584775"/>
              <a:gd name="connsiteX7" fmla="*/ 3779816 w 9508971"/>
              <a:gd name="connsiteY7" fmla="*/ 0 h 584775"/>
              <a:gd name="connsiteX8" fmla="*/ 4088858 w 9508971"/>
              <a:gd name="connsiteY8" fmla="*/ 0 h 584775"/>
              <a:gd name="connsiteX9" fmla="*/ 4397899 w 9508971"/>
              <a:gd name="connsiteY9" fmla="*/ 0 h 584775"/>
              <a:gd name="connsiteX10" fmla="*/ 4802030 w 9508971"/>
              <a:gd name="connsiteY10" fmla="*/ 0 h 584775"/>
              <a:gd name="connsiteX11" fmla="*/ 5396341 w 9508971"/>
              <a:gd name="connsiteY11" fmla="*/ 0 h 584775"/>
              <a:gd name="connsiteX12" fmla="*/ 5705383 w 9508971"/>
              <a:gd name="connsiteY12" fmla="*/ 0 h 584775"/>
              <a:gd name="connsiteX13" fmla="*/ 6014424 w 9508971"/>
              <a:gd name="connsiteY13" fmla="*/ 0 h 584775"/>
              <a:gd name="connsiteX14" fmla="*/ 6513645 w 9508971"/>
              <a:gd name="connsiteY14" fmla="*/ 0 h 584775"/>
              <a:gd name="connsiteX15" fmla="*/ 7203046 w 9508971"/>
              <a:gd name="connsiteY15" fmla="*/ 0 h 584775"/>
              <a:gd name="connsiteX16" fmla="*/ 7892446 w 9508971"/>
              <a:gd name="connsiteY16" fmla="*/ 0 h 584775"/>
              <a:gd name="connsiteX17" fmla="*/ 8391667 w 9508971"/>
              <a:gd name="connsiteY17" fmla="*/ 0 h 584775"/>
              <a:gd name="connsiteX18" fmla="*/ 8985978 w 9508971"/>
              <a:gd name="connsiteY18" fmla="*/ 0 h 584775"/>
              <a:gd name="connsiteX19" fmla="*/ 9508971 w 9508971"/>
              <a:gd name="connsiteY19" fmla="*/ 0 h 584775"/>
              <a:gd name="connsiteX20" fmla="*/ 9508971 w 9508971"/>
              <a:gd name="connsiteY20" fmla="*/ 584775 h 584775"/>
              <a:gd name="connsiteX21" fmla="*/ 9009750 w 9508971"/>
              <a:gd name="connsiteY21" fmla="*/ 584775 h 584775"/>
              <a:gd name="connsiteX22" fmla="*/ 8700708 w 9508971"/>
              <a:gd name="connsiteY22" fmla="*/ 584775 h 584775"/>
              <a:gd name="connsiteX23" fmla="*/ 8201487 w 9508971"/>
              <a:gd name="connsiteY23" fmla="*/ 584775 h 584775"/>
              <a:gd name="connsiteX24" fmla="*/ 7512087 w 9508971"/>
              <a:gd name="connsiteY24" fmla="*/ 584775 h 584775"/>
              <a:gd name="connsiteX25" fmla="*/ 6727597 w 9508971"/>
              <a:gd name="connsiteY25" fmla="*/ 584775 h 584775"/>
              <a:gd name="connsiteX26" fmla="*/ 5943107 w 9508971"/>
              <a:gd name="connsiteY26" fmla="*/ 584775 h 584775"/>
              <a:gd name="connsiteX27" fmla="*/ 5443886 w 9508971"/>
              <a:gd name="connsiteY27" fmla="*/ 584775 h 584775"/>
              <a:gd name="connsiteX28" fmla="*/ 4659396 w 9508971"/>
              <a:gd name="connsiteY28" fmla="*/ 584775 h 584775"/>
              <a:gd name="connsiteX29" fmla="*/ 4255265 w 9508971"/>
              <a:gd name="connsiteY29" fmla="*/ 584775 h 584775"/>
              <a:gd name="connsiteX30" fmla="*/ 3565864 w 9508971"/>
              <a:gd name="connsiteY30" fmla="*/ 584775 h 584775"/>
              <a:gd name="connsiteX31" fmla="*/ 3256823 w 9508971"/>
              <a:gd name="connsiteY31" fmla="*/ 584775 h 584775"/>
              <a:gd name="connsiteX32" fmla="*/ 2852691 w 9508971"/>
              <a:gd name="connsiteY32" fmla="*/ 584775 h 584775"/>
              <a:gd name="connsiteX33" fmla="*/ 2543650 w 9508971"/>
              <a:gd name="connsiteY33" fmla="*/ 584775 h 584775"/>
              <a:gd name="connsiteX34" fmla="*/ 2234608 w 9508971"/>
              <a:gd name="connsiteY34" fmla="*/ 584775 h 584775"/>
              <a:gd name="connsiteX35" fmla="*/ 1830477 w 9508971"/>
              <a:gd name="connsiteY35" fmla="*/ 584775 h 584775"/>
              <a:gd name="connsiteX36" fmla="*/ 1331256 w 9508971"/>
              <a:gd name="connsiteY36" fmla="*/ 584775 h 584775"/>
              <a:gd name="connsiteX37" fmla="*/ 1022214 w 9508971"/>
              <a:gd name="connsiteY37" fmla="*/ 584775 h 584775"/>
              <a:gd name="connsiteX38" fmla="*/ 0 w 9508971"/>
              <a:gd name="connsiteY38" fmla="*/ 584775 h 584775"/>
              <a:gd name="connsiteX39" fmla="*/ 0 w 9508971"/>
              <a:gd name="connsiteY3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08971" h="584775" extrusionOk="0">
                <a:moveTo>
                  <a:pt x="0" y="0"/>
                </a:moveTo>
                <a:cubicBezTo>
                  <a:pt x="215447" y="-35372"/>
                  <a:pt x="324290" y="46090"/>
                  <a:pt x="499221" y="0"/>
                </a:cubicBezTo>
                <a:cubicBezTo>
                  <a:pt x="674152" y="-46090"/>
                  <a:pt x="836723" y="2164"/>
                  <a:pt x="998442" y="0"/>
                </a:cubicBezTo>
                <a:cubicBezTo>
                  <a:pt x="1160161" y="-2164"/>
                  <a:pt x="1445388" y="1062"/>
                  <a:pt x="1592753" y="0"/>
                </a:cubicBezTo>
                <a:cubicBezTo>
                  <a:pt x="1740118" y="-1062"/>
                  <a:pt x="1797337" y="27513"/>
                  <a:pt x="1996884" y="0"/>
                </a:cubicBezTo>
                <a:cubicBezTo>
                  <a:pt x="2196431" y="-27513"/>
                  <a:pt x="2338464" y="43279"/>
                  <a:pt x="2591195" y="0"/>
                </a:cubicBezTo>
                <a:cubicBezTo>
                  <a:pt x="2843926" y="-43279"/>
                  <a:pt x="3014116" y="59410"/>
                  <a:pt x="3185505" y="0"/>
                </a:cubicBezTo>
                <a:cubicBezTo>
                  <a:pt x="3356894" y="-59410"/>
                  <a:pt x="3587357" y="36549"/>
                  <a:pt x="3779816" y="0"/>
                </a:cubicBezTo>
                <a:cubicBezTo>
                  <a:pt x="3972275" y="-36549"/>
                  <a:pt x="4010377" y="13951"/>
                  <a:pt x="4088858" y="0"/>
                </a:cubicBezTo>
                <a:cubicBezTo>
                  <a:pt x="4167339" y="-13951"/>
                  <a:pt x="4280395" y="27398"/>
                  <a:pt x="4397899" y="0"/>
                </a:cubicBezTo>
                <a:cubicBezTo>
                  <a:pt x="4515403" y="-27398"/>
                  <a:pt x="4697834" y="20156"/>
                  <a:pt x="4802030" y="0"/>
                </a:cubicBezTo>
                <a:cubicBezTo>
                  <a:pt x="4906226" y="-20156"/>
                  <a:pt x="5157071" y="67634"/>
                  <a:pt x="5396341" y="0"/>
                </a:cubicBezTo>
                <a:cubicBezTo>
                  <a:pt x="5635611" y="-67634"/>
                  <a:pt x="5628696" y="35731"/>
                  <a:pt x="5705383" y="0"/>
                </a:cubicBezTo>
                <a:cubicBezTo>
                  <a:pt x="5782070" y="-35731"/>
                  <a:pt x="5888920" y="2069"/>
                  <a:pt x="6014424" y="0"/>
                </a:cubicBezTo>
                <a:cubicBezTo>
                  <a:pt x="6139928" y="-2069"/>
                  <a:pt x="6290370" y="39009"/>
                  <a:pt x="6513645" y="0"/>
                </a:cubicBezTo>
                <a:cubicBezTo>
                  <a:pt x="6736920" y="-39009"/>
                  <a:pt x="6984460" y="12515"/>
                  <a:pt x="7203046" y="0"/>
                </a:cubicBezTo>
                <a:cubicBezTo>
                  <a:pt x="7421632" y="-12515"/>
                  <a:pt x="7704990" y="22366"/>
                  <a:pt x="7892446" y="0"/>
                </a:cubicBezTo>
                <a:cubicBezTo>
                  <a:pt x="8079902" y="-22366"/>
                  <a:pt x="8184640" y="14698"/>
                  <a:pt x="8391667" y="0"/>
                </a:cubicBezTo>
                <a:cubicBezTo>
                  <a:pt x="8598694" y="-14698"/>
                  <a:pt x="8783745" y="33444"/>
                  <a:pt x="8985978" y="0"/>
                </a:cubicBezTo>
                <a:cubicBezTo>
                  <a:pt x="9188211" y="-33444"/>
                  <a:pt x="9332024" y="9191"/>
                  <a:pt x="9508971" y="0"/>
                </a:cubicBezTo>
                <a:cubicBezTo>
                  <a:pt x="9552881" y="232752"/>
                  <a:pt x="9446306" y="444433"/>
                  <a:pt x="9508971" y="584775"/>
                </a:cubicBezTo>
                <a:cubicBezTo>
                  <a:pt x="9360825" y="616366"/>
                  <a:pt x="9123570" y="560212"/>
                  <a:pt x="9009750" y="584775"/>
                </a:cubicBezTo>
                <a:cubicBezTo>
                  <a:pt x="8895930" y="609338"/>
                  <a:pt x="8833387" y="553761"/>
                  <a:pt x="8700708" y="584775"/>
                </a:cubicBezTo>
                <a:cubicBezTo>
                  <a:pt x="8568029" y="615789"/>
                  <a:pt x="8372738" y="584638"/>
                  <a:pt x="8201487" y="584775"/>
                </a:cubicBezTo>
                <a:cubicBezTo>
                  <a:pt x="8030236" y="584912"/>
                  <a:pt x="7778268" y="525607"/>
                  <a:pt x="7512087" y="584775"/>
                </a:cubicBezTo>
                <a:cubicBezTo>
                  <a:pt x="7245906" y="643943"/>
                  <a:pt x="6965370" y="584769"/>
                  <a:pt x="6727597" y="584775"/>
                </a:cubicBezTo>
                <a:cubicBezTo>
                  <a:pt x="6489824" y="584781"/>
                  <a:pt x="6302151" y="510659"/>
                  <a:pt x="5943107" y="584775"/>
                </a:cubicBezTo>
                <a:cubicBezTo>
                  <a:pt x="5584063" y="658891"/>
                  <a:pt x="5628208" y="563531"/>
                  <a:pt x="5443886" y="584775"/>
                </a:cubicBezTo>
                <a:cubicBezTo>
                  <a:pt x="5259564" y="606019"/>
                  <a:pt x="4890770" y="572758"/>
                  <a:pt x="4659396" y="584775"/>
                </a:cubicBezTo>
                <a:cubicBezTo>
                  <a:pt x="4428022" y="596792"/>
                  <a:pt x="4454168" y="566420"/>
                  <a:pt x="4255265" y="584775"/>
                </a:cubicBezTo>
                <a:cubicBezTo>
                  <a:pt x="4056362" y="603130"/>
                  <a:pt x="3766965" y="577393"/>
                  <a:pt x="3565864" y="584775"/>
                </a:cubicBezTo>
                <a:cubicBezTo>
                  <a:pt x="3364763" y="592157"/>
                  <a:pt x="3346202" y="554274"/>
                  <a:pt x="3256823" y="584775"/>
                </a:cubicBezTo>
                <a:cubicBezTo>
                  <a:pt x="3167444" y="615276"/>
                  <a:pt x="3023230" y="550742"/>
                  <a:pt x="2852691" y="584775"/>
                </a:cubicBezTo>
                <a:cubicBezTo>
                  <a:pt x="2682152" y="618808"/>
                  <a:pt x="2695005" y="567747"/>
                  <a:pt x="2543650" y="584775"/>
                </a:cubicBezTo>
                <a:cubicBezTo>
                  <a:pt x="2392295" y="601803"/>
                  <a:pt x="2330837" y="564321"/>
                  <a:pt x="2234608" y="584775"/>
                </a:cubicBezTo>
                <a:cubicBezTo>
                  <a:pt x="2138379" y="605229"/>
                  <a:pt x="1993532" y="576310"/>
                  <a:pt x="1830477" y="584775"/>
                </a:cubicBezTo>
                <a:cubicBezTo>
                  <a:pt x="1667422" y="593240"/>
                  <a:pt x="1509364" y="548535"/>
                  <a:pt x="1331256" y="584775"/>
                </a:cubicBezTo>
                <a:cubicBezTo>
                  <a:pt x="1153148" y="621015"/>
                  <a:pt x="1116387" y="560842"/>
                  <a:pt x="1022214" y="584775"/>
                </a:cubicBezTo>
                <a:cubicBezTo>
                  <a:pt x="928041" y="608708"/>
                  <a:pt x="232398" y="505952"/>
                  <a:pt x="0" y="584775"/>
                </a:cubicBezTo>
                <a:cubicBezTo>
                  <a:pt x="-48333" y="454418"/>
                  <a:pt x="49509" y="17895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altLang="zh-CN" sz="3200"/>
              <a:t>a. Câu nào dưới đây dùng để giới thiệu?</a:t>
            </a:r>
            <a:endParaRPr lang="zh-CN" altLang="en-US" sz="32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F566F8B-E97C-49B4-8D19-5C80DC14A343}"/>
              </a:ext>
            </a:extLst>
          </p:cNvPr>
          <p:cNvSpPr/>
          <p:nvPr/>
        </p:nvSpPr>
        <p:spPr>
          <a:xfrm>
            <a:off x="3104756" y="2399923"/>
            <a:ext cx="4220493" cy="523220"/>
          </a:xfrm>
          <a:prstGeom prst="roundRect">
            <a:avLst/>
          </a:prstGeom>
          <a:solidFill>
            <a:srgbClr val="E3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zh-CN" sz="3200">
                <a:solidFill>
                  <a:schemeClr val="tx1"/>
                </a:solidFill>
              </a:rPr>
              <a:t> Em là học sinh lớp Hai.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2F87FAC-75CA-4A1A-B9E0-EFAF0307E29F}"/>
              </a:ext>
            </a:extLst>
          </p:cNvPr>
          <p:cNvSpPr/>
          <p:nvPr/>
        </p:nvSpPr>
        <p:spPr>
          <a:xfrm>
            <a:off x="3104755" y="3347683"/>
            <a:ext cx="4220493" cy="523220"/>
          </a:xfrm>
          <a:prstGeom prst="roundRect">
            <a:avLst/>
          </a:prstGeom>
          <a:solidFill>
            <a:srgbClr val="B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200">
                <a:solidFill>
                  <a:schemeClr val="tx1"/>
                </a:solidFill>
              </a:rPr>
              <a:t> Em rất thích học bơi.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AA982F9-0656-4AC3-828C-3660416DDF85}"/>
              </a:ext>
            </a:extLst>
          </p:cNvPr>
          <p:cNvSpPr/>
          <p:nvPr/>
        </p:nvSpPr>
        <p:spPr>
          <a:xfrm>
            <a:off x="3104755" y="4347546"/>
            <a:ext cx="4220492" cy="523220"/>
          </a:xfrm>
          <a:prstGeom prst="roundRect">
            <a:avLst/>
          </a:prstGeom>
          <a:solidFill>
            <a:srgbClr val="FFE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</a:rPr>
              <a:t> Em đang tập thể dục.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09483AE-DE64-40D4-8B46-F4F37A4AE1B2}"/>
              </a:ext>
            </a:extLst>
          </p:cNvPr>
          <p:cNvSpPr/>
          <p:nvPr/>
        </p:nvSpPr>
        <p:spPr>
          <a:xfrm>
            <a:off x="4846007" y="5162691"/>
            <a:ext cx="468351" cy="4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D52443-D5E1-4AEC-B143-7C5F2A0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2" y="2853556"/>
            <a:ext cx="2678885" cy="34556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9D64D1-A933-4DFE-BB7B-E7A7711B5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44" y="4240788"/>
            <a:ext cx="2562557" cy="2562557"/>
          </a:xfrm>
          <a:prstGeom prst="rect">
            <a:avLst/>
          </a:prstGeom>
        </p:spPr>
      </p:pic>
      <p:pic>
        <p:nvPicPr>
          <p:cNvPr id="20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CCE6BAC2-8407-4CB0-B4EC-39628F59B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42828" y="8017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repeatCount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6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9" grpId="0"/>
      <p:bldP spid="2" grpId="0" animBg="1"/>
      <p:bldP spid="2" grpId="1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xmlns="" id="{91809EAE-D4DB-4FDC-9704-325B560DEBA1}"/>
              </a:ext>
            </a:extLst>
          </p:cNvPr>
          <p:cNvSpPr txBox="1"/>
          <p:nvPr/>
        </p:nvSpPr>
        <p:spPr>
          <a:xfrm>
            <a:off x="1014269" y="964315"/>
            <a:ext cx="9508971" cy="646331"/>
          </a:xfrm>
          <a:custGeom>
            <a:avLst/>
            <a:gdLst>
              <a:gd name="connsiteX0" fmla="*/ 0 w 9508971"/>
              <a:gd name="connsiteY0" fmla="*/ 0 h 646331"/>
              <a:gd name="connsiteX1" fmla="*/ 499221 w 9508971"/>
              <a:gd name="connsiteY1" fmla="*/ 0 h 646331"/>
              <a:gd name="connsiteX2" fmla="*/ 998442 w 9508971"/>
              <a:gd name="connsiteY2" fmla="*/ 0 h 646331"/>
              <a:gd name="connsiteX3" fmla="*/ 1592753 w 9508971"/>
              <a:gd name="connsiteY3" fmla="*/ 0 h 646331"/>
              <a:gd name="connsiteX4" fmla="*/ 1996884 w 9508971"/>
              <a:gd name="connsiteY4" fmla="*/ 0 h 646331"/>
              <a:gd name="connsiteX5" fmla="*/ 2591195 w 9508971"/>
              <a:gd name="connsiteY5" fmla="*/ 0 h 646331"/>
              <a:gd name="connsiteX6" fmla="*/ 3185505 w 9508971"/>
              <a:gd name="connsiteY6" fmla="*/ 0 h 646331"/>
              <a:gd name="connsiteX7" fmla="*/ 3779816 w 9508971"/>
              <a:gd name="connsiteY7" fmla="*/ 0 h 646331"/>
              <a:gd name="connsiteX8" fmla="*/ 4088858 w 9508971"/>
              <a:gd name="connsiteY8" fmla="*/ 0 h 646331"/>
              <a:gd name="connsiteX9" fmla="*/ 4397899 w 9508971"/>
              <a:gd name="connsiteY9" fmla="*/ 0 h 646331"/>
              <a:gd name="connsiteX10" fmla="*/ 4802030 w 9508971"/>
              <a:gd name="connsiteY10" fmla="*/ 0 h 646331"/>
              <a:gd name="connsiteX11" fmla="*/ 5396341 w 9508971"/>
              <a:gd name="connsiteY11" fmla="*/ 0 h 646331"/>
              <a:gd name="connsiteX12" fmla="*/ 5705383 w 9508971"/>
              <a:gd name="connsiteY12" fmla="*/ 0 h 646331"/>
              <a:gd name="connsiteX13" fmla="*/ 6014424 w 9508971"/>
              <a:gd name="connsiteY13" fmla="*/ 0 h 646331"/>
              <a:gd name="connsiteX14" fmla="*/ 6513645 w 9508971"/>
              <a:gd name="connsiteY14" fmla="*/ 0 h 646331"/>
              <a:gd name="connsiteX15" fmla="*/ 7203046 w 9508971"/>
              <a:gd name="connsiteY15" fmla="*/ 0 h 646331"/>
              <a:gd name="connsiteX16" fmla="*/ 7892446 w 9508971"/>
              <a:gd name="connsiteY16" fmla="*/ 0 h 646331"/>
              <a:gd name="connsiteX17" fmla="*/ 8391667 w 9508971"/>
              <a:gd name="connsiteY17" fmla="*/ 0 h 646331"/>
              <a:gd name="connsiteX18" fmla="*/ 8985978 w 9508971"/>
              <a:gd name="connsiteY18" fmla="*/ 0 h 646331"/>
              <a:gd name="connsiteX19" fmla="*/ 9508971 w 9508971"/>
              <a:gd name="connsiteY19" fmla="*/ 0 h 646331"/>
              <a:gd name="connsiteX20" fmla="*/ 9508971 w 9508971"/>
              <a:gd name="connsiteY20" fmla="*/ 310239 h 646331"/>
              <a:gd name="connsiteX21" fmla="*/ 9508971 w 9508971"/>
              <a:gd name="connsiteY21" fmla="*/ 646331 h 646331"/>
              <a:gd name="connsiteX22" fmla="*/ 8914660 w 9508971"/>
              <a:gd name="connsiteY22" fmla="*/ 646331 h 646331"/>
              <a:gd name="connsiteX23" fmla="*/ 8415439 w 9508971"/>
              <a:gd name="connsiteY23" fmla="*/ 646331 h 646331"/>
              <a:gd name="connsiteX24" fmla="*/ 7726039 w 9508971"/>
              <a:gd name="connsiteY24" fmla="*/ 646331 h 646331"/>
              <a:gd name="connsiteX25" fmla="*/ 6941549 w 9508971"/>
              <a:gd name="connsiteY25" fmla="*/ 646331 h 646331"/>
              <a:gd name="connsiteX26" fmla="*/ 6157059 w 9508971"/>
              <a:gd name="connsiteY26" fmla="*/ 646331 h 646331"/>
              <a:gd name="connsiteX27" fmla="*/ 5657838 w 9508971"/>
              <a:gd name="connsiteY27" fmla="*/ 646331 h 646331"/>
              <a:gd name="connsiteX28" fmla="*/ 4873348 w 9508971"/>
              <a:gd name="connsiteY28" fmla="*/ 646331 h 646331"/>
              <a:gd name="connsiteX29" fmla="*/ 4469216 w 9508971"/>
              <a:gd name="connsiteY29" fmla="*/ 646331 h 646331"/>
              <a:gd name="connsiteX30" fmla="*/ 3779816 w 9508971"/>
              <a:gd name="connsiteY30" fmla="*/ 646331 h 646331"/>
              <a:gd name="connsiteX31" fmla="*/ 3470774 w 9508971"/>
              <a:gd name="connsiteY31" fmla="*/ 646331 h 646331"/>
              <a:gd name="connsiteX32" fmla="*/ 3066643 w 9508971"/>
              <a:gd name="connsiteY32" fmla="*/ 646331 h 646331"/>
              <a:gd name="connsiteX33" fmla="*/ 2757602 w 9508971"/>
              <a:gd name="connsiteY33" fmla="*/ 646331 h 646331"/>
              <a:gd name="connsiteX34" fmla="*/ 2448560 w 9508971"/>
              <a:gd name="connsiteY34" fmla="*/ 646331 h 646331"/>
              <a:gd name="connsiteX35" fmla="*/ 2044429 w 9508971"/>
              <a:gd name="connsiteY35" fmla="*/ 646331 h 646331"/>
              <a:gd name="connsiteX36" fmla="*/ 1545208 w 9508971"/>
              <a:gd name="connsiteY36" fmla="*/ 646331 h 646331"/>
              <a:gd name="connsiteX37" fmla="*/ 1236166 w 9508971"/>
              <a:gd name="connsiteY37" fmla="*/ 646331 h 646331"/>
              <a:gd name="connsiteX38" fmla="*/ 546766 w 9508971"/>
              <a:gd name="connsiteY38" fmla="*/ 646331 h 646331"/>
              <a:gd name="connsiteX39" fmla="*/ 0 w 9508971"/>
              <a:gd name="connsiteY39" fmla="*/ 646331 h 646331"/>
              <a:gd name="connsiteX40" fmla="*/ 0 w 9508971"/>
              <a:gd name="connsiteY40" fmla="*/ 323166 h 646331"/>
              <a:gd name="connsiteX41" fmla="*/ 0 w 9508971"/>
              <a:gd name="connsiteY4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508971" h="646331" extrusionOk="0">
                <a:moveTo>
                  <a:pt x="0" y="0"/>
                </a:moveTo>
                <a:cubicBezTo>
                  <a:pt x="215447" y="-35372"/>
                  <a:pt x="324290" y="46090"/>
                  <a:pt x="499221" y="0"/>
                </a:cubicBezTo>
                <a:cubicBezTo>
                  <a:pt x="674152" y="-46090"/>
                  <a:pt x="836723" y="2164"/>
                  <a:pt x="998442" y="0"/>
                </a:cubicBezTo>
                <a:cubicBezTo>
                  <a:pt x="1160161" y="-2164"/>
                  <a:pt x="1445388" y="1062"/>
                  <a:pt x="1592753" y="0"/>
                </a:cubicBezTo>
                <a:cubicBezTo>
                  <a:pt x="1740118" y="-1062"/>
                  <a:pt x="1797337" y="27513"/>
                  <a:pt x="1996884" y="0"/>
                </a:cubicBezTo>
                <a:cubicBezTo>
                  <a:pt x="2196431" y="-27513"/>
                  <a:pt x="2338464" y="43279"/>
                  <a:pt x="2591195" y="0"/>
                </a:cubicBezTo>
                <a:cubicBezTo>
                  <a:pt x="2843926" y="-43279"/>
                  <a:pt x="3014116" y="59410"/>
                  <a:pt x="3185505" y="0"/>
                </a:cubicBezTo>
                <a:cubicBezTo>
                  <a:pt x="3356894" y="-59410"/>
                  <a:pt x="3587357" y="36549"/>
                  <a:pt x="3779816" y="0"/>
                </a:cubicBezTo>
                <a:cubicBezTo>
                  <a:pt x="3972275" y="-36549"/>
                  <a:pt x="4010377" y="13951"/>
                  <a:pt x="4088858" y="0"/>
                </a:cubicBezTo>
                <a:cubicBezTo>
                  <a:pt x="4167339" y="-13951"/>
                  <a:pt x="4280395" y="27398"/>
                  <a:pt x="4397899" y="0"/>
                </a:cubicBezTo>
                <a:cubicBezTo>
                  <a:pt x="4515403" y="-27398"/>
                  <a:pt x="4697834" y="20156"/>
                  <a:pt x="4802030" y="0"/>
                </a:cubicBezTo>
                <a:cubicBezTo>
                  <a:pt x="4906226" y="-20156"/>
                  <a:pt x="5157071" y="67634"/>
                  <a:pt x="5396341" y="0"/>
                </a:cubicBezTo>
                <a:cubicBezTo>
                  <a:pt x="5635611" y="-67634"/>
                  <a:pt x="5628696" y="35731"/>
                  <a:pt x="5705383" y="0"/>
                </a:cubicBezTo>
                <a:cubicBezTo>
                  <a:pt x="5782070" y="-35731"/>
                  <a:pt x="5888920" y="2069"/>
                  <a:pt x="6014424" y="0"/>
                </a:cubicBezTo>
                <a:cubicBezTo>
                  <a:pt x="6139928" y="-2069"/>
                  <a:pt x="6290370" y="39009"/>
                  <a:pt x="6513645" y="0"/>
                </a:cubicBezTo>
                <a:cubicBezTo>
                  <a:pt x="6736920" y="-39009"/>
                  <a:pt x="6984460" y="12515"/>
                  <a:pt x="7203046" y="0"/>
                </a:cubicBezTo>
                <a:cubicBezTo>
                  <a:pt x="7421632" y="-12515"/>
                  <a:pt x="7704990" y="22366"/>
                  <a:pt x="7892446" y="0"/>
                </a:cubicBezTo>
                <a:cubicBezTo>
                  <a:pt x="8079902" y="-22366"/>
                  <a:pt x="8184640" y="14698"/>
                  <a:pt x="8391667" y="0"/>
                </a:cubicBezTo>
                <a:cubicBezTo>
                  <a:pt x="8598694" y="-14698"/>
                  <a:pt x="8783745" y="33444"/>
                  <a:pt x="8985978" y="0"/>
                </a:cubicBezTo>
                <a:cubicBezTo>
                  <a:pt x="9188211" y="-33444"/>
                  <a:pt x="9332024" y="9191"/>
                  <a:pt x="9508971" y="0"/>
                </a:cubicBezTo>
                <a:cubicBezTo>
                  <a:pt x="9545373" y="119066"/>
                  <a:pt x="9475190" y="238986"/>
                  <a:pt x="9508971" y="310239"/>
                </a:cubicBezTo>
                <a:cubicBezTo>
                  <a:pt x="9542752" y="381492"/>
                  <a:pt x="9507172" y="495563"/>
                  <a:pt x="9508971" y="646331"/>
                </a:cubicBezTo>
                <a:cubicBezTo>
                  <a:pt x="9258693" y="713024"/>
                  <a:pt x="9131711" y="636192"/>
                  <a:pt x="8914660" y="646331"/>
                </a:cubicBezTo>
                <a:cubicBezTo>
                  <a:pt x="8697609" y="656470"/>
                  <a:pt x="8586690" y="646194"/>
                  <a:pt x="8415439" y="646331"/>
                </a:cubicBezTo>
                <a:cubicBezTo>
                  <a:pt x="8244188" y="646468"/>
                  <a:pt x="7992220" y="587163"/>
                  <a:pt x="7726039" y="646331"/>
                </a:cubicBezTo>
                <a:cubicBezTo>
                  <a:pt x="7459858" y="705499"/>
                  <a:pt x="7179322" y="646325"/>
                  <a:pt x="6941549" y="646331"/>
                </a:cubicBezTo>
                <a:cubicBezTo>
                  <a:pt x="6703776" y="646337"/>
                  <a:pt x="6516103" y="572215"/>
                  <a:pt x="6157059" y="646331"/>
                </a:cubicBezTo>
                <a:cubicBezTo>
                  <a:pt x="5798015" y="720447"/>
                  <a:pt x="5842160" y="625087"/>
                  <a:pt x="5657838" y="646331"/>
                </a:cubicBezTo>
                <a:cubicBezTo>
                  <a:pt x="5473516" y="667575"/>
                  <a:pt x="5104722" y="634314"/>
                  <a:pt x="4873348" y="646331"/>
                </a:cubicBezTo>
                <a:cubicBezTo>
                  <a:pt x="4641974" y="658348"/>
                  <a:pt x="4550367" y="628165"/>
                  <a:pt x="4469216" y="646331"/>
                </a:cubicBezTo>
                <a:cubicBezTo>
                  <a:pt x="4388065" y="664497"/>
                  <a:pt x="3979319" y="636812"/>
                  <a:pt x="3779816" y="646331"/>
                </a:cubicBezTo>
                <a:cubicBezTo>
                  <a:pt x="3580313" y="655850"/>
                  <a:pt x="3567261" y="629105"/>
                  <a:pt x="3470774" y="646331"/>
                </a:cubicBezTo>
                <a:cubicBezTo>
                  <a:pt x="3374287" y="663557"/>
                  <a:pt x="3235402" y="609467"/>
                  <a:pt x="3066643" y="646331"/>
                </a:cubicBezTo>
                <a:cubicBezTo>
                  <a:pt x="2897884" y="683195"/>
                  <a:pt x="2908957" y="629303"/>
                  <a:pt x="2757602" y="646331"/>
                </a:cubicBezTo>
                <a:cubicBezTo>
                  <a:pt x="2606247" y="663359"/>
                  <a:pt x="2544789" y="625877"/>
                  <a:pt x="2448560" y="646331"/>
                </a:cubicBezTo>
                <a:cubicBezTo>
                  <a:pt x="2352331" y="666785"/>
                  <a:pt x="2207484" y="637866"/>
                  <a:pt x="2044429" y="646331"/>
                </a:cubicBezTo>
                <a:cubicBezTo>
                  <a:pt x="1881374" y="654796"/>
                  <a:pt x="1723316" y="610091"/>
                  <a:pt x="1545208" y="646331"/>
                </a:cubicBezTo>
                <a:cubicBezTo>
                  <a:pt x="1367100" y="682571"/>
                  <a:pt x="1330339" y="622398"/>
                  <a:pt x="1236166" y="646331"/>
                </a:cubicBezTo>
                <a:cubicBezTo>
                  <a:pt x="1141993" y="670264"/>
                  <a:pt x="879713" y="567065"/>
                  <a:pt x="546766" y="646331"/>
                </a:cubicBezTo>
                <a:cubicBezTo>
                  <a:pt x="213819" y="725597"/>
                  <a:pt x="262082" y="620798"/>
                  <a:pt x="0" y="646331"/>
                </a:cubicBezTo>
                <a:cubicBezTo>
                  <a:pt x="-31468" y="536529"/>
                  <a:pt x="6358" y="433192"/>
                  <a:pt x="0" y="323166"/>
                </a:cubicBezTo>
                <a:cubicBezTo>
                  <a:pt x="-6358" y="213140"/>
                  <a:pt x="5016" y="7206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altLang="zh-CN" sz="3600">
                <a:solidFill>
                  <a:srgbClr val="C00000"/>
                </a:solidFill>
              </a:rPr>
              <a:t>4. Thực hiện các yêu cầu dưới đây:</a:t>
            </a:r>
            <a:endParaRPr lang="zh-CN" altLang="en-US" sz="3600">
              <a:solidFill>
                <a:srgbClr val="C00000"/>
              </a:solidFill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E7F6CF77-5E6E-49D3-8220-96EAC319FE0B}"/>
              </a:ext>
            </a:extLst>
          </p:cNvPr>
          <p:cNvSpPr txBox="1"/>
          <p:nvPr/>
        </p:nvSpPr>
        <p:spPr>
          <a:xfrm>
            <a:off x="1313444" y="1732818"/>
            <a:ext cx="10878556" cy="523220"/>
          </a:xfrm>
          <a:custGeom>
            <a:avLst/>
            <a:gdLst>
              <a:gd name="connsiteX0" fmla="*/ 0 w 10878556"/>
              <a:gd name="connsiteY0" fmla="*/ 0 h 523220"/>
              <a:gd name="connsiteX1" fmla="*/ 463770 w 10878556"/>
              <a:gd name="connsiteY1" fmla="*/ 0 h 523220"/>
              <a:gd name="connsiteX2" fmla="*/ 927540 w 10878556"/>
              <a:gd name="connsiteY2" fmla="*/ 0 h 523220"/>
              <a:gd name="connsiteX3" fmla="*/ 1500096 w 10878556"/>
              <a:gd name="connsiteY3" fmla="*/ 0 h 523220"/>
              <a:gd name="connsiteX4" fmla="*/ 1855080 w 10878556"/>
              <a:gd name="connsiteY4" fmla="*/ 0 h 523220"/>
              <a:gd name="connsiteX5" fmla="*/ 2427636 w 10878556"/>
              <a:gd name="connsiteY5" fmla="*/ 0 h 523220"/>
              <a:gd name="connsiteX6" fmla="*/ 3000191 w 10878556"/>
              <a:gd name="connsiteY6" fmla="*/ 0 h 523220"/>
              <a:gd name="connsiteX7" fmla="*/ 3572747 w 10878556"/>
              <a:gd name="connsiteY7" fmla="*/ 0 h 523220"/>
              <a:gd name="connsiteX8" fmla="*/ 3818946 w 10878556"/>
              <a:gd name="connsiteY8" fmla="*/ 0 h 523220"/>
              <a:gd name="connsiteX9" fmla="*/ 4065145 w 10878556"/>
              <a:gd name="connsiteY9" fmla="*/ 0 h 523220"/>
              <a:gd name="connsiteX10" fmla="*/ 4420129 w 10878556"/>
              <a:gd name="connsiteY10" fmla="*/ 0 h 523220"/>
              <a:gd name="connsiteX11" fmla="*/ 4992685 w 10878556"/>
              <a:gd name="connsiteY11" fmla="*/ 0 h 523220"/>
              <a:gd name="connsiteX12" fmla="*/ 5238884 w 10878556"/>
              <a:gd name="connsiteY12" fmla="*/ 0 h 523220"/>
              <a:gd name="connsiteX13" fmla="*/ 5485082 w 10878556"/>
              <a:gd name="connsiteY13" fmla="*/ 0 h 523220"/>
              <a:gd name="connsiteX14" fmla="*/ 5948852 w 10878556"/>
              <a:gd name="connsiteY14" fmla="*/ 0 h 523220"/>
              <a:gd name="connsiteX15" fmla="*/ 6630194 w 10878556"/>
              <a:gd name="connsiteY15" fmla="*/ 0 h 523220"/>
              <a:gd name="connsiteX16" fmla="*/ 7311535 w 10878556"/>
              <a:gd name="connsiteY16" fmla="*/ 0 h 523220"/>
              <a:gd name="connsiteX17" fmla="*/ 7775305 w 10878556"/>
              <a:gd name="connsiteY17" fmla="*/ 0 h 523220"/>
              <a:gd name="connsiteX18" fmla="*/ 8347860 w 10878556"/>
              <a:gd name="connsiteY18" fmla="*/ 0 h 523220"/>
              <a:gd name="connsiteX19" fmla="*/ 9137987 w 10878556"/>
              <a:gd name="connsiteY19" fmla="*/ 0 h 523220"/>
              <a:gd name="connsiteX20" fmla="*/ 9492971 w 10878556"/>
              <a:gd name="connsiteY20" fmla="*/ 0 h 523220"/>
              <a:gd name="connsiteX21" fmla="*/ 9956742 w 10878556"/>
              <a:gd name="connsiteY21" fmla="*/ 0 h 523220"/>
              <a:gd name="connsiteX22" fmla="*/ 10311726 w 10878556"/>
              <a:gd name="connsiteY22" fmla="*/ 0 h 523220"/>
              <a:gd name="connsiteX23" fmla="*/ 10878556 w 10878556"/>
              <a:gd name="connsiteY23" fmla="*/ 0 h 523220"/>
              <a:gd name="connsiteX24" fmla="*/ 10878556 w 10878556"/>
              <a:gd name="connsiteY24" fmla="*/ 523220 h 523220"/>
              <a:gd name="connsiteX25" fmla="*/ 10632357 w 10878556"/>
              <a:gd name="connsiteY25" fmla="*/ 523220 h 523220"/>
              <a:gd name="connsiteX26" fmla="*/ 9842230 w 10878556"/>
              <a:gd name="connsiteY26" fmla="*/ 523220 h 523220"/>
              <a:gd name="connsiteX27" fmla="*/ 9378460 w 10878556"/>
              <a:gd name="connsiteY27" fmla="*/ 523220 h 523220"/>
              <a:gd name="connsiteX28" fmla="*/ 8588334 w 10878556"/>
              <a:gd name="connsiteY28" fmla="*/ 523220 h 523220"/>
              <a:gd name="connsiteX29" fmla="*/ 8233349 w 10878556"/>
              <a:gd name="connsiteY29" fmla="*/ 523220 h 523220"/>
              <a:gd name="connsiteX30" fmla="*/ 7552008 w 10878556"/>
              <a:gd name="connsiteY30" fmla="*/ 523220 h 523220"/>
              <a:gd name="connsiteX31" fmla="*/ 7305809 w 10878556"/>
              <a:gd name="connsiteY31" fmla="*/ 523220 h 523220"/>
              <a:gd name="connsiteX32" fmla="*/ 6950825 w 10878556"/>
              <a:gd name="connsiteY32" fmla="*/ 523220 h 523220"/>
              <a:gd name="connsiteX33" fmla="*/ 6704626 w 10878556"/>
              <a:gd name="connsiteY33" fmla="*/ 523220 h 523220"/>
              <a:gd name="connsiteX34" fmla="*/ 6458427 w 10878556"/>
              <a:gd name="connsiteY34" fmla="*/ 523220 h 523220"/>
              <a:gd name="connsiteX35" fmla="*/ 6103442 w 10878556"/>
              <a:gd name="connsiteY35" fmla="*/ 523220 h 523220"/>
              <a:gd name="connsiteX36" fmla="*/ 5639672 w 10878556"/>
              <a:gd name="connsiteY36" fmla="*/ 523220 h 523220"/>
              <a:gd name="connsiteX37" fmla="*/ 5393474 w 10878556"/>
              <a:gd name="connsiteY37" fmla="*/ 523220 h 523220"/>
              <a:gd name="connsiteX38" fmla="*/ 4712132 w 10878556"/>
              <a:gd name="connsiteY38" fmla="*/ 523220 h 523220"/>
              <a:gd name="connsiteX39" fmla="*/ 4139577 w 10878556"/>
              <a:gd name="connsiteY39" fmla="*/ 523220 h 523220"/>
              <a:gd name="connsiteX40" fmla="*/ 3567021 w 10878556"/>
              <a:gd name="connsiteY40" fmla="*/ 523220 h 523220"/>
              <a:gd name="connsiteX41" fmla="*/ 3103251 w 10878556"/>
              <a:gd name="connsiteY41" fmla="*/ 523220 h 523220"/>
              <a:gd name="connsiteX42" fmla="*/ 2639481 w 10878556"/>
              <a:gd name="connsiteY42" fmla="*/ 523220 h 523220"/>
              <a:gd name="connsiteX43" fmla="*/ 1958140 w 10878556"/>
              <a:gd name="connsiteY43" fmla="*/ 523220 h 523220"/>
              <a:gd name="connsiteX44" fmla="*/ 1603156 w 10878556"/>
              <a:gd name="connsiteY44" fmla="*/ 523220 h 523220"/>
              <a:gd name="connsiteX45" fmla="*/ 813029 w 10878556"/>
              <a:gd name="connsiteY45" fmla="*/ 523220 h 523220"/>
              <a:gd name="connsiteX46" fmla="*/ 0 w 10878556"/>
              <a:gd name="connsiteY46" fmla="*/ 523220 h 523220"/>
              <a:gd name="connsiteX47" fmla="*/ 0 w 10878556"/>
              <a:gd name="connsiteY47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78556" h="523220" extrusionOk="0">
                <a:moveTo>
                  <a:pt x="0" y="0"/>
                </a:moveTo>
                <a:cubicBezTo>
                  <a:pt x="191187" y="-43885"/>
                  <a:pt x="263204" y="8212"/>
                  <a:pt x="463770" y="0"/>
                </a:cubicBezTo>
                <a:cubicBezTo>
                  <a:pt x="664336" y="-8212"/>
                  <a:pt x="789386" y="52123"/>
                  <a:pt x="927540" y="0"/>
                </a:cubicBezTo>
                <a:cubicBezTo>
                  <a:pt x="1065694" y="-52123"/>
                  <a:pt x="1289209" y="43143"/>
                  <a:pt x="1500096" y="0"/>
                </a:cubicBezTo>
                <a:cubicBezTo>
                  <a:pt x="1710983" y="-43143"/>
                  <a:pt x="1746097" y="34636"/>
                  <a:pt x="1855080" y="0"/>
                </a:cubicBezTo>
                <a:cubicBezTo>
                  <a:pt x="1964063" y="-34636"/>
                  <a:pt x="2215275" y="26861"/>
                  <a:pt x="2427636" y="0"/>
                </a:cubicBezTo>
                <a:cubicBezTo>
                  <a:pt x="2639997" y="-26861"/>
                  <a:pt x="2727193" y="32124"/>
                  <a:pt x="3000191" y="0"/>
                </a:cubicBezTo>
                <a:cubicBezTo>
                  <a:pt x="3273190" y="-32124"/>
                  <a:pt x="3290615" y="25742"/>
                  <a:pt x="3572747" y="0"/>
                </a:cubicBezTo>
                <a:cubicBezTo>
                  <a:pt x="3854879" y="-25742"/>
                  <a:pt x="3757807" y="22572"/>
                  <a:pt x="3818946" y="0"/>
                </a:cubicBezTo>
                <a:cubicBezTo>
                  <a:pt x="3880085" y="-22572"/>
                  <a:pt x="3983961" y="2465"/>
                  <a:pt x="4065145" y="0"/>
                </a:cubicBezTo>
                <a:cubicBezTo>
                  <a:pt x="4146329" y="-2465"/>
                  <a:pt x="4294995" y="5576"/>
                  <a:pt x="4420129" y="0"/>
                </a:cubicBezTo>
                <a:cubicBezTo>
                  <a:pt x="4545263" y="-5576"/>
                  <a:pt x="4741235" y="41189"/>
                  <a:pt x="4992685" y="0"/>
                </a:cubicBezTo>
                <a:cubicBezTo>
                  <a:pt x="5244135" y="-41189"/>
                  <a:pt x="5133749" y="15929"/>
                  <a:pt x="5238884" y="0"/>
                </a:cubicBezTo>
                <a:cubicBezTo>
                  <a:pt x="5344019" y="-15929"/>
                  <a:pt x="5415788" y="18785"/>
                  <a:pt x="5485082" y="0"/>
                </a:cubicBezTo>
                <a:cubicBezTo>
                  <a:pt x="5554376" y="-18785"/>
                  <a:pt x="5778925" y="10419"/>
                  <a:pt x="5948852" y="0"/>
                </a:cubicBezTo>
                <a:cubicBezTo>
                  <a:pt x="6118779" y="-10419"/>
                  <a:pt x="6408770" y="21151"/>
                  <a:pt x="6630194" y="0"/>
                </a:cubicBezTo>
                <a:cubicBezTo>
                  <a:pt x="6851618" y="-21151"/>
                  <a:pt x="7028651" y="56173"/>
                  <a:pt x="7311535" y="0"/>
                </a:cubicBezTo>
                <a:cubicBezTo>
                  <a:pt x="7594419" y="-56173"/>
                  <a:pt x="7599628" y="2709"/>
                  <a:pt x="7775305" y="0"/>
                </a:cubicBezTo>
                <a:cubicBezTo>
                  <a:pt x="7950982" y="-2709"/>
                  <a:pt x="8122406" y="39682"/>
                  <a:pt x="8347860" y="0"/>
                </a:cubicBezTo>
                <a:cubicBezTo>
                  <a:pt x="8573315" y="-39682"/>
                  <a:pt x="8771294" y="30875"/>
                  <a:pt x="9137987" y="0"/>
                </a:cubicBezTo>
                <a:cubicBezTo>
                  <a:pt x="9504680" y="-30875"/>
                  <a:pt x="9394126" y="11500"/>
                  <a:pt x="9492971" y="0"/>
                </a:cubicBezTo>
                <a:cubicBezTo>
                  <a:pt x="9591816" y="-11500"/>
                  <a:pt x="9810945" y="41543"/>
                  <a:pt x="9956742" y="0"/>
                </a:cubicBezTo>
                <a:cubicBezTo>
                  <a:pt x="10102539" y="-41543"/>
                  <a:pt x="10225978" y="21740"/>
                  <a:pt x="10311726" y="0"/>
                </a:cubicBezTo>
                <a:cubicBezTo>
                  <a:pt x="10397474" y="-21740"/>
                  <a:pt x="10599749" y="40467"/>
                  <a:pt x="10878556" y="0"/>
                </a:cubicBezTo>
                <a:cubicBezTo>
                  <a:pt x="10899932" y="228787"/>
                  <a:pt x="10824937" y="377575"/>
                  <a:pt x="10878556" y="523220"/>
                </a:cubicBezTo>
                <a:cubicBezTo>
                  <a:pt x="10783487" y="545061"/>
                  <a:pt x="10698485" y="499829"/>
                  <a:pt x="10632357" y="523220"/>
                </a:cubicBezTo>
                <a:cubicBezTo>
                  <a:pt x="10566229" y="546611"/>
                  <a:pt x="10078885" y="471541"/>
                  <a:pt x="9842230" y="523220"/>
                </a:cubicBezTo>
                <a:cubicBezTo>
                  <a:pt x="9605575" y="574899"/>
                  <a:pt x="9537787" y="508631"/>
                  <a:pt x="9378460" y="523220"/>
                </a:cubicBezTo>
                <a:cubicBezTo>
                  <a:pt x="9219133" y="537809"/>
                  <a:pt x="8773606" y="429699"/>
                  <a:pt x="8588334" y="523220"/>
                </a:cubicBezTo>
                <a:cubicBezTo>
                  <a:pt x="8403062" y="616741"/>
                  <a:pt x="8319641" y="515789"/>
                  <a:pt x="8233349" y="523220"/>
                </a:cubicBezTo>
                <a:cubicBezTo>
                  <a:pt x="8147057" y="530651"/>
                  <a:pt x="7750637" y="461734"/>
                  <a:pt x="7552008" y="523220"/>
                </a:cubicBezTo>
                <a:cubicBezTo>
                  <a:pt x="7353379" y="584706"/>
                  <a:pt x="7362473" y="511411"/>
                  <a:pt x="7305809" y="523220"/>
                </a:cubicBezTo>
                <a:cubicBezTo>
                  <a:pt x="7249145" y="535029"/>
                  <a:pt x="7081133" y="517161"/>
                  <a:pt x="6950825" y="523220"/>
                </a:cubicBezTo>
                <a:cubicBezTo>
                  <a:pt x="6820517" y="529279"/>
                  <a:pt x="6793928" y="512304"/>
                  <a:pt x="6704626" y="523220"/>
                </a:cubicBezTo>
                <a:cubicBezTo>
                  <a:pt x="6615324" y="534136"/>
                  <a:pt x="6547928" y="513166"/>
                  <a:pt x="6458427" y="523220"/>
                </a:cubicBezTo>
                <a:cubicBezTo>
                  <a:pt x="6368926" y="533274"/>
                  <a:pt x="6233311" y="480946"/>
                  <a:pt x="6103442" y="523220"/>
                </a:cubicBezTo>
                <a:cubicBezTo>
                  <a:pt x="5973573" y="565494"/>
                  <a:pt x="5760588" y="518741"/>
                  <a:pt x="5639672" y="523220"/>
                </a:cubicBezTo>
                <a:cubicBezTo>
                  <a:pt x="5518756" y="527699"/>
                  <a:pt x="5507282" y="506542"/>
                  <a:pt x="5393474" y="523220"/>
                </a:cubicBezTo>
                <a:cubicBezTo>
                  <a:pt x="5279666" y="539898"/>
                  <a:pt x="4949329" y="463902"/>
                  <a:pt x="4712132" y="523220"/>
                </a:cubicBezTo>
                <a:cubicBezTo>
                  <a:pt x="4474935" y="582538"/>
                  <a:pt x="4274301" y="483678"/>
                  <a:pt x="4139577" y="523220"/>
                </a:cubicBezTo>
                <a:cubicBezTo>
                  <a:pt x="4004853" y="562762"/>
                  <a:pt x="3687366" y="467833"/>
                  <a:pt x="3567021" y="523220"/>
                </a:cubicBezTo>
                <a:cubicBezTo>
                  <a:pt x="3446676" y="578607"/>
                  <a:pt x="3305519" y="474241"/>
                  <a:pt x="3103251" y="523220"/>
                </a:cubicBezTo>
                <a:cubicBezTo>
                  <a:pt x="2900983" y="572199"/>
                  <a:pt x="2834300" y="510595"/>
                  <a:pt x="2639481" y="523220"/>
                </a:cubicBezTo>
                <a:cubicBezTo>
                  <a:pt x="2444662" y="535845"/>
                  <a:pt x="2260515" y="499083"/>
                  <a:pt x="1958140" y="523220"/>
                </a:cubicBezTo>
                <a:cubicBezTo>
                  <a:pt x="1655765" y="547357"/>
                  <a:pt x="1701232" y="510240"/>
                  <a:pt x="1603156" y="523220"/>
                </a:cubicBezTo>
                <a:cubicBezTo>
                  <a:pt x="1505080" y="536200"/>
                  <a:pt x="1072739" y="517503"/>
                  <a:pt x="813029" y="523220"/>
                </a:cubicBezTo>
                <a:cubicBezTo>
                  <a:pt x="553319" y="528937"/>
                  <a:pt x="225047" y="488195"/>
                  <a:pt x="0" y="523220"/>
                </a:cubicBezTo>
                <a:cubicBezTo>
                  <a:pt x="-11161" y="387571"/>
                  <a:pt x="44459" y="11575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2800"/>
              <a:t>b. Đặt câu giới thiệu một bạn cùng lớp (theo mẫu).</a:t>
            </a:r>
            <a:endParaRPr lang="zh-CN" altLang="en-US" sz="28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09483AE-DE64-40D4-8B46-F4F37A4AE1B2}"/>
              </a:ext>
            </a:extLst>
          </p:cNvPr>
          <p:cNvSpPr/>
          <p:nvPr/>
        </p:nvSpPr>
        <p:spPr>
          <a:xfrm>
            <a:off x="4846007" y="5162691"/>
            <a:ext cx="468351" cy="4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D52443-D5E1-4AEC-B143-7C5F2A00E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3" y="3729318"/>
            <a:ext cx="1999980" cy="2579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92B4005-7BE8-4706-8708-C51328267AE1}"/>
              </a:ext>
            </a:extLst>
          </p:cNvPr>
          <p:cNvSpPr/>
          <p:nvPr/>
        </p:nvSpPr>
        <p:spPr>
          <a:xfrm>
            <a:off x="2828499" y="2609213"/>
            <a:ext cx="3313611" cy="817107"/>
          </a:xfrm>
          <a:prstGeom prst="roundRect">
            <a:avLst/>
          </a:prstGeom>
          <a:solidFill>
            <a:srgbClr val="FAF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zh-CN" sz="2400" b="1" dirty="0">
                <a:solidFill>
                  <a:schemeClr val="tx1"/>
                </a:solidFill>
              </a:rPr>
              <a:t>Ai (cái gì, con gì)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6BEF8EF-E0BA-4E06-8874-B7ACD75A5598}"/>
              </a:ext>
            </a:extLst>
          </p:cNvPr>
          <p:cNvSpPr/>
          <p:nvPr/>
        </p:nvSpPr>
        <p:spPr>
          <a:xfrm>
            <a:off x="6306792" y="2609213"/>
            <a:ext cx="3313611" cy="817107"/>
          </a:xfrm>
          <a:prstGeom prst="roundRect">
            <a:avLst/>
          </a:prstGeom>
          <a:solidFill>
            <a:srgbClr val="FAF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là gì?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583EF94-753F-4E85-88E0-B5CD1A85BF0C}"/>
              </a:ext>
            </a:extLst>
          </p:cNvPr>
          <p:cNvSpPr/>
          <p:nvPr/>
        </p:nvSpPr>
        <p:spPr>
          <a:xfrm>
            <a:off x="2828499" y="3522880"/>
            <a:ext cx="3313611" cy="8171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tx1"/>
                </a:solidFill>
              </a:rPr>
              <a:t>Bạn</a:t>
            </a:r>
            <a:r>
              <a:rPr lang="en-US" altLang="zh-CN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</a:rPr>
              <a:t>Ánh</a:t>
            </a:r>
            <a:endParaRPr lang="en-US" altLang="zh-CN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5665204-5D6C-41E5-A225-88BB4B07479E}"/>
              </a:ext>
            </a:extLst>
          </p:cNvPr>
          <p:cNvSpPr/>
          <p:nvPr/>
        </p:nvSpPr>
        <p:spPr>
          <a:xfrm>
            <a:off x="6306792" y="3500085"/>
            <a:ext cx="3313611" cy="8171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tổ trưởng tổ em.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2958354" y="4733366"/>
            <a:ext cx="1887654" cy="1075764"/>
          </a:xfrm>
          <a:prstGeom prst="wedgeEllipseCallout">
            <a:avLst>
              <a:gd name="adj1" fmla="val -63830"/>
              <a:gd name="adj2" fmla="val 22115"/>
            </a:avLst>
          </a:prstGeom>
          <a:solidFill>
            <a:srgbClr val="DE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zh-CN" sz="2400" b="1" dirty="0">
                <a:solidFill>
                  <a:schemeClr val="tx1"/>
                </a:solidFill>
              </a:rPr>
              <a:t>Viết câu vào VBT</a:t>
            </a:r>
          </a:p>
        </p:txBody>
      </p:sp>
    </p:spTree>
    <p:extLst>
      <p:ext uri="{BB962C8B-B14F-4D97-AF65-F5344CB8AC3E}">
        <p14:creationId xmlns:p14="http://schemas.microsoft.com/office/powerpoint/2010/main" val="4162984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"/>
          <a:stretch/>
        </p:blipFill>
        <p:spPr>
          <a:xfrm>
            <a:off x="1998592" y="-1825740"/>
            <a:ext cx="8636329" cy="765671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15" y="391886"/>
            <a:ext cx="5740040" cy="2002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D80544-E2A7-4ABC-B8AC-8361AED45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31" y="4134254"/>
            <a:ext cx="2601499" cy="2601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7FF3B0-2476-4602-952C-689C102B0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" y="3809201"/>
            <a:ext cx="2456465" cy="3029641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2625710A-8748-4CA0-918A-D62D5DA763B3}"/>
              </a:ext>
            </a:extLst>
          </p:cNvPr>
          <p:cNvSpPr txBox="1"/>
          <p:nvPr/>
        </p:nvSpPr>
        <p:spPr>
          <a:xfrm>
            <a:off x="2425066" y="3828359"/>
            <a:ext cx="8486241" cy="1200329"/>
          </a:xfrm>
          <a:custGeom>
            <a:avLst/>
            <a:gdLst>
              <a:gd name="connsiteX0" fmla="*/ 0 w 8486241"/>
              <a:gd name="connsiteY0" fmla="*/ 0 h 1200329"/>
              <a:gd name="connsiteX1" fmla="*/ 480887 w 8486241"/>
              <a:gd name="connsiteY1" fmla="*/ 0 h 1200329"/>
              <a:gd name="connsiteX2" fmla="*/ 961774 w 8486241"/>
              <a:gd name="connsiteY2" fmla="*/ 0 h 1200329"/>
              <a:gd name="connsiteX3" fmla="*/ 1527523 w 8486241"/>
              <a:gd name="connsiteY3" fmla="*/ 0 h 1200329"/>
              <a:gd name="connsiteX4" fmla="*/ 1923548 w 8486241"/>
              <a:gd name="connsiteY4" fmla="*/ 0 h 1200329"/>
              <a:gd name="connsiteX5" fmla="*/ 2489297 w 8486241"/>
              <a:gd name="connsiteY5" fmla="*/ 0 h 1200329"/>
              <a:gd name="connsiteX6" fmla="*/ 3055047 w 8486241"/>
              <a:gd name="connsiteY6" fmla="*/ 0 h 1200329"/>
              <a:gd name="connsiteX7" fmla="*/ 3620796 w 8486241"/>
              <a:gd name="connsiteY7" fmla="*/ 0 h 1200329"/>
              <a:gd name="connsiteX8" fmla="*/ 3931958 w 8486241"/>
              <a:gd name="connsiteY8" fmla="*/ 0 h 1200329"/>
              <a:gd name="connsiteX9" fmla="*/ 4243121 w 8486241"/>
              <a:gd name="connsiteY9" fmla="*/ 0 h 1200329"/>
              <a:gd name="connsiteX10" fmla="*/ 4639145 w 8486241"/>
              <a:gd name="connsiteY10" fmla="*/ 0 h 1200329"/>
              <a:gd name="connsiteX11" fmla="*/ 5204894 w 8486241"/>
              <a:gd name="connsiteY11" fmla="*/ 0 h 1200329"/>
              <a:gd name="connsiteX12" fmla="*/ 5516057 w 8486241"/>
              <a:gd name="connsiteY12" fmla="*/ 0 h 1200329"/>
              <a:gd name="connsiteX13" fmla="*/ 5827219 w 8486241"/>
              <a:gd name="connsiteY13" fmla="*/ 0 h 1200329"/>
              <a:gd name="connsiteX14" fmla="*/ 6308106 w 8486241"/>
              <a:gd name="connsiteY14" fmla="*/ 0 h 1200329"/>
              <a:gd name="connsiteX15" fmla="*/ 6958718 w 8486241"/>
              <a:gd name="connsiteY15" fmla="*/ 0 h 1200329"/>
              <a:gd name="connsiteX16" fmla="*/ 7609329 w 8486241"/>
              <a:gd name="connsiteY16" fmla="*/ 0 h 1200329"/>
              <a:gd name="connsiteX17" fmla="*/ 8486241 w 8486241"/>
              <a:gd name="connsiteY17" fmla="*/ 0 h 1200329"/>
              <a:gd name="connsiteX18" fmla="*/ 8486241 w 8486241"/>
              <a:gd name="connsiteY18" fmla="*/ 400110 h 1200329"/>
              <a:gd name="connsiteX19" fmla="*/ 8486241 w 8486241"/>
              <a:gd name="connsiteY19" fmla="*/ 824226 h 1200329"/>
              <a:gd name="connsiteX20" fmla="*/ 8486241 w 8486241"/>
              <a:gd name="connsiteY20" fmla="*/ 1200329 h 1200329"/>
              <a:gd name="connsiteX21" fmla="*/ 8005354 w 8486241"/>
              <a:gd name="connsiteY21" fmla="*/ 1200329 h 1200329"/>
              <a:gd name="connsiteX22" fmla="*/ 7694192 w 8486241"/>
              <a:gd name="connsiteY22" fmla="*/ 1200329 h 1200329"/>
              <a:gd name="connsiteX23" fmla="*/ 7213305 w 8486241"/>
              <a:gd name="connsiteY23" fmla="*/ 1200329 h 1200329"/>
              <a:gd name="connsiteX24" fmla="*/ 6562693 w 8486241"/>
              <a:gd name="connsiteY24" fmla="*/ 1200329 h 1200329"/>
              <a:gd name="connsiteX25" fmla="*/ 5827219 w 8486241"/>
              <a:gd name="connsiteY25" fmla="*/ 1200329 h 1200329"/>
              <a:gd name="connsiteX26" fmla="*/ 5091745 w 8486241"/>
              <a:gd name="connsiteY26" fmla="*/ 1200329 h 1200329"/>
              <a:gd name="connsiteX27" fmla="*/ 4610858 w 8486241"/>
              <a:gd name="connsiteY27" fmla="*/ 1200329 h 1200329"/>
              <a:gd name="connsiteX28" fmla="*/ 3875383 w 8486241"/>
              <a:gd name="connsiteY28" fmla="*/ 1200329 h 1200329"/>
              <a:gd name="connsiteX29" fmla="*/ 3479359 w 8486241"/>
              <a:gd name="connsiteY29" fmla="*/ 1200329 h 1200329"/>
              <a:gd name="connsiteX30" fmla="*/ 2828747 w 8486241"/>
              <a:gd name="connsiteY30" fmla="*/ 1200329 h 1200329"/>
              <a:gd name="connsiteX31" fmla="*/ 2517585 w 8486241"/>
              <a:gd name="connsiteY31" fmla="*/ 1200329 h 1200329"/>
              <a:gd name="connsiteX32" fmla="*/ 2121560 w 8486241"/>
              <a:gd name="connsiteY32" fmla="*/ 1200329 h 1200329"/>
              <a:gd name="connsiteX33" fmla="*/ 1810398 w 8486241"/>
              <a:gd name="connsiteY33" fmla="*/ 1200329 h 1200329"/>
              <a:gd name="connsiteX34" fmla="*/ 1499236 w 8486241"/>
              <a:gd name="connsiteY34" fmla="*/ 1200329 h 1200329"/>
              <a:gd name="connsiteX35" fmla="*/ 1103211 w 8486241"/>
              <a:gd name="connsiteY35" fmla="*/ 1200329 h 1200329"/>
              <a:gd name="connsiteX36" fmla="*/ 622324 w 8486241"/>
              <a:gd name="connsiteY36" fmla="*/ 1200329 h 1200329"/>
              <a:gd name="connsiteX37" fmla="*/ 0 w 8486241"/>
              <a:gd name="connsiteY37" fmla="*/ 1200329 h 1200329"/>
              <a:gd name="connsiteX38" fmla="*/ 0 w 8486241"/>
              <a:gd name="connsiteY38" fmla="*/ 788216 h 1200329"/>
              <a:gd name="connsiteX39" fmla="*/ 0 w 8486241"/>
              <a:gd name="connsiteY39" fmla="*/ 424116 h 1200329"/>
              <a:gd name="connsiteX40" fmla="*/ 0 w 8486241"/>
              <a:gd name="connsiteY4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86241" h="1200329" extrusionOk="0">
                <a:moveTo>
                  <a:pt x="0" y="0"/>
                </a:moveTo>
                <a:cubicBezTo>
                  <a:pt x="205997" y="-46086"/>
                  <a:pt x="351565" y="34187"/>
                  <a:pt x="480887" y="0"/>
                </a:cubicBezTo>
                <a:cubicBezTo>
                  <a:pt x="610209" y="-34187"/>
                  <a:pt x="791656" y="5895"/>
                  <a:pt x="961774" y="0"/>
                </a:cubicBezTo>
                <a:cubicBezTo>
                  <a:pt x="1131892" y="-5895"/>
                  <a:pt x="1274981" y="39983"/>
                  <a:pt x="1527523" y="0"/>
                </a:cubicBezTo>
                <a:cubicBezTo>
                  <a:pt x="1780065" y="-39983"/>
                  <a:pt x="1789585" y="30057"/>
                  <a:pt x="1923548" y="0"/>
                </a:cubicBezTo>
                <a:cubicBezTo>
                  <a:pt x="2057511" y="-30057"/>
                  <a:pt x="2233278" y="29604"/>
                  <a:pt x="2489297" y="0"/>
                </a:cubicBezTo>
                <a:cubicBezTo>
                  <a:pt x="2745316" y="-29604"/>
                  <a:pt x="2800530" y="16724"/>
                  <a:pt x="3055047" y="0"/>
                </a:cubicBezTo>
                <a:cubicBezTo>
                  <a:pt x="3309564" y="-16724"/>
                  <a:pt x="3454730" y="28564"/>
                  <a:pt x="3620796" y="0"/>
                </a:cubicBezTo>
                <a:cubicBezTo>
                  <a:pt x="3786862" y="-28564"/>
                  <a:pt x="3794423" y="12122"/>
                  <a:pt x="3931958" y="0"/>
                </a:cubicBezTo>
                <a:cubicBezTo>
                  <a:pt x="4069493" y="-12122"/>
                  <a:pt x="4096321" y="13310"/>
                  <a:pt x="4243121" y="0"/>
                </a:cubicBezTo>
                <a:cubicBezTo>
                  <a:pt x="4389921" y="-13310"/>
                  <a:pt x="4552810" y="25517"/>
                  <a:pt x="4639145" y="0"/>
                </a:cubicBezTo>
                <a:cubicBezTo>
                  <a:pt x="4725480" y="-25517"/>
                  <a:pt x="4934945" y="11676"/>
                  <a:pt x="5204894" y="0"/>
                </a:cubicBezTo>
                <a:cubicBezTo>
                  <a:pt x="5474843" y="-11676"/>
                  <a:pt x="5412134" y="25575"/>
                  <a:pt x="5516057" y="0"/>
                </a:cubicBezTo>
                <a:cubicBezTo>
                  <a:pt x="5619980" y="-25575"/>
                  <a:pt x="5719909" y="8608"/>
                  <a:pt x="5827219" y="0"/>
                </a:cubicBezTo>
                <a:cubicBezTo>
                  <a:pt x="5934529" y="-8608"/>
                  <a:pt x="6084828" y="13028"/>
                  <a:pt x="6308106" y="0"/>
                </a:cubicBezTo>
                <a:cubicBezTo>
                  <a:pt x="6531384" y="-13028"/>
                  <a:pt x="6728744" y="32432"/>
                  <a:pt x="6958718" y="0"/>
                </a:cubicBezTo>
                <a:cubicBezTo>
                  <a:pt x="7188692" y="-32432"/>
                  <a:pt x="7341659" y="42533"/>
                  <a:pt x="7609329" y="0"/>
                </a:cubicBezTo>
                <a:cubicBezTo>
                  <a:pt x="7876999" y="-42533"/>
                  <a:pt x="8282573" y="49089"/>
                  <a:pt x="8486241" y="0"/>
                </a:cubicBezTo>
                <a:cubicBezTo>
                  <a:pt x="8514064" y="148846"/>
                  <a:pt x="8446449" y="215074"/>
                  <a:pt x="8486241" y="400110"/>
                </a:cubicBezTo>
                <a:cubicBezTo>
                  <a:pt x="8526033" y="585146"/>
                  <a:pt x="8445674" y="625854"/>
                  <a:pt x="8486241" y="824226"/>
                </a:cubicBezTo>
                <a:cubicBezTo>
                  <a:pt x="8526808" y="1022598"/>
                  <a:pt x="8456125" y="1076859"/>
                  <a:pt x="8486241" y="1200329"/>
                </a:cubicBezTo>
                <a:cubicBezTo>
                  <a:pt x="8306045" y="1255749"/>
                  <a:pt x="8110098" y="1175177"/>
                  <a:pt x="8005354" y="1200329"/>
                </a:cubicBezTo>
                <a:cubicBezTo>
                  <a:pt x="7900610" y="1225481"/>
                  <a:pt x="7789363" y="1195986"/>
                  <a:pt x="7694192" y="1200329"/>
                </a:cubicBezTo>
                <a:cubicBezTo>
                  <a:pt x="7599021" y="1204672"/>
                  <a:pt x="7444755" y="1153841"/>
                  <a:pt x="7213305" y="1200329"/>
                </a:cubicBezTo>
                <a:cubicBezTo>
                  <a:pt x="6981855" y="1246817"/>
                  <a:pt x="6783464" y="1152105"/>
                  <a:pt x="6562693" y="1200329"/>
                </a:cubicBezTo>
                <a:cubicBezTo>
                  <a:pt x="6341922" y="1248553"/>
                  <a:pt x="6033247" y="1187081"/>
                  <a:pt x="5827219" y="1200329"/>
                </a:cubicBezTo>
                <a:cubicBezTo>
                  <a:pt x="5621191" y="1213577"/>
                  <a:pt x="5291187" y="1191611"/>
                  <a:pt x="5091745" y="1200329"/>
                </a:cubicBezTo>
                <a:cubicBezTo>
                  <a:pt x="4892303" y="1209047"/>
                  <a:pt x="4798175" y="1198237"/>
                  <a:pt x="4610858" y="1200329"/>
                </a:cubicBezTo>
                <a:cubicBezTo>
                  <a:pt x="4423541" y="1202421"/>
                  <a:pt x="4192173" y="1170467"/>
                  <a:pt x="3875383" y="1200329"/>
                </a:cubicBezTo>
                <a:cubicBezTo>
                  <a:pt x="3558593" y="1230191"/>
                  <a:pt x="3670101" y="1165619"/>
                  <a:pt x="3479359" y="1200329"/>
                </a:cubicBezTo>
                <a:cubicBezTo>
                  <a:pt x="3288617" y="1235039"/>
                  <a:pt x="3113729" y="1138325"/>
                  <a:pt x="2828747" y="1200329"/>
                </a:cubicBezTo>
                <a:cubicBezTo>
                  <a:pt x="2543765" y="1262333"/>
                  <a:pt x="2653322" y="1170639"/>
                  <a:pt x="2517585" y="1200329"/>
                </a:cubicBezTo>
                <a:cubicBezTo>
                  <a:pt x="2381848" y="1230019"/>
                  <a:pt x="2239089" y="1168664"/>
                  <a:pt x="2121560" y="1200329"/>
                </a:cubicBezTo>
                <a:cubicBezTo>
                  <a:pt x="2004032" y="1231994"/>
                  <a:pt x="1936418" y="1177964"/>
                  <a:pt x="1810398" y="1200329"/>
                </a:cubicBezTo>
                <a:cubicBezTo>
                  <a:pt x="1684378" y="1222694"/>
                  <a:pt x="1606819" y="1180265"/>
                  <a:pt x="1499236" y="1200329"/>
                </a:cubicBezTo>
                <a:cubicBezTo>
                  <a:pt x="1391653" y="1220393"/>
                  <a:pt x="1223963" y="1197446"/>
                  <a:pt x="1103211" y="1200329"/>
                </a:cubicBezTo>
                <a:cubicBezTo>
                  <a:pt x="982460" y="1203212"/>
                  <a:pt x="826095" y="1189981"/>
                  <a:pt x="622324" y="1200329"/>
                </a:cubicBezTo>
                <a:cubicBezTo>
                  <a:pt x="418553" y="1210677"/>
                  <a:pt x="265085" y="1181476"/>
                  <a:pt x="0" y="1200329"/>
                </a:cubicBezTo>
                <a:cubicBezTo>
                  <a:pt x="-4268" y="1022136"/>
                  <a:pt x="21566" y="965887"/>
                  <a:pt x="0" y="788216"/>
                </a:cubicBezTo>
                <a:cubicBezTo>
                  <a:pt x="-21566" y="610545"/>
                  <a:pt x="8112" y="579820"/>
                  <a:pt x="0" y="424116"/>
                </a:cubicBezTo>
                <a:cubicBezTo>
                  <a:pt x="-8112" y="268412"/>
                  <a:pt x="3344" y="1991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Chia </a:t>
            </a:r>
            <a:r>
              <a:rPr lang="en-US" altLang="zh-CN" sz="3600" dirty="0" err="1"/>
              <a:t>sẻ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những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việc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em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cần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làm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để</a:t>
            </a:r>
            <a:r>
              <a:rPr lang="en-US" altLang="zh-CN" sz="3600" dirty="0"/>
              <a:t> </a:t>
            </a:r>
            <a:r>
              <a:rPr lang="en-US" altLang="zh-CN" sz="3600" dirty="0" err="1"/>
              <a:t>không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lãng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phí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thời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gian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cuối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tuần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EE09E61-076F-48F0-ACCC-A0AEA4832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705900" y="2532653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6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6" y="0"/>
            <a:ext cx="8993857" cy="474812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3190AA9D-451F-4022-832E-014A61851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" y="4001434"/>
            <a:ext cx="3219450" cy="28575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37E194D-E482-44B6-A42E-4AC0E323FD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7"/>
          <a:stretch/>
        </p:blipFill>
        <p:spPr>
          <a:xfrm>
            <a:off x="2579921" y="2855924"/>
            <a:ext cx="7114566" cy="17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73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0">
            <a:extLst>
              <a:ext uri="{FF2B5EF4-FFF2-40B4-BE49-F238E27FC236}">
                <a16:creationId xmlns:a16="http://schemas.microsoft.com/office/drawing/2014/main" xmlns="" id="{DBC29EEA-2027-4559-B7C0-6DCD4F7771FA}"/>
              </a:ext>
            </a:extLst>
          </p:cNvPr>
          <p:cNvSpPr/>
          <p:nvPr/>
        </p:nvSpPr>
        <p:spPr>
          <a:xfrm>
            <a:off x="3152691" y="1857292"/>
            <a:ext cx="8371094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17">
            <a:extLst>
              <a:ext uri="{FF2B5EF4-FFF2-40B4-BE49-F238E27FC236}">
                <a16:creationId xmlns:a16="http://schemas.microsoft.com/office/drawing/2014/main" xmlns="" id="{3BD8DCDF-C6DB-43F3-A940-AA809221DC44}"/>
              </a:ext>
            </a:extLst>
          </p:cNvPr>
          <p:cNvSpPr/>
          <p:nvPr/>
        </p:nvSpPr>
        <p:spPr>
          <a:xfrm>
            <a:off x="3363626" y="1996440"/>
            <a:ext cx="7857633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65DD9790-9622-46F6-B919-B4F780A0786F}"/>
              </a:ext>
            </a:extLst>
          </p:cNvPr>
          <p:cNvSpPr txBox="1"/>
          <p:nvPr/>
        </p:nvSpPr>
        <p:spPr>
          <a:xfrm>
            <a:off x="4018073" y="2761741"/>
            <a:ext cx="725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C00000"/>
                </a:solidFill>
              </a:rPr>
              <a:t>Ngày hôm qua đâu rồi?</a:t>
            </a:r>
            <a:endParaRPr lang="zh-CN" altLang="en-US" sz="5400">
              <a:solidFill>
                <a:srgbClr val="C00000"/>
              </a:solidFill>
            </a:endParaRPr>
          </a:p>
        </p:txBody>
      </p:sp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028E9223-9966-4B9A-95BB-A3B40CB85827}"/>
              </a:ext>
            </a:extLst>
          </p:cNvPr>
          <p:cNvSpPr txBox="1"/>
          <p:nvPr/>
        </p:nvSpPr>
        <p:spPr>
          <a:xfrm>
            <a:off x="5426591" y="3810566"/>
            <a:ext cx="3135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a typeface="仓耳今楷05-6763 W05" panose="02020400000000000000" pitchFamily="18" charset="-122"/>
              </a:rPr>
              <a:t>Tiết 3</a:t>
            </a:r>
            <a:endParaRPr lang="zh-CN" altLang="en-US" sz="4000" dirty="0">
              <a:solidFill>
                <a:srgbClr val="C00000"/>
              </a:solidFill>
              <a:ea typeface="仓耳今楷05-6763 W05" panose="02020400000000000000" pitchFamily="18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43DB257D-7FD1-4E43-BA6B-16B52612C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2CF15F7-7B9F-46CA-AD86-1FF9B9A87325}"/>
              </a:ext>
            </a:extLst>
          </p:cNvPr>
          <p:cNvGrpSpPr/>
          <p:nvPr/>
        </p:nvGrpSpPr>
        <p:grpSpPr>
          <a:xfrm>
            <a:off x="1766622" y="1361631"/>
            <a:ext cx="2300676" cy="1643340"/>
            <a:chOff x="276709" y="201781"/>
            <a:chExt cx="2300676" cy="16433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FB42C30-BC17-4675-98F7-9A9590AB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F3EC320-99B0-433A-BFC8-5F3214D07A26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Twirly_Tops">
            <a:hlinkClick r:id="" action="ppaction://media"/>
            <a:extLst>
              <a:ext uri="{FF2B5EF4-FFF2-40B4-BE49-F238E27FC236}">
                <a16:creationId xmlns:a16="http://schemas.microsoft.com/office/drawing/2014/main" xmlns="" id="{FFCFDA40-23EC-4E40-93F5-9007D4148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3400" y="-3848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3" fill="hold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3" fill="hold">
                                          <p:stCondLst>
                                            <p:cond delay="4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3" fill="hold">
                                          <p:stCondLst>
                                            <p:cond delay="6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3" fill="hold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00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b="1"/>
          <a:stretch/>
        </p:blipFill>
        <p:spPr>
          <a:xfrm>
            <a:off x="1427583" y="-1"/>
            <a:ext cx="9636823" cy="63716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75" y="730852"/>
            <a:ext cx="5740040" cy="2002619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4F60E379-EDA2-44E8-9181-A1025FAD8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1"/>
          <a:stretch/>
        </p:blipFill>
        <p:spPr>
          <a:xfrm>
            <a:off x="3023135" y="2403975"/>
            <a:ext cx="6463765" cy="40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0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181973" y="1046761"/>
            <a:ext cx="11828054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26" name="Picture 2" descr="C:\Users\admin\Downloads\Mẫu chữ\MẪU CHỮ ĐÃ XẾP\Chữ hoa\2.jpg">
            <a:extLst>
              <a:ext uri="{FF2B5EF4-FFF2-40B4-BE49-F238E27FC236}">
                <a16:creationId xmlns:a16="http://schemas.microsoft.com/office/drawing/2014/main" xmlns="" id="{C6DA1269-443D-4C06-9BEA-0E4E74F5E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7432" r="10531" b="21675"/>
          <a:stretch/>
        </p:blipFill>
        <p:spPr bwMode="auto">
          <a:xfrm>
            <a:off x="847016" y="2233554"/>
            <a:ext cx="3457660" cy="364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8D0C3A-9421-4CCD-9832-72BE06F7E59D}"/>
              </a:ext>
            </a:extLst>
          </p:cNvPr>
          <p:cNvSpPr txBox="1"/>
          <p:nvPr/>
        </p:nvSpPr>
        <p:spPr>
          <a:xfrm>
            <a:off x="608165" y="5274028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A5A61F-A693-4FC4-95E1-AA17108B4630}"/>
              </a:ext>
            </a:extLst>
          </p:cNvPr>
          <p:cNvSpPr txBox="1"/>
          <p:nvPr/>
        </p:nvSpPr>
        <p:spPr>
          <a:xfrm>
            <a:off x="590678" y="4272087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CE2B4A-4BA6-42F1-B458-B9338176C127}"/>
              </a:ext>
            </a:extLst>
          </p:cNvPr>
          <p:cNvSpPr txBox="1"/>
          <p:nvPr/>
        </p:nvSpPr>
        <p:spPr>
          <a:xfrm>
            <a:off x="636118" y="3265480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E03A3C-2410-438C-9F8A-562770551C30}"/>
              </a:ext>
            </a:extLst>
          </p:cNvPr>
          <p:cNvSpPr txBox="1"/>
          <p:nvPr/>
        </p:nvSpPr>
        <p:spPr>
          <a:xfrm>
            <a:off x="567586" y="226353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F39E2B-DBD5-4750-9AC5-DFAE3B92831F}"/>
              </a:ext>
            </a:extLst>
          </p:cNvPr>
          <p:cNvCxnSpPr/>
          <p:nvPr/>
        </p:nvCxnSpPr>
        <p:spPr>
          <a:xfrm>
            <a:off x="550101" y="567860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51D8143-92CC-4B83-9191-75AF61869146}"/>
              </a:ext>
            </a:extLst>
          </p:cNvPr>
          <p:cNvCxnSpPr/>
          <p:nvPr/>
        </p:nvCxnSpPr>
        <p:spPr>
          <a:xfrm>
            <a:off x="527009" y="4676098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5540E89-44C6-4EA2-BC62-D936DD35D027}"/>
              </a:ext>
            </a:extLst>
          </p:cNvPr>
          <p:cNvCxnSpPr/>
          <p:nvPr/>
        </p:nvCxnSpPr>
        <p:spPr>
          <a:xfrm>
            <a:off x="527009" y="367359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CD1B42A-C6C8-49E8-B46C-0BABA6F7F748}"/>
              </a:ext>
            </a:extLst>
          </p:cNvPr>
          <p:cNvCxnSpPr/>
          <p:nvPr/>
        </p:nvCxnSpPr>
        <p:spPr>
          <a:xfrm>
            <a:off x="545337" y="266870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158B94F4-6BBF-46F8-985D-3F6467F23160}"/>
              </a:ext>
            </a:extLst>
          </p:cNvPr>
          <p:cNvSpPr txBox="1"/>
          <p:nvPr/>
        </p:nvSpPr>
        <p:spPr>
          <a:xfrm>
            <a:off x="6424746" y="5882493"/>
            <a:ext cx="431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C00000"/>
                </a:solidFill>
                <a:ea typeface="仓耳今楷05-6763 W05" panose="02020400000000000000" pitchFamily="18" charset="-122"/>
              </a:rPr>
              <a:t>Cách viết</a:t>
            </a:r>
            <a:endParaRPr lang="zh-CN" altLang="en-US" sz="3600" dirty="0">
              <a:solidFill>
                <a:srgbClr val="C00000"/>
              </a:solidFill>
              <a:ea typeface="仓耳今楷05-6763 W05" panose="02020400000000000000" pitchFamily="18" charset="-122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A3F5A19-D069-42D1-A006-0C1E129A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5"/>
          <a:stretch/>
        </p:blipFill>
        <p:spPr>
          <a:xfrm>
            <a:off x="527009" y="1202573"/>
            <a:ext cx="5530788" cy="1059196"/>
          </a:xfrm>
          <a:prstGeom prst="rect">
            <a:avLst/>
          </a:prstGeom>
        </p:spPr>
      </p:pic>
      <p:pic>
        <p:nvPicPr>
          <p:cNvPr id="3" name="chu 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2519"/>
          <a:stretch/>
        </p:blipFill>
        <p:spPr>
          <a:xfrm>
            <a:off x="6377804" y="2069022"/>
            <a:ext cx="4261717" cy="3728226"/>
          </a:xfrm>
          <a:prstGeom prst="roundRect">
            <a:avLst>
              <a:gd name="adj" fmla="val 10344"/>
            </a:avLst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5655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/>
      <p:bldP spid="19" grpId="0"/>
      <p:bldP spid="20" grpId="0"/>
      <p:bldP spid="21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211546" y="953983"/>
            <a:ext cx="11828054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26" name="Picture 2" descr="C:\Users\admin\Downloads\Mẫu chữ\MẪU CHỮ ĐÃ XẾP\Chữ hoa\2.jpg">
            <a:extLst>
              <a:ext uri="{FF2B5EF4-FFF2-40B4-BE49-F238E27FC236}">
                <a16:creationId xmlns:a16="http://schemas.microsoft.com/office/drawing/2014/main" xmlns="" id="{C6DA1269-443D-4C06-9BEA-0E4E74F5E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7432" r="10531" b="21675"/>
          <a:stretch/>
        </p:blipFill>
        <p:spPr bwMode="auto">
          <a:xfrm>
            <a:off x="1262833" y="2488461"/>
            <a:ext cx="3457660" cy="364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2F083E1A-D1B9-4A11-A249-2F92686E4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17554" r="7791" b="16402"/>
          <a:stretch/>
        </p:blipFill>
        <p:spPr bwMode="auto">
          <a:xfrm>
            <a:off x="6285059" y="2566615"/>
            <a:ext cx="3529687" cy="39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5D1BC0D-3CA6-4F99-83C9-3979535907C5}"/>
              </a:ext>
            </a:extLst>
          </p:cNvPr>
          <p:cNvGrpSpPr/>
          <p:nvPr/>
        </p:nvGrpSpPr>
        <p:grpSpPr>
          <a:xfrm>
            <a:off x="2991663" y="2488461"/>
            <a:ext cx="1728830" cy="711200"/>
            <a:chOff x="2991663" y="2488461"/>
            <a:chExt cx="1728830" cy="7112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631D32C-9A9A-4B33-BD92-E634D9509C1A}"/>
                </a:ext>
              </a:extLst>
            </p:cNvPr>
            <p:cNvSpPr/>
            <p:nvPr/>
          </p:nvSpPr>
          <p:spPr>
            <a:xfrm>
              <a:off x="2991663" y="2488461"/>
              <a:ext cx="765908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6A971FD8-2E5C-4D9E-A9E1-31BF10451FC6}"/>
                </a:ext>
              </a:extLst>
            </p:cNvPr>
            <p:cNvCxnSpPr/>
            <p:nvPr/>
          </p:nvCxnSpPr>
          <p:spPr>
            <a:xfrm flipV="1">
              <a:off x="3757571" y="2488461"/>
              <a:ext cx="962922" cy="2326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4DD2F10-5445-48D8-AC37-796B2D0E8B1A}"/>
              </a:ext>
            </a:extLst>
          </p:cNvPr>
          <p:cNvGrpSpPr/>
          <p:nvPr/>
        </p:nvGrpSpPr>
        <p:grpSpPr>
          <a:xfrm>
            <a:off x="6815656" y="2488461"/>
            <a:ext cx="2125144" cy="943835"/>
            <a:chOff x="6815656" y="2488461"/>
            <a:chExt cx="2125144" cy="94383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47EB9883-EF0C-492E-B5D0-E1089670F767}"/>
                </a:ext>
              </a:extLst>
            </p:cNvPr>
            <p:cNvSpPr/>
            <p:nvPr/>
          </p:nvSpPr>
          <p:spPr>
            <a:xfrm>
              <a:off x="7909170" y="2721096"/>
              <a:ext cx="1031630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1FD78DD5-D680-44FE-9D55-C08C51CA93AC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6815656" y="2488461"/>
              <a:ext cx="1244593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D438E5-228F-401A-842B-0E145BBC7447}"/>
              </a:ext>
            </a:extLst>
          </p:cNvPr>
          <p:cNvSpPr txBox="1"/>
          <p:nvPr/>
        </p:nvSpPr>
        <p:spPr>
          <a:xfrm>
            <a:off x="4741049" y="203448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Dấu mũ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110DA7C-69EE-4B3F-BF4D-2CF3090EE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9"/>
          <a:stretch/>
        </p:blipFill>
        <p:spPr>
          <a:xfrm>
            <a:off x="581087" y="1765"/>
            <a:ext cx="11407943" cy="13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0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398206" y="942768"/>
            <a:ext cx="11356260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7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1CA4975-9ED3-4A00-8B3E-0BBCB7D44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17554" r="7791" b="16402"/>
          <a:stretch/>
        </p:blipFill>
        <p:spPr bwMode="auto">
          <a:xfrm>
            <a:off x="955432" y="2233040"/>
            <a:ext cx="3529687" cy="39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8D0C3A-9421-4CCD-9832-72BE06F7E59D}"/>
              </a:ext>
            </a:extLst>
          </p:cNvPr>
          <p:cNvSpPr txBox="1"/>
          <p:nvPr/>
        </p:nvSpPr>
        <p:spPr>
          <a:xfrm>
            <a:off x="711401" y="5274028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A5A61F-A693-4FC4-95E1-AA17108B4630}"/>
              </a:ext>
            </a:extLst>
          </p:cNvPr>
          <p:cNvSpPr txBox="1"/>
          <p:nvPr/>
        </p:nvSpPr>
        <p:spPr>
          <a:xfrm>
            <a:off x="693914" y="4272087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CE2B4A-4BA6-42F1-B458-B9338176C127}"/>
              </a:ext>
            </a:extLst>
          </p:cNvPr>
          <p:cNvSpPr txBox="1"/>
          <p:nvPr/>
        </p:nvSpPr>
        <p:spPr>
          <a:xfrm>
            <a:off x="739354" y="3265480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E03A3C-2410-438C-9F8A-562770551C30}"/>
              </a:ext>
            </a:extLst>
          </p:cNvPr>
          <p:cNvSpPr txBox="1"/>
          <p:nvPr/>
        </p:nvSpPr>
        <p:spPr>
          <a:xfrm>
            <a:off x="670822" y="226353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F39E2B-DBD5-4750-9AC5-DFAE3B92831F}"/>
              </a:ext>
            </a:extLst>
          </p:cNvPr>
          <p:cNvCxnSpPr/>
          <p:nvPr/>
        </p:nvCxnSpPr>
        <p:spPr>
          <a:xfrm>
            <a:off x="653337" y="567860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51D8143-92CC-4B83-9191-75AF61869146}"/>
              </a:ext>
            </a:extLst>
          </p:cNvPr>
          <p:cNvCxnSpPr/>
          <p:nvPr/>
        </p:nvCxnSpPr>
        <p:spPr>
          <a:xfrm>
            <a:off x="630245" y="4676098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5540E89-44C6-4EA2-BC62-D936DD35D027}"/>
              </a:ext>
            </a:extLst>
          </p:cNvPr>
          <p:cNvCxnSpPr/>
          <p:nvPr/>
        </p:nvCxnSpPr>
        <p:spPr>
          <a:xfrm>
            <a:off x="630245" y="367359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CD1B42A-C6C8-49E8-B46C-0BABA6F7F748}"/>
              </a:ext>
            </a:extLst>
          </p:cNvPr>
          <p:cNvCxnSpPr/>
          <p:nvPr/>
        </p:nvCxnSpPr>
        <p:spPr>
          <a:xfrm>
            <a:off x="648573" y="266870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158B94F4-6BBF-46F8-985D-3F6467F23160}"/>
              </a:ext>
            </a:extLst>
          </p:cNvPr>
          <p:cNvSpPr txBox="1"/>
          <p:nvPr/>
        </p:nvSpPr>
        <p:spPr>
          <a:xfrm>
            <a:off x="6424746" y="5887923"/>
            <a:ext cx="431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Cách viết</a:t>
            </a:r>
            <a:endParaRPr lang="zh-CN" altLang="en-US" sz="36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88ECDFB9-0144-4AEA-84EA-1354BFB7D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9" b="16518"/>
          <a:stretch/>
        </p:blipFill>
        <p:spPr>
          <a:xfrm>
            <a:off x="565212" y="1005586"/>
            <a:ext cx="5530788" cy="916616"/>
          </a:xfrm>
          <a:prstGeom prst="rect">
            <a:avLst/>
          </a:prstGeom>
        </p:spPr>
      </p:pic>
      <p:pic>
        <p:nvPicPr>
          <p:cNvPr id="2" name="chu 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2218"/>
          <a:stretch/>
        </p:blipFill>
        <p:spPr>
          <a:xfrm>
            <a:off x="6424746" y="2223421"/>
            <a:ext cx="4071241" cy="3573827"/>
          </a:xfrm>
          <a:prstGeom prst="roundRect">
            <a:avLst>
              <a:gd name="adj" fmla="val 10647"/>
            </a:avLst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3781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19" grpId="0"/>
      <p:bldP spid="20" grpId="0"/>
      <p:bldP spid="2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xmlns="" id="{2B22A33B-C1E3-41B9-A498-F6025AB5CC7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xmlns="" id="{2F0E6754-34AD-4AD5-8B6D-751E1FFAE513}"/>
              </a:ext>
            </a:extLst>
          </p:cNvPr>
          <p:cNvSpPr txBox="1"/>
          <p:nvPr/>
        </p:nvSpPr>
        <p:spPr>
          <a:xfrm>
            <a:off x="1137137" y="928908"/>
            <a:ext cx="6997047" cy="646331"/>
          </a:xfrm>
          <a:custGeom>
            <a:avLst/>
            <a:gdLst>
              <a:gd name="connsiteX0" fmla="*/ 0 w 6997047"/>
              <a:gd name="connsiteY0" fmla="*/ 0 h 646331"/>
              <a:gd name="connsiteX1" fmla="*/ 443146 w 6997047"/>
              <a:gd name="connsiteY1" fmla="*/ 0 h 646331"/>
              <a:gd name="connsiteX2" fmla="*/ 1096204 w 6997047"/>
              <a:gd name="connsiteY2" fmla="*/ 0 h 646331"/>
              <a:gd name="connsiteX3" fmla="*/ 1469380 w 6997047"/>
              <a:gd name="connsiteY3" fmla="*/ 0 h 646331"/>
              <a:gd name="connsiteX4" fmla="*/ 2122438 w 6997047"/>
              <a:gd name="connsiteY4" fmla="*/ 0 h 646331"/>
              <a:gd name="connsiteX5" fmla="*/ 2635554 w 6997047"/>
              <a:gd name="connsiteY5" fmla="*/ 0 h 646331"/>
              <a:gd name="connsiteX6" fmla="*/ 3288612 w 6997047"/>
              <a:gd name="connsiteY6" fmla="*/ 0 h 646331"/>
              <a:gd name="connsiteX7" fmla="*/ 3731758 w 6997047"/>
              <a:gd name="connsiteY7" fmla="*/ 0 h 646331"/>
              <a:gd name="connsiteX8" fmla="*/ 4174905 w 6997047"/>
              <a:gd name="connsiteY8" fmla="*/ 0 h 646331"/>
              <a:gd name="connsiteX9" fmla="*/ 4827962 w 6997047"/>
              <a:gd name="connsiteY9" fmla="*/ 0 h 646331"/>
              <a:gd name="connsiteX10" fmla="*/ 5481020 w 6997047"/>
              <a:gd name="connsiteY10" fmla="*/ 0 h 646331"/>
              <a:gd name="connsiteX11" fmla="*/ 5994137 w 6997047"/>
              <a:gd name="connsiteY11" fmla="*/ 0 h 646331"/>
              <a:gd name="connsiteX12" fmla="*/ 6997047 w 6997047"/>
              <a:gd name="connsiteY12" fmla="*/ 0 h 646331"/>
              <a:gd name="connsiteX13" fmla="*/ 6997047 w 6997047"/>
              <a:gd name="connsiteY13" fmla="*/ 303776 h 646331"/>
              <a:gd name="connsiteX14" fmla="*/ 6997047 w 6997047"/>
              <a:gd name="connsiteY14" fmla="*/ 646331 h 646331"/>
              <a:gd name="connsiteX15" fmla="*/ 6274019 w 6997047"/>
              <a:gd name="connsiteY15" fmla="*/ 646331 h 646331"/>
              <a:gd name="connsiteX16" fmla="*/ 5760902 w 6997047"/>
              <a:gd name="connsiteY16" fmla="*/ 646331 h 646331"/>
              <a:gd name="connsiteX17" fmla="*/ 5387726 w 6997047"/>
              <a:gd name="connsiteY17" fmla="*/ 646331 h 646331"/>
              <a:gd name="connsiteX18" fmla="*/ 4664698 w 6997047"/>
              <a:gd name="connsiteY18" fmla="*/ 646331 h 646331"/>
              <a:gd name="connsiteX19" fmla="*/ 4221552 w 6997047"/>
              <a:gd name="connsiteY19" fmla="*/ 646331 h 646331"/>
              <a:gd name="connsiteX20" fmla="*/ 3498524 w 6997047"/>
              <a:gd name="connsiteY20" fmla="*/ 646331 h 646331"/>
              <a:gd name="connsiteX21" fmla="*/ 2985407 w 6997047"/>
              <a:gd name="connsiteY21" fmla="*/ 646331 h 646331"/>
              <a:gd name="connsiteX22" fmla="*/ 2612231 w 6997047"/>
              <a:gd name="connsiteY22" fmla="*/ 646331 h 646331"/>
              <a:gd name="connsiteX23" fmla="*/ 1959173 w 6997047"/>
              <a:gd name="connsiteY23" fmla="*/ 646331 h 646331"/>
              <a:gd name="connsiteX24" fmla="*/ 1376086 w 6997047"/>
              <a:gd name="connsiteY24" fmla="*/ 646331 h 646331"/>
              <a:gd name="connsiteX25" fmla="*/ 792999 w 6997047"/>
              <a:gd name="connsiteY25" fmla="*/ 646331 h 646331"/>
              <a:gd name="connsiteX26" fmla="*/ 0 w 6997047"/>
              <a:gd name="connsiteY26" fmla="*/ 646331 h 646331"/>
              <a:gd name="connsiteX27" fmla="*/ 0 w 6997047"/>
              <a:gd name="connsiteY27" fmla="*/ 316702 h 646331"/>
              <a:gd name="connsiteX28" fmla="*/ 0 w 6997047"/>
              <a:gd name="connsiteY2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97047" h="646331" fill="none" extrusionOk="0">
                <a:moveTo>
                  <a:pt x="0" y="0"/>
                </a:moveTo>
                <a:cubicBezTo>
                  <a:pt x="182571" y="-7738"/>
                  <a:pt x="278685" y="11821"/>
                  <a:pt x="443146" y="0"/>
                </a:cubicBezTo>
                <a:cubicBezTo>
                  <a:pt x="607607" y="-11821"/>
                  <a:pt x="827452" y="329"/>
                  <a:pt x="1096204" y="0"/>
                </a:cubicBezTo>
                <a:cubicBezTo>
                  <a:pt x="1364956" y="-329"/>
                  <a:pt x="1358275" y="25789"/>
                  <a:pt x="1469380" y="0"/>
                </a:cubicBezTo>
                <a:cubicBezTo>
                  <a:pt x="1580485" y="-25789"/>
                  <a:pt x="1945700" y="30560"/>
                  <a:pt x="2122438" y="0"/>
                </a:cubicBezTo>
                <a:cubicBezTo>
                  <a:pt x="2299176" y="-30560"/>
                  <a:pt x="2491006" y="41990"/>
                  <a:pt x="2635554" y="0"/>
                </a:cubicBezTo>
                <a:cubicBezTo>
                  <a:pt x="2780102" y="-41990"/>
                  <a:pt x="3055884" y="7608"/>
                  <a:pt x="3288612" y="0"/>
                </a:cubicBezTo>
                <a:cubicBezTo>
                  <a:pt x="3521340" y="-7608"/>
                  <a:pt x="3514724" y="46094"/>
                  <a:pt x="3731758" y="0"/>
                </a:cubicBezTo>
                <a:cubicBezTo>
                  <a:pt x="3948792" y="-46094"/>
                  <a:pt x="4041263" y="4654"/>
                  <a:pt x="4174905" y="0"/>
                </a:cubicBezTo>
                <a:cubicBezTo>
                  <a:pt x="4308547" y="-4654"/>
                  <a:pt x="4628936" y="23828"/>
                  <a:pt x="4827962" y="0"/>
                </a:cubicBezTo>
                <a:cubicBezTo>
                  <a:pt x="5026988" y="-23828"/>
                  <a:pt x="5315981" y="40402"/>
                  <a:pt x="5481020" y="0"/>
                </a:cubicBezTo>
                <a:cubicBezTo>
                  <a:pt x="5646059" y="-40402"/>
                  <a:pt x="5816982" y="4502"/>
                  <a:pt x="5994137" y="0"/>
                </a:cubicBezTo>
                <a:cubicBezTo>
                  <a:pt x="6171292" y="-4502"/>
                  <a:pt x="6666556" y="42578"/>
                  <a:pt x="6997047" y="0"/>
                </a:cubicBezTo>
                <a:cubicBezTo>
                  <a:pt x="7004986" y="150951"/>
                  <a:pt x="6989338" y="181567"/>
                  <a:pt x="6997047" y="303776"/>
                </a:cubicBezTo>
                <a:cubicBezTo>
                  <a:pt x="7004756" y="425985"/>
                  <a:pt x="6968218" y="527019"/>
                  <a:pt x="6997047" y="646331"/>
                </a:cubicBezTo>
                <a:cubicBezTo>
                  <a:pt x="6740716" y="722718"/>
                  <a:pt x="6593547" y="594403"/>
                  <a:pt x="6274019" y="646331"/>
                </a:cubicBezTo>
                <a:cubicBezTo>
                  <a:pt x="5954491" y="698259"/>
                  <a:pt x="5983792" y="610364"/>
                  <a:pt x="5760902" y="646331"/>
                </a:cubicBezTo>
                <a:cubicBezTo>
                  <a:pt x="5538012" y="682298"/>
                  <a:pt x="5502040" y="603053"/>
                  <a:pt x="5387726" y="646331"/>
                </a:cubicBezTo>
                <a:cubicBezTo>
                  <a:pt x="5273412" y="689609"/>
                  <a:pt x="4902767" y="642673"/>
                  <a:pt x="4664698" y="646331"/>
                </a:cubicBezTo>
                <a:cubicBezTo>
                  <a:pt x="4426629" y="649989"/>
                  <a:pt x="4399944" y="628657"/>
                  <a:pt x="4221552" y="646331"/>
                </a:cubicBezTo>
                <a:cubicBezTo>
                  <a:pt x="4043160" y="664005"/>
                  <a:pt x="3784022" y="595344"/>
                  <a:pt x="3498524" y="646331"/>
                </a:cubicBezTo>
                <a:cubicBezTo>
                  <a:pt x="3213026" y="697318"/>
                  <a:pt x="3181020" y="628903"/>
                  <a:pt x="2985407" y="646331"/>
                </a:cubicBezTo>
                <a:cubicBezTo>
                  <a:pt x="2789794" y="663759"/>
                  <a:pt x="2734125" y="623936"/>
                  <a:pt x="2612231" y="646331"/>
                </a:cubicBezTo>
                <a:cubicBezTo>
                  <a:pt x="2490337" y="668726"/>
                  <a:pt x="2261091" y="597085"/>
                  <a:pt x="1959173" y="646331"/>
                </a:cubicBezTo>
                <a:cubicBezTo>
                  <a:pt x="1657255" y="695577"/>
                  <a:pt x="1590360" y="604388"/>
                  <a:pt x="1376086" y="646331"/>
                </a:cubicBezTo>
                <a:cubicBezTo>
                  <a:pt x="1161812" y="688274"/>
                  <a:pt x="924351" y="605815"/>
                  <a:pt x="792999" y="646331"/>
                </a:cubicBezTo>
                <a:cubicBezTo>
                  <a:pt x="661647" y="686847"/>
                  <a:pt x="274903" y="636670"/>
                  <a:pt x="0" y="646331"/>
                </a:cubicBezTo>
                <a:cubicBezTo>
                  <a:pt x="-11979" y="520019"/>
                  <a:pt x="37611" y="440108"/>
                  <a:pt x="0" y="316702"/>
                </a:cubicBezTo>
                <a:cubicBezTo>
                  <a:pt x="-37611" y="193296"/>
                  <a:pt x="28940" y="80025"/>
                  <a:pt x="0" y="0"/>
                </a:cubicBezTo>
                <a:close/>
              </a:path>
              <a:path w="6997047" h="646331" stroke="0" extrusionOk="0">
                <a:moveTo>
                  <a:pt x="0" y="0"/>
                </a:moveTo>
                <a:cubicBezTo>
                  <a:pt x="141862" y="-27139"/>
                  <a:pt x="240224" y="21392"/>
                  <a:pt x="373176" y="0"/>
                </a:cubicBezTo>
                <a:cubicBezTo>
                  <a:pt x="506128" y="-21392"/>
                  <a:pt x="591836" y="16003"/>
                  <a:pt x="746352" y="0"/>
                </a:cubicBezTo>
                <a:cubicBezTo>
                  <a:pt x="900868" y="-16003"/>
                  <a:pt x="1208723" y="60342"/>
                  <a:pt x="1469380" y="0"/>
                </a:cubicBezTo>
                <a:cubicBezTo>
                  <a:pt x="1730037" y="-60342"/>
                  <a:pt x="1884637" y="49535"/>
                  <a:pt x="2192408" y="0"/>
                </a:cubicBezTo>
                <a:cubicBezTo>
                  <a:pt x="2500179" y="-49535"/>
                  <a:pt x="2486237" y="20857"/>
                  <a:pt x="2565584" y="0"/>
                </a:cubicBezTo>
                <a:cubicBezTo>
                  <a:pt x="2644931" y="-20857"/>
                  <a:pt x="2874707" y="21697"/>
                  <a:pt x="3148671" y="0"/>
                </a:cubicBezTo>
                <a:cubicBezTo>
                  <a:pt x="3422635" y="-21697"/>
                  <a:pt x="3696445" y="44903"/>
                  <a:pt x="3871699" y="0"/>
                </a:cubicBezTo>
                <a:cubicBezTo>
                  <a:pt x="4046953" y="-44903"/>
                  <a:pt x="4396452" y="8267"/>
                  <a:pt x="4594728" y="0"/>
                </a:cubicBezTo>
                <a:cubicBezTo>
                  <a:pt x="4793004" y="-8267"/>
                  <a:pt x="4962561" y="13827"/>
                  <a:pt x="5317756" y="0"/>
                </a:cubicBezTo>
                <a:cubicBezTo>
                  <a:pt x="5672951" y="-13827"/>
                  <a:pt x="5747008" y="25749"/>
                  <a:pt x="5900843" y="0"/>
                </a:cubicBezTo>
                <a:cubicBezTo>
                  <a:pt x="6054678" y="-25749"/>
                  <a:pt x="6202481" y="27763"/>
                  <a:pt x="6343989" y="0"/>
                </a:cubicBezTo>
                <a:cubicBezTo>
                  <a:pt x="6485497" y="-27763"/>
                  <a:pt x="6806918" y="71053"/>
                  <a:pt x="6997047" y="0"/>
                </a:cubicBezTo>
                <a:cubicBezTo>
                  <a:pt x="7035085" y="75903"/>
                  <a:pt x="6980119" y="194633"/>
                  <a:pt x="6997047" y="329629"/>
                </a:cubicBezTo>
                <a:cubicBezTo>
                  <a:pt x="7013975" y="464625"/>
                  <a:pt x="6990126" y="538004"/>
                  <a:pt x="6997047" y="646331"/>
                </a:cubicBezTo>
                <a:cubicBezTo>
                  <a:pt x="6833493" y="694432"/>
                  <a:pt x="6701103" y="594945"/>
                  <a:pt x="6483930" y="646331"/>
                </a:cubicBezTo>
                <a:cubicBezTo>
                  <a:pt x="6266757" y="697717"/>
                  <a:pt x="6249002" y="602563"/>
                  <a:pt x="6040784" y="646331"/>
                </a:cubicBezTo>
                <a:cubicBezTo>
                  <a:pt x="5832566" y="690099"/>
                  <a:pt x="5541898" y="616263"/>
                  <a:pt x="5387726" y="646331"/>
                </a:cubicBezTo>
                <a:cubicBezTo>
                  <a:pt x="5233554" y="676399"/>
                  <a:pt x="5135184" y="607932"/>
                  <a:pt x="4944580" y="646331"/>
                </a:cubicBezTo>
                <a:cubicBezTo>
                  <a:pt x="4753976" y="684730"/>
                  <a:pt x="4535821" y="589262"/>
                  <a:pt x="4431463" y="646331"/>
                </a:cubicBezTo>
                <a:cubicBezTo>
                  <a:pt x="4327105" y="703400"/>
                  <a:pt x="4026109" y="571741"/>
                  <a:pt x="3778405" y="646331"/>
                </a:cubicBezTo>
                <a:cubicBezTo>
                  <a:pt x="3530701" y="720921"/>
                  <a:pt x="3559783" y="634430"/>
                  <a:pt x="3405230" y="646331"/>
                </a:cubicBezTo>
                <a:cubicBezTo>
                  <a:pt x="3250678" y="658232"/>
                  <a:pt x="3137370" y="643869"/>
                  <a:pt x="3032054" y="646331"/>
                </a:cubicBezTo>
                <a:cubicBezTo>
                  <a:pt x="2926738" y="648793"/>
                  <a:pt x="2601199" y="564328"/>
                  <a:pt x="2309026" y="646331"/>
                </a:cubicBezTo>
                <a:cubicBezTo>
                  <a:pt x="2016853" y="728334"/>
                  <a:pt x="2038486" y="606407"/>
                  <a:pt x="1865879" y="646331"/>
                </a:cubicBezTo>
                <a:cubicBezTo>
                  <a:pt x="1693272" y="686255"/>
                  <a:pt x="1580866" y="592912"/>
                  <a:pt x="1352762" y="646331"/>
                </a:cubicBezTo>
                <a:cubicBezTo>
                  <a:pt x="1124658" y="699750"/>
                  <a:pt x="1029295" y="642415"/>
                  <a:pt x="839646" y="646331"/>
                </a:cubicBezTo>
                <a:cubicBezTo>
                  <a:pt x="649997" y="650247"/>
                  <a:pt x="356181" y="566350"/>
                  <a:pt x="0" y="646331"/>
                </a:cubicBezTo>
                <a:cubicBezTo>
                  <a:pt x="-12736" y="525710"/>
                  <a:pt x="20289" y="489224"/>
                  <a:pt x="0" y="342555"/>
                </a:cubicBezTo>
                <a:cubicBezTo>
                  <a:pt x="-20289" y="195886"/>
                  <a:pt x="22783" y="104593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Viết câu ứng dụng: Ăn chậm nhai kĩ</a:t>
            </a:r>
            <a:endParaRPr lang="zh-CN" altLang="en-US" sz="36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9" name="Picture 2" descr="C:\Users\admin\Downloads\Mẫu chữ\MẪU CHỮ ĐÃ XẾP\Chữ hoa\2.jpg">
            <a:extLst>
              <a:ext uri="{FF2B5EF4-FFF2-40B4-BE49-F238E27FC236}">
                <a16:creationId xmlns:a16="http://schemas.microsoft.com/office/drawing/2014/main" xmlns="" id="{969292C8-B29C-4C8F-B9B0-769CF97C9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7432" r="10531" b="21675"/>
          <a:stretch/>
        </p:blipFill>
        <p:spPr bwMode="auto">
          <a:xfrm>
            <a:off x="749532" y="2206520"/>
            <a:ext cx="1986584" cy="209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40CACB-4195-41BF-A7E8-7AFA09354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2"/>
          <a:stretch/>
        </p:blipFill>
        <p:spPr>
          <a:xfrm>
            <a:off x="2287321" y="1756740"/>
            <a:ext cx="9225799" cy="3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"/>
          <a:stretch/>
        </p:blipFill>
        <p:spPr>
          <a:xfrm>
            <a:off x="2865231" y="0"/>
            <a:ext cx="6761527" cy="520762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7" y="923965"/>
            <a:ext cx="5740040" cy="2002619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172D968-CA5D-4617-9286-769F8D6AA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-8936" r="47947" b="8936"/>
          <a:stretch/>
        </p:blipFill>
        <p:spPr>
          <a:xfrm>
            <a:off x="3798680" y="2333052"/>
            <a:ext cx="4894627" cy="2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7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7">
            <a:extLst>
              <a:ext uri="{FF2B5EF4-FFF2-40B4-BE49-F238E27FC236}">
                <a16:creationId xmlns:a16="http://schemas.microsoft.com/office/drawing/2014/main" xmlns="" id="{3BCA08D7-D024-4105-8024-1D7FE18E5707}"/>
              </a:ext>
            </a:extLst>
          </p:cNvPr>
          <p:cNvSpPr/>
          <p:nvPr/>
        </p:nvSpPr>
        <p:spPr>
          <a:xfrm>
            <a:off x="529281" y="135737"/>
            <a:ext cx="11133438" cy="672226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2013A3-B197-466C-B027-86125E15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91" y="1299793"/>
            <a:ext cx="2038350" cy="173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E39840-9515-40D8-A3D1-AE1FB031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90" y="1245002"/>
            <a:ext cx="207645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6DFA29-CB8D-4360-B1F5-98289725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707" y="1798625"/>
            <a:ext cx="2085975" cy="185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286781-049F-46C7-8E25-1FD75096B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713" y="4162131"/>
            <a:ext cx="2124075" cy="1657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A97BEA-252E-4F5B-A667-976FCB257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20" y1="13408" x2="9865" y2="45251"/>
                        <a14:foregroundMark x1="11659" y1="26257" x2="72197" y2="23464"/>
                        <a14:foregroundMark x1="9417" y1="11732" x2="18386" y2="17318"/>
                        <a14:foregroundMark x1="10314" y1="41899" x2="11659" y2="85475"/>
                        <a14:foregroundMark x1="14350" y1="88268" x2="87892" y2="86034"/>
                        <a14:foregroundMark x1="52915" y1="70950" x2="87444" y2="65363"/>
                        <a14:foregroundMark x1="88789" y1="87709" x2="85202" y2="13408"/>
                        <a14:foregroundMark x1="23318" y1="12849" x2="88789" y2="17318"/>
                        <a14:foregroundMark x1="92377" y1="21229" x2="91031" y2="81006"/>
                        <a14:foregroundMark x1="8520" y1="84916" x2="18834" y2="92179"/>
                        <a14:foregroundMark x1="30942" y1="92179" x2="88789" y2="90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352" y="4442233"/>
            <a:ext cx="2124075" cy="1704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04EFD3-6F6A-46B9-A9F8-3C370FAD8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624">
                        <a14:backgroundMark x1="20642" y1="6286" x2="30275" y2="5143"/>
                        <a14:backgroundMark x1="2294" y1="3429" x2="4587" y2="571"/>
                        <a14:backgroundMark x1="1835" y1="24571" x2="1835" y2="90857"/>
                        <a14:backgroundMark x1="2294" y1="94286" x2="7339" y2="98857"/>
                        <a14:backgroundMark x1="10092" y1="97714" x2="89450" y2="98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1417" y="4444504"/>
            <a:ext cx="2076450" cy="1666875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53ECA9D6-7992-4DA9-8017-19ADE58A977C}"/>
              </a:ext>
            </a:extLst>
          </p:cNvPr>
          <p:cNvSpPr txBox="1"/>
          <p:nvPr/>
        </p:nvSpPr>
        <p:spPr>
          <a:xfrm>
            <a:off x="1274501" y="211072"/>
            <a:ext cx="9508971" cy="1200329"/>
          </a:xfrm>
          <a:custGeom>
            <a:avLst/>
            <a:gdLst>
              <a:gd name="connsiteX0" fmla="*/ 0 w 9508971"/>
              <a:gd name="connsiteY0" fmla="*/ 0 h 1200329"/>
              <a:gd name="connsiteX1" fmla="*/ 499221 w 9508971"/>
              <a:gd name="connsiteY1" fmla="*/ 0 h 1200329"/>
              <a:gd name="connsiteX2" fmla="*/ 998442 w 9508971"/>
              <a:gd name="connsiteY2" fmla="*/ 0 h 1200329"/>
              <a:gd name="connsiteX3" fmla="*/ 1592753 w 9508971"/>
              <a:gd name="connsiteY3" fmla="*/ 0 h 1200329"/>
              <a:gd name="connsiteX4" fmla="*/ 1996884 w 9508971"/>
              <a:gd name="connsiteY4" fmla="*/ 0 h 1200329"/>
              <a:gd name="connsiteX5" fmla="*/ 2591195 w 9508971"/>
              <a:gd name="connsiteY5" fmla="*/ 0 h 1200329"/>
              <a:gd name="connsiteX6" fmla="*/ 3185505 w 9508971"/>
              <a:gd name="connsiteY6" fmla="*/ 0 h 1200329"/>
              <a:gd name="connsiteX7" fmla="*/ 3779816 w 9508971"/>
              <a:gd name="connsiteY7" fmla="*/ 0 h 1200329"/>
              <a:gd name="connsiteX8" fmla="*/ 4088858 w 9508971"/>
              <a:gd name="connsiteY8" fmla="*/ 0 h 1200329"/>
              <a:gd name="connsiteX9" fmla="*/ 4397899 w 9508971"/>
              <a:gd name="connsiteY9" fmla="*/ 0 h 1200329"/>
              <a:gd name="connsiteX10" fmla="*/ 4802030 w 9508971"/>
              <a:gd name="connsiteY10" fmla="*/ 0 h 1200329"/>
              <a:gd name="connsiteX11" fmla="*/ 5396341 w 9508971"/>
              <a:gd name="connsiteY11" fmla="*/ 0 h 1200329"/>
              <a:gd name="connsiteX12" fmla="*/ 5705383 w 9508971"/>
              <a:gd name="connsiteY12" fmla="*/ 0 h 1200329"/>
              <a:gd name="connsiteX13" fmla="*/ 6014424 w 9508971"/>
              <a:gd name="connsiteY13" fmla="*/ 0 h 1200329"/>
              <a:gd name="connsiteX14" fmla="*/ 6513645 w 9508971"/>
              <a:gd name="connsiteY14" fmla="*/ 0 h 1200329"/>
              <a:gd name="connsiteX15" fmla="*/ 7203046 w 9508971"/>
              <a:gd name="connsiteY15" fmla="*/ 0 h 1200329"/>
              <a:gd name="connsiteX16" fmla="*/ 7892446 w 9508971"/>
              <a:gd name="connsiteY16" fmla="*/ 0 h 1200329"/>
              <a:gd name="connsiteX17" fmla="*/ 8391667 w 9508971"/>
              <a:gd name="connsiteY17" fmla="*/ 0 h 1200329"/>
              <a:gd name="connsiteX18" fmla="*/ 8985978 w 9508971"/>
              <a:gd name="connsiteY18" fmla="*/ 0 h 1200329"/>
              <a:gd name="connsiteX19" fmla="*/ 9508971 w 9508971"/>
              <a:gd name="connsiteY19" fmla="*/ 0 h 1200329"/>
              <a:gd name="connsiteX20" fmla="*/ 9508971 w 9508971"/>
              <a:gd name="connsiteY20" fmla="*/ 376103 h 1200329"/>
              <a:gd name="connsiteX21" fmla="*/ 9508971 w 9508971"/>
              <a:gd name="connsiteY21" fmla="*/ 764209 h 1200329"/>
              <a:gd name="connsiteX22" fmla="*/ 9508971 w 9508971"/>
              <a:gd name="connsiteY22" fmla="*/ 1200329 h 1200329"/>
              <a:gd name="connsiteX23" fmla="*/ 9009750 w 9508971"/>
              <a:gd name="connsiteY23" fmla="*/ 1200329 h 1200329"/>
              <a:gd name="connsiteX24" fmla="*/ 8320350 w 9508971"/>
              <a:gd name="connsiteY24" fmla="*/ 1200329 h 1200329"/>
              <a:gd name="connsiteX25" fmla="*/ 7535860 w 9508971"/>
              <a:gd name="connsiteY25" fmla="*/ 1200329 h 1200329"/>
              <a:gd name="connsiteX26" fmla="*/ 6751369 w 9508971"/>
              <a:gd name="connsiteY26" fmla="*/ 1200329 h 1200329"/>
              <a:gd name="connsiteX27" fmla="*/ 6252148 w 9508971"/>
              <a:gd name="connsiteY27" fmla="*/ 1200329 h 1200329"/>
              <a:gd name="connsiteX28" fmla="*/ 5467658 w 9508971"/>
              <a:gd name="connsiteY28" fmla="*/ 1200329 h 1200329"/>
              <a:gd name="connsiteX29" fmla="*/ 5063527 w 9508971"/>
              <a:gd name="connsiteY29" fmla="*/ 1200329 h 1200329"/>
              <a:gd name="connsiteX30" fmla="*/ 4374127 w 9508971"/>
              <a:gd name="connsiteY30" fmla="*/ 1200329 h 1200329"/>
              <a:gd name="connsiteX31" fmla="*/ 4065085 w 9508971"/>
              <a:gd name="connsiteY31" fmla="*/ 1200329 h 1200329"/>
              <a:gd name="connsiteX32" fmla="*/ 3660954 w 9508971"/>
              <a:gd name="connsiteY32" fmla="*/ 1200329 h 1200329"/>
              <a:gd name="connsiteX33" fmla="*/ 3351912 w 9508971"/>
              <a:gd name="connsiteY33" fmla="*/ 1200329 h 1200329"/>
              <a:gd name="connsiteX34" fmla="*/ 3042871 w 9508971"/>
              <a:gd name="connsiteY34" fmla="*/ 1200329 h 1200329"/>
              <a:gd name="connsiteX35" fmla="*/ 2638739 w 9508971"/>
              <a:gd name="connsiteY35" fmla="*/ 1200329 h 1200329"/>
              <a:gd name="connsiteX36" fmla="*/ 2139518 w 9508971"/>
              <a:gd name="connsiteY36" fmla="*/ 1200329 h 1200329"/>
              <a:gd name="connsiteX37" fmla="*/ 1830477 w 9508971"/>
              <a:gd name="connsiteY37" fmla="*/ 1200329 h 1200329"/>
              <a:gd name="connsiteX38" fmla="*/ 1141077 w 9508971"/>
              <a:gd name="connsiteY38" fmla="*/ 1200329 h 1200329"/>
              <a:gd name="connsiteX39" fmla="*/ 546766 w 9508971"/>
              <a:gd name="connsiteY39" fmla="*/ 1200329 h 1200329"/>
              <a:gd name="connsiteX40" fmla="*/ 0 w 9508971"/>
              <a:gd name="connsiteY40" fmla="*/ 1200329 h 1200329"/>
              <a:gd name="connsiteX41" fmla="*/ 0 w 9508971"/>
              <a:gd name="connsiteY41" fmla="*/ 812223 h 1200329"/>
              <a:gd name="connsiteX42" fmla="*/ 0 w 9508971"/>
              <a:gd name="connsiteY42" fmla="*/ 448123 h 1200329"/>
              <a:gd name="connsiteX43" fmla="*/ 0 w 9508971"/>
              <a:gd name="connsiteY4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508971" h="1200329" extrusionOk="0">
                <a:moveTo>
                  <a:pt x="0" y="0"/>
                </a:moveTo>
                <a:cubicBezTo>
                  <a:pt x="215447" y="-35372"/>
                  <a:pt x="324290" y="46090"/>
                  <a:pt x="499221" y="0"/>
                </a:cubicBezTo>
                <a:cubicBezTo>
                  <a:pt x="674152" y="-46090"/>
                  <a:pt x="836723" y="2164"/>
                  <a:pt x="998442" y="0"/>
                </a:cubicBezTo>
                <a:cubicBezTo>
                  <a:pt x="1160161" y="-2164"/>
                  <a:pt x="1445388" y="1062"/>
                  <a:pt x="1592753" y="0"/>
                </a:cubicBezTo>
                <a:cubicBezTo>
                  <a:pt x="1740118" y="-1062"/>
                  <a:pt x="1797337" y="27513"/>
                  <a:pt x="1996884" y="0"/>
                </a:cubicBezTo>
                <a:cubicBezTo>
                  <a:pt x="2196431" y="-27513"/>
                  <a:pt x="2338464" y="43279"/>
                  <a:pt x="2591195" y="0"/>
                </a:cubicBezTo>
                <a:cubicBezTo>
                  <a:pt x="2843926" y="-43279"/>
                  <a:pt x="3014116" y="59410"/>
                  <a:pt x="3185505" y="0"/>
                </a:cubicBezTo>
                <a:cubicBezTo>
                  <a:pt x="3356894" y="-59410"/>
                  <a:pt x="3587357" y="36549"/>
                  <a:pt x="3779816" y="0"/>
                </a:cubicBezTo>
                <a:cubicBezTo>
                  <a:pt x="3972275" y="-36549"/>
                  <a:pt x="4010377" y="13951"/>
                  <a:pt x="4088858" y="0"/>
                </a:cubicBezTo>
                <a:cubicBezTo>
                  <a:pt x="4167339" y="-13951"/>
                  <a:pt x="4280395" y="27398"/>
                  <a:pt x="4397899" y="0"/>
                </a:cubicBezTo>
                <a:cubicBezTo>
                  <a:pt x="4515403" y="-27398"/>
                  <a:pt x="4697834" y="20156"/>
                  <a:pt x="4802030" y="0"/>
                </a:cubicBezTo>
                <a:cubicBezTo>
                  <a:pt x="4906226" y="-20156"/>
                  <a:pt x="5157071" y="67634"/>
                  <a:pt x="5396341" y="0"/>
                </a:cubicBezTo>
                <a:cubicBezTo>
                  <a:pt x="5635611" y="-67634"/>
                  <a:pt x="5628696" y="35731"/>
                  <a:pt x="5705383" y="0"/>
                </a:cubicBezTo>
                <a:cubicBezTo>
                  <a:pt x="5782070" y="-35731"/>
                  <a:pt x="5888920" y="2069"/>
                  <a:pt x="6014424" y="0"/>
                </a:cubicBezTo>
                <a:cubicBezTo>
                  <a:pt x="6139928" y="-2069"/>
                  <a:pt x="6290370" y="39009"/>
                  <a:pt x="6513645" y="0"/>
                </a:cubicBezTo>
                <a:cubicBezTo>
                  <a:pt x="6736920" y="-39009"/>
                  <a:pt x="6984460" y="12515"/>
                  <a:pt x="7203046" y="0"/>
                </a:cubicBezTo>
                <a:cubicBezTo>
                  <a:pt x="7421632" y="-12515"/>
                  <a:pt x="7704990" y="22366"/>
                  <a:pt x="7892446" y="0"/>
                </a:cubicBezTo>
                <a:cubicBezTo>
                  <a:pt x="8079902" y="-22366"/>
                  <a:pt x="8184640" y="14698"/>
                  <a:pt x="8391667" y="0"/>
                </a:cubicBezTo>
                <a:cubicBezTo>
                  <a:pt x="8598694" y="-14698"/>
                  <a:pt x="8783745" y="33444"/>
                  <a:pt x="8985978" y="0"/>
                </a:cubicBezTo>
                <a:cubicBezTo>
                  <a:pt x="9188211" y="-33444"/>
                  <a:pt x="9332024" y="9191"/>
                  <a:pt x="9508971" y="0"/>
                </a:cubicBezTo>
                <a:cubicBezTo>
                  <a:pt x="9545983" y="82766"/>
                  <a:pt x="9478855" y="252633"/>
                  <a:pt x="9508971" y="376103"/>
                </a:cubicBezTo>
                <a:cubicBezTo>
                  <a:pt x="9539087" y="499573"/>
                  <a:pt x="9478273" y="628431"/>
                  <a:pt x="9508971" y="764209"/>
                </a:cubicBezTo>
                <a:cubicBezTo>
                  <a:pt x="9539669" y="899987"/>
                  <a:pt x="9478143" y="1032364"/>
                  <a:pt x="9508971" y="1200329"/>
                </a:cubicBezTo>
                <a:cubicBezTo>
                  <a:pt x="9305324" y="1256616"/>
                  <a:pt x="9181001" y="1200192"/>
                  <a:pt x="9009750" y="1200329"/>
                </a:cubicBezTo>
                <a:cubicBezTo>
                  <a:pt x="8838499" y="1200466"/>
                  <a:pt x="8586531" y="1141161"/>
                  <a:pt x="8320350" y="1200329"/>
                </a:cubicBezTo>
                <a:cubicBezTo>
                  <a:pt x="8054169" y="1259497"/>
                  <a:pt x="7773633" y="1200323"/>
                  <a:pt x="7535860" y="1200329"/>
                </a:cubicBezTo>
                <a:cubicBezTo>
                  <a:pt x="7298087" y="1200335"/>
                  <a:pt x="7114891" y="1130405"/>
                  <a:pt x="6751369" y="1200329"/>
                </a:cubicBezTo>
                <a:cubicBezTo>
                  <a:pt x="6387847" y="1270253"/>
                  <a:pt x="6436470" y="1179085"/>
                  <a:pt x="6252148" y="1200329"/>
                </a:cubicBezTo>
                <a:cubicBezTo>
                  <a:pt x="6067826" y="1221573"/>
                  <a:pt x="5699032" y="1188312"/>
                  <a:pt x="5467658" y="1200329"/>
                </a:cubicBezTo>
                <a:cubicBezTo>
                  <a:pt x="5236284" y="1212346"/>
                  <a:pt x="5262430" y="1181974"/>
                  <a:pt x="5063527" y="1200329"/>
                </a:cubicBezTo>
                <a:cubicBezTo>
                  <a:pt x="4864624" y="1218684"/>
                  <a:pt x="4573630" y="1190810"/>
                  <a:pt x="4374127" y="1200329"/>
                </a:cubicBezTo>
                <a:cubicBezTo>
                  <a:pt x="4174624" y="1209848"/>
                  <a:pt x="4161572" y="1183103"/>
                  <a:pt x="4065085" y="1200329"/>
                </a:cubicBezTo>
                <a:cubicBezTo>
                  <a:pt x="3968598" y="1217555"/>
                  <a:pt x="3829713" y="1163465"/>
                  <a:pt x="3660954" y="1200329"/>
                </a:cubicBezTo>
                <a:cubicBezTo>
                  <a:pt x="3492195" y="1237193"/>
                  <a:pt x="3418728" y="1191784"/>
                  <a:pt x="3351912" y="1200329"/>
                </a:cubicBezTo>
                <a:cubicBezTo>
                  <a:pt x="3285096" y="1208874"/>
                  <a:pt x="3125488" y="1175771"/>
                  <a:pt x="3042871" y="1200329"/>
                </a:cubicBezTo>
                <a:cubicBezTo>
                  <a:pt x="2960254" y="1224887"/>
                  <a:pt x="2806460" y="1197931"/>
                  <a:pt x="2638739" y="1200329"/>
                </a:cubicBezTo>
                <a:cubicBezTo>
                  <a:pt x="2471018" y="1202727"/>
                  <a:pt x="2317626" y="1164089"/>
                  <a:pt x="2139518" y="1200329"/>
                </a:cubicBezTo>
                <a:cubicBezTo>
                  <a:pt x="1961410" y="1236569"/>
                  <a:pt x="1917196" y="1164522"/>
                  <a:pt x="1830477" y="1200329"/>
                </a:cubicBezTo>
                <a:cubicBezTo>
                  <a:pt x="1743758" y="1236136"/>
                  <a:pt x="1474024" y="1121063"/>
                  <a:pt x="1141077" y="1200329"/>
                </a:cubicBezTo>
                <a:cubicBezTo>
                  <a:pt x="808130" y="1279595"/>
                  <a:pt x="832427" y="1184012"/>
                  <a:pt x="546766" y="1200329"/>
                </a:cubicBezTo>
                <a:cubicBezTo>
                  <a:pt x="261105" y="1216646"/>
                  <a:pt x="138604" y="1195355"/>
                  <a:pt x="0" y="1200329"/>
                </a:cubicBezTo>
                <a:cubicBezTo>
                  <a:pt x="-25705" y="1019095"/>
                  <a:pt x="23934" y="950239"/>
                  <a:pt x="0" y="812223"/>
                </a:cubicBezTo>
                <a:cubicBezTo>
                  <a:pt x="-23934" y="674207"/>
                  <a:pt x="24728" y="607303"/>
                  <a:pt x="0" y="448123"/>
                </a:cubicBezTo>
                <a:cubicBezTo>
                  <a:pt x="-24728" y="288943"/>
                  <a:pt x="29966" y="1410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3891100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tabLst>
                <a:tab pos="2682875" algn="l"/>
              </a:tabLst>
            </a:pPr>
            <a:r>
              <a:rPr lang="vi-VN" altLang="zh-CN" sz="3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Tìm từ ngữ chỉ sự vật (người, đồ vật, cây cối,…) phù hợp với từng tranh.</a:t>
            </a:r>
            <a:endParaRPr lang="zh-CN" altLang="en-US" sz="36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AC7E49-5CA4-4159-9FA4-82D955670F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039"/>
          <a:stretch/>
        </p:blipFill>
        <p:spPr>
          <a:xfrm>
            <a:off x="950387" y="1378584"/>
            <a:ext cx="2057400" cy="232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25F699-215F-4798-BDCF-4653EFCEA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6268" y="3656000"/>
            <a:ext cx="1971675" cy="600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EC2F61-68F2-487A-823C-A7D321256B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696" y="4097751"/>
            <a:ext cx="2009775" cy="1676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D841B5D-A14F-4476-B811-5420865C84A0}"/>
              </a:ext>
            </a:extLst>
          </p:cNvPr>
          <p:cNvSpPr/>
          <p:nvPr/>
        </p:nvSpPr>
        <p:spPr>
          <a:xfrm>
            <a:off x="3428893" y="3058647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ea typeface="仓耳今楷05-6763 W05" panose="02020400000000000000" pitchFamily="18" charset="-122"/>
              </a:rPr>
              <a:t>2. học sinh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D1879A7-AEBC-488B-9C99-C63A1DCFEBE2}"/>
              </a:ext>
            </a:extLst>
          </p:cNvPr>
          <p:cNvSpPr/>
          <p:nvPr/>
        </p:nvSpPr>
        <p:spPr>
          <a:xfrm>
            <a:off x="6724309" y="3108746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ea typeface="仓耳今楷05-6763 W05" panose="02020400000000000000" pitchFamily="18" charset="-122"/>
              </a:rPr>
              <a:t>3. sách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9388F5B-70D5-4893-81A9-1A4C08056161}"/>
              </a:ext>
            </a:extLst>
          </p:cNvPr>
          <p:cNvSpPr/>
          <p:nvPr/>
        </p:nvSpPr>
        <p:spPr>
          <a:xfrm>
            <a:off x="9401856" y="3628921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ea typeface="仓耳今楷05-6763 W05" panose="02020400000000000000" pitchFamily="18" charset="-122"/>
              </a:rPr>
              <a:t>4. bút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705C565-97B5-46C5-B34A-608607EA26AF}"/>
              </a:ext>
            </a:extLst>
          </p:cNvPr>
          <p:cNvSpPr/>
          <p:nvPr/>
        </p:nvSpPr>
        <p:spPr>
          <a:xfrm>
            <a:off x="9272912" y="5774151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ea typeface="仓耳今楷05-6763 W05" panose="02020400000000000000" pitchFamily="18" charset="-122"/>
              </a:rPr>
              <a:t>5. mèo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030D80-A2BA-492D-9ED8-079F2D2A9F01}"/>
              </a:ext>
            </a:extLst>
          </p:cNvPr>
          <p:cNvSpPr/>
          <p:nvPr/>
        </p:nvSpPr>
        <p:spPr>
          <a:xfrm>
            <a:off x="6607492" y="6075720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ea typeface="仓耳今楷05-6763 W05" panose="02020400000000000000" pitchFamily="18" charset="-122"/>
              </a:rPr>
              <a:t>6. </a:t>
            </a:r>
            <a:r>
              <a:rPr lang="en-US" altLang="zh-CN" sz="2400" dirty="0" err="1">
                <a:solidFill>
                  <a:schemeClr val="tx1"/>
                </a:solidFill>
                <a:ea typeface="仓耳今楷05-6763 W05" panose="02020400000000000000" pitchFamily="18" charset="-122"/>
              </a:rPr>
              <a:t>trâu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7A50235-490B-4E42-BB2F-C6A01E2FD61E}"/>
              </a:ext>
            </a:extLst>
          </p:cNvPr>
          <p:cNvSpPr/>
          <p:nvPr/>
        </p:nvSpPr>
        <p:spPr>
          <a:xfrm>
            <a:off x="3873804" y="6085319"/>
            <a:ext cx="19716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ea typeface="仓耳今楷05-6763 W05" panose="02020400000000000000" pitchFamily="18" charset="-122"/>
              </a:rPr>
              <a:t>7. </a:t>
            </a:r>
            <a:r>
              <a:rPr lang="en-US" altLang="zh-CN" sz="2400" dirty="0" err="1">
                <a:solidFill>
                  <a:schemeClr val="tx1"/>
                </a:solidFill>
                <a:ea typeface="仓耳今楷05-6763 W05" panose="02020400000000000000" pitchFamily="18" charset="-122"/>
              </a:rPr>
              <a:t>cây</a:t>
            </a:r>
            <a:r>
              <a:rPr lang="en-US" altLang="zh-CN" sz="2400" dirty="0">
                <a:solidFill>
                  <a:schemeClr val="tx1"/>
                </a:solidFill>
                <a:ea typeface="仓耳今楷05-6763 W05" panose="02020400000000000000" pitchFamily="18" charset="-122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ea typeface="仓耳今楷05-6763 W05" panose="02020400000000000000" pitchFamily="18" charset="-122"/>
              </a:rPr>
              <a:t>dừa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40B94F0-ED34-4C77-A7BB-97C1373269F0}"/>
              </a:ext>
            </a:extLst>
          </p:cNvPr>
          <p:cNvSpPr/>
          <p:nvPr/>
        </p:nvSpPr>
        <p:spPr>
          <a:xfrm>
            <a:off x="993249" y="5719420"/>
            <a:ext cx="2009775" cy="530164"/>
          </a:xfrm>
          <a:prstGeom prst="roundRect">
            <a:avLst/>
          </a:prstGeom>
          <a:solidFill>
            <a:srgbClr val="F5C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ea typeface="仓耳今楷05-6763 W05" panose="02020400000000000000" pitchFamily="18" charset="-122"/>
              </a:rPr>
              <a:t>8. cây cam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67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0.31706 -0.009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254</Words>
  <Application>Microsoft Office PowerPoint</Application>
  <PresentationFormat>Custom</PresentationFormat>
  <Paragraphs>48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Tuyet Nhung</dc:creator>
  <cp:lastModifiedBy>Windows User</cp:lastModifiedBy>
  <cp:revision>92</cp:revision>
  <dcterms:created xsi:type="dcterms:W3CDTF">2021-06-08T12:43:21Z</dcterms:created>
  <dcterms:modified xsi:type="dcterms:W3CDTF">2021-09-26T09:24:16Z</dcterms:modified>
</cp:coreProperties>
</file>