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3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60" r:id="rId2"/>
    <p:sldMasterId id="2147483677" r:id="rId3"/>
    <p:sldMasterId id="2147483693" r:id="rId4"/>
  </p:sldMasterIdLst>
  <p:notesMasterIdLst>
    <p:notesMasterId r:id="rId20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84" r:id="rId19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9" roundtripDataSignature="AMtx7mil5FbavFU/KYQRtKbGQqEFbSsFe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BC501329-6163-4B7F-9930-73B23749F5B5}">
  <a:tblStyle styleId="{BC501329-6163-4B7F-9930-73B23749F5B5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  <a:tblStyle styleId="{B5BDDA6C-B281-4439-82DC-BECC71AB6BDC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-756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customschemas.google.com/relationships/presentationmetadata" Target="metadata"/><Relationship Id="rId3" Type="http://schemas.openxmlformats.org/officeDocument/2006/relationships/slideMaster" Target="slideMasters/slideMaster3.xml"/><Relationship Id="rId42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40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1743351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4" name="Google Shape;73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35" name="Google Shape;735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2" name="Google Shape;982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83" name="Google Shape;983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5" name="Google Shape;995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6" name="Google Shape;996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9" name="Google Shape;1009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0" name="Google Shape;1010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Google Shape;1032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3" name="Google Shape;1033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5" name="Google Shape;1055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6" name="Google Shape;1056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3" name="Google Shape;1353;p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4" name="Google Shape;1354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6" name="Google Shape;82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27" name="Google Shape;82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6" name="Google Shape;866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7" name="Google Shape;86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8" name="Google Shape;87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79" name="Google Shape;879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3" name="Google Shape;88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84" name="Google Shape;884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8" name="Google Shape;91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19" name="Google Shape;919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3" name="Google Shape;923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4" name="Google Shape;92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7" name="Google Shape;937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38" name="Google Shape;938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4" name="Google Shape;964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5" name="Google Shape;965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31"/>
          <p:cNvSpPr/>
          <p:nvPr/>
        </p:nvSpPr>
        <p:spPr>
          <a:xfrm>
            <a:off x="279167" y="281802"/>
            <a:ext cx="11633380" cy="6294271"/>
          </a:xfrm>
          <a:custGeom>
            <a:avLst/>
            <a:gdLst/>
            <a:ahLst/>
            <a:cxnLst/>
            <a:rect l="l" t="t" r="r" b="b"/>
            <a:pathLst>
              <a:path w="275216" h="156509" extrusionOk="0">
                <a:moveTo>
                  <a:pt x="6251" y="311"/>
                </a:moveTo>
                <a:lnTo>
                  <a:pt x="6251" y="6247"/>
                </a:lnTo>
                <a:lnTo>
                  <a:pt x="315" y="6247"/>
                </a:lnTo>
                <a:lnTo>
                  <a:pt x="315" y="311"/>
                </a:lnTo>
                <a:close/>
                <a:moveTo>
                  <a:pt x="12498" y="311"/>
                </a:moveTo>
                <a:lnTo>
                  <a:pt x="12498" y="6247"/>
                </a:lnTo>
                <a:lnTo>
                  <a:pt x="6562" y="6247"/>
                </a:lnTo>
                <a:lnTo>
                  <a:pt x="6562" y="311"/>
                </a:lnTo>
                <a:close/>
                <a:moveTo>
                  <a:pt x="18745" y="311"/>
                </a:moveTo>
                <a:lnTo>
                  <a:pt x="18745" y="6247"/>
                </a:lnTo>
                <a:lnTo>
                  <a:pt x="12810" y="6247"/>
                </a:lnTo>
                <a:lnTo>
                  <a:pt x="12810" y="311"/>
                </a:lnTo>
                <a:close/>
                <a:moveTo>
                  <a:pt x="24992" y="311"/>
                </a:moveTo>
                <a:lnTo>
                  <a:pt x="24992" y="6247"/>
                </a:lnTo>
                <a:lnTo>
                  <a:pt x="19058" y="6247"/>
                </a:lnTo>
                <a:lnTo>
                  <a:pt x="19058" y="311"/>
                </a:lnTo>
                <a:close/>
                <a:moveTo>
                  <a:pt x="31241" y="311"/>
                </a:moveTo>
                <a:lnTo>
                  <a:pt x="31241" y="6247"/>
                </a:lnTo>
                <a:lnTo>
                  <a:pt x="25305" y="6247"/>
                </a:lnTo>
                <a:lnTo>
                  <a:pt x="25305" y="311"/>
                </a:lnTo>
                <a:close/>
                <a:moveTo>
                  <a:pt x="37489" y="311"/>
                </a:moveTo>
                <a:lnTo>
                  <a:pt x="37489" y="6247"/>
                </a:lnTo>
                <a:lnTo>
                  <a:pt x="31553" y="6247"/>
                </a:lnTo>
                <a:lnTo>
                  <a:pt x="31553" y="311"/>
                </a:lnTo>
                <a:close/>
                <a:moveTo>
                  <a:pt x="43737" y="311"/>
                </a:moveTo>
                <a:lnTo>
                  <a:pt x="43737" y="6247"/>
                </a:lnTo>
                <a:lnTo>
                  <a:pt x="37802" y="6247"/>
                </a:lnTo>
                <a:lnTo>
                  <a:pt x="37802" y="311"/>
                </a:lnTo>
                <a:close/>
                <a:moveTo>
                  <a:pt x="49985" y="311"/>
                </a:moveTo>
                <a:lnTo>
                  <a:pt x="49985" y="6247"/>
                </a:lnTo>
                <a:lnTo>
                  <a:pt x="44049" y="6247"/>
                </a:lnTo>
                <a:lnTo>
                  <a:pt x="44049" y="311"/>
                </a:lnTo>
                <a:close/>
                <a:moveTo>
                  <a:pt x="56232" y="311"/>
                </a:moveTo>
                <a:lnTo>
                  <a:pt x="56232" y="6247"/>
                </a:lnTo>
                <a:lnTo>
                  <a:pt x="50296" y="6247"/>
                </a:lnTo>
                <a:lnTo>
                  <a:pt x="50296" y="311"/>
                </a:lnTo>
                <a:close/>
                <a:moveTo>
                  <a:pt x="62480" y="311"/>
                </a:moveTo>
                <a:lnTo>
                  <a:pt x="62480" y="6247"/>
                </a:lnTo>
                <a:lnTo>
                  <a:pt x="56545" y="6247"/>
                </a:lnTo>
                <a:lnTo>
                  <a:pt x="56545" y="311"/>
                </a:lnTo>
                <a:close/>
                <a:moveTo>
                  <a:pt x="68727" y="311"/>
                </a:moveTo>
                <a:lnTo>
                  <a:pt x="68727" y="6247"/>
                </a:lnTo>
                <a:lnTo>
                  <a:pt x="62792" y="6247"/>
                </a:lnTo>
                <a:lnTo>
                  <a:pt x="62792" y="311"/>
                </a:lnTo>
                <a:close/>
                <a:moveTo>
                  <a:pt x="74975" y="311"/>
                </a:moveTo>
                <a:lnTo>
                  <a:pt x="74975" y="6247"/>
                </a:lnTo>
                <a:lnTo>
                  <a:pt x="69039" y="6247"/>
                </a:lnTo>
                <a:lnTo>
                  <a:pt x="69039" y="311"/>
                </a:lnTo>
                <a:close/>
                <a:moveTo>
                  <a:pt x="81223" y="311"/>
                </a:moveTo>
                <a:lnTo>
                  <a:pt x="81223" y="6247"/>
                </a:lnTo>
                <a:lnTo>
                  <a:pt x="75286" y="6247"/>
                </a:lnTo>
                <a:lnTo>
                  <a:pt x="75286" y="311"/>
                </a:lnTo>
                <a:close/>
                <a:moveTo>
                  <a:pt x="87470" y="311"/>
                </a:moveTo>
                <a:lnTo>
                  <a:pt x="87470" y="6247"/>
                </a:lnTo>
                <a:lnTo>
                  <a:pt x="81535" y="6247"/>
                </a:lnTo>
                <a:lnTo>
                  <a:pt x="81535" y="311"/>
                </a:lnTo>
                <a:close/>
                <a:moveTo>
                  <a:pt x="93720" y="311"/>
                </a:moveTo>
                <a:lnTo>
                  <a:pt x="93720" y="6247"/>
                </a:lnTo>
                <a:lnTo>
                  <a:pt x="87784" y="6247"/>
                </a:lnTo>
                <a:lnTo>
                  <a:pt x="87784" y="311"/>
                </a:lnTo>
                <a:close/>
                <a:moveTo>
                  <a:pt x="99967" y="311"/>
                </a:moveTo>
                <a:lnTo>
                  <a:pt x="99967" y="6247"/>
                </a:lnTo>
                <a:lnTo>
                  <a:pt x="94031" y="6247"/>
                </a:lnTo>
                <a:lnTo>
                  <a:pt x="94031" y="311"/>
                </a:lnTo>
                <a:close/>
                <a:moveTo>
                  <a:pt x="106214" y="311"/>
                </a:moveTo>
                <a:lnTo>
                  <a:pt x="106214" y="6247"/>
                </a:lnTo>
                <a:lnTo>
                  <a:pt x="100280" y="6247"/>
                </a:lnTo>
                <a:lnTo>
                  <a:pt x="100280" y="311"/>
                </a:lnTo>
                <a:close/>
                <a:moveTo>
                  <a:pt x="112461" y="311"/>
                </a:moveTo>
                <a:lnTo>
                  <a:pt x="112461" y="6247"/>
                </a:lnTo>
                <a:lnTo>
                  <a:pt x="106527" y="6247"/>
                </a:lnTo>
                <a:lnTo>
                  <a:pt x="106527" y="311"/>
                </a:lnTo>
                <a:close/>
                <a:moveTo>
                  <a:pt x="118710" y="311"/>
                </a:moveTo>
                <a:lnTo>
                  <a:pt x="118710" y="6247"/>
                </a:lnTo>
                <a:lnTo>
                  <a:pt x="112774" y="6247"/>
                </a:lnTo>
                <a:lnTo>
                  <a:pt x="112774" y="311"/>
                </a:lnTo>
                <a:close/>
                <a:moveTo>
                  <a:pt x="124957" y="311"/>
                </a:moveTo>
                <a:lnTo>
                  <a:pt x="124957" y="6247"/>
                </a:lnTo>
                <a:lnTo>
                  <a:pt x="119021" y="6247"/>
                </a:lnTo>
                <a:lnTo>
                  <a:pt x="119021" y="311"/>
                </a:lnTo>
                <a:close/>
                <a:moveTo>
                  <a:pt x="131204" y="311"/>
                </a:moveTo>
                <a:lnTo>
                  <a:pt x="131204" y="6247"/>
                </a:lnTo>
                <a:lnTo>
                  <a:pt x="125270" y="6247"/>
                </a:lnTo>
                <a:lnTo>
                  <a:pt x="125270" y="311"/>
                </a:lnTo>
                <a:close/>
                <a:moveTo>
                  <a:pt x="137451" y="311"/>
                </a:moveTo>
                <a:lnTo>
                  <a:pt x="137451" y="6247"/>
                </a:lnTo>
                <a:lnTo>
                  <a:pt x="131517" y="6247"/>
                </a:lnTo>
                <a:lnTo>
                  <a:pt x="131517" y="311"/>
                </a:lnTo>
                <a:close/>
                <a:moveTo>
                  <a:pt x="143702" y="311"/>
                </a:moveTo>
                <a:lnTo>
                  <a:pt x="143702" y="6247"/>
                </a:lnTo>
                <a:lnTo>
                  <a:pt x="137766" y="6247"/>
                </a:lnTo>
                <a:lnTo>
                  <a:pt x="137766" y="311"/>
                </a:lnTo>
                <a:close/>
                <a:moveTo>
                  <a:pt x="149949" y="311"/>
                </a:moveTo>
                <a:lnTo>
                  <a:pt x="149949" y="6247"/>
                </a:lnTo>
                <a:lnTo>
                  <a:pt x="144015" y="6247"/>
                </a:lnTo>
                <a:lnTo>
                  <a:pt x="144015" y="311"/>
                </a:lnTo>
                <a:close/>
                <a:moveTo>
                  <a:pt x="156196" y="311"/>
                </a:moveTo>
                <a:lnTo>
                  <a:pt x="156196" y="6247"/>
                </a:lnTo>
                <a:lnTo>
                  <a:pt x="150262" y="6247"/>
                </a:lnTo>
                <a:lnTo>
                  <a:pt x="150262" y="311"/>
                </a:lnTo>
                <a:close/>
                <a:moveTo>
                  <a:pt x="162445" y="311"/>
                </a:moveTo>
                <a:lnTo>
                  <a:pt x="162445" y="6247"/>
                </a:lnTo>
                <a:lnTo>
                  <a:pt x="156509" y="6247"/>
                </a:lnTo>
                <a:lnTo>
                  <a:pt x="156509" y="311"/>
                </a:lnTo>
                <a:close/>
                <a:moveTo>
                  <a:pt x="168692" y="311"/>
                </a:moveTo>
                <a:lnTo>
                  <a:pt x="168692" y="6247"/>
                </a:lnTo>
                <a:lnTo>
                  <a:pt x="162756" y="6247"/>
                </a:lnTo>
                <a:lnTo>
                  <a:pt x="162756" y="311"/>
                </a:lnTo>
                <a:close/>
                <a:moveTo>
                  <a:pt x="174939" y="311"/>
                </a:moveTo>
                <a:lnTo>
                  <a:pt x="174939" y="6247"/>
                </a:lnTo>
                <a:lnTo>
                  <a:pt x="169005" y="6247"/>
                </a:lnTo>
                <a:lnTo>
                  <a:pt x="169005" y="311"/>
                </a:lnTo>
                <a:close/>
                <a:moveTo>
                  <a:pt x="181186" y="311"/>
                </a:moveTo>
                <a:lnTo>
                  <a:pt x="181186" y="6247"/>
                </a:lnTo>
                <a:lnTo>
                  <a:pt x="175252" y="6247"/>
                </a:lnTo>
                <a:lnTo>
                  <a:pt x="175252" y="311"/>
                </a:lnTo>
                <a:close/>
                <a:moveTo>
                  <a:pt x="187435" y="311"/>
                </a:moveTo>
                <a:lnTo>
                  <a:pt x="187435" y="6247"/>
                </a:lnTo>
                <a:lnTo>
                  <a:pt x="181499" y="6247"/>
                </a:lnTo>
                <a:lnTo>
                  <a:pt x="181499" y="311"/>
                </a:lnTo>
                <a:close/>
                <a:moveTo>
                  <a:pt x="193684" y="311"/>
                </a:moveTo>
                <a:lnTo>
                  <a:pt x="193684" y="6247"/>
                </a:lnTo>
                <a:lnTo>
                  <a:pt x="187749" y="6247"/>
                </a:lnTo>
                <a:lnTo>
                  <a:pt x="187749" y="311"/>
                </a:lnTo>
                <a:close/>
                <a:moveTo>
                  <a:pt x="199931" y="311"/>
                </a:moveTo>
                <a:lnTo>
                  <a:pt x="199931" y="6247"/>
                </a:lnTo>
                <a:lnTo>
                  <a:pt x="193996" y="6247"/>
                </a:lnTo>
                <a:lnTo>
                  <a:pt x="193996" y="311"/>
                </a:lnTo>
                <a:close/>
                <a:moveTo>
                  <a:pt x="206180" y="311"/>
                </a:moveTo>
                <a:lnTo>
                  <a:pt x="206180" y="6247"/>
                </a:lnTo>
                <a:lnTo>
                  <a:pt x="200244" y="6247"/>
                </a:lnTo>
                <a:lnTo>
                  <a:pt x="200244" y="311"/>
                </a:lnTo>
                <a:close/>
                <a:moveTo>
                  <a:pt x="212427" y="311"/>
                </a:moveTo>
                <a:lnTo>
                  <a:pt x="212427" y="6247"/>
                </a:lnTo>
                <a:lnTo>
                  <a:pt x="206491" y="6247"/>
                </a:lnTo>
                <a:lnTo>
                  <a:pt x="206491" y="311"/>
                </a:lnTo>
                <a:close/>
                <a:moveTo>
                  <a:pt x="218674" y="311"/>
                </a:moveTo>
                <a:lnTo>
                  <a:pt x="218674" y="6247"/>
                </a:lnTo>
                <a:lnTo>
                  <a:pt x="212739" y="6247"/>
                </a:lnTo>
                <a:lnTo>
                  <a:pt x="212739" y="311"/>
                </a:lnTo>
                <a:close/>
                <a:moveTo>
                  <a:pt x="224921" y="311"/>
                </a:moveTo>
                <a:lnTo>
                  <a:pt x="224921" y="6247"/>
                </a:lnTo>
                <a:lnTo>
                  <a:pt x="218987" y="6247"/>
                </a:lnTo>
                <a:lnTo>
                  <a:pt x="218987" y="311"/>
                </a:lnTo>
                <a:close/>
                <a:moveTo>
                  <a:pt x="231170" y="311"/>
                </a:moveTo>
                <a:lnTo>
                  <a:pt x="231170" y="6247"/>
                </a:lnTo>
                <a:lnTo>
                  <a:pt x="225234" y="6247"/>
                </a:lnTo>
                <a:lnTo>
                  <a:pt x="225234" y="311"/>
                </a:lnTo>
                <a:close/>
                <a:moveTo>
                  <a:pt x="237417" y="311"/>
                </a:moveTo>
                <a:lnTo>
                  <a:pt x="237417" y="6247"/>
                </a:lnTo>
                <a:lnTo>
                  <a:pt x="231481" y="6247"/>
                </a:lnTo>
                <a:lnTo>
                  <a:pt x="231481" y="311"/>
                </a:lnTo>
                <a:close/>
                <a:moveTo>
                  <a:pt x="243664" y="311"/>
                </a:moveTo>
                <a:lnTo>
                  <a:pt x="243664" y="6247"/>
                </a:lnTo>
                <a:lnTo>
                  <a:pt x="237729" y="6247"/>
                </a:lnTo>
                <a:lnTo>
                  <a:pt x="237729" y="311"/>
                </a:lnTo>
                <a:close/>
                <a:moveTo>
                  <a:pt x="249914" y="311"/>
                </a:moveTo>
                <a:lnTo>
                  <a:pt x="249914" y="6247"/>
                </a:lnTo>
                <a:lnTo>
                  <a:pt x="243978" y="6247"/>
                </a:lnTo>
                <a:lnTo>
                  <a:pt x="243978" y="311"/>
                </a:lnTo>
                <a:close/>
                <a:moveTo>
                  <a:pt x="256161" y="311"/>
                </a:moveTo>
                <a:lnTo>
                  <a:pt x="256161" y="6247"/>
                </a:lnTo>
                <a:lnTo>
                  <a:pt x="250225" y="6247"/>
                </a:lnTo>
                <a:lnTo>
                  <a:pt x="250225" y="311"/>
                </a:lnTo>
                <a:close/>
                <a:moveTo>
                  <a:pt x="262409" y="311"/>
                </a:moveTo>
                <a:lnTo>
                  <a:pt x="262409" y="6247"/>
                </a:lnTo>
                <a:lnTo>
                  <a:pt x="256474" y="6247"/>
                </a:lnTo>
                <a:lnTo>
                  <a:pt x="256474" y="311"/>
                </a:lnTo>
                <a:close/>
                <a:moveTo>
                  <a:pt x="268656" y="311"/>
                </a:moveTo>
                <a:lnTo>
                  <a:pt x="268656" y="6247"/>
                </a:lnTo>
                <a:lnTo>
                  <a:pt x="262721" y="6247"/>
                </a:lnTo>
                <a:lnTo>
                  <a:pt x="262721" y="311"/>
                </a:lnTo>
                <a:close/>
                <a:moveTo>
                  <a:pt x="274904" y="311"/>
                </a:moveTo>
                <a:lnTo>
                  <a:pt x="274904" y="6247"/>
                </a:lnTo>
                <a:lnTo>
                  <a:pt x="268968" y="6247"/>
                </a:lnTo>
                <a:lnTo>
                  <a:pt x="268968" y="311"/>
                </a:lnTo>
                <a:close/>
                <a:moveTo>
                  <a:pt x="6251" y="6560"/>
                </a:moveTo>
                <a:lnTo>
                  <a:pt x="6251" y="12494"/>
                </a:lnTo>
                <a:lnTo>
                  <a:pt x="315" y="12494"/>
                </a:lnTo>
                <a:lnTo>
                  <a:pt x="315" y="6560"/>
                </a:lnTo>
                <a:close/>
                <a:moveTo>
                  <a:pt x="12498" y="6560"/>
                </a:moveTo>
                <a:lnTo>
                  <a:pt x="12498" y="12494"/>
                </a:lnTo>
                <a:lnTo>
                  <a:pt x="6562" y="12494"/>
                </a:lnTo>
                <a:lnTo>
                  <a:pt x="6562" y="6560"/>
                </a:lnTo>
                <a:close/>
                <a:moveTo>
                  <a:pt x="18745" y="6560"/>
                </a:moveTo>
                <a:lnTo>
                  <a:pt x="18745" y="12494"/>
                </a:lnTo>
                <a:lnTo>
                  <a:pt x="12810" y="12494"/>
                </a:lnTo>
                <a:lnTo>
                  <a:pt x="12810" y="6560"/>
                </a:lnTo>
                <a:close/>
                <a:moveTo>
                  <a:pt x="24992" y="6560"/>
                </a:moveTo>
                <a:lnTo>
                  <a:pt x="24992" y="12494"/>
                </a:lnTo>
                <a:lnTo>
                  <a:pt x="19058" y="12494"/>
                </a:lnTo>
                <a:lnTo>
                  <a:pt x="19058" y="6560"/>
                </a:lnTo>
                <a:close/>
                <a:moveTo>
                  <a:pt x="31241" y="6560"/>
                </a:moveTo>
                <a:lnTo>
                  <a:pt x="31241" y="12494"/>
                </a:lnTo>
                <a:lnTo>
                  <a:pt x="25305" y="12494"/>
                </a:lnTo>
                <a:lnTo>
                  <a:pt x="25305" y="6560"/>
                </a:lnTo>
                <a:close/>
                <a:moveTo>
                  <a:pt x="37489" y="6560"/>
                </a:moveTo>
                <a:lnTo>
                  <a:pt x="37489" y="12494"/>
                </a:lnTo>
                <a:lnTo>
                  <a:pt x="31553" y="12494"/>
                </a:lnTo>
                <a:lnTo>
                  <a:pt x="31553" y="6560"/>
                </a:lnTo>
                <a:close/>
                <a:moveTo>
                  <a:pt x="43737" y="6560"/>
                </a:moveTo>
                <a:lnTo>
                  <a:pt x="43737" y="12494"/>
                </a:lnTo>
                <a:lnTo>
                  <a:pt x="37802" y="12494"/>
                </a:lnTo>
                <a:lnTo>
                  <a:pt x="37802" y="6560"/>
                </a:lnTo>
                <a:close/>
                <a:moveTo>
                  <a:pt x="49985" y="6560"/>
                </a:moveTo>
                <a:lnTo>
                  <a:pt x="49985" y="12494"/>
                </a:lnTo>
                <a:lnTo>
                  <a:pt x="44049" y="12494"/>
                </a:lnTo>
                <a:lnTo>
                  <a:pt x="44049" y="6560"/>
                </a:lnTo>
                <a:close/>
                <a:moveTo>
                  <a:pt x="56232" y="6560"/>
                </a:moveTo>
                <a:lnTo>
                  <a:pt x="56232" y="12494"/>
                </a:lnTo>
                <a:lnTo>
                  <a:pt x="50296" y="12494"/>
                </a:lnTo>
                <a:lnTo>
                  <a:pt x="50296" y="6560"/>
                </a:lnTo>
                <a:close/>
                <a:moveTo>
                  <a:pt x="62480" y="6560"/>
                </a:moveTo>
                <a:lnTo>
                  <a:pt x="62480" y="12494"/>
                </a:lnTo>
                <a:lnTo>
                  <a:pt x="56545" y="12494"/>
                </a:lnTo>
                <a:lnTo>
                  <a:pt x="56545" y="6560"/>
                </a:lnTo>
                <a:close/>
                <a:moveTo>
                  <a:pt x="68727" y="6560"/>
                </a:moveTo>
                <a:lnTo>
                  <a:pt x="68727" y="12494"/>
                </a:lnTo>
                <a:lnTo>
                  <a:pt x="62792" y="12494"/>
                </a:lnTo>
                <a:lnTo>
                  <a:pt x="62792" y="6560"/>
                </a:lnTo>
                <a:close/>
                <a:moveTo>
                  <a:pt x="74975" y="6560"/>
                </a:moveTo>
                <a:lnTo>
                  <a:pt x="74975" y="12494"/>
                </a:lnTo>
                <a:lnTo>
                  <a:pt x="69039" y="12494"/>
                </a:lnTo>
                <a:lnTo>
                  <a:pt x="69039" y="6560"/>
                </a:lnTo>
                <a:close/>
                <a:moveTo>
                  <a:pt x="81223" y="6560"/>
                </a:moveTo>
                <a:lnTo>
                  <a:pt x="81223" y="12494"/>
                </a:lnTo>
                <a:lnTo>
                  <a:pt x="75286" y="12494"/>
                </a:lnTo>
                <a:lnTo>
                  <a:pt x="75286" y="6560"/>
                </a:lnTo>
                <a:close/>
                <a:moveTo>
                  <a:pt x="87470" y="6560"/>
                </a:moveTo>
                <a:lnTo>
                  <a:pt x="87470" y="12494"/>
                </a:lnTo>
                <a:lnTo>
                  <a:pt x="81535" y="12494"/>
                </a:lnTo>
                <a:lnTo>
                  <a:pt x="81535" y="6560"/>
                </a:lnTo>
                <a:close/>
                <a:moveTo>
                  <a:pt x="93720" y="6560"/>
                </a:moveTo>
                <a:lnTo>
                  <a:pt x="93720" y="12494"/>
                </a:lnTo>
                <a:lnTo>
                  <a:pt x="87784" y="12494"/>
                </a:lnTo>
                <a:lnTo>
                  <a:pt x="87784" y="6560"/>
                </a:lnTo>
                <a:close/>
                <a:moveTo>
                  <a:pt x="99967" y="6560"/>
                </a:moveTo>
                <a:lnTo>
                  <a:pt x="99967" y="12494"/>
                </a:lnTo>
                <a:lnTo>
                  <a:pt x="94031" y="12494"/>
                </a:lnTo>
                <a:lnTo>
                  <a:pt x="94031" y="6560"/>
                </a:lnTo>
                <a:close/>
                <a:moveTo>
                  <a:pt x="106214" y="6560"/>
                </a:moveTo>
                <a:lnTo>
                  <a:pt x="106214" y="12494"/>
                </a:lnTo>
                <a:lnTo>
                  <a:pt x="100280" y="12494"/>
                </a:lnTo>
                <a:lnTo>
                  <a:pt x="100280" y="6560"/>
                </a:lnTo>
                <a:close/>
                <a:moveTo>
                  <a:pt x="112461" y="6560"/>
                </a:moveTo>
                <a:lnTo>
                  <a:pt x="112461" y="12494"/>
                </a:lnTo>
                <a:lnTo>
                  <a:pt x="106527" y="12494"/>
                </a:lnTo>
                <a:lnTo>
                  <a:pt x="106527" y="6560"/>
                </a:lnTo>
                <a:close/>
                <a:moveTo>
                  <a:pt x="118710" y="6560"/>
                </a:moveTo>
                <a:lnTo>
                  <a:pt x="118710" y="12494"/>
                </a:lnTo>
                <a:lnTo>
                  <a:pt x="112774" y="12494"/>
                </a:lnTo>
                <a:lnTo>
                  <a:pt x="112774" y="6560"/>
                </a:lnTo>
                <a:close/>
                <a:moveTo>
                  <a:pt x="124957" y="6560"/>
                </a:moveTo>
                <a:lnTo>
                  <a:pt x="124957" y="12494"/>
                </a:lnTo>
                <a:lnTo>
                  <a:pt x="119021" y="12494"/>
                </a:lnTo>
                <a:lnTo>
                  <a:pt x="119021" y="6560"/>
                </a:lnTo>
                <a:close/>
                <a:moveTo>
                  <a:pt x="131204" y="6560"/>
                </a:moveTo>
                <a:lnTo>
                  <a:pt x="131204" y="12494"/>
                </a:lnTo>
                <a:lnTo>
                  <a:pt x="125270" y="12494"/>
                </a:lnTo>
                <a:lnTo>
                  <a:pt x="125270" y="6560"/>
                </a:lnTo>
                <a:close/>
                <a:moveTo>
                  <a:pt x="137451" y="6560"/>
                </a:moveTo>
                <a:lnTo>
                  <a:pt x="137451" y="12494"/>
                </a:lnTo>
                <a:lnTo>
                  <a:pt x="131517" y="12494"/>
                </a:lnTo>
                <a:lnTo>
                  <a:pt x="131517" y="6560"/>
                </a:lnTo>
                <a:close/>
                <a:moveTo>
                  <a:pt x="143702" y="6560"/>
                </a:moveTo>
                <a:lnTo>
                  <a:pt x="143702" y="12494"/>
                </a:lnTo>
                <a:lnTo>
                  <a:pt x="137766" y="12494"/>
                </a:lnTo>
                <a:lnTo>
                  <a:pt x="137766" y="6560"/>
                </a:lnTo>
                <a:close/>
                <a:moveTo>
                  <a:pt x="149949" y="6560"/>
                </a:moveTo>
                <a:lnTo>
                  <a:pt x="149949" y="12494"/>
                </a:lnTo>
                <a:lnTo>
                  <a:pt x="144015" y="12494"/>
                </a:lnTo>
                <a:lnTo>
                  <a:pt x="144015" y="6560"/>
                </a:lnTo>
                <a:close/>
                <a:moveTo>
                  <a:pt x="156196" y="6560"/>
                </a:moveTo>
                <a:lnTo>
                  <a:pt x="156196" y="12494"/>
                </a:lnTo>
                <a:lnTo>
                  <a:pt x="150262" y="12494"/>
                </a:lnTo>
                <a:lnTo>
                  <a:pt x="150262" y="6560"/>
                </a:lnTo>
                <a:close/>
                <a:moveTo>
                  <a:pt x="162445" y="6560"/>
                </a:moveTo>
                <a:lnTo>
                  <a:pt x="162445" y="12494"/>
                </a:lnTo>
                <a:lnTo>
                  <a:pt x="156509" y="12494"/>
                </a:lnTo>
                <a:lnTo>
                  <a:pt x="156509" y="6560"/>
                </a:lnTo>
                <a:close/>
                <a:moveTo>
                  <a:pt x="168692" y="6560"/>
                </a:moveTo>
                <a:lnTo>
                  <a:pt x="168692" y="12494"/>
                </a:lnTo>
                <a:lnTo>
                  <a:pt x="162756" y="12494"/>
                </a:lnTo>
                <a:lnTo>
                  <a:pt x="162756" y="6560"/>
                </a:lnTo>
                <a:close/>
                <a:moveTo>
                  <a:pt x="174939" y="6560"/>
                </a:moveTo>
                <a:lnTo>
                  <a:pt x="174939" y="12494"/>
                </a:lnTo>
                <a:lnTo>
                  <a:pt x="169005" y="12494"/>
                </a:lnTo>
                <a:lnTo>
                  <a:pt x="169005" y="6560"/>
                </a:lnTo>
                <a:close/>
                <a:moveTo>
                  <a:pt x="181186" y="6560"/>
                </a:moveTo>
                <a:lnTo>
                  <a:pt x="181186" y="12494"/>
                </a:lnTo>
                <a:lnTo>
                  <a:pt x="175252" y="12494"/>
                </a:lnTo>
                <a:lnTo>
                  <a:pt x="175252" y="6560"/>
                </a:lnTo>
                <a:close/>
                <a:moveTo>
                  <a:pt x="187435" y="6560"/>
                </a:moveTo>
                <a:lnTo>
                  <a:pt x="187435" y="12494"/>
                </a:lnTo>
                <a:lnTo>
                  <a:pt x="181499" y="12494"/>
                </a:lnTo>
                <a:lnTo>
                  <a:pt x="181499" y="6560"/>
                </a:lnTo>
                <a:close/>
                <a:moveTo>
                  <a:pt x="193684" y="6560"/>
                </a:moveTo>
                <a:lnTo>
                  <a:pt x="193684" y="12494"/>
                </a:lnTo>
                <a:lnTo>
                  <a:pt x="187749" y="12494"/>
                </a:lnTo>
                <a:lnTo>
                  <a:pt x="187749" y="6560"/>
                </a:lnTo>
                <a:close/>
                <a:moveTo>
                  <a:pt x="199931" y="6560"/>
                </a:moveTo>
                <a:lnTo>
                  <a:pt x="199931" y="12494"/>
                </a:lnTo>
                <a:lnTo>
                  <a:pt x="193996" y="12494"/>
                </a:lnTo>
                <a:lnTo>
                  <a:pt x="193996" y="6560"/>
                </a:lnTo>
                <a:close/>
                <a:moveTo>
                  <a:pt x="206180" y="6560"/>
                </a:moveTo>
                <a:lnTo>
                  <a:pt x="206180" y="12494"/>
                </a:lnTo>
                <a:lnTo>
                  <a:pt x="200244" y="12494"/>
                </a:lnTo>
                <a:lnTo>
                  <a:pt x="200244" y="6560"/>
                </a:lnTo>
                <a:close/>
                <a:moveTo>
                  <a:pt x="212427" y="6560"/>
                </a:moveTo>
                <a:lnTo>
                  <a:pt x="212427" y="12494"/>
                </a:lnTo>
                <a:lnTo>
                  <a:pt x="206491" y="12494"/>
                </a:lnTo>
                <a:lnTo>
                  <a:pt x="206491" y="6560"/>
                </a:lnTo>
                <a:close/>
                <a:moveTo>
                  <a:pt x="218674" y="6560"/>
                </a:moveTo>
                <a:lnTo>
                  <a:pt x="218674" y="12494"/>
                </a:lnTo>
                <a:lnTo>
                  <a:pt x="212739" y="12494"/>
                </a:lnTo>
                <a:lnTo>
                  <a:pt x="212739" y="6560"/>
                </a:lnTo>
                <a:close/>
                <a:moveTo>
                  <a:pt x="224921" y="6560"/>
                </a:moveTo>
                <a:lnTo>
                  <a:pt x="224921" y="12494"/>
                </a:lnTo>
                <a:lnTo>
                  <a:pt x="218987" y="12494"/>
                </a:lnTo>
                <a:lnTo>
                  <a:pt x="218987" y="6560"/>
                </a:lnTo>
                <a:close/>
                <a:moveTo>
                  <a:pt x="231170" y="6560"/>
                </a:moveTo>
                <a:lnTo>
                  <a:pt x="231170" y="12494"/>
                </a:lnTo>
                <a:lnTo>
                  <a:pt x="225234" y="12494"/>
                </a:lnTo>
                <a:lnTo>
                  <a:pt x="225234" y="6560"/>
                </a:lnTo>
                <a:close/>
                <a:moveTo>
                  <a:pt x="237417" y="6560"/>
                </a:moveTo>
                <a:lnTo>
                  <a:pt x="237417" y="12494"/>
                </a:lnTo>
                <a:lnTo>
                  <a:pt x="231481" y="12494"/>
                </a:lnTo>
                <a:lnTo>
                  <a:pt x="231481" y="6560"/>
                </a:lnTo>
                <a:close/>
                <a:moveTo>
                  <a:pt x="243664" y="6560"/>
                </a:moveTo>
                <a:lnTo>
                  <a:pt x="243664" y="12494"/>
                </a:lnTo>
                <a:lnTo>
                  <a:pt x="237729" y="12494"/>
                </a:lnTo>
                <a:lnTo>
                  <a:pt x="237729" y="6560"/>
                </a:lnTo>
                <a:close/>
                <a:moveTo>
                  <a:pt x="249914" y="6560"/>
                </a:moveTo>
                <a:lnTo>
                  <a:pt x="249914" y="12494"/>
                </a:lnTo>
                <a:lnTo>
                  <a:pt x="243978" y="12494"/>
                </a:lnTo>
                <a:lnTo>
                  <a:pt x="243978" y="6560"/>
                </a:lnTo>
                <a:close/>
                <a:moveTo>
                  <a:pt x="256161" y="6560"/>
                </a:moveTo>
                <a:lnTo>
                  <a:pt x="256161" y="12494"/>
                </a:lnTo>
                <a:lnTo>
                  <a:pt x="250225" y="12494"/>
                </a:lnTo>
                <a:lnTo>
                  <a:pt x="250225" y="6560"/>
                </a:lnTo>
                <a:close/>
                <a:moveTo>
                  <a:pt x="262409" y="6560"/>
                </a:moveTo>
                <a:lnTo>
                  <a:pt x="262409" y="12494"/>
                </a:lnTo>
                <a:lnTo>
                  <a:pt x="256474" y="12494"/>
                </a:lnTo>
                <a:lnTo>
                  <a:pt x="256474" y="6560"/>
                </a:lnTo>
                <a:close/>
                <a:moveTo>
                  <a:pt x="268656" y="6560"/>
                </a:moveTo>
                <a:lnTo>
                  <a:pt x="268656" y="12494"/>
                </a:lnTo>
                <a:lnTo>
                  <a:pt x="262721" y="12494"/>
                </a:lnTo>
                <a:lnTo>
                  <a:pt x="262721" y="6560"/>
                </a:lnTo>
                <a:close/>
                <a:moveTo>
                  <a:pt x="274904" y="6560"/>
                </a:moveTo>
                <a:lnTo>
                  <a:pt x="274904" y="12494"/>
                </a:lnTo>
                <a:lnTo>
                  <a:pt x="268968" y="12494"/>
                </a:lnTo>
                <a:lnTo>
                  <a:pt x="268968" y="6560"/>
                </a:lnTo>
                <a:close/>
                <a:moveTo>
                  <a:pt x="6251" y="12807"/>
                </a:moveTo>
                <a:lnTo>
                  <a:pt x="6251" y="18742"/>
                </a:lnTo>
                <a:lnTo>
                  <a:pt x="315" y="18742"/>
                </a:lnTo>
                <a:lnTo>
                  <a:pt x="315" y="12807"/>
                </a:lnTo>
                <a:close/>
                <a:moveTo>
                  <a:pt x="12498" y="12807"/>
                </a:moveTo>
                <a:lnTo>
                  <a:pt x="12498" y="18742"/>
                </a:lnTo>
                <a:lnTo>
                  <a:pt x="6562" y="18742"/>
                </a:lnTo>
                <a:lnTo>
                  <a:pt x="6562" y="12807"/>
                </a:lnTo>
                <a:close/>
                <a:moveTo>
                  <a:pt x="18745" y="12807"/>
                </a:moveTo>
                <a:lnTo>
                  <a:pt x="18745" y="18742"/>
                </a:lnTo>
                <a:lnTo>
                  <a:pt x="12810" y="18742"/>
                </a:lnTo>
                <a:lnTo>
                  <a:pt x="12810" y="12807"/>
                </a:lnTo>
                <a:close/>
                <a:moveTo>
                  <a:pt x="24992" y="12807"/>
                </a:moveTo>
                <a:lnTo>
                  <a:pt x="24992" y="18742"/>
                </a:lnTo>
                <a:lnTo>
                  <a:pt x="19058" y="18742"/>
                </a:lnTo>
                <a:lnTo>
                  <a:pt x="19058" y="12807"/>
                </a:lnTo>
                <a:close/>
                <a:moveTo>
                  <a:pt x="31241" y="12807"/>
                </a:moveTo>
                <a:lnTo>
                  <a:pt x="31241" y="18742"/>
                </a:lnTo>
                <a:lnTo>
                  <a:pt x="25305" y="18742"/>
                </a:lnTo>
                <a:lnTo>
                  <a:pt x="25305" y="12807"/>
                </a:lnTo>
                <a:close/>
                <a:moveTo>
                  <a:pt x="37489" y="12807"/>
                </a:moveTo>
                <a:lnTo>
                  <a:pt x="37489" y="18742"/>
                </a:lnTo>
                <a:lnTo>
                  <a:pt x="31553" y="18742"/>
                </a:lnTo>
                <a:lnTo>
                  <a:pt x="31553" y="12807"/>
                </a:lnTo>
                <a:close/>
                <a:moveTo>
                  <a:pt x="43737" y="12807"/>
                </a:moveTo>
                <a:lnTo>
                  <a:pt x="43737" y="18742"/>
                </a:lnTo>
                <a:lnTo>
                  <a:pt x="37802" y="18742"/>
                </a:lnTo>
                <a:lnTo>
                  <a:pt x="37802" y="12807"/>
                </a:lnTo>
                <a:close/>
                <a:moveTo>
                  <a:pt x="49985" y="12807"/>
                </a:moveTo>
                <a:lnTo>
                  <a:pt x="49985" y="18742"/>
                </a:lnTo>
                <a:lnTo>
                  <a:pt x="44049" y="18742"/>
                </a:lnTo>
                <a:lnTo>
                  <a:pt x="44049" y="12807"/>
                </a:lnTo>
                <a:close/>
                <a:moveTo>
                  <a:pt x="56232" y="12807"/>
                </a:moveTo>
                <a:lnTo>
                  <a:pt x="56232" y="18742"/>
                </a:lnTo>
                <a:lnTo>
                  <a:pt x="50296" y="18742"/>
                </a:lnTo>
                <a:lnTo>
                  <a:pt x="50296" y="12807"/>
                </a:lnTo>
                <a:close/>
                <a:moveTo>
                  <a:pt x="62480" y="12807"/>
                </a:moveTo>
                <a:lnTo>
                  <a:pt x="62480" y="18742"/>
                </a:lnTo>
                <a:lnTo>
                  <a:pt x="56545" y="18742"/>
                </a:lnTo>
                <a:lnTo>
                  <a:pt x="56545" y="12807"/>
                </a:lnTo>
                <a:close/>
                <a:moveTo>
                  <a:pt x="68727" y="12807"/>
                </a:moveTo>
                <a:lnTo>
                  <a:pt x="68727" y="18742"/>
                </a:lnTo>
                <a:lnTo>
                  <a:pt x="62792" y="18742"/>
                </a:lnTo>
                <a:lnTo>
                  <a:pt x="62792" y="12807"/>
                </a:lnTo>
                <a:close/>
                <a:moveTo>
                  <a:pt x="74975" y="12807"/>
                </a:moveTo>
                <a:lnTo>
                  <a:pt x="74975" y="18742"/>
                </a:lnTo>
                <a:lnTo>
                  <a:pt x="69039" y="18742"/>
                </a:lnTo>
                <a:lnTo>
                  <a:pt x="69039" y="12807"/>
                </a:lnTo>
                <a:close/>
                <a:moveTo>
                  <a:pt x="81223" y="12807"/>
                </a:moveTo>
                <a:lnTo>
                  <a:pt x="81223" y="18742"/>
                </a:lnTo>
                <a:lnTo>
                  <a:pt x="75286" y="18742"/>
                </a:lnTo>
                <a:lnTo>
                  <a:pt x="75286" y="12807"/>
                </a:lnTo>
                <a:close/>
                <a:moveTo>
                  <a:pt x="87470" y="12807"/>
                </a:moveTo>
                <a:lnTo>
                  <a:pt x="87470" y="18742"/>
                </a:lnTo>
                <a:lnTo>
                  <a:pt x="81535" y="18742"/>
                </a:lnTo>
                <a:lnTo>
                  <a:pt x="81535" y="12807"/>
                </a:lnTo>
                <a:close/>
                <a:moveTo>
                  <a:pt x="93720" y="12807"/>
                </a:moveTo>
                <a:lnTo>
                  <a:pt x="93720" y="18742"/>
                </a:lnTo>
                <a:lnTo>
                  <a:pt x="87784" y="18742"/>
                </a:lnTo>
                <a:lnTo>
                  <a:pt x="87784" y="12807"/>
                </a:lnTo>
                <a:close/>
                <a:moveTo>
                  <a:pt x="99967" y="12807"/>
                </a:moveTo>
                <a:lnTo>
                  <a:pt x="99967" y="18742"/>
                </a:lnTo>
                <a:lnTo>
                  <a:pt x="94031" y="18742"/>
                </a:lnTo>
                <a:lnTo>
                  <a:pt x="94031" y="12807"/>
                </a:lnTo>
                <a:close/>
                <a:moveTo>
                  <a:pt x="106214" y="12807"/>
                </a:moveTo>
                <a:lnTo>
                  <a:pt x="106214" y="18742"/>
                </a:lnTo>
                <a:lnTo>
                  <a:pt x="100280" y="18742"/>
                </a:lnTo>
                <a:lnTo>
                  <a:pt x="100280" y="12807"/>
                </a:lnTo>
                <a:close/>
                <a:moveTo>
                  <a:pt x="112461" y="12807"/>
                </a:moveTo>
                <a:lnTo>
                  <a:pt x="112461" y="18742"/>
                </a:lnTo>
                <a:lnTo>
                  <a:pt x="106527" y="18742"/>
                </a:lnTo>
                <a:lnTo>
                  <a:pt x="106527" y="12807"/>
                </a:lnTo>
                <a:close/>
                <a:moveTo>
                  <a:pt x="118710" y="12807"/>
                </a:moveTo>
                <a:lnTo>
                  <a:pt x="118710" y="18742"/>
                </a:lnTo>
                <a:lnTo>
                  <a:pt x="112774" y="18742"/>
                </a:lnTo>
                <a:lnTo>
                  <a:pt x="112774" y="12807"/>
                </a:lnTo>
                <a:close/>
                <a:moveTo>
                  <a:pt x="124957" y="12807"/>
                </a:moveTo>
                <a:lnTo>
                  <a:pt x="124957" y="18742"/>
                </a:lnTo>
                <a:lnTo>
                  <a:pt x="119021" y="18742"/>
                </a:lnTo>
                <a:lnTo>
                  <a:pt x="119021" y="12807"/>
                </a:lnTo>
                <a:close/>
                <a:moveTo>
                  <a:pt x="131204" y="12807"/>
                </a:moveTo>
                <a:lnTo>
                  <a:pt x="131204" y="18742"/>
                </a:lnTo>
                <a:lnTo>
                  <a:pt x="125270" y="18742"/>
                </a:lnTo>
                <a:lnTo>
                  <a:pt x="125270" y="12807"/>
                </a:lnTo>
                <a:close/>
                <a:moveTo>
                  <a:pt x="137451" y="12807"/>
                </a:moveTo>
                <a:lnTo>
                  <a:pt x="137451" y="18742"/>
                </a:lnTo>
                <a:lnTo>
                  <a:pt x="131517" y="18742"/>
                </a:lnTo>
                <a:lnTo>
                  <a:pt x="131517" y="12807"/>
                </a:lnTo>
                <a:close/>
                <a:moveTo>
                  <a:pt x="143702" y="12807"/>
                </a:moveTo>
                <a:lnTo>
                  <a:pt x="143702" y="18742"/>
                </a:lnTo>
                <a:lnTo>
                  <a:pt x="137766" y="18742"/>
                </a:lnTo>
                <a:lnTo>
                  <a:pt x="137766" y="12807"/>
                </a:lnTo>
                <a:close/>
                <a:moveTo>
                  <a:pt x="149949" y="12807"/>
                </a:moveTo>
                <a:lnTo>
                  <a:pt x="149949" y="18742"/>
                </a:lnTo>
                <a:lnTo>
                  <a:pt x="144015" y="18742"/>
                </a:lnTo>
                <a:lnTo>
                  <a:pt x="144015" y="12807"/>
                </a:lnTo>
                <a:close/>
                <a:moveTo>
                  <a:pt x="156196" y="12807"/>
                </a:moveTo>
                <a:lnTo>
                  <a:pt x="156196" y="18742"/>
                </a:lnTo>
                <a:lnTo>
                  <a:pt x="150262" y="18742"/>
                </a:lnTo>
                <a:lnTo>
                  <a:pt x="150262" y="12807"/>
                </a:lnTo>
                <a:close/>
                <a:moveTo>
                  <a:pt x="162445" y="12807"/>
                </a:moveTo>
                <a:lnTo>
                  <a:pt x="162445" y="18742"/>
                </a:lnTo>
                <a:lnTo>
                  <a:pt x="156509" y="18742"/>
                </a:lnTo>
                <a:lnTo>
                  <a:pt x="156509" y="12807"/>
                </a:lnTo>
                <a:close/>
                <a:moveTo>
                  <a:pt x="168692" y="12807"/>
                </a:moveTo>
                <a:lnTo>
                  <a:pt x="168692" y="18742"/>
                </a:lnTo>
                <a:lnTo>
                  <a:pt x="162756" y="18742"/>
                </a:lnTo>
                <a:lnTo>
                  <a:pt x="162756" y="12807"/>
                </a:lnTo>
                <a:close/>
                <a:moveTo>
                  <a:pt x="174939" y="12807"/>
                </a:moveTo>
                <a:lnTo>
                  <a:pt x="174939" y="18742"/>
                </a:lnTo>
                <a:lnTo>
                  <a:pt x="169005" y="18742"/>
                </a:lnTo>
                <a:lnTo>
                  <a:pt x="169005" y="12807"/>
                </a:lnTo>
                <a:close/>
                <a:moveTo>
                  <a:pt x="181186" y="12807"/>
                </a:moveTo>
                <a:lnTo>
                  <a:pt x="181186" y="18742"/>
                </a:lnTo>
                <a:lnTo>
                  <a:pt x="175252" y="18742"/>
                </a:lnTo>
                <a:lnTo>
                  <a:pt x="175252" y="12807"/>
                </a:lnTo>
                <a:close/>
                <a:moveTo>
                  <a:pt x="187435" y="12807"/>
                </a:moveTo>
                <a:lnTo>
                  <a:pt x="187435" y="18742"/>
                </a:lnTo>
                <a:lnTo>
                  <a:pt x="181499" y="18742"/>
                </a:lnTo>
                <a:lnTo>
                  <a:pt x="181499" y="12807"/>
                </a:lnTo>
                <a:close/>
                <a:moveTo>
                  <a:pt x="193684" y="12807"/>
                </a:moveTo>
                <a:lnTo>
                  <a:pt x="193684" y="18742"/>
                </a:lnTo>
                <a:lnTo>
                  <a:pt x="187749" y="18742"/>
                </a:lnTo>
                <a:lnTo>
                  <a:pt x="187749" y="12807"/>
                </a:lnTo>
                <a:close/>
                <a:moveTo>
                  <a:pt x="199931" y="12807"/>
                </a:moveTo>
                <a:lnTo>
                  <a:pt x="199931" y="18742"/>
                </a:lnTo>
                <a:lnTo>
                  <a:pt x="193996" y="18742"/>
                </a:lnTo>
                <a:lnTo>
                  <a:pt x="193996" y="12807"/>
                </a:lnTo>
                <a:close/>
                <a:moveTo>
                  <a:pt x="206180" y="12807"/>
                </a:moveTo>
                <a:lnTo>
                  <a:pt x="206180" y="18742"/>
                </a:lnTo>
                <a:lnTo>
                  <a:pt x="200244" y="18742"/>
                </a:lnTo>
                <a:lnTo>
                  <a:pt x="200244" y="12807"/>
                </a:lnTo>
                <a:close/>
                <a:moveTo>
                  <a:pt x="212427" y="12807"/>
                </a:moveTo>
                <a:lnTo>
                  <a:pt x="212427" y="18742"/>
                </a:lnTo>
                <a:lnTo>
                  <a:pt x="206491" y="18742"/>
                </a:lnTo>
                <a:lnTo>
                  <a:pt x="206491" y="12807"/>
                </a:lnTo>
                <a:close/>
                <a:moveTo>
                  <a:pt x="218674" y="12807"/>
                </a:moveTo>
                <a:lnTo>
                  <a:pt x="218674" y="18742"/>
                </a:lnTo>
                <a:lnTo>
                  <a:pt x="212739" y="18742"/>
                </a:lnTo>
                <a:lnTo>
                  <a:pt x="212739" y="12807"/>
                </a:lnTo>
                <a:close/>
                <a:moveTo>
                  <a:pt x="224921" y="12807"/>
                </a:moveTo>
                <a:lnTo>
                  <a:pt x="224921" y="18742"/>
                </a:lnTo>
                <a:lnTo>
                  <a:pt x="218987" y="18742"/>
                </a:lnTo>
                <a:lnTo>
                  <a:pt x="218987" y="12807"/>
                </a:lnTo>
                <a:close/>
                <a:moveTo>
                  <a:pt x="231170" y="12807"/>
                </a:moveTo>
                <a:lnTo>
                  <a:pt x="231170" y="18742"/>
                </a:lnTo>
                <a:lnTo>
                  <a:pt x="225234" y="18742"/>
                </a:lnTo>
                <a:lnTo>
                  <a:pt x="225234" y="12807"/>
                </a:lnTo>
                <a:close/>
                <a:moveTo>
                  <a:pt x="237417" y="12807"/>
                </a:moveTo>
                <a:lnTo>
                  <a:pt x="237417" y="18742"/>
                </a:lnTo>
                <a:lnTo>
                  <a:pt x="231481" y="18742"/>
                </a:lnTo>
                <a:lnTo>
                  <a:pt x="231481" y="12807"/>
                </a:lnTo>
                <a:close/>
                <a:moveTo>
                  <a:pt x="243664" y="12807"/>
                </a:moveTo>
                <a:lnTo>
                  <a:pt x="243664" y="18742"/>
                </a:lnTo>
                <a:lnTo>
                  <a:pt x="237729" y="18742"/>
                </a:lnTo>
                <a:lnTo>
                  <a:pt x="237729" y="12807"/>
                </a:lnTo>
                <a:close/>
                <a:moveTo>
                  <a:pt x="249914" y="12807"/>
                </a:moveTo>
                <a:lnTo>
                  <a:pt x="249914" y="18742"/>
                </a:lnTo>
                <a:lnTo>
                  <a:pt x="243978" y="18742"/>
                </a:lnTo>
                <a:lnTo>
                  <a:pt x="243978" y="12807"/>
                </a:lnTo>
                <a:close/>
                <a:moveTo>
                  <a:pt x="256161" y="12807"/>
                </a:moveTo>
                <a:lnTo>
                  <a:pt x="256161" y="18742"/>
                </a:lnTo>
                <a:lnTo>
                  <a:pt x="250225" y="18742"/>
                </a:lnTo>
                <a:lnTo>
                  <a:pt x="250225" y="12807"/>
                </a:lnTo>
                <a:close/>
                <a:moveTo>
                  <a:pt x="262409" y="12807"/>
                </a:moveTo>
                <a:lnTo>
                  <a:pt x="262409" y="18742"/>
                </a:lnTo>
                <a:lnTo>
                  <a:pt x="256474" y="18742"/>
                </a:lnTo>
                <a:lnTo>
                  <a:pt x="256474" y="12807"/>
                </a:lnTo>
                <a:close/>
                <a:moveTo>
                  <a:pt x="268656" y="12807"/>
                </a:moveTo>
                <a:lnTo>
                  <a:pt x="268656" y="18742"/>
                </a:lnTo>
                <a:lnTo>
                  <a:pt x="262721" y="18742"/>
                </a:lnTo>
                <a:lnTo>
                  <a:pt x="262721" y="12807"/>
                </a:lnTo>
                <a:close/>
                <a:moveTo>
                  <a:pt x="274904" y="12807"/>
                </a:moveTo>
                <a:lnTo>
                  <a:pt x="274904" y="18742"/>
                </a:lnTo>
                <a:lnTo>
                  <a:pt x="268968" y="18742"/>
                </a:lnTo>
                <a:lnTo>
                  <a:pt x="268968" y="12807"/>
                </a:lnTo>
                <a:close/>
                <a:moveTo>
                  <a:pt x="6251" y="19054"/>
                </a:moveTo>
                <a:lnTo>
                  <a:pt x="6251" y="24990"/>
                </a:lnTo>
                <a:lnTo>
                  <a:pt x="315" y="24990"/>
                </a:lnTo>
                <a:lnTo>
                  <a:pt x="315" y="19054"/>
                </a:lnTo>
                <a:close/>
                <a:moveTo>
                  <a:pt x="12498" y="19054"/>
                </a:moveTo>
                <a:lnTo>
                  <a:pt x="12498" y="24990"/>
                </a:lnTo>
                <a:lnTo>
                  <a:pt x="6562" y="24990"/>
                </a:lnTo>
                <a:lnTo>
                  <a:pt x="6562" y="19054"/>
                </a:lnTo>
                <a:close/>
                <a:moveTo>
                  <a:pt x="18745" y="19054"/>
                </a:moveTo>
                <a:lnTo>
                  <a:pt x="18745" y="24990"/>
                </a:lnTo>
                <a:lnTo>
                  <a:pt x="12810" y="24990"/>
                </a:lnTo>
                <a:lnTo>
                  <a:pt x="12810" y="19054"/>
                </a:lnTo>
                <a:close/>
                <a:moveTo>
                  <a:pt x="24992" y="19054"/>
                </a:moveTo>
                <a:lnTo>
                  <a:pt x="24992" y="24990"/>
                </a:lnTo>
                <a:lnTo>
                  <a:pt x="19058" y="24990"/>
                </a:lnTo>
                <a:lnTo>
                  <a:pt x="19058" y="19054"/>
                </a:lnTo>
                <a:close/>
                <a:moveTo>
                  <a:pt x="31241" y="19054"/>
                </a:moveTo>
                <a:lnTo>
                  <a:pt x="31241" y="24990"/>
                </a:lnTo>
                <a:lnTo>
                  <a:pt x="25305" y="24990"/>
                </a:lnTo>
                <a:lnTo>
                  <a:pt x="25305" y="19054"/>
                </a:lnTo>
                <a:close/>
                <a:moveTo>
                  <a:pt x="37489" y="19054"/>
                </a:moveTo>
                <a:lnTo>
                  <a:pt x="37489" y="24990"/>
                </a:lnTo>
                <a:lnTo>
                  <a:pt x="31553" y="24990"/>
                </a:lnTo>
                <a:lnTo>
                  <a:pt x="31553" y="19054"/>
                </a:lnTo>
                <a:close/>
                <a:moveTo>
                  <a:pt x="43737" y="19054"/>
                </a:moveTo>
                <a:lnTo>
                  <a:pt x="43737" y="24990"/>
                </a:lnTo>
                <a:lnTo>
                  <a:pt x="37802" y="24990"/>
                </a:lnTo>
                <a:lnTo>
                  <a:pt x="37802" y="19054"/>
                </a:lnTo>
                <a:close/>
                <a:moveTo>
                  <a:pt x="49985" y="19054"/>
                </a:moveTo>
                <a:lnTo>
                  <a:pt x="49985" y="24990"/>
                </a:lnTo>
                <a:lnTo>
                  <a:pt x="44049" y="24990"/>
                </a:lnTo>
                <a:lnTo>
                  <a:pt x="44049" y="19054"/>
                </a:lnTo>
                <a:close/>
                <a:moveTo>
                  <a:pt x="56232" y="19054"/>
                </a:moveTo>
                <a:lnTo>
                  <a:pt x="56232" y="24990"/>
                </a:lnTo>
                <a:lnTo>
                  <a:pt x="50296" y="24990"/>
                </a:lnTo>
                <a:lnTo>
                  <a:pt x="50296" y="19054"/>
                </a:lnTo>
                <a:close/>
                <a:moveTo>
                  <a:pt x="62480" y="19054"/>
                </a:moveTo>
                <a:lnTo>
                  <a:pt x="62480" y="24990"/>
                </a:lnTo>
                <a:lnTo>
                  <a:pt x="56545" y="24990"/>
                </a:lnTo>
                <a:lnTo>
                  <a:pt x="56545" y="19054"/>
                </a:lnTo>
                <a:close/>
                <a:moveTo>
                  <a:pt x="68727" y="19054"/>
                </a:moveTo>
                <a:lnTo>
                  <a:pt x="68727" y="24990"/>
                </a:lnTo>
                <a:lnTo>
                  <a:pt x="62792" y="24990"/>
                </a:lnTo>
                <a:lnTo>
                  <a:pt x="62792" y="19054"/>
                </a:lnTo>
                <a:close/>
                <a:moveTo>
                  <a:pt x="74975" y="19054"/>
                </a:moveTo>
                <a:lnTo>
                  <a:pt x="74975" y="24990"/>
                </a:lnTo>
                <a:lnTo>
                  <a:pt x="69039" y="24990"/>
                </a:lnTo>
                <a:lnTo>
                  <a:pt x="69039" y="19054"/>
                </a:lnTo>
                <a:close/>
                <a:moveTo>
                  <a:pt x="81223" y="19054"/>
                </a:moveTo>
                <a:lnTo>
                  <a:pt x="81223" y="24990"/>
                </a:lnTo>
                <a:lnTo>
                  <a:pt x="75286" y="24990"/>
                </a:lnTo>
                <a:lnTo>
                  <a:pt x="75286" y="19054"/>
                </a:lnTo>
                <a:close/>
                <a:moveTo>
                  <a:pt x="87470" y="19054"/>
                </a:moveTo>
                <a:lnTo>
                  <a:pt x="87470" y="24990"/>
                </a:lnTo>
                <a:lnTo>
                  <a:pt x="81535" y="24990"/>
                </a:lnTo>
                <a:lnTo>
                  <a:pt x="81535" y="19054"/>
                </a:lnTo>
                <a:close/>
                <a:moveTo>
                  <a:pt x="93720" y="19054"/>
                </a:moveTo>
                <a:lnTo>
                  <a:pt x="93720" y="24990"/>
                </a:lnTo>
                <a:lnTo>
                  <a:pt x="87784" y="24990"/>
                </a:lnTo>
                <a:lnTo>
                  <a:pt x="87784" y="19054"/>
                </a:lnTo>
                <a:close/>
                <a:moveTo>
                  <a:pt x="99967" y="19054"/>
                </a:moveTo>
                <a:lnTo>
                  <a:pt x="99967" y="24990"/>
                </a:lnTo>
                <a:lnTo>
                  <a:pt x="94031" y="24990"/>
                </a:lnTo>
                <a:lnTo>
                  <a:pt x="94031" y="19054"/>
                </a:lnTo>
                <a:close/>
                <a:moveTo>
                  <a:pt x="106214" y="19054"/>
                </a:moveTo>
                <a:lnTo>
                  <a:pt x="106214" y="24990"/>
                </a:lnTo>
                <a:lnTo>
                  <a:pt x="100280" y="24990"/>
                </a:lnTo>
                <a:lnTo>
                  <a:pt x="100280" y="19054"/>
                </a:lnTo>
                <a:close/>
                <a:moveTo>
                  <a:pt x="112461" y="19054"/>
                </a:moveTo>
                <a:lnTo>
                  <a:pt x="112461" y="24990"/>
                </a:lnTo>
                <a:lnTo>
                  <a:pt x="106527" y="24990"/>
                </a:lnTo>
                <a:lnTo>
                  <a:pt x="106527" y="19054"/>
                </a:lnTo>
                <a:close/>
                <a:moveTo>
                  <a:pt x="118710" y="19054"/>
                </a:moveTo>
                <a:lnTo>
                  <a:pt x="118710" y="24990"/>
                </a:lnTo>
                <a:lnTo>
                  <a:pt x="112774" y="24990"/>
                </a:lnTo>
                <a:lnTo>
                  <a:pt x="112774" y="19054"/>
                </a:lnTo>
                <a:close/>
                <a:moveTo>
                  <a:pt x="124957" y="19054"/>
                </a:moveTo>
                <a:lnTo>
                  <a:pt x="124957" y="24990"/>
                </a:lnTo>
                <a:lnTo>
                  <a:pt x="119021" y="24990"/>
                </a:lnTo>
                <a:lnTo>
                  <a:pt x="119021" y="19054"/>
                </a:lnTo>
                <a:close/>
                <a:moveTo>
                  <a:pt x="131204" y="19054"/>
                </a:moveTo>
                <a:lnTo>
                  <a:pt x="131204" y="24990"/>
                </a:lnTo>
                <a:lnTo>
                  <a:pt x="125270" y="24990"/>
                </a:lnTo>
                <a:lnTo>
                  <a:pt x="125270" y="19054"/>
                </a:lnTo>
                <a:close/>
                <a:moveTo>
                  <a:pt x="137451" y="19054"/>
                </a:moveTo>
                <a:lnTo>
                  <a:pt x="137451" y="24990"/>
                </a:lnTo>
                <a:lnTo>
                  <a:pt x="131517" y="24990"/>
                </a:lnTo>
                <a:lnTo>
                  <a:pt x="131517" y="19054"/>
                </a:lnTo>
                <a:close/>
                <a:moveTo>
                  <a:pt x="143702" y="19054"/>
                </a:moveTo>
                <a:lnTo>
                  <a:pt x="143702" y="24990"/>
                </a:lnTo>
                <a:lnTo>
                  <a:pt x="137766" y="24990"/>
                </a:lnTo>
                <a:lnTo>
                  <a:pt x="137766" y="19054"/>
                </a:lnTo>
                <a:close/>
                <a:moveTo>
                  <a:pt x="149949" y="19054"/>
                </a:moveTo>
                <a:lnTo>
                  <a:pt x="149949" y="24990"/>
                </a:lnTo>
                <a:lnTo>
                  <a:pt x="144015" y="24990"/>
                </a:lnTo>
                <a:lnTo>
                  <a:pt x="144015" y="19054"/>
                </a:lnTo>
                <a:close/>
                <a:moveTo>
                  <a:pt x="156196" y="19054"/>
                </a:moveTo>
                <a:lnTo>
                  <a:pt x="156196" y="24990"/>
                </a:lnTo>
                <a:lnTo>
                  <a:pt x="150262" y="24990"/>
                </a:lnTo>
                <a:lnTo>
                  <a:pt x="150262" y="19054"/>
                </a:lnTo>
                <a:close/>
                <a:moveTo>
                  <a:pt x="162445" y="19054"/>
                </a:moveTo>
                <a:lnTo>
                  <a:pt x="162445" y="24990"/>
                </a:lnTo>
                <a:lnTo>
                  <a:pt x="156509" y="24990"/>
                </a:lnTo>
                <a:lnTo>
                  <a:pt x="156509" y="19054"/>
                </a:lnTo>
                <a:close/>
                <a:moveTo>
                  <a:pt x="168692" y="19054"/>
                </a:moveTo>
                <a:lnTo>
                  <a:pt x="168692" y="24990"/>
                </a:lnTo>
                <a:lnTo>
                  <a:pt x="162756" y="24990"/>
                </a:lnTo>
                <a:lnTo>
                  <a:pt x="162756" y="19054"/>
                </a:lnTo>
                <a:close/>
                <a:moveTo>
                  <a:pt x="174939" y="19054"/>
                </a:moveTo>
                <a:lnTo>
                  <a:pt x="174939" y="24990"/>
                </a:lnTo>
                <a:lnTo>
                  <a:pt x="169005" y="24990"/>
                </a:lnTo>
                <a:lnTo>
                  <a:pt x="169005" y="19054"/>
                </a:lnTo>
                <a:close/>
                <a:moveTo>
                  <a:pt x="181186" y="19054"/>
                </a:moveTo>
                <a:lnTo>
                  <a:pt x="181186" y="24990"/>
                </a:lnTo>
                <a:lnTo>
                  <a:pt x="175252" y="24990"/>
                </a:lnTo>
                <a:lnTo>
                  <a:pt x="175252" y="19054"/>
                </a:lnTo>
                <a:close/>
                <a:moveTo>
                  <a:pt x="187435" y="19054"/>
                </a:moveTo>
                <a:lnTo>
                  <a:pt x="187435" y="24990"/>
                </a:lnTo>
                <a:lnTo>
                  <a:pt x="181499" y="24990"/>
                </a:lnTo>
                <a:lnTo>
                  <a:pt x="181499" y="19054"/>
                </a:lnTo>
                <a:close/>
                <a:moveTo>
                  <a:pt x="193684" y="19054"/>
                </a:moveTo>
                <a:lnTo>
                  <a:pt x="193684" y="24990"/>
                </a:lnTo>
                <a:lnTo>
                  <a:pt x="187749" y="24990"/>
                </a:lnTo>
                <a:lnTo>
                  <a:pt x="187749" y="19054"/>
                </a:lnTo>
                <a:close/>
                <a:moveTo>
                  <a:pt x="199931" y="19054"/>
                </a:moveTo>
                <a:lnTo>
                  <a:pt x="199931" y="24990"/>
                </a:lnTo>
                <a:lnTo>
                  <a:pt x="193996" y="24990"/>
                </a:lnTo>
                <a:lnTo>
                  <a:pt x="193996" y="19054"/>
                </a:lnTo>
                <a:close/>
                <a:moveTo>
                  <a:pt x="206180" y="19054"/>
                </a:moveTo>
                <a:lnTo>
                  <a:pt x="206180" y="24990"/>
                </a:lnTo>
                <a:lnTo>
                  <a:pt x="200244" y="24990"/>
                </a:lnTo>
                <a:lnTo>
                  <a:pt x="200244" y="19054"/>
                </a:lnTo>
                <a:close/>
                <a:moveTo>
                  <a:pt x="212427" y="19054"/>
                </a:moveTo>
                <a:lnTo>
                  <a:pt x="212427" y="24990"/>
                </a:lnTo>
                <a:lnTo>
                  <a:pt x="206491" y="24990"/>
                </a:lnTo>
                <a:lnTo>
                  <a:pt x="206491" y="19054"/>
                </a:lnTo>
                <a:close/>
                <a:moveTo>
                  <a:pt x="218674" y="19054"/>
                </a:moveTo>
                <a:lnTo>
                  <a:pt x="218674" y="24990"/>
                </a:lnTo>
                <a:lnTo>
                  <a:pt x="212739" y="24990"/>
                </a:lnTo>
                <a:lnTo>
                  <a:pt x="212739" y="19054"/>
                </a:lnTo>
                <a:close/>
                <a:moveTo>
                  <a:pt x="224921" y="19054"/>
                </a:moveTo>
                <a:lnTo>
                  <a:pt x="224921" y="24990"/>
                </a:lnTo>
                <a:lnTo>
                  <a:pt x="218987" y="24990"/>
                </a:lnTo>
                <a:lnTo>
                  <a:pt x="218987" y="19054"/>
                </a:lnTo>
                <a:close/>
                <a:moveTo>
                  <a:pt x="231170" y="19054"/>
                </a:moveTo>
                <a:lnTo>
                  <a:pt x="231170" y="24990"/>
                </a:lnTo>
                <a:lnTo>
                  <a:pt x="225234" y="24990"/>
                </a:lnTo>
                <a:lnTo>
                  <a:pt x="225234" y="19054"/>
                </a:lnTo>
                <a:close/>
                <a:moveTo>
                  <a:pt x="237417" y="19054"/>
                </a:moveTo>
                <a:lnTo>
                  <a:pt x="237417" y="24990"/>
                </a:lnTo>
                <a:lnTo>
                  <a:pt x="231481" y="24990"/>
                </a:lnTo>
                <a:lnTo>
                  <a:pt x="231481" y="19054"/>
                </a:lnTo>
                <a:close/>
                <a:moveTo>
                  <a:pt x="243664" y="19054"/>
                </a:moveTo>
                <a:lnTo>
                  <a:pt x="243664" y="24990"/>
                </a:lnTo>
                <a:lnTo>
                  <a:pt x="237729" y="24990"/>
                </a:lnTo>
                <a:lnTo>
                  <a:pt x="237729" y="19054"/>
                </a:lnTo>
                <a:close/>
                <a:moveTo>
                  <a:pt x="249911" y="19054"/>
                </a:moveTo>
                <a:lnTo>
                  <a:pt x="249911" y="24990"/>
                </a:lnTo>
                <a:lnTo>
                  <a:pt x="243977" y="24990"/>
                </a:lnTo>
                <a:lnTo>
                  <a:pt x="243977" y="19054"/>
                </a:lnTo>
                <a:close/>
                <a:moveTo>
                  <a:pt x="256161" y="19054"/>
                </a:moveTo>
                <a:lnTo>
                  <a:pt x="256161" y="24990"/>
                </a:lnTo>
                <a:lnTo>
                  <a:pt x="250225" y="24990"/>
                </a:lnTo>
                <a:lnTo>
                  <a:pt x="250225" y="19054"/>
                </a:lnTo>
                <a:close/>
                <a:moveTo>
                  <a:pt x="262409" y="19054"/>
                </a:moveTo>
                <a:lnTo>
                  <a:pt x="262409" y="24990"/>
                </a:lnTo>
                <a:lnTo>
                  <a:pt x="256474" y="24990"/>
                </a:lnTo>
                <a:lnTo>
                  <a:pt x="256474" y="19054"/>
                </a:lnTo>
                <a:close/>
                <a:moveTo>
                  <a:pt x="268656" y="19054"/>
                </a:moveTo>
                <a:lnTo>
                  <a:pt x="268656" y="24990"/>
                </a:lnTo>
                <a:lnTo>
                  <a:pt x="262721" y="24990"/>
                </a:lnTo>
                <a:lnTo>
                  <a:pt x="262721" y="19054"/>
                </a:lnTo>
                <a:close/>
                <a:moveTo>
                  <a:pt x="274904" y="19054"/>
                </a:moveTo>
                <a:lnTo>
                  <a:pt x="274904" y="24990"/>
                </a:lnTo>
                <a:lnTo>
                  <a:pt x="268968" y="24990"/>
                </a:lnTo>
                <a:lnTo>
                  <a:pt x="268968" y="19054"/>
                </a:lnTo>
                <a:close/>
                <a:moveTo>
                  <a:pt x="6251" y="25301"/>
                </a:moveTo>
                <a:lnTo>
                  <a:pt x="6251" y="31237"/>
                </a:lnTo>
                <a:lnTo>
                  <a:pt x="315" y="31237"/>
                </a:lnTo>
                <a:lnTo>
                  <a:pt x="315" y="25301"/>
                </a:lnTo>
                <a:close/>
                <a:moveTo>
                  <a:pt x="12498" y="25301"/>
                </a:moveTo>
                <a:lnTo>
                  <a:pt x="12498" y="31237"/>
                </a:lnTo>
                <a:lnTo>
                  <a:pt x="6562" y="31237"/>
                </a:lnTo>
                <a:lnTo>
                  <a:pt x="6562" y="25301"/>
                </a:lnTo>
                <a:close/>
                <a:moveTo>
                  <a:pt x="18745" y="25301"/>
                </a:moveTo>
                <a:lnTo>
                  <a:pt x="18745" y="31237"/>
                </a:lnTo>
                <a:lnTo>
                  <a:pt x="12810" y="31237"/>
                </a:lnTo>
                <a:lnTo>
                  <a:pt x="12810" y="25301"/>
                </a:lnTo>
                <a:close/>
                <a:moveTo>
                  <a:pt x="24992" y="25301"/>
                </a:moveTo>
                <a:lnTo>
                  <a:pt x="24992" y="31237"/>
                </a:lnTo>
                <a:lnTo>
                  <a:pt x="19058" y="31237"/>
                </a:lnTo>
                <a:lnTo>
                  <a:pt x="19058" y="25301"/>
                </a:lnTo>
                <a:close/>
                <a:moveTo>
                  <a:pt x="31241" y="25301"/>
                </a:moveTo>
                <a:lnTo>
                  <a:pt x="31241" y="31237"/>
                </a:lnTo>
                <a:lnTo>
                  <a:pt x="25305" y="31237"/>
                </a:lnTo>
                <a:lnTo>
                  <a:pt x="25305" y="25301"/>
                </a:lnTo>
                <a:close/>
                <a:moveTo>
                  <a:pt x="37489" y="25301"/>
                </a:moveTo>
                <a:lnTo>
                  <a:pt x="37489" y="31237"/>
                </a:lnTo>
                <a:lnTo>
                  <a:pt x="31553" y="31237"/>
                </a:lnTo>
                <a:lnTo>
                  <a:pt x="31553" y="25301"/>
                </a:lnTo>
                <a:close/>
                <a:moveTo>
                  <a:pt x="43737" y="25301"/>
                </a:moveTo>
                <a:lnTo>
                  <a:pt x="43737" y="31237"/>
                </a:lnTo>
                <a:lnTo>
                  <a:pt x="37802" y="31237"/>
                </a:lnTo>
                <a:lnTo>
                  <a:pt x="37802" y="25301"/>
                </a:lnTo>
                <a:close/>
                <a:moveTo>
                  <a:pt x="49985" y="25301"/>
                </a:moveTo>
                <a:lnTo>
                  <a:pt x="49985" y="31237"/>
                </a:lnTo>
                <a:lnTo>
                  <a:pt x="44049" y="31237"/>
                </a:lnTo>
                <a:lnTo>
                  <a:pt x="44049" y="25301"/>
                </a:lnTo>
                <a:close/>
                <a:moveTo>
                  <a:pt x="56232" y="25301"/>
                </a:moveTo>
                <a:lnTo>
                  <a:pt x="56232" y="31237"/>
                </a:lnTo>
                <a:lnTo>
                  <a:pt x="50296" y="31237"/>
                </a:lnTo>
                <a:lnTo>
                  <a:pt x="50296" y="25301"/>
                </a:lnTo>
                <a:close/>
                <a:moveTo>
                  <a:pt x="62480" y="25301"/>
                </a:moveTo>
                <a:lnTo>
                  <a:pt x="62480" y="31237"/>
                </a:lnTo>
                <a:lnTo>
                  <a:pt x="56545" y="31237"/>
                </a:lnTo>
                <a:lnTo>
                  <a:pt x="56545" y="25301"/>
                </a:lnTo>
                <a:close/>
                <a:moveTo>
                  <a:pt x="68727" y="25301"/>
                </a:moveTo>
                <a:lnTo>
                  <a:pt x="68727" y="31237"/>
                </a:lnTo>
                <a:lnTo>
                  <a:pt x="62792" y="31237"/>
                </a:lnTo>
                <a:lnTo>
                  <a:pt x="62792" y="25301"/>
                </a:lnTo>
                <a:close/>
                <a:moveTo>
                  <a:pt x="74975" y="25301"/>
                </a:moveTo>
                <a:lnTo>
                  <a:pt x="74975" y="31237"/>
                </a:lnTo>
                <a:lnTo>
                  <a:pt x="69039" y="31237"/>
                </a:lnTo>
                <a:lnTo>
                  <a:pt x="69039" y="25301"/>
                </a:lnTo>
                <a:close/>
                <a:moveTo>
                  <a:pt x="81223" y="25301"/>
                </a:moveTo>
                <a:lnTo>
                  <a:pt x="81223" y="31237"/>
                </a:lnTo>
                <a:lnTo>
                  <a:pt x="75286" y="31237"/>
                </a:lnTo>
                <a:lnTo>
                  <a:pt x="75286" y="25301"/>
                </a:lnTo>
                <a:close/>
                <a:moveTo>
                  <a:pt x="87470" y="25301"/>
                </a:moveTo>
                <a:lnTo>
                  <a:pt x="87470" y="31237"/>
                </a:lnTo>
                <a:lnTo>
                  <a:pt x="81535" y="31237"/>
                </a:lnTo>
                <a:lnTo>
                  <a:pt x="81535" y="25301"/>
                </a:lnTo>
                <a:close/>
                <a:moveTo>
                  <a:pt x="93720" y="25301"/>
                </a:moveTo>
                <a:lnTo>
                  <a:pt x="93720" y="31237"/>
                </a:lnTo>
                <a:lnTo>
                  <a:pt x="87784" y="31237"/>
                </a:lnTo>
                <a:lnTo>
                  <a:pt x="87784" y="25301"/>
                </a:lnTo>
                <a:close/>
                <a:moveTo>
                  <a:pt x="99967" y="25301"/>
                </a:moveTo>
                <a:lnTo>
                  <a:pt x="99967" y="31237"/>
                </a:lnTo>
                <a:lnTo>
                  <a:pt x="94031" y="31237"/>
                </a:lnTo>
                <a:lnTo>
                  <a:pt x="94031" y="25301"/>
                </a:lnTo>
                <a:close/>
                <a:moveTo>
                  <a:pt x="106214" y="25301"/>
                </a:moveTo>
                <a:lnTo>
                  <a:pt x="106214" y="31237"/>
                </a:lnTo>
                <a:lnTo>
                  <a:pt x="100280" y="31237"/>
                </a:lnTo>
                <a:lnTo>
                  <a:pt x="100280" y="25301"/>
                </a:lnTo>
                <a:close/>
                <a:moveTo>
                  <a:pt x="112461" y="25301"/>
                </a:moveTo>
                <a:lnTo>
                  <a:pt x="112461" y="31237"/>
                </a:lnTo>
                <a:lnTo>
                  <a:pt x="106527" y="31237"/>
                </a:lnTo>
                <a:lnTo>
                  <a:pt x="106527" y="25301"/>
                </a:lnTo>
                <a:close/>
                <a:moveTo>
                  <a:pt x="118710" y="25301"/>
                </a:moveTo>
                <a:lnTo>
                  <a:pt x="118710" y="31237"/>
                </a:lnTo>
                <a:lnTo>
                  <a:pt x="112774" y="31237"/>
                </a:lnTo>
                <a:lnTo>
                  <a:pt x="112774" y="25301"/>
                </a:lnTo>
                <a:close/>
                <a:moveTo>
                  <a:pt x="124957" y="25301"/>
                </a:moveTo>
                <a:lnTo>
                  <a:pt x="124957" y="31237"/>
                </a:lnTo>
                <a:lnTo>
                  <a:pt x="119021" y="31237"/>
                </a:lnTo>
                <a:lnTo>
                  <a:pt x="119021" y="25301"/>
                </a:lnTo>
                <a:close/>
                <a:moveTo>
                  <a:pt x="131204" y="25301"/>
                </a:moveTo>
                <a:lnTo>
                  <a:pt x="131204" y="31237"/>
                </a:lnTo>
                <a:lnTo>
                  <a:pt x="125270" y="31237"/>
                </a:lnTo>
                <a:lnTo>
                  <a:pt x="125270" y="25301"/>
                </a:lnTo>
                <a:close/>
                <a:moveTo>
                  <a:pt x="137451" y="25301"/>
                </a:moveTo>
                <a:lnTo>
                  <a:pt x="137451" y="31237"/>
                </a:lnTo>
                <a:lnTo>
                  <a:pt x="131517" y="31237"/>
                </a:lnTo>
                <a:lnTo>
                  <a:pt x="131517" y="25301"/>
                </a:lnTo>
                <a:close/>
                <a:moveTo>
                  <a:pt x="143702" y="25301"/>
                </a:moveTo>
                <a:lnTo>
                  <a:pt x="143702" y="31237"/>
                </a:lnTo>
                <a:lnTo>
                  <a:pt x="137766" y="31237"/>
                </a:lnTo>
                <a:lnTo>
                  <a:pt x="137766" y="25301"/>
                </a:lnTo>
                <a:close/>
                <a:moveTo>
                  <a:pt x="149949" y="25301"/>
                </a:moveTo>
                <a:lnTo>
                  <a:pt x="149949" y="31237"/>
                </a:lnTo>
                <a:lnTo>
                  <a:pt x="144015" y="31237"/>
                </a:lnTo>
                <a:lnTo>
                  <a:pt x="144015" y="25301"/>
                </a:lnTo>
                <a:close/>
                <a:moveTo>
                  <a:pt x="156196" y="25301"/>
                </a:moveTo>
                <a:lnTo>
                  <a:pt x="156196" y="31237"/>
                </a:lnTo>
                <a:lnTo>
                  <a:pt x="150262" y="31237"/>
                </a:lnTo>
                <a:lnTo>
                  <a:pt x="150262" y="25301"/>
                </a:lnTo>
                <a:close/>
                <a:moveTo>
                  <a:pt x="162445" y="25301"/>
                </a:moveTo>
                <a:lnTo>
                  <a:pt x="162445" y="31237"/>
                </a:lnTo>
                <a:lnTo>
                  <a:pt x="156509" y="31237"/>
                </a:lnTo>
                <a:lnTo>
                  <a:pt x="156509" y="25301"/>
                </a:lnTo>
                <a:close/>
                <a:moveTo>
                  <a:pt x="168692" y="25301"/>
                </a:moveTo>
                <a:lnTo>
                  <a:pt x="168692" y="31237"/>
                </a:lnTo>
                <a:lnTo>
                  <a:pt x="162756" y="31237"/>
                </a:lnTo>
                <a:lnTo>
                  <a:pt x="162756" y="25301"/>
                </a:lnTo>
                <a:close/>
                <a:moveTo>
                  <a:pt x="174939" y="25301"/>
                </a:moveTo>
                <a:lnTo>
                  <a:pt x="174939" y="31237"/>
                </a:lnTo>
                <a:lnTo>
                  <a:pt x="169005" y="31237"/>
                </a:lnTo>
                <a:lnTo>
                  <a:pt x="169005" y="25301"/>
                </a:lnTo>
                <a:close/>
                <a:moveTo>
                  <a:pt x="181186" y="25301"/>
                </a:moveTo>
                <a:lnTo>
                  <a:pt x="181186" y="31237"/>
                </a:lnTo>
                <a:lnTo>
                  <a:pt x="175252" y="31237"/>
                </a:lnTo>
                <a:lnTo>
                  <a:pt x="175252" y="25301"/>
                </a:lnTo>
                <a:close/>
                <a:moveTo>
                  <a:pt x="187435" y="25301"/>
                </a:moveTo>
                <a:lnTo>
                  <a:pt x="187435" y="31237"/>
                </a:lnTo>
                <a:lnTo>
                  <a:pt x="181499" y="31237"/>
                </a:lnTo>
                <a:lnTo>
                  <a:pt x="181499" y="25301"/>
                </a:lnTo>
                <a:close/>
                <a:moveTo>
                  <a:pt x="193684" y="25301"/>
                </a:moveTo>
                <a:lnTo>
                  <a:pt x="193684" y="31237"/>
                </a:lnTo>
                <a:lnTo>
                  <a:pt x="187749" y="31237"/>
                </a:lnTo>
                <a:lnTo>
                  <a:pt x="187749" y="25301"/>
                </a:lnTo>
                <a:close/>
                <a:moveTo>
                  <a:pt x="199931" y="25301"/>
                </a:moveTo>
                <a:lnTo>
                  <a:pt x="199931" y="31237"/>
                </a:lnTo>
                <a:lnTo>
                  <a:pt x="193996" y="31237"/>
                </a:lnTo>
                <a:lnTo>
                  <a:pt x="193996" y="25301"/>
                </a:lnTo>
                <a:close/>
                <a:moveTo>
                  <a:pt x="206180" y="25301"/>
                </a:moveTo>
                <a:lnTo>
                  <a:pt x="206180" y="31237"/>
                </a:lnTo>
                <a:lnTo>
                  <a:pt x="200244" y="31237"/>
                </a:lnTo>
                <a:lnTo>
                  <a:pt x="200244" y="25301"/>
                </a:lnTo>
                <a:close/>
                <a:moveTo>
                  <a:pt x="212427" y="25301"/>
                </a:moveTo>
                <a:lnTo>
                  <a:pt x="212427" y="31237"/>
                </a:lnTo>
                <a:lnTo>
                  <a:pt x="206491" y="31237"/>
                </a:lnTo>
                <a:lnTo>
                  <a:pt x="206491" y="25301"/>
                </a:lnTo>
                <a:close/>
                <a:moveTo>
                  <a:pt x="218674" y="25301"/>
                </a:moveTo>
                <a:lnTo>
                  <a:pt x="218674" y="31237"/>
                </a:lnTo>
                <a:lnTo>
                  <a:pt x="212739" y="31237"/>
                </a:lnTo>
                <a:lnTo>
                  <a:pt x="212739" y="25301"/>
                </a:lnTo>
                <a:close/>
                <a:moveTo>
                  <a:pt x="224921" y="25301"/>
                </a:moveTo>
                <a:lnTo>
                  <a:pt x="224921" y="31237"/>
                </a:lnTo>
                <a:lnTo>
                  <a:pt x="218987" y="31237"/>
                </a:lnTo>
                <a:lnTo>
                  <a:pt x="218987" y="25301"/>
                </a:lnTo>
                <a:close/>
                <a:moveTo>
                  <a:pt x="231170" y="25301"/>
                </a:moveTo>
                <a:lnTo>
                  <a:pt x="231170" y="31237"/>
                </a:lnTo>
                <a:lnTo>
                  <a:pt x="225234" y="31237"/>
                </a:lnTo>
                <a:lnTo>
                  <a:pt x="225234" y="25301"/>
                </a:lnTo>
                <a:close/>
                <a:moveTo>
                  <a:pt x="237417" y="25301"/>
                </a:moveTo>
                <a:lnTo>
                  <a:pt x="237417" y="31237"/>
                </a:lnTo>
                <a:lnTo>
                  <a:pt x="231481" y="31237"/>
                </a:lnTo>
                <a:lnTo>
                  <a:pt x="231481" y="25301"/>
                </a:lnTo>
                <a:close/>
                <a:moveTo>
                  <a:pt x="243664" y="25301"/>
                </a:moveTo>
                <a:lnTo>
                  <a:pt x="243664" y="31237"/>
                </a:lnTo>
                <a:lnTo>
                  <a:pt x="237729" y="31237"/>
                </a:lnTo>
                <a:lnTo>
                  <a:pt x="237729" y="25301"/>
                </a:lnTo>
                <a:close/>
                <a:moveTo>
                  <a:pt x="249911" y="25301"/>
                </a:moveTo>
                <a:lnTo>
                  <a:pt x="249911" y="31237"/>
                </a:lnTo>
                <a:lnTo>
                  <a:pt x="243977" y="31237"/>
                </a:lnTo>
                <a:lnTo>
                  <a:pt x="243977" y="25301"/>
                </a:lnTo>
                <a:close/>
                <a:moveTo>
                  <a:pt x="256161" y="25301"/>
                </a:moveTo>
                <a:lnTo>
                  <a:pt x="256161" y="31237"/>
                </a:lnTo>
                <a:lnTo>
                  <a:pt x="250225" y="31237"/>
                </a:lnTo>
                <a:lnTo>
                  <a:pt x="250225" y="25301"/>
                </a:lnTo>
                <a:close/>
                <a:moveTo>
                  <a:pt x="262409" y="25301"/>
                </a:moveTo>
                <a:lnTo>
                  <a:pt x="262409" y="31237"/>
                </a:lnTo>
                <a:lnTo>
                  <a:pt x="256474" y="31237"/>
                </a:lnTo>
                <a:lnTo>
                  <a:pt x="256474" y="25301"/>
                </a:lnTo>
                <a:close/>
                <a:moveTo>
                  <a:pt x="268656" y="25301"/>
                </a:moveTo>
                <a:lnTo>
                  <a:pt x="268656" y="31237"/>
                </a:lnTo>
                <a:lnTo>
                  <a:pt x="262721" y="31237"/>
                </a:lnTo>
                <a:lnTo>
                  <a:pt x="262721" y="25301"/>
                </a:lnTo>
                <a:close/>
                <a:moveTo>
                  <a:pt x="274904" y="25301"/>
                </a:moveTo>
                <a:lnTo>
                  <a:pt x="274904" y="31237"/>
                </a:lnTo>
                <a:lnTo>
                  <a:pt x="268968" y="31237"/>
                </a:lnTo>
                <a:lnTo>
                  <a:pt x="268968" y="25301"/>
                </a:lnTo>
                <a:close/>
                <a:moveTo>
                  <a:pt x="6251" y="31548"/>
                </a:moveTo>
                <a:lnTo>
                  <a:pt x="6251" y="31550"/>
                </a:lnTo>
                <a:lnTo>
                  <a:pt x="6251" y="37484"/>
                </a:lnTo>
                <a:lnTo>
                  <a:pt x="315" y="37484"/>
                </a:lnTo>
                <a:lnTo>
                  <a:pt x="315" y="31548"/>
                </a:lnTo>
                <a:close/>
                <a:moveTo>
                  <a:pt x="12498" y="31548"/>
                </a:moveTo>
                <a:lnTo>
                  <a:pt x="12498" y="31550"/>
                </a:lnTo>
                <a:lnTo>
                  <a:pt x="12498" y="37484"/>
                </a:lnTo>
                <a:lnTo>
                  <a:pt x="6562" y="37484"/>
                </a:lnTo>
                <a:lnTo>
                  <a:pt x="6562" y="31548"/>
                </a:lnTo>
                <a:close/>
                <a:moveTo>
                  <a:pt x="18745" y="31548"/>
                </a:moveTo>
                <a:lnTo>
                  <a:pt x="18745" y="31550"/>
                </a:lnTo>
                <a:lnTo>
                  <a:pt x="18745" y="37484"/>
                </a:lnTo>
                <a:lnTo>
                  <a:pt x="12810" y="37484"/>
                </a:lnTo>
                <a:lnTo>
                  <a:pt x="12810" y="31548"/>
                </a:lnTo>
                <a:close/>
                <a:moveTo>
                  <a:pt x="24992" y="31548"/>
                </a:moveTo>
                <a:lnTo>
                  <a:pt x="24992" y="31550"/>
                </a:lnTo>
                <a:lnTo>
                  <a:pt x="24992" y="37484"/>
                </a:lnTo>
                <a:lnTo>
                  <a:pt x="19058" y="37484"/>
                </a:lnTo>
                <a:lnTo>
                  <a:pt x="19058" y="31548"/>
                </a:lnTo>
                <a:close/>
                <a:moveTo>
                  <a:pt x="31242" y="31548"/>
                </a:moveTo>
                <a:lnTo>
                  <a:pt x="31242" y="31550"/>
                </a:lnTo>
                <a:lnTo>
                  <a:pt x="31242" y="37484"/>
                </a:lnTo>
                <a:lnTo>
                  <a:pt x="25305" y="37484"/>
                </a:lnTo>
                <a:lnTo>
                  <a:pt x="25305" y="31548"/>
                </a:lnTo>
                <a:close/>
                <a:moveTo>
                  <a:pt x="162445" y="31548"/>
                </a:moveTo>
                <a:lnTo>
                  <a:pt x="162445" y="31550"/>
                </a:lnTo>
                <a:lnTo>
                  <a:pt x="162445" y="37484"/>
                </a:lnTo>
                <a:lnTo>
                  <a:pt x="156509" y="37484"/>
                </a:lnTo>
                <a:lnTo>
                  <a:pt x="156509" y="31548"/>
                </a:lnTo>
                <a:close/>
                <a:moveTo>
                  <a:pt x="168692" y="31548"/>
                </a:moveTo>
                <a:lnTo>
                  <a:pt x="168692" y="31550"/>
                </a:lnTo>
                <a:lnTo>
                  <a:pt x="168692" y="37484"/>
                </a:lnTo>
                <a:lnTo>
                  <a:pt x="162756" y="37484"/>
                </a:lnTo>
                <a:lnTo>
                  <a:pt x="162756" y="31548"/>
                </a:lnTo>
                <a:close/>
                <a:moveTo>
                  <a:pt x="174939" y="31548"/>
                </a:moveTo>
                <a:lnTo>
                  <a:pt x="174939" y="31550"/>
                </a:lnTo>
                <a:lnTo>
                  <a:pt x="174939" y="37484"/>
                </a:lnTo>
                <a:lnTo>
                  <a:pt x="169005" y="37484"/>
                </a:lnTo>
                <a:lnTo>
                  <a:pt x="169005" y="31548"/>
                </a:lnTo>
                <a:close/>
                <a:moveTo>
                  <a:pt x="181186" y="31548"/>
                </a:moveTo>
                <a:lnTo>
                  <a:pt x="181186" y="31550"/>
                </a:lnTo>
                <a:lnTo>
                  <a:pt x="181186" y="37484"/>
                </a:lnTo>
                <a:lnTo>
                  <a:pt x="175252" y="37484"/>
                </a:lnTo>
                <a:lnTo>
                  <a:pt x="175252" y="31548"/>
                </a:lnTo>
                <a:close/>
                <a:moveTo>
                  <a:pt x="187435" y="31548"/>
                </a:moveTo>
                <a:lnTo>
                  <a:pt x="187435" y="31550"/>
                </a:lnTo>
                <a:lnTo>
                  <a:pt x="187435" y="37484"/>
                </a:lnTo>
                <a:lnTo>
                  <a:pt x="181499" y="37484"/>
                </a:lnTo>
                <a:lnTo>
                  <a:pt x="181499" y="31548"/>
                </a:lnTo>
                <a:close/>
                <a:moveTo>
                  <a:pt x="37489" y="31552"/>
                </a:moveTo>
                <a:lnTo>
                  <a:pt x="37489" y="37486"/>
                </a:lnTo>
                <a:lnTo>
                  <a:pt x="31553" y="37486"/>
                </a:lnTo>
                <a:lnTo>
                  <a:pt x="31553" y="31552"/>
                </a:lnTo>
                <a:close/>
                <a:moveTo>
                  <a:pt x="43737" y="31552"/>
                </a:moveTo>
                <a:lnTo>
                  <a:pt x="43737" y="37486"/>
                </a:lnTo>
                <a:lnTo>
                  <a:pt x="37802" y="37486"/>
                </a:lnTo>
                <a:lnTo>
                  <a:pt x="37802" y="31552"/>
                </a:lnTo>
                <a:close/>
                <a:moveTo>
                  <a:pt x="49985" y="31552"/>
                </a:moveTo>
                <a:lnTo>
                  <a:pt x="49985" y="37486"/>
                </a:lnTo>
                <a:lnTo>
                  <a:pt x="44049" y="37486"/>
                </a:lnTo>
                <a:lnTo>
                  <a:pt x="44049" y="31552"/>
                </a:lnTo>
                <a:close/>
                <a:moveTo>
                  <a:pt x="56232" y="31552"/>
                </a:moveTo>
                <a:lnTo>
                  <a:pt x="56232" y="37486"/>
                </a:lnTo>
                <a:lnTo>
                  <a:pt x="50296" y="37486"/>
                </a:lnTo>
                <a:lnTo>
                  <a:pt x="50296" y="31552"/>
                </a:lnTo>
                <a:close/>
                <a:moveTo>
                  <a:pt x="62480" y="31552"/>
                </a:moveTo>
                <a:lnTo>
                  <a:pt x="62480" y="37486"/>
                </a:lnTo>
                <a:lnTo>
                  <a:pt x="56545" y="37486"/>
                </a:lnTo>
                <a:lnTo>
                  <a:pt x="56545" y="31552"/>
                </a:lnTo>
                <a:close/>
                <a:moveTo>
                  <a:pt x="68727" y="31552"/>
                </a:moveTo>
                <a:lnTo>
                  <a:pt x="68727" y="37486"/>
                </a:lnTo>
                <a:lnTo>
                  <a:pt x="62792" y="37486"/>
                </a:lnTo>
                <a:lnTo>
                  <a:pt x="62792" y="31552"/>
                </a:lnTo>
                <a:close/>
                <a:moveTo>
                  <a:pt x="74975" y="31552"/>
                </a:moveTo>
                <a:lnTo>
                  <a:pt x="74975" y="37486"/>
                </a:lnTo>
                <a:lnTo>
                  <a:pt x="69039" y="37486"/>
                </a:lnTo>
                <a:lnTo>
                  <a:pt x="69039" y="31552"/>
                </a:lnTo>
                <a:close/>
                <a:moveTo>
                  <a:pt x="81223" y="31552"/>
                </a:moveTo>
                <a:lnTo>
                  <a:pt x="81223" y="37486"/>
                </a:lnTo>
                <a:lnTo>
                  <a:pt x="75286" y="37486"/>
                </a:lnTo>
                <a:lnTo>
                  <a:pt x="75286" y="31552"/>
                </a:lnTo>
                <a:close/>
                <a:moveTo>
                  <a:pt x="87470" y="31552"/>
                </a:moveTo>
                <a:lnTo>
                  <a:pt x="87470" y="37486"/>
                </a:lnTo>
                <a:lnTo>
                  <a:pt x="81535" y="37486"/>
                </a:lnTo>
                <a:lnTo>
                  <a:pt x="81535" y="31552"/>
                </a:lnTo>
                <a:close/>
                <a:moveTo>
                  <a:pt x="93720" y="31552"/>
                </a:moveTo>
                <a:lnTo>
                  <a:pt x="93720" y="37486"/>
                </a:lnTo>
                <a:lnTo>
                  <a:pt x="87784" y="37486"/>
                </a:lnTo>
                <a:lnTo>
                  <a:pt x="87784" y="31552"/>
                </a:lnTo>
                <a:close/>
                <a:moveTo>
                  <a:pt x="99967" y="31552"/>
                </a:moveTo>
                <a:lnTo>
                  <a:pt x="99967" y="37486"/>
                </a:lnTo>
                <a:lnTo>
                  <a:pt x="94031" y="37486"/>
                </a:lnTo>
                <a:lnTo>
                  <a:pt x="94031" y="31552"/>
                </a:lnTo>
                <a:close/>
                <a:moveTo>
                  <a:pt x="106214" y="31552"/>
                </a:moveTo>
                <a:lnTo>
                  <a:pt x="106214" y="37486"/>
                </a:lnTo>
                <a:lnTo>
                  <a:pt x="100280" y="37486"/>
                </a:lnTo>
                <a:lnTo>
                  <a:pt x="100280" y="31552"/>
                </a:lnTo>
                <a:close/>
                <a:moveTo>
                  <a:pt x="112461" y="31552"/>
                </a:moveTo>
                <a:lnTo>
                  <a:pt x="112461" y="37486"/>
                </a:lnTo>
                <a:lnTo>
                  <a:pt x="106527" y="37486"/>
                </a:lnTo>
                <a:lnTo>
                  <a:pt x="106527" y="31552"/>
                </a:lnTo>
                <a:close/>
                <a:moveTo>
                  <a:pt x="118710" y="31552"/>
                </a:moveTo>
                <a:lnTo>
                  <a:pt x="118710" y="37486"/>
                </a:lnTo>
                <a:lnTo>
                  <a:pt x="112774" y="37486"/>
                </a:lnTo>
                <a:lnTo>
                  <a:pt x="112774" y="31552"/>
                </a:lnTo>
                <a:close/>
                <a:moveTo>
                  <a:pt x="124957" y="31552"/>
                </a:moveTo>
                <a:lnTo>
                  <a:pt x="124957" y="37486"/>
                </a:lnTo>
                <a:lnTo>
                  <a:pt x="119021" y="37486"/>
                </a:lnTo>
                <a:lnTo>
                  <a:pt x="119021" y="31552"/>
                </a:lnTo>
                <a:close/>
                <a:moveTo>
                  <a:pt x="131204" y="31552"/>
                </a:moveTo>
                <a:lnTo>
                  <a:pt x="131204" y="37486"/>
                </a:lnTo>
                <a:lnTo>
                  <a:pt x="125270" y="37486"/>
                </a:lnTo>
                <a:lnTo>
                  <a:pt x="125270" y="31552"/>
                </a:lnTo>
                <a:close/>
                <a:moveTo>
                  <a:pt x="137451" y="31552"/>
                </a:moveTo>
                <a:lnTo>
                  <a:pt x="137451" y="37486"/>
                </a:lnTo>
                <a:lnTo>
                  <a:pt x="131517" y="37486"/>
                </a:lnTo>
                <a:lnTo>
                  <a:pt x="131517" y="31552"/>
                </a:lnTo>
                <a:close/>
                <a:moveTo>
                  <a:pt x="143702" y="31552"/>
                </a:moveTo>
                <a:lnTo>
                  <a:pt x="143702" y="37486"/>
                </a:lnTo>
                <a:lnTo>
                  <a:pt x="137766" y="37486"/>
                </a:lnTo>
                <a:lnTo>
                  <a:pt x="137766" y="31552"/>
                </a:lnTo>
                <a:close/>
                <a:moveTo>
                  <a:pt x="149949" y="31552"/>
                </a:moveTo>
                <a:lnTo>
                  <a:pt x="149949" y="37486"/>
                </a:lnTo>
                <a:lnTo>
                  <a:pt x="144015" y="37486"/>
                </a:lnTo>
                <a:lnTo>
                  <a:pt x="144015" y="31552"/>
                </a:lnTo>
                <a:close/>
                <a:moveTo>
                  <a:pt x="156196" y="31552"/>
                </a:moveTo>
                <a:lnTo>
                  <a:pt x="156196" y="37486"/>
                </a:lnTo>
                <a:lnTo>
                  <a:pt x="150262" y="37486"/>
                </a:lnTo>
                <a:lnTo>
                  <a:pt x="150262" y="31552"/>
                </a:lnTo>
                <a:close/>
                <a:moveTo>
                  <a:pt x="193684" y="31552"/>
                </a:moveTo>
                <a:lnTo>
                  <a:pt x="193684" y="37486"/>
                </a:lnTo>
                <a:lnTo>
                  <a:pt x="187749" y="37486"/>
                </a:lnTo>
                <a:lnTo>
                  <a:pt x="187749" y="31552"/>
                </a:lnTo>
                <a:close/>
                <a:moveTo>
                  <a:pt x="199931" y="31552"/>
                </a:moveTo>
                <a:lnTo>
                  <a:pt x="199931" y="37486"/>
                </a:lnTo>
                <a:lnTo>
                  <a:pt x="193996" y="37486"/>
                </a:lnTo>
                <a:lnTo>
                  <a:pt x="193996" y="31552"/>
                </a:lnTo>
                <a:close/>
                <a:moveTo>
                  <a:pt x="206180" y="31552"/>
                </a:moveTo>
                <a:lnTo>
                  <a:pt x="206180" y="37486"/>
                </a:lnTo>
                <a:lnTo>
                  <a:pt x="200244" y="37486"/>
                </a:lnTo>
                <a:lnTo>
                  <a:pt x="200244" y="31552"/>
                </a:lnTo>
                <a:close/>
                <a:moveTo>
                  <a:pt x="212427" y="31552"/>
                </a:moveTo>
                <a:lnTo>
                  <a:pt x="212427" y="37486"/>
                </a:lnTo>
                <a:lnTo>
                  <a:pt x="206491" y="37486"/>
                </a:lnTo>
                <a:lnTo>
                  <a:pt x="206491" y="31552"/>
                </a:lnTo>
                <a:close/>
                <a:moveTo>
                  <a:pt x="218674" y="31552"/>
                </a:moveTo>
                <a:lnTo>
                  <a:pt x="218674" y="37486"/>
                </a:lnTo>
                <a:lnTo>
                  <a:pt x="212739" y="37486"/>
                </a:lnTo>
                <a:lnTo>
                  <a:pt x="212739" y="31552"/>
                </a:lnTo>
                <a:close/>
                <a:moveTo>
                  <a:pt x="224921" y="31552"/>
                </a:moveTo>
                <a:lnTo>
                  <a:pt x="224921" y="37486"/>
                </a:lnTo>
                <a:lnTo>
                  <a:pt x="218987" y="37486"/>
                </a:lnTo>
                <a:lnTo>
                  <a:pt x="218987" y="31552"/>
                </a:lnTo>
                <a:close/>
                <a:moveTo>
                  <a:pt x="231170" y="31552"/>
                </a:moveTo>
                <a:lnTo>
                  <a:pt x="231170" y="37486"/>
                </a:lnTo>
                <a:lnTo>
                  <a:pt x="225234" y="37486"/>
                </a:lnTo>
                <a:lnTo>
                  <a:pt x="225234" y="31552"/>
                </a:lnTo>
                <a:close/>
                <a:moveTo>
                  <a:pt x="237417" y="31552"/>
                </a:moveTo>
                <a:lnTo>
                  <a:pt x="237417" y="37486"/>
                </a:lnTo>
                <a:lnTo>
                  <a:pt x="231481" y="37486"/>
                </a:lnTo>
                <a:lnTo>
                  <a:pt x="231481" y="31552"/>
                </a:lnTo>
                <a:close/>
                <a:moveTo>
                  <a:pt x="243664" y="31552"/>
                </a:moveTo>
                <a:lnTo>
                  <a:pt x="243664" y="37486"/>
                </a:lnTo>
                <a:lnTo>
                  <a:pt x="237729" y="37486"/>
                </a:lnTo>
                <a:lnTo>
                  <a:pt x="237729" y="31552"/>
                </a:lnTo>
                <a:close/>
                <a:moveTo>
                  <a:pt x="249911" y="31552"/>
                </a:moveTo>
                <a:lnTo>
                  <a:pt x="249911" y="37486"/>
                </a:lnTo>
                <a:lnTo>
                  <a:pt x="243977" y="37486"/>
                </a:lnTo>
                <a:lnTo>
                  <a:pt x="243977" y="31552"/>
                </a:lnTo>
                <a:close/>
                <a:moveTo>
                  <a:pt x="256161" y="31552"/>
                </a:moveTo>
                <a:lnTo>
                  <a:pt x="256161" y="37486"/>
                </a:lnTo>
                <a:lnTo>
                  <a:pt x="250225" y="37486"/>
                </a:lnTo>
                <a:lnTo>
                  <a:pt x="250225" y="31552"/>
                </a:lnTo>
                <a:close/>
                <a:moveTo>
                  <a:pt x="262409" y="31552"/>
                </a:moveTo>
                <a:lnTo>
                  <a:pt x="262409" y="37486"/>
                </a:lnTo>
                <a:lnTo>
                  <a:pt x="256474" y="37486"/>
                </a:lnTo>
                <a:lnTo>
                  <a:pt x="256474" y="31552"/>
                </a:lnTo>
                <a:close/>
                <a:moveTo>
                  <a:pt x="268656" y="31552"/>
                </a:moveTo>
                <a:lnTo>
                  <a:pt x="268656" y="37486"/>
                </a:lnTo>
                <a:lnTo>
                  <a:pt x="262721" y="37486"/>
                </a:lnTo>
                <a:lnTo>
                  <a:pt x="262721" y="31552"/>
                </a:lnTo>
                <a:close/>
                <a:moveTo>
                  <a:pt x="274904" y="31552"/>
                </a:moveTo>
                <a:lnTo>
                  <a:pt x="274904" y="37486"/>
                </a:lnTo>
                <a:lnTo>
                  <a:pt x="268968" y="37486"/>
                </a:lnTo>
                <a:lnTo>
                  <a:pt x="268968" y="31552"/>
                </a:lnTo>
                <a:close/>
                <a:moveTo>
                  <a:pt x="6251" y="37799"/>
                </a:moveTo>
                <a:lnTo>
                  <a:pt x="6251" y="43735"/>
                </a:lnTo>
                <a:lnTo>
                  <a:pt x="315" y="43735"/>
                </a:lnTo>
                <a:lnTo>
                  <a:pt x="315" y="37799"/>
                </a:lnTo>
                <a:close/>
                <a:moveTo>
                  <a:pt x="12498" y="37799"/>
                </a:moveTo>
                <a:lnTo>
                  <a:pt x="12498" y="43735"/>
                </a:lnTo>
                <a:lnTo>
                  <a:pt x="6562" y="43735"/>
                </a:lnTo>
                <a:lnTo>
                  <a:pt x="6562" y="37799"/>
                </a:lnTo>
                <a:close/>
                <a:moveTo>
                  <a:pt x="18745" y="37799"/>
                </a:moveTo>
                <a:lnTo>
                  <a:pt x="18745" y="43735"/>
                </a:lnTo>
                <a:lnTo>
                  <a:pt x="12810" y="43735"/>
                </a:lnTo>
                <a:lnTo>
                  <a:pt x="12810" y="37799"/>
                </a:lnTo>
                <a:close/>
                <a:moveTo>
                  <a:pt x="24992" y="37799"/>
                </a:moveTo>
                <a:lnTo>
                  <a:pt x="24992" y="43735"/>
                </a:lnTo>
                <a:lnTo>
                  <a:pt x="19058" y="43735"/>
                </a:lnTo>
                <a:lnTo>
                  <a:pt x="19058" y="37799"/>
                </a:lnTo>
                <a:close/>
                <a:moveTo>
                  <a:pt x="31242" y="37799"/>
                </a:moveTo>
                <a:lnTo>
                  <a:pt x="31242" y="43735"/>
                </a:lnTo>
                <a:lnTo>
                  <a:pt x="25305" y="43735"/>
                </a:lnTo>
                <a:lnTo>
                  <a:pt x="25305" y="37799"/>
                </a:lnTo>
                <a:close/>
                <a:moveTo>
                  <a:pt x="37489" y="37799"/>
                </a:moveTo>
                <a:lnTo>
                  <a:pt x="37489" y="43735"/>
                </a:lnTo>
                <a:lnTo>
                  <a:pt x="31553" y="43735"/>
                </a:lnTo>
                <a:lnTo>
                  <a:pt x="31553" y="37799"/>
                </a:lnTo>
                <a:close/>
                <a:moveTo>
                  <a:pt x="43737" y="37799"/>
                </a:moveTo>
                <a:lnTo>
                  <a:pt x="43737" y="43735"/>
                </a:lnTo>
                <a:lnTo>
                  <a:pt x="37802" y="43735"/>
                </a:lnTo>
                <a:lnTo>
                  <a:pt x="37802" y="37799"/>
                </a:lnTo>
                <a:close/>
                <a:moveTo>
                  <a:pt x="49985" y="37799"/>
                </a:moveTo>
                <a:lnTo>
                  <a:pt x="49985" y="43735"/>
                </a:lnTo>
                <a:lnTo>
                  <a:pt x="44049" y="43735"/>
                </a:lnTo>
                <a:lnTo>
                  <a:pt x="44049" y="37799"/>
                </a:lnTo>
                <a:close/>
                <a:moveTo>
                  <a:pt x="56232" y="37799"/>
                </a:moveTo>
                <a:lnTo>
                  <a:pt x="56232" y="43735"/>
                </a:lnTo>
                <a:lnTo>
                  <a:pt x="50296" y="43735"/>
                </a:lnTo>
                <a:lnTo>
                  <a:pt x="50296" y="37799"/>
                </a:lnTo>
                <a:close/>
                <a:moveTo>
                  <a:pt x="62480" y="37799"/>
                </a:moveTo>
                <a:lnTo>
                  <a:pt x="62480" y="43735"/>
                </a:lnTo>
                <a:lnTo>
                  <a:pt x="56545" y="43735"/>
                </a:lnTo>
                <a:lnTo>
                  <a:pt x="56545" y="37799"/>
                </a:lnTo>
                <a:close/>
                <a:moveTo>
                  <a:pt x="68727" y="37799"/>
                </a:moveTo>
                <a:lnTo>
                  <a:pt x="68727" y="43735"/>
                </a:lnTo>
                <a:lnTo>
                  <a:pt x="62792" y="43735"/>
                </a:lnTo>
                <a:lnTo>
                  <a:pt x="62792" y="37799"/>
                </a:lnTo>
                <a:close/>
                <a:moveTo>
                  <a:pt x="74975" y="37799"/>
                </a:moveTo>
                <a:lnTo>
                  <a:pt x="74975" y="43735"/>
                </a:lnTo>
                <a:lnTo>
                  <a:pt x="69039" y="43735"/>
                </a:lnTo>
                <a:lnTo>
                  <a:pt x="69039" y="37799"/>
                </a:lnTo>
                <a:close/>
                <a:moveTo>
                  <a:pt x="81223" y="37799"/>
                </a:moveTo>
                <a:lnTo>
                  <a:pt x="81223" y="43735"/>
                </a:lnTo>
                <a:lnTo>
                  <a:pt x="75286" y="43735"/>
                </a:lnTo>
                <a:lnTo>
                  <a:pt x="75286" y="37799"/>
                </a:lnTo>
                <a:close/>
                <a:moveTo>
                  <a:pt x="87470" y="37799"/>
                </a:moveTo>
                <a:lnTo>
                  <a:pt x="87470" y="43735"/>
                </a:lnTo>
                <a:lnTo>
                  <a:pt x="81535" y="43735"/>
                </a:lnTo>
                <a:lnTo>
                  <a:pt x="81535" y="37799"/>
                </a:lnTo>
                <a:close/>
                <a:moveTo>
                  <a:pt x="93720" y="37799"/>
                </a:moveTo>
                <a:lnTo>
                  <a:pt x="93720" y="43735"/>
                </a:lnTo>
                <a:lnTo>
                  <a:pt x="87784" y="43735"/>
                </a:lnTo>
                <a:lnTo>
                  <a:pt x="87784" y="37799"/>
                </a:lnTo>
                <a:close/>
                <a:moveTo>
                  <a:pt x="99967" y="37799"/>
                </a:moveTo>
                <a:lnTo>
                  <a:pt x="99967" y="43735"/>
                </a:lnTo>
                <a:lnTo>
                  <a:pt x="94031" y="43735"/>
                </a:lnTo>
                <a:lnTo>
                  <a:pt x="94031" y="37799"/>
                </a:lnTo>
                <a:close/>
                <a:moveTo>
                  <a:pt x="106214" y="37799"/>
                </a:moveTo>
                <a:lnTo>
                  <a:pt x="106214" y="43735"/>
                </a:lnTo>
                <a:lnTo>
                  <a:pt x="100280" y="43735"/>
                </a:lnTo>
                <a:lnTo>
                  <a:pt x="100280" y="37799"/>
                </a:lnTo>
                <a:close/>
                <a:moveTo>
                  <a:pt x="112461" y="37799"/>
                </a:moveTo>
                <a:lnTo>
                  <a:pt x="112461" y="43735"/>
                </a:lnTo>
                <a:lnTo>
                  <a:pt x="106527" y="43735"/>
                </a:lnTo>
                <a:lnTo>
                  <a:pt x="106527" y="37799"/>
                </a:lnTo>
                <a:close/>
                <a:moveTo>
                  <a:pt x="118710" y="37799"/>
                </a:moveTo>
                <a:lnTo>
                  <a:pt x="118710" y="43735"/>
                </a:lnTo>
                <a:lnTo>
                  <a:pt x="112774" y="43735"/>
                </a:lnTo>
                <a:lnTo>
                  <a:pt x="112774" y="37799"/>
                </a:lnTo>
                <a:close/>
                <a:moveTo>
                  <a:pt x="124957" y="37799"/>
                </a:moveTo>
                <a:lnTo>
                  <a:pt x="124957" y="43735"/>
                </a:lnTo>
                <a:lnTo>
                  <a:pt x="119021" y="43735"/>
                </a:lnTo>
                <a:lnTo>
                  <a:pt x="119021" y="37799"/>
                </a:lnTo>
                <a:close/>
                <a:moveTo>
                  <a:pt x="131204" y="37799"/>
                </a:moveTo>
                <a:lnTo>
                  <a:pt x="131204" y="43735"/>
                </a:lnTo>
                <a:lnTo>
                  <a:pt x="125270" y="43735"/>
                </a:lnTo>
                <a:lnTo>
                  <a:pt x="125270" y="37799"/>
                </a:lnTo>
                <a:close/>
                <a:moveTo>
                  <a:pt x="137451" y="37799"/>
                </a:moveTo>
                <a:lnTo>
                  <a:pt x="137451" y="43735"/>
                </a:lnTo>
                <a:lnTo>
                  <a:pt x="131517" y="43735"/>
                </a:lnTo>
                <a:lnTo>
                  <a:pt x="131517" y="37799"/>
                </a:lnTo>
                <a:close/>
                <a:moveTo>
                  <a:pt x="143702" y="37799"/>
                </a:moveTo>
                <a:lnTo>
                  <a:pt x="143702" y="43735"/>
                </a:lnTo>
                <a:lnTo>
                  <a:pt x="137766" y="43735"/>
                </a:lnTo>
                <a:lnTo>
                  <a:pt x="137766" y="37799"/>
                </a:lnTo>
                <a:close/>
                <a:moveTo>
                  <a:pt x="149949" y="37799"/>
                </a:moveTo>
                <a:lnTo>
                  <a:pt x="149949" y="43735"/>
                </a:lnTo>
                <a:lnTo>
                  <a:pt x="144015" y="43735"/>
                </a:lnTo>
                <a:lnTo>
                  <a:pt x="144015" y="37799"/>
                </a:lnTo>
                <a:close/>
                <a:moveTo>
                  <a:pt x="156196" y="37799"/>
                </a:moveTo>
                <a:lnTo>
                  <a:pt x="156196" y="43735"/>
                </a:lnTo>
                <a:lnTo>
                  <a:pt x="150262" y="43735"/>
                </a:lnTo>
                <a:lnTo>
                  <a:pt x="150262" y="37799"/>
                </a:lnTo>
                <a:close/>
                <a:moveTo>
                  <a:pt x="162445" y="37799"/>
                </a:moveTo>
                <a:lnTo>
                  <a:pt x="162445" y="43735"/>
                </a:lnTo>
                <a:lnTo>
                  <a:pt x="156509" y="43735"/>
                </a:lnTo>
                <a:lnTo>
                  <a:pt x="156509" y="37799"/>
                </a:lnTo>
                <a:close/>
                <a:moveTo>
                  <a:pt x="168692" y="37799"/>
                </a:moveTo>
                <a:lnTo>
                  <a:pt x="168692" y="43735"/>
                </a:lnTo>
                <a:lnTo>
                  <a:pt x="162756" y="43735"/>
                </a:lnTo>
                <a:lnTo>
                  <a:pt x="162756" y="37799"/>
                </a:lnTo>
                <a:close/>
                <a:moveTo>
                  <a:pt x="174939" y="37799"/>
                </a:moveTo>
                <a:lnTo>
                  <a:pt x="174939" y="43735"/>
                </a:lnTo>
                <a:lnTo>
                  <a:pt x="169005" y="43735"/>
                </a:lnTo>
                <a:lnTo>
                  <a:pt x="169005" y="37799"/>
                </a:lnTo>
                <a:close/>
                <a:moveTo>
                  <a:pt x="181186" y="37799"/>
                </a:moveTo>
                <a:lnTo>
                  <a:pt x="181186" y="43735"/>
                </a:lnTo>
                <a:lnTo>
                  <a:pt x="175252" y="43735"/>
                </a:lnTo>
                <a:lnTo>
                  <a:pt x="175252" y="37799"/>
                </a:lnTo>
                <a:close/>
                <a:moveTo>
                  <a:pt x="187435" y="37799"/>
                </a:moveTo>
                <a:lnTo>
                  <a:pt x="187435" y="43735"/>
                </a:lnTo>
                <a:lnTo>
                  <a:pt x="181499" y="43735"/>
                </a:lnTo>
                <a:lnTo>
                  <a:pt x="181499" y="37799"/>
                </a:lnTo>
                <a:close/>
                <a:moveTo>
                  <a:pt x="193684" y="37799"/>
                </a:moveTo>
                <a:lnTo>
                  <a:pt x="193684" y="43735"/>
                </a:lnTo>
                <a:lnTo>
                  <a:pt x="187749" y="43735"/>
                </a:lnTo>
                <a:lnTo>
                  <a:pt x="187749" y="37799"/>
                </a:lnTo>
                <a:close/>
                <a:moveTo>
                  <a:pt x="199931" y="37799"/>
                </a:moveTo>
                <a:lnTo>
                  <a:pt x="199931" y="43735"/>
                </a:lnTo>
                <a:lnTo>
                  <a:pt x="193996" y="43735"/>
                </a:lnTo>
                <a:lnTo>
                  <a:pt x="193996" y="37799"/>
                </a:lnTo>
                <a:close/>
                <a:moveTo>
                  <a:pt x="206180" y="37799"/>
                </a:moveTo>
                <a:lnTo>
                  <a:pt x="206180" y="43735"/>
                </a:lnTo>
                <a:lnTo>
                  <a:pt x="200244" y="43735"/>
                </a:lnTo>
                <a:lnTo>
                  <a:pt x="200244" y="37799"/>
                </a:lnTo>
                <a:close/>
                <a:moveTo>
                  <a:pt x="212427" y="37799"/>
                </a:moveTo>
                <a:lnTo>
                  <a:pt x="212427" y="43735"/>
                </a:lnTo>
                <a:lnTo>
                  <a:pt x="206491" y="43735"/>
                </a:lnTo>
                <a:lnTo>
                  <a:pt x="206491" y="37799"/>
                </a:lnTo>
                <a:close/>
                <a:moveTo>
                  <a:pt x="218674" y="37799"/>
                </a:moveTo>
                <a:lnTo>
                  <a:pt x="218674" y="43735"/>
                </a:lnTo>
                <a:lnTo>
                  <a:pt x="212739" y="43735"/>
                </a:lnTo>
                <a:lnTo>
                  <a:pt x="212739" y="37799"/>
                </a:lnTo>
                <a:close/>
                <a:moveTo>
                  <a:pt x="224921" y="37799"/>
                </a:moveTo>
                <a:lnTo>
                  <a:pt x="224921" y="43735"/>
                </a:lnTo>
                <a:lnTo>
                  <a:pt x="218987" y="43735"/>
                </a:lnTo>
                <a:lnTo>
                  <a:pt x="218987" y="37799"/>
                </a:lnTo>
                <a:close/>
                <a:moveTo>
                  <a:pt x="231170" y="37799"/>
                </a:moveTo>
                <a:lnTo>
                  <a:pt x="231170" y="43735"/>
                </a:lnTo>
                <a:lnTo>
                  <a:pt x="225234" y="43735"/>
                </a:lnTo>
                <a:lnTo>
                  <a:pt x="225234" y="37799"/>
                </a:lnTo>
                <a:close/>
                <a:moveTo>
                  <a:pt x="237417" y="37799"/>
                </a:moveTo>
                <a:lnTo>
                  <a:pt x="237417" y="43735"/>
                </a:lnTo>
                <a:lnTo>
                  <a:pt x="231481" y="43735"/>
                </a:lnTo>
                <a:lnTo>
                  <a:pt x="231481" y="37799"/>
                </a:lnTo>
                <a:close/>
                <a:moveTo>
                  <a:pt x="243664" y="37799"/>
                </a:moveTo>
                <a:lnTo>
                  <a:pt x="243664" y="43735"/>
                </a:lnTo>
                <a:lnTo>
                  <a:pt x="237729" y="43735"/>
                </a:lnTo>
                <a:lnTo>
                  <a:pt x="237729" y="37799"/>
                </a:lnTo>
                <a:close/>
                <a:moveTo>
                  <a:pt x="249911" y="37799"/>
                </a:moveTo>
                <a:lnTo>
                  <a:pt x="249911" y="43735"/>
                </a:lnTo>
                <a:lnTo>
                  <a:pt x="243977" y="43735"/>
                </a:lnTo>
                <a:lnTo>
                  <a:pt x="243977" y="37799"/>
                </a:lnTo>
                <a:close/>
                <a:moveTo>
                  <a:pt x="256161" y="37799"/>
                </a:moveTo>
                <a:lnTo>
                  <a:pt x="256161" y="43735"/>
                </a:lnTo>
                <a:lnTo>
                  <a:pt x="250225" y="43735"/>
                </a:lnTo>
                <a:lnTo>
                  <a:pt x="250225" y="37799"/>
                </a:lnTo>
                <a:close/>
                <a:moveTo>
                  <a:pt x="262409" y="37799"/>
                </a:moveTo>
                <a:lnTo>
                  <a:pt x="262409" y="43735"/>
                </a:lnTo>
                <a:lnTo>
                  <a:pt x="256474" y="43735"/>
                </a:lnTo>
                <a:lnTo>
                  <a:pt x="256474" y="37799"/>
                </a:lnTo>
                <a:close/>
                <a:moveTo>
                  <a:pt x="268656" y="37799"/>
                </a:moveTo>
                <a:lnTo>
                  <a:pt x="268656" y="43735"/>
                </a:lnTo>
                <a:lnTo>
                  <a:pt x="262721" y="43735"/>
                </a:lnTo>
                <a:lnTo>
                  <a:pt x="262721" y="37799"/>
                </a:lnTo>
                <a:close/>
                <a:moveTo>
                  <a:pt x="274904" y="37799"/>
                </a:moveTo>
                <a:lnTo>
                  <a:pt x="274904" y="43735"/>
                </a:lnTo>
                <a:lnTo>
                  <a:pt x="268968" y="43735"/>
                </a:lnTo>
                <a:lnTo>
                  <a:pt x="268968" y="37799"/>
                </a:lnTo>
                <a:close/>
                <a:moveTo>
                  <a:pt x="6251" y="44046"/>
                </a:moveTo>
                <a:lnTo>
                  <a:pt x="6251" y="49982"/>
                </a:lnTo>
                <a:lnTo>
                  <a:pt x="315" y="49982"/>
                </a:lnTo>
                <a:lnTo>
                  <a:pt x="315" y="44046"/>
                </a:lnTo>
                <a:close/>
                <a:moveTo>
                  <a:pt x="12498" y="44046"/>
                </a:moveTo>
                <a:lnTo>
                  <a:pt x="12498" y="49982"/>
                </a:lnTo>
                <a:lnTo>
                  <a:pt x="6562" y="49982"/>
                </a:lnTo>
                <a:lnTo>
                  <a:pt x="6562" y="44046"/>
                </a:lnTo>
                <a:close/>
                <a:moveTo>
                  <a:pt x="18745" y="44046"/>
                </a:moveTo>
                <a:lnTo>
                  <a:pt x="18745" y="49982"/>
                </a:lnTo>
                <a:lnTo>
                  <a:pt x="12810" y="49982"/>
                </a:lnTo>
                <a:lnTo>
                  <a:pt x="12810" y="44046"/>
                </a:lnTo>
                <a:close/>
                <a:moveTo>
                  <a:pt x="24992" y="44046"/>
                </a:moveTo>
                <a:lnTo>
                  <a:pt x="24992" y="49982"/>
                </a:lnTo>
                <a:lnTo>
                  <a:pt x="19058" y="49982"/>
                </a:lnTo>
                <a:lnTo>
                  <a:pt x="19058" y="44046"/>
                </a:lnTo>
                <a:close/>
                <a:moveTo>
                  <a:pt x="31242" y="44046"/>
                </a:moveTo>
                <a:lnTo>
                  <a:pt x="31242" y="49982"/>
                </a:lnTo>
                <a:lnTo>
                  <a:pt x="25305" y="49982"/>
                </a:lnTo>
                <a:lnTo>
                  <a:pt x="25305" y="44046"/>
                </a:lnTo>
                <a:close/>
                <a:moveTo>
                  <a:pt x="37489" y="44046"/>
                </a:moveTo>
                <a:lnTo>
                  <a:pt x="37489" y="49982"/>
                </a:lnTo>
                <a:lnTo>
                  <a:pt x="31553" y="49982"/>
                </a:lnTo>
                <a:lnTo>
                  <a:pt x="31553" y="44046"/>
                </a:lnTo>
                <a:close/>
                <a:moveTo>
                  <a:pt x="43737" y="44046"/>
                </a:moveTo>
                <a:lnTo>
                  <a:pt x="43737" y="49982"/>
                </a:lnTo>
                <a:lnTo>
                  <a:pt x="37802" y="49982"/>
                </a:lnTo>
                <a:lnTo>
                  <a:pt x="37802" y="44046"/>
                </a:lnTo>
                <a:close/>
                <a:moveTo>
                  <a:pt x="49985" y="44046"/>
                </a:moveTo>
                <a:lnTo>
                  <a:pt x="49985" y="49982"/>
                </a:lnTo>
                <a:lnTo>
                  <a:pt x="44049" y="49982"/>
                </a:lnTo>
                <a:lnTo>
                  <a:pt x="44049" y="44046"/>
                </a:lnTo>
                <a:close/>
                <a:moveTo>
                  <a:pt x="56232" y="44046"/>
                </a:moveTo>
                <a:lnTo>
                  <a:pt x="56232" y="49982"/>
                </a:lnTo>
                <a:lnTo>
                  <a:pt x="50296" y="49982"/>
                </a:lnTo>
                <a:lnTo>
                  <a:pt x="50296" y="44046"/>
                </a:lnTo>
                <a:close/>
                <a:moveTo>
                  <a:pt x="62480" y="44046"/>
                </a:moveTo>
                <a:lnTo>
                  <a:pt x="62480" y="49982"/>
                </a:lnTo>
                <a:lnTo>
                  <a:pt x="56545" y="49982"/>
                </a:lnTo>
                <a:lnTo>
                  <a:pt x="56545" y="44046"/>
                </a:lnTo>
                <a:close/>
                <a:moveTo>
                  <a:pt x="68727" y="44046"/>
                </a:moveTo>
                <a:lnTo>
                  <a:pt x="68727" y="49982"/>
                </a:lnTo>
                <a:lnTo>
                  <a:pt x="62792" y="49982"/>
                </a:lnTo>
                <a:lnTo>
                  <a:pt x="62792" y="44046"/>
                </a:lnTo>
                <a:close/>
                <a:moveTo>
                  <a:pt x="74975" y="44046"/>
                </a:moveTo>
                <a:lnTo>
                  <a:pt x="74975" y="49982"/>
                </a:lnTo>
                <a:lnTo>
                  <a:pt x="69039" y="49982"/>
                </a:lnTo>
                <a:lnTo>
                  <a:pt x="69039" y="44046"/>
                </a:lnTo>
                <a:close/>
                <a:moveTo>
                  <a:pt x="81223" y="44046"/>
                </a:moveTo>
                <a:lnTo>
                  <a:pt x="81223" y="49982"/>
                </a:lnTo>
                <a:lnTo>
                  <a:pt x="75286" y="49982"/>
                </a:lnTo>
                <a:lnTo>
                  <a:pt x="75286" y="44046"/>
                </a:lnTo>
                <a:close/>
                <a:moveTo>
                  <a:pt x="87470" y="44046"/>
                </a:moveTo>
                <a:lnTo>
                  <a:pt x="87470" y="49982"/>
                </a:lnTo>
                <a:lnTo>
                  <a:pt x="81535" y="49982"/>
                </a:lnTo>
                <a:lnTo>
                  <a:pt x="81535" y="44046"/>
                </a:lnTo>
                <a:close/>
                <a:moveTo>
                  <a:pt x="93720" y="44046"/>
                </a:moveTo>
                <a:lnTo>
                  <a:pt x="93720" y="49982"/>
                </a:lnTo>
                <a:lnTo>
                  <a:pt x="87784" y="49982"/>
                </a:lnTo>
                <a:lnTo>
                  <a:pt x="87784" y="44046"/>
                </a:lnTo>
                <a:close/>
                <a:moveTo>
                  <a:pt x="99967" y="44046"/>
                </a:moveTo>
                <a:lnTo>
                  <a:pt x="99967" y="49982"/>
                </a:lnTo>
                <a:lnTo>
                  <a:pt x="94031" y="49982"/>
                </a:lnTo>
                <a:lnTo>
                  <a:pt x="94031" y="44046"/>
                </a:lnTo>
                <a:close/>
                <a:moveTo>
                  <a:pt x="106214" y="44046"/>
                </a:moveTo>
                <a:lnTo>
                  <a:pt x="106214" y="49982"/>
                </a:lnTo>
                <a:lnTo>
                  <a:pt x="100278" y="49982"/>
                </a:lnTo>
                <a:lnTo>
                  <a:pt x="100278" y="44046"/>
                </a:lnTo>
                <a:close/>
                <a:moveTo>
                  <a:pt x="112461" y="44046"/>
                </a:moveTo>
                <a:lnTo>
                  <a:pt x="112461" y="49982"/>
                </a:lnTo>
                <a:lnTo>
                  <a:pt x="106527" y="49982"/>
                </a:lnTo>
                <a:lnTo>
                  <a:pt x="106527" y="44046"/>
                </a:lnTo>
                <a:close/>
                <a:moveTo>
                  <a:pt x="118710" y="44046"/>
                </a:moveTo>
                <a:lnTo>
                  <a:pt x="118710" y="49982"/>
                </a:lnTo>
                <a:lnTo>
                  <a:pt x="112774" y="49982"/>
                </a:lnTo>
                <a:lnTo>
                  <a:pt x="112774" y="44046"/>
                </a:lnTo>
                <a:close/>
                <a:moveTo>
                  <a:pt x="124957" y="44046"/>
                </a:moveTo>
                <a:lnTo>
                  <a:pt x="124957" y="49982"/>
                </a:lnTo>
                <a:lnTo>
                  <a:pt x="119021" y="49982"/>
                </a:lnTo>
                <a:lnTo>
                  <a:pt x="119021" y="44046"/>
                </a:lnTo>
                <a:close/>
                <a:moveTo>
                  <a:pt x="131204" y="44046"/>
                </a:moveTo>
                <a:lnTo>
                  <a:pt x="131204" y="49982"/>
                </a:lnTo>
                <a:lnTo>
                  <a:pt x="125270" y="49982"/>
                </a:lnTo>
                <a:lnTo>
                  <a:pt x="125270" y="44046"/>
                </a:lnTo>
                <a:close/>
                <a:moveTo>
                  <a:pt x="137451" y="44046"/>
                </a:moveTo>
                <a:lnTo>
                  <a:pt x="137451" y="49982"/>
                </a:lnTo>
                <a:lnTo>
                  <a:pt x="131517" y="49982"/>
                </a:lnTo>
                <a:lnTo>
                  <a:pt x="131517" y="44046"/>
                </a:lnTo>
                <a:close/>
                <a:moveTo>
                  <a:pt x="143702" y="44046"/>
                </a:moveTo>
                <a:lnTo>
                  <a:pt x="143702" y="49982"/>
                </a:lnTo>
                <a:lnTo>
                  <a:pt x="137766" y="49982"/>
                </a:lnTo>
                <a:lnTo>
                  <a:pt x="137766" y="44046"/>
                </a:lnTo>
                <a:close/>
                <a:moveTo>
                  <a:pt x="149949" y="44046"/>
                </a:moveTo>
                <a:lnTo>
                  <a:pt x="149949" y="49982"/>
                </a:lnTo>
                <a:lnTo>
                  <a:pt x="144015" y="49982"/>
                </a:lnTo>
                <a:lnTo>
                  <a:pt x="144015" y="44046"/>
                </a:lnTo>
                <a:close/>
                <a:moveTo>
                  <a:pt x="156196" y="44046"/>
                </a:moveTo>
                <a:lnTo>
                  <a:pt x="156196" y="49982"/>
                </a:lnTo>
                <a:lnTo>
                  <a:pt x="150262" y="49982"/>
                </a:lnTo>
                <a:lnTo>
                  <a:pt x="150262" y="44046"/>
                </a:lnTo>
                <a:close/>
                <a:moveTo>
                  <a:pt x="162445" y="44046"/>
                </a:moveTo>
                <a:lnTo>
                  <a:pt x="162445" y="49982"/>
                </a:lnTo>
                <a:lnTo>
                  <a:pt x="156509" y="49982"/>
                </a:lnTo>
                <a:lnTo>
                  <a:pt x="156509" y="44046"/>
                </a:lnTo>
                <a:close/>
                <a:moveTo>
                  <a:pt x="168692" y="44046"/>
                </a:moveTo>
                <a:lnTo>
                  <a:pt x="168692" y="49982"/>
                </a:lnTo>
                <a:lnTo>
                  <a:pt x="162756" y="49982"/>
                </a:lnTo>
                <a:lnTo>
                  <a:pt x="162756" y="44046"/>
                </a:lnTo>
                <a:close/>
                <a:moveTo>
                  <a:pt x="174939" y="44046"/>
                </a:moveTo>
                <a:lnTo>
                  <a:pt x="174939" y="49982"/>
                </a:lnTo>
                <a:lnTo>
                  <a:pt x="169005" y="49982"/>
                </a:lnTo>
                <a:lnTo>
                  <a:pt x="169005" y="44046"/>
                </a:lnTo>
                <a:close/>
                <a:moveTo>
                  <a:pt x="181186" y="44046"/>
                </a:moveTo>
                <a:lnTo>
                  <a:pt x="181186" y="49982"/>
                </a:lnTo>
                <a:lnTo>
                  <a:pt x="175252" y="49982"/>
                </a:lnTo>
                <a:lnTo>
                  <a:pt x="175252" y="44046"/>
                </a:lnTo>
                <a:close/>
                <a:moveTo>
                  <a:pt x="187435" y="44046"/>
                </a:moveTo>
                <a:lnTo>
                  <a:pt x="187435" y="49982"/>
                </a:lnTo>
                <a:lnTo>
                  <a:pt x="181499" y="49982"/>
                </a:lnTo>
                <a:lnTo>
                  <a:pt x="181499" y="44046"/>
                </a:lnTo>
                <a:close/>
                <a:moveTo>
                  <a:pt x="193684" y="44046"/>
                </a:moveTo>
                <a:lnTo>
                  <a:pt x="193684" y="49982"/>
                </a:lnTo>
                <a:lnTo>
                  <a:pt x="187749" y="49982"/>
                </a:lnTo>
                <a:lnTo>
                  <a:pt x="187749" y="44046"/>
                </a:lnTo>
                <a:close/>
                <a:moveTo>
                  <a:pt x="199931" y="44046"/>
                </a:moveTo>
                <a:lnTo>
                  <a:pt x="199931" y="49982"/>
                </a:lnTo>
                <a:lnTo>
                  <a:pt x="193996" y="49982"/>
                </a:lnTo>
                <a:lnTo>
                  <a:pt x="193996" y="44046"/>
                </a:lnTo>
                <a:close/>
                <a:moveTo>
                  <a:pt x="206180" y="44046"/>
                </a:moveTo>
                <a:lnTo>
                  <a:pt x="206180" y="49982"/>
                </a:lnTo>
                <a:lnTo>
                  <a:pt x="200244" y="49982"/>
                </a:lnTo>
                <a:lnTo>
                  <a:pt x="200244" y="44046"/>
                </a:lnTo>
                <a:close/>
                <a:moveTo>
                  <a:pt x="212427" y="44046"/>
                </a:moveTo>
                <a:lnTo>
                  <a:pt x="212427" y="49982"/>
                </a:lnTo>
                <a:lnTo>
                  <a:pt x="206491" y="49982"/>
                </a:lnTo>
                <a:lnTo>
                  <a:pt x="206491" y="44046"/>
                </a:lnTo>
                <a:close/>
                <a:moveTo>
                  <a:pt x="218674" y="44046"/>
                </a:moveTo>
                <a:lnTo>
                  <a:pt x="218674" y="49982"/>
                </a:lnTo>
                <a:lnTo>
                  <a:pt x="212739" y="49982"/>
                </a:lnTo>
                <a:lnTo>
                  <a:pt x="212739" y="44046"/>
                </a:lnTo>
                <a:close/>
                <a:moveTo>
                  <a:pt x="224921" y="44046"/>
                </a:moveTo>
                <a:lnTo>
                  <a:pt x="224921" y="49982"/>
                </a:lnTo>
                <a:lnTo>
                  <a:pt x="218987" y="49982"/>
                </a:lnTo>
                <a:lnTo>
                  <a:pt x="218987" y="44046"/>
                </a:lnTo>
                <a:close/>
                <a:moveTo>
                  <a:pt x="231170" y="44046"/>
                </a:moveTo>
                <a:lnTo>
                  <a:pt x="231170" y="49982"/>
                </a:lnTo>
                <a:lnTo>
                  <a:pt x="225234" y="49982"/>
                </a:lnTo>
                <a:lnTo>
                  <a:pt x="225234" y="44046"/>
                </a:lnTo>
                <a:close/>
                <a:moveTo>
                  <a:pt x="237417" y="44046"/>
                </a:moveTo>
                <a:lnTo>
                  <a:pt x="237417" y="49982"/>
                </a:lnTo>
                <a:lnTo>
                  <a:pt x="231481" y="49982"/>
                </a:lnTo>
                <a:lnTo>
                  <a:pt x="231481" y="44046"/>
                </a:lnTo>
                <a:close/>
                <a:moveTo>
                  <a:pt x="243664" y="44046"/>
                </a:moveTo>
                <a:lnTo>
                  <a:pt x="243664" y="49982"/>
                </a:lnTo>
                <a:lnTo>
                  <a:pt x="237729" y="49982"/>
                </a:lnTo>
                <a:lnTo>
                  <a:pt x="237729" y="44046"/>
                </a:lnTo>
                <a:close/>
                <a:moveTo>
                  <a:pt x="249911" y="44046"/>
                </a:moveTo>
                <a:lnTo>
                  <a:pt x="249911" y="49982"/>
                </a:lnTo>
                <a:lnTo>
                  <a:pt x="243977" y="49982"/>
                </a:lnTo>
                <a:lnTo>
                  <a:pt x="243977" y="44046"/>
                </a:lnTo>
                <a:close/>
                <a:moveTo>
                  <a:pt x="256161" y="44046"/>
                </a:moveTo>
                <a:lnTo>
                  <a:pt x="256161" y="49982"/>
                </a:lnTo>
                <a:lnTo>
                  <a:pt x="250225" y="49982"/>
                </a:lnTo>
                <a:lnTo>
                  <a:pt x="250225" y="44046"/>
                </a:lnTo>
                <a:close/>
                <a:moveTo>
                  <a:pt x="262409" y="44046"/>
                </a:moveTo>
                <a:lnTo>
                  <a:pt x="262409" y="49982"/>
                </a:lnTo>
                <a:lnTo>
                  <a:pt x="256474" y="49982"/>
                </a:lnTo>
                <a:lnTo>
                  <a:pt x="256474" y="44046"/>
                </a:lnTo>
                <a:close/>
                <a:moveTo>
                  <a:pt x="268656" y="44046"/>
                </a:moveTo>
                <a:lnTo>
                  <a:pt x="268656" y="49982"/>
                </a:lnTo>
                <a:lnTo>
                  <a:pt x="262721" y="49982"/>
                </a:lnTo>
                <a:lnTo>
                  <a:pt x="262721" y="44046"/>
                </a:lnTo>
                <a:close/>
                <a:moveTo>
                  <a:pt x="274904" y="44046"/>
                </a:moveTo>
                <a:lnTo>
                  <a:pt x="274904" y="49982"/>
                </a:lnTo>
                <a:lnTo>
                  <a:pt x="268968" y="49982"/>
                </a:lnTo>
                <a:lnTo>
                  <a:pt x="268968" y="44046"/>
                </a:lnTo>
                <a:close/>
                <a:moveTo>
                  <a:pt x="6251" y="50295"/>
                </a:moveTo>
                <a:lnTo>
                  <a:pt x="6251" y="56229"/>
                </a:lnTo>
                <a:lnTo>
                  <a:pt x="315" y="56229"/>
                </a:lnTo>
                <a:lnTo>
                  <a:pt x="315" y="50295"/>
                </a:lnTo>
                <a:close/>
                <a:moveTo>
                  <a:pt x="12498" y="50295"/>
                </a:moveTo>
                <a:lnTo>
                  <a:pt x="12498" y="56229"/>
                </a:lnTo>
                <a:lnTo>
                  <a:pt x="6562" y="56229"/>
                </a:lnTo>
                <a:lnTo>
                  <a:pt x="6562" y="50295"/>
                </a:lnTo>
                <a:close/>
                <a:moveTo>
                  <a:pt x="18745" y="50295"/>
                </a:moveTo>
                <a:lnTo>
                  <a:pt x="18745" y="56229"/>
                </a:lnTo>
                <a:lnTo>
                  <a:pt x="12810" y="56229"/>
                </a:lnTo>
                <a:lnTo>
                  <a:pt x="12810" y="50295"/>
                </a:lnTo>
                <a:close/>
                <a:moveTo>
                  <a:pt x="24992" y="50295"/>
                </a:moveTo>
                <a:lnTo>
                  <a:pt x="24992" y="56229"/>
                </a:lnTo>
                <a:lnTo>
                  <a:pt x="19058" y="56229"/>
                </a:lnTo>
                <a:lnTo>
                  <a:pt x="19058" y="50295"/>
                </a:lnTo>
                <a:close/>
                <a:moveTo>
                  <a:pt x="31242" y="50295"/>
                </a:moveTo>
                <a:lnTo>
                  <a:pt x="31242" y="56229"/>
                </a:lnTo>
                <a:lnTo>
                  <a:pt x="25305" y="56229"/>
                </a:lnTo>
                <a:lnTo>
                  <a:pt x="25305" y="50295"/>
                </a:lnTo>
                <a:close/>
                <a:moveTo>
                  <a:pt x="37489" y="50295"/>
                </a:moveTo>
                <a:lnTo>
                  <a:pt x="37489" y="56229"/>
                </a:lnTo>
                <a:lnTo>
                  <a:pt x="31553" y="56229"/>
                </a:lnTo>
                <a:lnTo>
                  <a:pt x="31553" y="50295"/>
                </a:lnTo>
                <a:close/>
                <a:moveTo>
                  <a:pt x="43737" y="50295"/>
                </a:moveTo>
                <a:lnTo>
                  <a:pt x="43737" y="56229"/>
                </a:lnTo>
                <a:lnTo>
                  <a:pt x="37802" y="56229"/>
                </a:lnTo>
                <a:lnTo>
                  <a:pt x="37802" y="50295"/>
                </a:lnTo>
                <a:close/>
                <a:moveTo>
                  <a:pt x="49985" y="50295"/>
                </a:moveTo>
                <a:lnTo>
                  <a:pt x="49985" y="56229"/>
                </a:lnTo>
                <a:lnTo>
                  <a:pt x="44049" y="56229"/>
                </a:lnTo>
                <a:lnTo>
                  <a:pt x="44049" y="50295"/>
                </a:lnTo>
                <a:close/>
                <a:moveTo>
                  <a:pt x="56232" y="50295"/>
                </a:moveTo>
                <a:lnTo>
                  <a:pt x="56232" y="56229"/>
                </a:lnTo>
                <a:lnTo>
                  <a:pt x="50296" y="56229"/>
                </a:lnTo>
                <a:lnTo>
                  <a:pt x="50296" y="50295"/>
                </a:lnTo>
                <a:close/>
                <a:moveTo>
                  <a:pt x="62480" y="50295"/>
                </a:moveTo>
                <a:lnTo>
                  <a:pt x="62480" y="56229"/>
                </a:lnTo>
                <a:lnTo>
                  <a:pt x="56545" y="56229"/>
                </a:lnTo>
                <a:lnTo>
                  <a:pt x="56545" y="50295"/>
                </a:lnTo>
                <a:close/>
                <a:moveTo>
                  <a:pt x="68727" y="50295"/>
                </a:moveTo>
                <a:lnTo>
                  <a:pt x="68727" y="56229"/>
                </a:lnTo>
                <a:lnTo>
                  <a:pt x="62792" y="56229"/>
                </a:lnTo>
                <a:lnTo>
                  <a:pt x="62792" y="50295"/>
                </a:lnTo>
                <a:close/>
                <a:moveTo>
                  <a:pt x="74975" y="50295"/>
                </a:moveTo>
                <a:lnTo>
                  <a:pt x="74975" y="56229"/>
                </a:lnTo>
                <a:lnTo>
                  <a:pt x="69039" y="56229"/>
                </a:lnTo>
                <a:lnTo>
                  <a:pt x="69039" y="50295"/>
                </a:lnTo>
                <a:close/>
                <a:moveTo>
                  <a:pt x="81223" y="50295"/>
                </a:moveTo>
                <a:lnTo>
                  <a:pt x="81223" y="56229"/>
                </a:lnTo>
                <a:lnTo>
                  <a:pt x="75286" y="56229"/>
                </a:lnTo>
                <a:lnTo>
                  <a:pt x="75286" y="50295"/>
                </a:lnTo>
                <a:close/>
                <a:moveTo>
                  <a:pt x="87470" y="50295"/>
                </a:moveTo>
                <a:lnTo>
                  <a:pt x="87470" y="56229"/>
                </a:lnTo>
                <a:lnTo>
                  <a:pt x="81535" y="56229"/>
                </a:lnTo>
                <a:lnTo>
                  <a:pt x="81535" y="50295"/>
                </a:lnTo>
                <a:close/>
                <a:moveTo>
                  <a:pt x="93720" y="50295"/>
                </a:moveTo>
                <a:lnTo>
                  <a:pt x="93720" y="56229"/>
                </a:lnTo>
                <a:lnTo>
                  <a:pt x="87784" y="56229"/>
                </a:lnTo>
                <a:lnTo>
                  <a:pt x="87784" y="50295"/>
                </a:lnTo>
                <a:close/>
                <a:moveTo>
                  <a:pt x="99967" y="50295"/>
                </a:moveTo>
                <a:lnTo>
                  <a:pt x="99967" y="56229"/>
                </a:lnTo>
                <a:lnTo>
                  <a:pt x="94031" y="56229"/>
                </a:lnTo>
                <a:lnTo>
                  <a:pt x="94031" y="50295"/>
                </a:lnTo>
                <a:close/>
                <a:moveTo>
                  <a:pt x="106214" y="50295"/>
                </a:moveTo>
                <a:lnTo>
                  <a:pt x="106214" y="56229"/>
                </a:lnTo>
                <a:lnTo>
                  <a:pt x="100278" y="56229"/>
                </a:lnTo>
                <a:lnTo>
                  <a:pt x="100278" y="50295"/>
                </a:lnTo>
                <a:close/>
                <a:moveTo>
                  <a:pt x="112461" y="50295"/>
                </a:moveTo>
                <a:lnTo>
                  <a:pt x="112461" y="56229"/>
                </a:lnTo>
                <a:lnTo>
                  <a:pt x="106527" y="56229"/>
                </a:lnTo>
                <a:lnTo>
                  <a:pt x="106527" y="50295"/>
                </a:lnTo>
                <a:close/>
                <a:moveTo>
                  <a:pt x="118710" y="50295"/>
                </a:moveTo>
                <a:lnTo>
                  <a:pt x="118710" y="56229"/>
                </a:lnTo>
                <a:lnTo>
                  <a:pt x="112774" y="56229"/>
                </a:lnTo>
                <a:lnTo>
                  <a:pt x="112774" y="50295"/>
                </a:lnTo>
                <a:close/>
                <a:moveTo>
                  <a:pt x="124957" y="50295"/>
                </a:moveTo>
                <a:lnTo>
                  <a:pt x="124957" y="56229"/>
                </a:lnTo>
                <a:lnTo>
                  <a:pt x="119021" y="56229"/>
                </a:lnTo>
                <a:lnTo>
                  <a:pt x="119021" y="50295"/>
                </a:lnTo>
                <a:close/>
                <a:moveTo>
                  <a:pt x="131204" y="50295"/>
                </a:moveTo>
                <a:lnTo>
                  <a:pt x="131204" y="56229"/>
                </a:lnTo>
                <a:lnTo>
                  <a:pt x="125270" y="56229"/>
                </a:lnTo>
                <a:lnTo>
                  <a:pt x="125270" y="50295"/>
                </a:lnTo>
                <a:close/>
                <a:moveTo>
                  <a:pt x="137451" y="50295"/>
                </a:moveTo>
                <a:lnTo>
                  <a:pt x="137451" y="56229"/>
                </a:lnTo>
                <a:lnTo>
                  <a:pt x="131517" y="56229"/>
                </a:lnTo>
                <a:lnTo>
                  <a:pt x="131517" y="50295"/>
                </a:lnTo>
                <a:close/>
                <a:moveTo>
                  <a:pt x="143702" y="50295"/>
                </a:moveTo>
                <a:lnTo>
                  <a:pt x="143702" y="56229"/>
                </a:lnTo>
                <a:lnTo>
                  <a:pt x="137766" y="56229"/>
                </a:lnTo>
                <a:lnTo>
                  <a:pt x="137766" y="50295"/>
                </a:lnTo>
                <a:close/>
                <a:moveTo>
                  <a:pt x="149949" y="50295"/>
                </a:moveTo>
                <a:lnTo>
                  <a:pt x="149949" y="56229"/>
                </a:lnTo>
                <a:lnTo>
                  <a:pt x="144015" y="56229"/>
                </a:lnTo>
                <a:lnTo>
                  <a:pt x="144015" y="50295"/>
                </a:lnTo>
                <a:close/>
                <a:moveTo>
                  <a:pt x="156196" y="50295"/>
                </a:moveTo>
                <a:lnTo>
                  <a:pt x="156196" y="56229"/>
                </a:lnTo>
                <a:lnTo>
                  <a:pt x="150262" y="56229"/>
                </a:lnTo>
                <a:lnTo>
                  <a:pt x="150262" y="50295"/>
                </a:lnTo>
                <a:close/>
                <a:moveTo>
                  <a:pt x="162445" y="50295"/>
                </a:moveTo>
                <a:lnTo>
                  <a:pt x="162445" y="56229"/>
                </a:lnTo>
                <a:lnTo>
                  <a:pt x="156509" y="56229"/>
                </a:lnTo>
                <a:lnTo>
                  <a:pt x="156509" y="50295"/>
                </a:lnTo>
                <a:close/>
                <a:moveTo>
                  <a:pt x="168692" y="50295"/>
                </a:moveTo>
                <a:lnTo>
                  <a:pt x="168692" y="56229"/>
                </a:lnTo>
                <a:lnTo>
                  <a:pt x="162756" y="56229"/>
                </a:lnTo>
                <a:lnTo>
                  <a:pt x="162756" y="50295"/>
                </a:lnTo>
                <a:close/>
                <a:moveTo>
                  <a:pt x="174939" y="50295"/>
                </a:moveTo>
                <a:lnTo>
                  <a:pt x="174939" y="56229"/>
                </a:lnTo>
                <a:lnTo>
                  <a:pt x="169005" y="56229"/>
                </a:lnTo>
                <a:lnTo>
                  <a:pt x="169005" y="50295"/>
                </a:lnTo>
                <a:close/>
                <a:moveTo>
                  <a:pt x="181186" y="50295"/>
                </a:moveTo>
                <a:lnTo>
                  <a:pt x="181186" y="56229"/>
                </a:lnTo>
                <a:lnTo>
                  <a:pt x="175252" y="56229"/>
                </a:lnTo>
                <a:lnTo>
                  <a:pt x="175252" y="50295"/>
                </a:lnTo>
                <a:close/>
                <a:moveTo>
                  <a:pt x="187435" y="50295"/>
                </a:moveTo>
                <a:lnTo>
                  <a:pt x="187435" y="56229"/>
                </a:lnTo>
                <a:lnTo>
                  <a:pt x="181499" y="56229"/>
                </a:lnTo>
                <a:lnTo>
                  <a:pt x="181499" y="50295"/>
                </a:lnTo>
                <a:close/>
                <a:moveTo>
                  <a:pt x="193684" y="50295"/>
                </a:moveTo>
                <a:lnTo>
                  <a:pt x="193684" y="56229"/>
                </a:lnTo>
                <a:lnTo>
                  <a:pt x="187749" y="56229"/>
                </a:lnTo>
                <a:lnTo>
                  <a:pt x="187749" y="50295"/>
                </a:lnTo>
                <a:close/>
                <a:moveTo>
                  <a:pt x="199931" y="50295"/>
                </a:moveTo>
                <a:lnTo>
                  <a:pt x="199931" y="56229"/>
                </a:lnTo>
                <a:lnTo>
                  <a:pt x="193996" y="56229"/>
                </a:lnTo>
                <a:lnTo>
                  <a:pt x="193996" y="50295"/>
                </a:lnTo>
                <a:close/>
                <a:moveTo>
                  <a:pt x="206180" y="50295"/>
                </a:moveTo>
                <a:lnTo>
                  <a:pt x="206180" y="56229"/>
                </a:lnTo>
                <a:lnTo>
                  <a:pt x="200244" y="56229"/>
                </a:lnTo>
                <a:lnTo>
                  <a:pt x="200244" y="50295"/>
                </a:lnTo>
                <a:close/>
                <a:moveTo>
                  <a:pt x="212427" y="50295"/>
                </a:moveTo>
                <a:lnTo>
                  <a:pt x="212427" y="56229"/>
                </a:lnTo>
                <a:lnTo>
                  <a:pt x="206491" y="56229"/>
                </a:lnTo>
                <a:lnTo>
                  <a:pt x="206491" y="50295"/>
                </a:lnTo>
                <a:close/>
                <a:moveTo>
                  <a:pt x="218674" y="50295"/>
                </a:moveTo>
                <a:lnTo>
                  <a:pt x="218674" y="56229"/>
                </a:lnTo>
                <a:lnTo>
                  <a:pt x="212739" y="56229"/>
                </a:lnTo>
                <a:lnTo>
                  <a:pt x="212739" y="50295"/>
                </a:lnTo>
                <a:close/>
                <a:moveTo>
                  <a:pt x="224921" y="50295"/>
                </a:moveTo>
                <a:lnTo>
                  <a:pt x="224921" y="56229"/>
                </a:lnTo>
                <a:lnTo>
                  <a:pt x="218987" y="56229"/>
                </a:lnTo>
                <a:lnTo>
                  <a:pt x="218987" y="50295"/>
                </a:lnTo>
                <a:close/>
                <a:moveTo>
                  <a:pt x="231170" y="50295"/>
                </a:moveTo>
                <a:lnTo>
                  <a:pt x="231170" y="56229"/>
                </a:lnTo>
                <a:lnTo>
                  <a:pt x="225234" y="56229"/>
                </a:lnTo>
                <a:lnTo>
                  <a:pt x="225234" y="50295"/>
                </a:lnTo>
                <a:close/>
                <a:moveTo>
                  <a:pt x="237417" y="50295"/>
                </a:moveTo>
                <a:lnTo>
                  <a:pt x="237417" y="56229"/>
                </a:lnTo>
                <a:lnTo>
                  <a:pt x="231481" y="56229"/>
                </a:lnTo>
                <a:lnTo>
                  <a:pt x="231481" y="50295"/>
                </a:lnTo>
                <a:close/>
                <a:moveTo>
                  <a:pt x="243664" y="50295"/>
                </a:moveTo>
                <a:lnTo>
                  <a:pt x="243664" y="56229"/>
                </a:lnTo>
                <a:lnTo>
                  <a:pt x="237729" y="56229"/>
                </a:lnTo>
                <a:lnTo>
                  <a:pt x="237729" y="50295"/>
                </a:lnTo>
                <a:close/>
                <a:moveTo>
                  <a:pt x="249911" y="50295"/>
                </a:moveTo>
                <a:lnTo>
                  <a:pt x="249911" y="56229"/>
                </a:lnTo>
                <a:lnTo>
                  <a:pt x="243977" y="56229"/>
                </a:lnTo>
                <a:lnTo>
                  <a:pt x="243977" y="50295"/>
                </a:lnTo>
                <a:close/>
                <a:moveTo>
                  <a:pt x="256161" y="50295"/>
                </a:moveTo>
                <a:lnTo>
                  <a:pt x="256161" y="56229"/>
                </a:lnTo>
                <a:lnTo>
                  <a:pt x="250225" y="56229"/>
                </a:lnTo>
                <a:lnTo>
                  <a:pt x="250225" y="50295"/>
                </a:lnTo>
                <a:close/>
                <a:moveTo>
                  <a:pt x="262409" y="50295"/>
                </a:moveTo>
                <a:lnTo>
                  <a:pt x="262409" y="56229"/>
                </a:lnTo>
                <a:lnTo>
                  <a:pt x="256474" y="56229"/>
                </a:lnTo>
                <a:lnTo>
                  <a:pt x="256474" y="50295"/>
                </a:lnTo>
                <a:close/>
                <a:moveTo>
                  <a:pt x="268656" y="50295"/>
                </a:moveTo>
                <a:lnTo>
                  <a:pt x="268656" y="56229"/>
                </a:lnTo>
                <a:lnTo>
                  <a:pt x="262721" y="56229"/>
                </a:lnTo>
                <a:lnTo>
                  <a:pt x="262721" y="50295"/>
                </a:lnTo>
                <a:close/>
                <a:moveTo>
                  <a:pt x="274904" y="50295"/>
                </a:moveTo>
                <a:lnTo>
                  <a:pt x="274904" y="56229"/>
                </a:lnTo>
                <a:lnTo>
                  <a:pt x="268968" y="56229"/>
                </a:lnTo>
                <a:lnTo>
                  <a:pt x="268968" y="50295"/>
                </a:lnTo>
                <a:close/>
                <a:moveTo>
                  <a:pt x="6251" y="56542"/>
                </a:moveTo>
                <a:lnTo>
                  <a:pt x="6251" y="62476"/>
                </a:lnTo>
                <a:lnTo>
                  <a:pt x="315" y="62476"/>
                </a:lnTo>
                <a:lnTo>
                  <a:pt x="315" y="56542"/>
                </a:lnTo>
                <a:close/>
                <a:moveTo>
                  <a:pt x="12498" y="56542"/>
                </a:moveTo>
                <a:lnTo>
                  <a:pt x="12498" y="62476"/>
                </a:lnTo>
                <a:lnTo>
                  <a:pt x="6562" y="62476"/>
                </a:lnTo>
                <a:lnTo>
                  <a:pt x="6562" y="56542"/>
                </a:lnTo>
                <a:close/>
                <a:moveTo>
                  <a:pt x="18745" y="56542"/>
                </a:moveTo>
                <a:lnTo>
                  <a:pt x="18745" y="62476"/>
                </a:lnTo>
                <a:lnTo>
                  <a:pt x="12810" y="62476"/>
                </a:lnTo>
                <a:lnTo>
                  <a:pt x="12810" y="56542"/>
                </a:lnTo>
                <a:close/>
                <a:moveTo>
                  <a:pt x="24992" y="56542"/>
                </a:moveTo>
                <a:lnTo>
                  <a:pt x="24992" y="62476"/>
                </a:lnTo>
                <a:lnTo>
                  <a:pt x="19058" y="62476"/>
                </a:lnTo>
                <a:lnTo>
                  <a:pt x="19058" y="56542"/>
                </a:lnTo>
                <a:close/>
                <a:moveTo>
                  <a:pt x="31242" y="56542"/>
                </a:moveTo>
                <a:lnTo>
                  <a:pt x="31242" y="62476"/>
                </a:lnTo>
                <a:lnTo>
                  <a:pt x="25305" y="62476"/>
                </a:lnTo>
                <a:lnTo>
                  <a:pt x="25305" y="56542"/>
                </a:lnTo>
                <a:close/>
                <a:moveTo>
                  <a:pt x="37489" y="56542"/>
                </a:moveTo>
                <a:lnTo>
                  <a:pt x="37489" y="62476"/>
                </a:lnTo>
                <a:lnTo>
                  <a:pt x="31553" y="62476"/>
                </a:lnTo>
                <a:lnTo>
                  <a:pt x="31553" y="56542"/>
                </a:lnTo>
                <a:close/>
                <a:moveTo>
                  <a:pt x="43737" y="56542"/>
                </a:moveTo>
                <a:lnTo>
                  <a:pt x="43737" y="62476"/>
                </a:lnTo>
                <a:lnTo>
                  <a:pt x="37802" y="62476"/>
                </a:lnTo>
                <a:lnTo>
                  <a:pt x="37802" y="56542"/>
                </a:lnTo>
                <a:close/>
                <a:moveTo>
                  <a:pt x="49985" y="56542"/>
                </a:moveTo>
                <a:lnTo>
                  <a:pt x="49985" y="62476"/>
                </a:lnTo>
                <a:lnTo>
                  <a:pt x="44049" y="62476"/>
                </a:lnTo>
                <a:lnTo>
                  <a:pt x="44049" y="56542"/>
                </a:lnTo>
                <a:close/>
                <a:moveTo>
                  <a:pt x="56232" y="56542"/>
                </a:moveTo>
                <a:lnTo>
                  <a:pt x="56232" y="62476"/>
                </a:lnTo>
                <a:lnTo>
                  <a:pt x="50296" y="62476"/>
                </a:lnTo>
                <a:lnTo>
                  <a:pt x="50296" y="56542"/>
                </a:lnTo>
                <a:close/>
                <a:moveTo>
                  <a:pt x="62480" y="56542"/>
                </a:moveTo>
                <a:lnTo>
                  <a:pt x="62480" y="62476"/>
                </a:lnTo>
                <a:lnTo>
                  <a:pt x="56545" y="62476"/>
                </a:lnTo>
                <a:lnTo>
                  <a:pt x="56545" y="56542"/>
                </a:lnTo>
                <a:close/>
                <a:moveTo>
                  <a:pt x="68727" y="56542"/>
                </a:moveTo>
                <a:lnTo>
                  <a:pt x="68727" y="62476"/>
                </a:lnTo>
                <a:lnTo>
                  <a:pt x="62792" y="62476"/>
                </a:lnTo>
                <a:lnTo>
                  <a:pt x="62792" y="56542"/>
                </a:lnTo>
                <a:close/>
                <a:moveTo>
                  <a:pt x="74975" y="56542"/>
                </a:moveTo>
                <a:lnTo>
                  <a:pt x="74975" y="62476"/>
                </a:lnTo>
                <a:lnTo>
                  <a:pt x="69039" y="62476"/>
                </a:lnTo>
                <a:lnTo>
                  <a:pt x="69039" y="56542"/>
                </a:lnTo>
                <a:close/>
                <a:moveTo>
                  <a:pt x="81223" y="56542"/>
                </a:moveTo>
                <a:lnTo>
                  <a:pt x="81223" y="62476"/>
                </a:lnTo>
                <a:lnTo>
                  <a:pt x="75286" y="62476"/>
                </a:lnTo>
                <a:lnTo>
                  <a:pt x="75286" y="56542"/>
                </a:lnTo>
                <a:close/>
                <a:moveTo>
                  <a:pt x="87470" y="56542"/>
                </a:moveTo>
                <a:lnTo>
                  <a:pt x="87470" y="62476"/>
                </a:lnTo>
                <a:lnTo>
                  <a:pt x="81535" y="62476"/>
                </a:lnTo>
                <a:lnTo>
                  <a:pt x="81535" y="56542"/>
                </a:lnTo>
                <a:close/>
                <a:moveTo>
                  <a:pt x="93718" y="56542"/>
                </a:moveTo>
                <a:lnTo>
                  <a:pt x="93718" y="62476"/>
                </a:lnTo>
                <a:lnTo>
                  <a:pt x="87784" y="62476"/>
                </a:lnTo>
                <a:lnTo>
                  <a:pt x="87784" y="56542"/>
                </a:lnTo>
                <a:close/>
                <a:moveTo>
                  <a:pt x="99967" y="56542"/>
                </a:moveTo>
                <a:lnTo>
                  <a:pt x="99967" y="62476"/>
                </a:lnTo>
                <a:lnTo>
                  <a:pt x="94031" y="62476"/>
                </a:lnTo>
                <a:lnTo>
                  <a:pt x="94031" y="56542"/>
                </a:lnTo>
                <a:close/>
                <a:moveTo>
                  <a:pt x="106214" y="56542"/>
                </a:moveTo>
                <a:lnTo>
                  <a:pt x="106214" y="62476"/>
                </a:lnTo>
                <a:lnTo>
                  <a:pt x="100278" y="62476"/>
                </a:lnTo>
                <a:lnTo>
                  <a:pt x="100278" y="56542"/>
                </a:lnTo>
                <a:close/>
                <a:moveTo>
                  <a:pt x="112461" y="56542"/>
                </a:moveTo>
                <a:lnTo>
                  <a:pt x="112461" y="62476"/>
                </a:lnTo>
                <a:lnTo>
                  <a:pt x="106527" y="62476"/>
                </a:lnTo>
                <a:lnTo>
                  <a:pt x="106527" y="56542"/>
                </a:lnTo>
                <a:close/>
                <a:moveTo>
                  <a:pt x="118710" y="56542"/>
                </a:moveTo>
                <a:lnTo>
                  <a:pt x="118710" y="62476"/>
                </a:lnTo>
                <a:lnTo>
                  <a:pt x="112774" y="62476"/>
                </a:lnTo>
                <a:lnTo>
                  <a:pt x="112774" y="56542"/>
                </a:lnTo>
                <a:close/>
                <a:moveTo>
                  <a:pt x="124957" y="56542"/>
                </a:moveTo>
                <a:lnTo>
                  <a:pt x="124957" y="62476"/>
                </a:lnTo>
                <a:lnTo>
                  <a:pt x="119021" y="62476"/>
                </a:lnTo>
                <a:lnTo>
                  <a:pt x="119021" y="56542"/>
                </a:lnTo>
                <a:close/>
                <a:moveTo>
                  <a:pt x="131204" y="56542"/>
                </a:moveTo>
                <a:lnTo>
                  <a:pt x="131204" y="62476"/>
                </a:lnTo>
                <a:lnTo>
                  <a:pt x="125270" y="62476"/>
                </a:lnTo>
                <a:lnTo>
                  <a:pt x="125270" y="56542"/>
                </a:lnTo>
                <a:close/>
                <a:moveTo>
                  <a:pt x="137451" y="56542"/>
                </a:moveTo>
                <a:lnTo>
                  <a:pt x="137451" y="62476"/>
                </a:lnTo>
                <a:lnTo>
                  <a:pt x="131517" y="62476"/>
                </a:lnTo>
                <a:lnTo>
                  <a:pt x="131517" y="56542"/>
                </a:lnTo>
                <a:close/>
                <a:moveTo>
                  <a:pt x="143702" y="56542"/>
                </a:moveTo>
                <a:lnTo>
                  <a:pt x="143702" y="62476"/>
                </a:lnTo>
                <a:lnTo>
                  <a:pt x="137766" y="62476"/>
                </a:lnTo>
                <a:lnTo>
                  <a:pt x="137766" y="56542"/>
                </a:lnTo>
                <a:close/>
                <a:moveTo>
                  <a:pt x="149949" y="56542"/>
                </a:moveTo>
                <a:lnTo>
                  <a:pt x="149949" y="62476"/>
                </a:lnTo>
                <a:lnTo>
                  <a:pt x="144015" y="62476"/>
                </a:lnTo>
                <a:lnTo>
                  <a:pt x="144015" y="56542"/>
                </a:lnTo>
                <a:close/>
                <a:moveTo>
                  <a:pt x="156196" y="56542"/>
                </a:moveTo>
                <a:lnTo>
                  <a:pt x="156196" y="62476"/>
                </a:lnTo>
                <a:lnTo>
                  <a:pt x="150262" y="62476"/>
                </a:lnTo>
                <a:lnTo>
                  <a:pt x="150262" y="56542"/>
                </a:lnTo>
                <a:close/>
                <a:moveTo>
                  <a:pt x="162445" y="56542"/>
                </a:moveTo>
                <a:lnTo>
                  <a:pt x="162445" y="62476"/>
                </a:lnTo>
                <a:lnTo>
                  <a:pt x="156509" y="62476"/>
                </a:lnTo>
                <a:lnTo>
                  <a:pt x="156509" y="56542"/>
                </a:lnTo>
                <a:close/>
                <a:moveTo>
                  <a:pt x="168692" y="56542"/>
                </a:moveTo>
                <a:lnTo>
                  <a:pt x="168692" y="62476"/>
                </a:lnTo>
                <a:lnTo>
                  <a:pt x="162756" y="62476"/>
                </a:lnTo>
                <a:lnTo>
                  <a:pt x="162756" y="56542"/>
                </a:lnTo>
                <a:close/>
                <a:moveTo>
                  <a:pt x="174939" y="56542"/>
                </a:moveTo>
                <a:lnTo>
                  <a:pt x="174939" y="62476"/>
                </a:lnTo>
                <a:lnTo>
                  <a:pt x="169005" y="62476"/>
                </a:lnTo>
                <a:lnTo>
                  <a:pt x="169005" y="56542"/>
                </a:lnTo>
                <a:close/>
                <a:moveTo>
                  <a:pt x="181186" y="56542"/>
                </a:moveTo>
                <a:lnTo>
                  <a:pt x="181186" y="62476"/>
                </a:lnTo>
                <a:lnTo>
                  <a:pt x="175252" y="62476"/>
                </a:lnTo>
                <a:lnTo>
                  <a:pt x="175252" y="56542"/>
                </a:lnTo>
                <a:close/>
                <a:moveTo>
                  <a:pt x="187435" y="56542"/>
                </a:moveTo>
                <a:lnTo>
                  <a:pt x="187435" y="62476"/>
                </a:lnTo>
                <a:lnTo>
                  <a:pt x="181499" y="62476"/>
                </a:lnTo>
                <a:lnTo>
                  <a:pt x="181499" y="56542"/>
                </a:lnTo>
                <a:close/>
                <a:moveTo>
                  <a:pt x="193684" y="56542"/>
                </a:moveTo>
                <a:lnTo>
                  <a:pt x="193684" y="62476"/>
                </a:lnTo>
                <a:lnTo>
                  <a:pt x="187749" y="62476"/>
                </a:lnTo>
                <a:lnTo>
                  <a:pt x="187749" y="56542"/>
                </a:lnTo>
                <a:close/>
                <a:moveTo>
                  <a:pt x="199931" y="56542"/>
                </a:moveTo>
                <a:lnTo>
                  <a:pt x="199931" y="62476"/>
                </a:lnTo>
                <a:lnTo>
                  <a:pt x="193996" y="62476"/>
                </a:lnTo>
                <a:lnTo>
                  <a:pt x="193996" y="56542"/>
                </a:lnTo>
                <a:close/>
                <a:moveTo>
                  <a:pt x="206180" y="56542"/>
                </a:moveTo>
                <a:lnTo>
                  <a:pt x="206180" y="62476"/>
                </a:lnTo>
                <a:lnTo>
                  <a:pt x="200244" y="62476"/>
                </a:lnTo>
                <a:lnTo>
                  <a:pt x="200244" y="56542"/>
                </a:lnTo>
                <a:close/>
                <a:moveTo>
                  <a:pt x="212427" y="56542"/>
                </a:moveTo>
                <a:lnTo>
                  <a:pt x="212427" y="62476"/>
                </a:lnTo>
                <a:lnTo>
                  <a:pt x="206491" y="62476"/>
                </a:lnTo>
                <a:lnTo>
                  <a:pt x="206491" y="56542"/>
                </a:lnTo>
                <a:close/>
                <a:moveTo>
                  <a:pt x="218674" y="56542"/>
                </a:moveTo>
                <a:lnTo>
                  <a:pt x="218674" y="62476"/>
                </a:lnTo>
                <a:lnTo>
                  <a:pt x="212739" y="62476"/>
                </a:lnTo>
                <a:lnTo>
                  <a:pt x="212739" y="56542"/>
                </a:lnTo>
                <a:close/>
                <a:moveTo>
                  <a:pt x="224921" y="56542"/>
                </a:moveTo>
                <a:lnTo>
                  <a:pt x="224921" y="62476"/>
                </a:lnTo>
                <a:lnTo>
                  <a:pt x="218987" y="62476"/>
                </a:lnTo>
                <a:lnTo>
                  <a:pt x="218987" y="56542"/>
                </a:lnTo>
                <a:close/>
                <a:moveTo>
                  <a:pt x="231170" y="56542"/>
                </a:moveTo>
                <a:lnTo>
                  <a:pt x="231170" y="62476"/>
                </a:lnTo>
                <a:lnTo>
                  <a:pt x="225234" y="62476"/>
                </a:lnTo>
                <a:lnTo>
                  <a:pt x="225234" y="56542"/>
                </a:lnTo>
                <a:close/>
                <a:moveTo>
                  <a:pt x="237417" y="56542"/>
                </a:moveTo>
                <a:lnTo>
                  <a:pt x="237417" y="62476"/>
                </a:lnTo>
                <a:lnTo>
                  <a:pt x="231481" y="62476"/>
                </a:lnTo>
                <a:lnTo>
                  <a:pt x="231481" y="56542"/>
                </a:lnTo>
                <a:close/>
                <a:moveTo>
                  <a:pt x="243664" y="56542"/>
                </a:moveTo>
                <a:lnTo>
                  <a:pt x="243664" y="62476"/>
                </a:lnTo>
                <a:lnTo>
                  <a:pt x="237729" y="62476"/>
                </a:lnTo>
                <a:lnTo>
                  <a:pt x="237729" y="56542"/>
                </a:lnTo>
                <a:close/>
                <a:moveTo>
                  <a:pt x="249911" y="56542"/>
                </a:moveTo>
                <a:lnTo>
                  <a:pt x="249911" y="62476"/>
                </a:lnTo>
                <a:lnTo>
                  <a:pt x="243977" y="62476"/>
                </a:lnTo>
                <a:lnTo>
                  <a:pt x="243977" y="56542"/>
                </a:lnTo>
                <a:close/>
                <a:moveTo>
                  <a:pt x="256161" y="56542"/>
                </a:moveTo>
                <a:lnTo>
                  <a:pt x="256161" y="62476"/>
                </a:lnTo>
                <a:lnTo>
                  <a:pt x="250225" y="62476"/>
                </a:lnTo>
                <a:lnTo>
                  <a:pt x="250225" y="56542"/>
                </a:lnTo>
                <a:close/>
                <a:moveTo>
                  <a:pt x="262409" y="56542"/>
                </a:moveTo>
                <a:lnTo>
                  <a:pt x="262409" y="62476"/>
                </a:lnTo>
                <a:lnTo>
                  <a:pt x="256474" y="62476"/>
                </a:lnTo>
                <a:lnTo>
                  <a:pt x="256474" y="56542"/>
                </a:lnTo>
                <a:close/>
                <a:moveTo>
                  <a:pt x="268656" y="56542"/>
                </a:moveTo>
                <a:lnTo>
                  <a:pt x="268656" y="62476"/>
                </a:lnTo>
                <a:lnTo>
                  <a:pt x="262721" y="62476"/>
                </a:lnTo>
                <a:lnTo>
                  <a:pt x="262721" y="56542"/>
                </a:lnTo>
                <a:close/>
                <a:moveTo>
                  <a:pt x="274904" y="56542"/>
                </a:moveTo>
                <a:lnTo>
                  <a:pt x="274904" y="62476"/>
                </a:lnTo>
                <a:lnTo>
                  <a:pt x="268968" y="62476"/>
                </a:lnTo>
                <a:lnTo>
                  <a:pt x="268968" y="56542"/>
                </a:lnTo>
                <a:close/>
                <a:moveTo>
                  <a:pt x="6251" y="62789"/>
                </a:moveTo>
                <a:lnTo>
                  <a:pt x="6251" y="68725"/>
                </a:lnTo>
                <a:lnTo>
                  <a:pt x="315" y="68725"/>
                </a:lnTo>
                <a:lnTo>
                  <a:pt x="315" y="62789"/>
                </a:lnTo>
                <a:close/>
                <a:moveTo>
                  <a:pt x="12498" y="62789"/>
                </a:moveTo>
                <a:lnTo>
                  <a:pt x="12498" y="68725"/>
                </a:lnTo>
                <a:lnTo>
                  <a:pt x="6562" y="68725"/>
                </a:lnTo>
                <a:lnTo>
                  <a:pt x="6562" y="62789"/>
                </a:lnTo>
                <a:close/>
                <a:moveTo>
                  <a:pt x="18745" y="62789"/>
                </a:moveTo>
                <a:lnTo>
                  <a:pt x="18745" y="68725"/>
                </a:lnTo>
                <a:lnTo>
                  <a:pt x="12810" y="68725"/>
                </a:lnTo>
                <a:lnTo>
                  <a:pt x="12810" y="62789"/>
                </a:lnTo>
                <a:close/>
                <a:moveTo>
                  <a:pt x="24992" y="62789"/>
                </a:moveTo>
                <a:lnTo>
                  <a:pt x="24992" y="68725"/>
                </a:lnTo>
                <a:lnTo>
                  <a:pt x="19058" y="68725"/>
                </a:lnTo>
                <a:lnTo>
                  <a:pt x="19058" y="62789"/>
                </a:lnTo>
                <a:close/>
                <a:moveTo>
                  <a:pt x="31242" y="62789"/>
                </a:moveTo>
                <a:lnTo>
                  <a:pt x="31242" y="68725"/>
                </a:lnTo>
                <a:lnTo>
                  <a:pt x="25305" y="68725"/>
                </a:lnTo>
                <a:lnTo>
                  <a:pt x="25305" y="62789"/>
                </a:lnTo>
                <a:close/>
                <a:moveTo>
                  <a:pt x="37489" y="62789"/>
                </a:moveTo>
                <a:lnTo>
                  <a:pt x="37489" y="68725"/>
                </a:lnTo>
                <a:lnTo>
                  <a:pt x="31553" y="68725"/>
                </a:lnTo>
                <a:lnTo>
                  <a:pt x="31553" y="62789"/>
                </a:lnTo>
                <a:close/>
                <a:moveTo>
                  <a:pt x="43737" y="62789"/>
                </a:moveTo>
                <a:lnTo>
                  <a:pt x="43737" y="68725"/>
                </a:lnTo>
                <a:lnTo>
                  <a:pt x="37802" y="68725"/>
                </a:lnTo>
                <a:lnTo>
                  <a:pt x="37802" y="62789"/>
                </a:lnTo>
                <a:close/>
                <a:moveTo>
                  <a:pt x="49985" y="62789"/>
                </a:moveTo>
                <a:lnTo>
                  <a:pt x="49985" y="68725"/>
                </a:lnTo>
                <a:lnTo>
                  <a:pt x="44049" y="68725"/>
                </a:lnTo>
                <a:lnTo>
                  <a:pt x="44049" y="62789"/>
                </a:lnTo>
                <a:close/>
                <a:moveTo>
                  <a:pt x="56232" y="62789"/>
                </a:moveTo>
                <a:lnTo>
                  <a:pt x="56232" y="68725"/>
                </a:lnTo>
                <a:lnTo>
                  <a:pt x="50296" y="68725"/>
                </a:lnTo>
                <a:lnTo>
                  <a:pt x="50296" y="62789"/>
                </a:lnTo>
                <a:close/>
                <a:moveTo>
                  <a:pt x="62480" y="62789"/>
                </a:moveTo>
                <a:lnTo>
                  <a:pt x="62480" y="68725"/>
                </a:lnTo>
                <a:lnTo>
                  <a:pt x="56545" y="68725"/>
                </a:lnTo>
                <a:lnTo>
                  <a:pt x="56545" y="62789"/>
                </a:lnTo>
                <a:close/>
                <a:moveTo>
                  <a:pt x="68727" y="62789"/>
                </a:moveTo>
                <a:lnTo>
                  <a:pt x="68727" y="68725"/>
                </a:lnTo>
                <a:lnTo>
                  <a:pt x="62792" y="68725"/>
                </a:lnTo>
                <a:lnTo>
                  <a:pt x="62792" y="62789"/>
                </a:lnTo>
                <a:close/>
                <a:moveTo>
                  <a:pt x="74975" y="62789"/>
                </a:moveTo>
                <a:lnTo>
                  <a:pt x="74975" y="68725"/>
                </a:lnTo>
                <a:lnTo>
                  <a:pt x="69039" y="68725"/>
                </a:lnTo>
                <a:lnTo>
                  <a:pt x="69039" y="62789"/>
                </a:lnTo>
                <a:close/>
                <a:moveTo>
                  <a:pt x="81223" y="62789"/>
                </a:moveTo>
                <a:lnTo>
                  <a:pt x="81223" y="68725"/>
                </a:lnTo>
                <a:lnTo>
                  <a:pt x="75286" y="68725"/>
                </a:lnTo>
                <a:lnTo>
                  <a:pt x="75286" y="62789"/>
                </a:lnTo>
                <a:close/>
                <a:moveTo>
                  <a:pt x="87470" y="62789"/>
                </a:moveTo>
                <a:lnTo>
                  <a:pt x="87470" y="68725"/>
                </a:lnTo>
                <a:lnTo>
                  <a:pt x="81535" y="68725"/>
                </a:lnTo>
                <a:lnTo>
                  <a:pt x="81535" y="62789"/>
                </a:lnTo>
                <a:close/>
                <a:moveTo>
                  <a:pt x="93718" y="62789"/>
                </a:moveTo>
                <a:lnTo>
                  <a:pt x="93718" y="68725"/>
                </a:lnTo>
                <a:lnTo>
                  <a:pt x="87784" y="68725"/>
                </a:lnTo>
                <a:lnTo>
                  <a:pt x="87784" y="62789"/>
                </a:lnTo>
                <a:close/>
                <a:moveTo>
                  <a:pt x="99967" y="62789"/>
                </a:moveTo>
                <a:lnTo>
                  <a:pt x="99967" y="68725"/>
                </a:lnTo>
                <a:lnTo>
                  <a:pt x="94031" y="68725"/>
                </a:lnTo>
                <a:lnTo>
                  <a:pt x="94031" y="62789"/>
                </a:lnTo>
                <a:close/>
                <a:moveTo>
                  <a:pt x="106214" y="62789"/>
                </a:moveTo>
                <a:lnTo>
                  <a:pt x="106214" y="68725"/>
                </a:lnTo>
                <a:lnTo>
                  <a:pt x="100278" y="68725"/>
                </a:lnTo>
                <a:lnTo>
                  <a:pt x="100278" y="62789"/>
                </a:lnTo>
                <a:close/>
                <a:moveTo>
                  <a:pt x="112461" y="62789"/>
                </a:moveTo>
                <a:lnTo>
                  <a:pt x="112461" y="68725"/>
                </a:lnTo>
                <a:lnTo>
                  <a:pt x="106527" y="68725"/>
                </a:lnTo>
                <a:lnTo>
                  <a:pt x="106527" y="62789"/>
                </a:lnTo>
                <a:close/>
                <a:moveTo>
                  <a:pt x="118710" y="62789"/>
                </a:moveTo>
                <a:lnTo>
                  <a:pt x="118710" y="68725"/>
                </a:lnTo>
                <a:lnTo>
                  <a:pt x="112774" y="68725"/>
                </a:lnTo>
                <a:lnTo>
                  <a:pt x="112774" y="62789"/>
                </a:lnTo>
                <a:close/>
                <a:moveTo>
                  <a:pt x="124957" y="62789"/>
                </a:moveTo>
                <a:lnTo>
                  <a:pt x="124957" y="68725"/>
                </a:lnTo>
                <a:lnTo>
                  <a:pt x="119021" y="68725"/>
                </a:lnTo>
                <a:lnTo>
                  <a:pt x="119021" y="62789"/>
                </a:lnTo>
                <a:close/>
                <a:moveTo>
                  <a:pt x="131204" y="62789"/>
                </a:moveTo>
                <a:lnTo>
                  <a:pt x="131204" y="68725"/>
                </a:lnTo>
                <a:lnTo>
                  <a:pt x="125270" y="68725"/>
                </a:lnTo>
                <a:lnTo>
                  <a:pt x="125270" y="62789"/>
                </a:lnTo>
                <a:close/>
                <a:moveTo>
                  <a:pt x="137451" y="62789"/>
                </a:moveTo>
                <a:lnTo>
                  <a:pt x="137451" y="68725"/>
                </a:lnTo>
                <a:lnTo>
                  <a:pt x="131517" y="68725"/>
                </a:lnTo>
                <a:lnTo>
                  <a:pt x="131517" y="62789"/>
                </a:lnTo>
                <a:close/>
                <a:moveTo>
                  <a:pt x="143702" y="62789"/>
                </a:moveTo>
                <a:lnTo>
                  <a:pt x="143702" y="68725"/>
                </a:lnTo>
                <a:lnTo>
                  <a:pt x="137766" y="68725"/>
                </a:lnTo>
                <a:lnTo>
                  <a:pt x="137766" y="62789"/>
                </a:lnTo>
                <a:close/>
                <a:moveTo>
                  <a:pt x="149949" y="62789"/>
                </a:moveTo>
                <a:lnTo>
                  <a:pt x="149949" y="68725"/>
                </a:lnTo>
                <a:lnTo>
                  <a:pt x="144015" y="68725"/>
                </a:lnTo>
                <a:lnTo>
                  <a:pt x="144015" y="62789"/>
                </a:lnTo>
                <a:close/>
                <a:moveTo>
                  <a:pt x="156196" y="62789"/>
                </a:moveTo>
                <a:lnTo>
                  <a:pt x="156196" y="68725"/>
                </a:lnTo>
                <a:lnTo>
                  <a:pt x="150262" y="68725"/>
                </a:lnTo>
                <a:lnTo>
                  <a:pt x="150262" y="62789"/>
                </a:lnTo>
                <a:close/>
                <a:moveTo>
                  <a:pt x="162445" y="62789"/>
                </a:moveTo>
                <a:lnTo>
                  <a:pt x="162445" y="68725"/>
                </a:lnTo>
                <a:lnTo>
                  <a:pt x="156509" y="68725"/>
                </a:lnTo>
                <a:lnTo>
                  <a:pt x="156509" y="62789"/>
                </a:lnTo>
                <a:close/>
                <a:moveTo>
                  <a:pt x="168692" y="62789"/>
                </a:moveTo>
                <a:lnTo>
                  <a:pt x="168692" y="68725"/>
                </a:lnTo>
                <a:lnTo>
                  <a:pt x="162756" y="68725"/>
                </a:lnTo>
                <a:lnTo>
                  <a:pt x="162756" y="62789"/>
                </a:lnTo>
                <a:close/>
                <a:moveTo>
                  <a:pt x="174939" y="62789"/>
                </a:moveTo>
                <a:lnTo>
                  <a:pt x="174939" y="68725"/>
                </a:lnTo>
                <a:lnTo>
                  <a:pt x="169005" y="68725"/>
                </a:lnTo>
                <a:lnTo>
                  <a:pt x="169005" y="62789"/>
                </a:lnTo>
                <a:close/>
                <a:moveTo>
                  <a:pt x="181186" y="62789"/>
                </a:moveTo>
                <a:lnTo>
                  <a:pt x="181186" y="68725"/>
                </a:lnTo>
                <a:lnTo>
                  <a:pt x="175252" y="68725"/>
                </a:lnTo>
                <a:lnTo>
                  <a:pt x="175252" y="62789"/>
                </a:lnTo>
                <a:close/>
                <a:moveTo>
                  <a:pt x="187435" y="62789"/>
                </a:moveTo>
                <a:lnTo>
                  <a:pt x="187435" y="68725"/>
                </a:lnTo>
                <a:lnTo>
                  <a:pt x="181499" y="68725"/>
                </a:lnTo>
                <a:lnTo>
                  <a:pt x="181499" y="62789"/>
                </a:lnTo>
                <a:close/>
                <a:moveTo>
                  <a:pt x="193684" y="62789"/>
                </a:moveTo>
                <a:lnTo>
                  <a:pt x="193684" y="68725"/>
                </a:lnTo>
                <a:lnTo>
                  <a:pt x="187749" y="68725"/>
                </a:lnTo>
                <a:lnTo>
                  <a:pt x="187749" y="62789"/>
                </a:lnTo>
                <a:close/>
                <a:moveTo>
                  <a:pt x="199931" y="62789"/>
                </a:moveTo>
                <a:lnTo>
                  <a:pt x="199931" y="68725"/>
                </a:lnTo>
                <a:lnTo>
                  <a:pt x="193996" y="68725"/>
                </a:lnTo>
                <a:lnTo>
                  <a:pt x="193996" y="62789"/>
                </a:lnTo>
                <a:close/>
                <a:moveTo>
                  <a:pt x="206180" y="62789"/>
                </a:moveTo>
                <a:lnTo>
                  <a:pt x="206180" y="68725"/>
                </a:lnTo>
                <a:lnTo>
                  <a:pt x="200244" y="68725"/>
                </a:lnTo>
                <a:lnTo>
                  <a:pt x="200244" y="62789"/>
                </a:lnTo>
                <a:close/>
                <a:moveTo>
                  <a:pt x="212427" y="62789"/>
                </a:moveTo>
                <a:lnTo>
                  <a:pt x="212427" y="68725"/>
                </a:lnTo>
                <a:lnTo>
                  <a:pt x="206491" y="68725"/>
                </a:lnTo>
                <a:lnTo>
                  <a:pt x="206491" y="62789"/>
                </a:lnTo>
                <a:close/>
                <a:moveTo>
                  <a:pt x="218674" y="62789"/>
                </a:moveTo>
                <a:lnTo>
                  <a:pt x="218674" y="68725"/>
                </a:lnTo>
                <a:lnTo>
                  <a:pt x="212739" y="68725"/>
                </a:lnTo>
                <a:lnTo>
                  <a:pt x="212739" y="62789"/>
                </a:lnTo>
                <a:close/>
                <a:moveTo>
                  <a:pt x="224921" y="62789"/>
                </a:moveTo>
                <a:lnTo>
                  <a:pt x="224921" y="68725"/>
                </a:lnTo>
                <a:lnTo>
                  <a:pt x="218987" y="68725"/>
                </a:lnTo>
                <a:lnTo>
                  <a:pt x="218987" y="62789"/>
                </a:lnTo>
                <a:close/>
                <a:moveTo>
                  <a:pt x="231170" y="62789"/>
                </a:moveTo>
                <a:lnTo>
                  <a:pt x="231170" y="68725"/>
                </a:lnTo>
                <a:lnTo>
                  <a:pt x="225234" y="68725"/>
                </a:lnTo>
                <a:lnTo>
                  <a:pt x="225234" y="62789"/>
                </a:lnTo>
                <a:close/>
                <a:moveTo>
                  <a:pt x="237417" y="62789"/>
                </a:moveTo>
                <a:lnTo>
                  <a:pt x="237417" y="68725"/>
                </a:lnTo>
                <a:lnTo>
                  <a:pt x="231481" y="68725"/>
                </a:lnTo>
                <a:lnTo>
                  <a:pt x="231481" y="62789"/>
                </a:lnTo>
                <a:close/>
                <a:moveTo>
                  <a:pt x="243664" y="62789"/>
                </a:moveTo>
                <a:lnTo>
                  <a:pt x="243664" y="68725"/>
                </a:lnTo>
                <a:lnTo>
                  <a:pt x="237729" y="68725"/>
                </a:lnTo>
                <a:lnTo>
                  <a:pt x="237729" y="62789"/>
                </a:lnTo>
                <a:close/>
                <a:moveTo>
                  <a:pt x="249911" y="62789"/>
                </a:moveTo>
                <a:lnTo>
                  <a:pt x="249911" y="68725"/>
                </a:lnTo>
                <a:lnTo>
                  <a:pt x="243977" y="68725"/>
                </a:lnTo>
                <a:lnTo>
                  <a:pt x="243977" y="62789"/>
                </a:lnTo>
                <a:close/>
                <a:moveTo>
                  <a:pt x="256161" y="62789"/>
                </a:moveTo>
                <a:lnTo>
                  <a:pt x="256161" y="68725"/>
                </a:lnTo>
                <a:lnTo>
                  <a:pt x="250225" y="68725"/>
                </a:lnTo>
                <a:lnTo>
                  <a:pt x="250225" y="62789"/>
                </a:lnTo>
                <a:close/>
                <a:moveTo>
                  <a:pt x="262409" y="62789"/>
                </a:moveTo>
                <a:lnTo>
                  <a:pt x="262409" y="68725"/>
                </a:lnTo>
                <a:lnTo>
                  <a:pt x="256474" y="68725"/>
                </a:lnTo>
                <a:lnTo>
                  <a:pt x="256474" y="62789"/>
                </a:lnTo>
                <a:close/>
                <a:moveTo>
                  <a:pt x="268656" y="62789"/>
                </a:moveTo>
                <a:lnTo>
                  <a:pt x="268656" y="68725"/>
                </a:lnTo>
                <a:lnTo>
                  <a:pt x="262721" y="68725"/>
                </a:lnTo>
                <a:lnTo>
                  <a:pt x="262721" y="62789"/>
                </a:lnTo>
                <a:close/>
                <a:moveTo>
                  <a:pt x="274904" y="62789"/>
                </a:moveTo>
                <a:lnTo>
                  <a:pt x="274904" y="68725"/>
                </a:lnTo>
                <a:lnTo>
                  <a:pt x="268968" y="68725"/>
                </a:lnTo>
                <a:lnTo>
                  <a:pt x="268968" y="62789"/>
                </a:lnTo>
                <a:close/>
                <a:moveTo>
                  <a:pt x="6251" y="69036"/>
                </a:moveTo>
                <a:lnTo>
                  <a:pt x="6251" y="74972"/>
                </a:lnTo>
                <a:lnTo>
                  <a:pt x="315" y="74972"/>
                </a:lnTo>
                <a:lnTo>
                  <a:pt x="315" y="69036"/>
                </a:lnTo>
                <a:close/>
                <a:moveTo>
                  <a:pt x="12498" y="69036"/>
                </a:moveTo>
                <a:lnTo>
                  <a:pt x="12498" y="74972"/>
                </a:lnTo>
                <a:lnTo>
                  <a:pt x="6562" y="74972"/>
                </a:lnTo>
                <a:lnTo>
                  <a:pt x="6562" y="69036"/>
                </a:lnTo>
                <a:close/>
                <a:moveTo>
                  <a:pt x="18745" y="69036"/>
                </a:moveTo>
                <a:lnTo>
                  <a:pt x="18745" y="74972"/>
                </a:lnTo>
                <a:lnTo>
                  <a:pt x="12810" y="74972"/>
                </a:lnTo>
                <a:lnTo>
                  <a:pt x="12810" y="69036"/>
                </a:lnTo>
                <a:close/>
                <a:moveTo>
                  <a:pt x="24992" y="69036"/>
                </a:moveTo>
                <a:lnTo>
                  <a:pt x="24992" y="74972"/>
                </a:lnTo>
                <a:lnTo>
                  <a:pt x="19058" y="74972"/>
                </a:lnTo>
                <a:lnTo>
                  <a:pt x="19058" y="69036"/>
                </a:lnTo>
                <a:close/>
                <a:moveTo>
                  <a:pt x="31242" y="69036"/>
                </a:moveTo>
                <a:lnTo>
                  <a:pt x="31242" y="74972"/>
                </a:lnTo>
                <a:lnTo>
                  <a:pt x="25305" y="74972"/>
                </a:lnTo>
                <a:lnTo>
                  <a:pt x="25305" y="69036"/>
                </a:lnTo>
                <a:close/>
                <a:moveTo>
                  <a:pt x="37489" y="69036"/>
                </a:moveTo>
                <a:lnTo>
                  <a:pt x="37489" y="74972"/>
                </a:lnTo>
                <a:lnTo>
                  <a:pt x="31553" y="74972"/>
                </a:lnTo>
                <a:lnTo>
                  <a:pt x="31553" y="69036"/>
                </a:lnTo>
                <a:close/>
                <a:moveTo>
                  <a:pt x="43737" y="69036"/>
                </a:moveTo>
                <a:lnTo>
                  <a:pt x="43737" y="74972"/>
                </a:lnTo>
                <a:lnTo>
                  <a:pt x="37802" y="74972"/>
                </a:lnTo>
                <a:lnTo>
                  <a:pt x="37802" y="69036"/>
                </a:lnTo>
                <a:close/>
                <a:moveTo>
                  <a:pt x="49985" y="69036"/>
                </a:moveTo>
                <a:lnTo>
                  <a:pt x="49985" y="74972"/>
                </a:lnTo>
                <a:lnTo>
                  <a:pt x="44049" y="74972"/>
                </a:lnTo>
                <a:lnTo>
                  <a:pt x="44049" y="69036"/>
                </a:lnTo>
                <a:close/>
                <a:moveTo>
                  <a:pt x="56232" y="69036"/>
                </a:moveTo>
                <a:lnTo>
                  <a:pt x="56232" y="74972"/>
                </a:lnTo>
                <a:lnTo>
                  <a:pt x="50296" y="74972"/>
                </a:lnTo>
                <a:lnTo>
                  <a:pt x="50296" y="69036"/>
                </a:lnTo>
                <a:close/>
                <a:moveTo>
                  <a:pt x="62480" y="69036"/>
                </a:moveTo>
                <a:lnTo>
                  <a:pt x="62480" y="74972"/>
                </a:lnTo>
                <a:lnTo>
                  <a:pt x="56545" y="74972"/>
                </a:lnTo>
                <a:lnTo>
                  <a:pt x="56545" y="69036"/>
                </a:lnTo>
                <a:close/>
                <a:moveTo>
                  <a:pt x="68727" y="69036"/>
                </a:moveTo>
                <a:lnTo>
                  <a:pt x="68727" y="74972"/>
                </a:lnTo>
                <a:lnTo>
                  <a:pt x="62792" y="74972"/>
                </a:lnTo>
                <a:lnTo>
                  <a:pt x="62792" y="69036"/>
                </a:lnTo>
                <a:close/>
                <a:moveTo>
                  <a:pt x="74975" y="69036"/>
                </a:moveTo>
                <a:lnTo>
                  <a:pt x="74975" y="74972"/>
                </a:lnTo>
                <a:lnTo>
                  <a:pt x="69039" y="74972"/>
                </a:lnTo>
                <a:lnTo>
                  <a:pt x="69039" y="69036"/>
                </a:lnTo>
                <a:close/>
                <a:moveTo>
                  <a:pt x="81223" y="69036"/>
                </a:moveTo>
                <a:lnTo>
                  <a:pt x="81223" y="74972"/>
                </a:lnTo>
                <a:lnTo>
                  <a:pt x="75286" y="74972"/>
                </a:lnTo>
                <a:lnTo>
                  <a:pt x="75286" y="69036"/>
                </a:lnTo>
                <a:close/>
                <a:moveTo>
                  <a:pt x="87470" y="69036"/>
                </a:moveTo>
                <a:lnTo>
                  <a:pt x="87470" y="74972"/>
                </a:lnTo>
                <a:lnTo>
                  <a:pt x="81535" y="74972"/>
                </a:lnTo>
                <a:lnTo>
                  <a:pt x="81535" y="69036"/>
                </a:lnTo>
                <a:close/>
                <a:moveTo>
                  <a:pt x="93718" y="69036"/>
                </a:moveTo>
                <a:lnTo>
                  <a:pt x="93718" y="74972"/>
                </a:lnTo>
                <a:lnTo>
                  <a:pt x="87784" y="74972"/>
                </a:lnTo>
                <a:lnTo>
                  <a:pt x="87784" y="69036"/>
                </a:lnTo>
                <a:close/>
                <a:moveTo>
                  <a:pt x="99967" y="69036"/>
                </a:moveTo>
                <a:lnTo>
                  <a:pt x="99967" y="74972"/>
                </a:lnTo>
                <a:lnTo>
                  <a:pt x="94031" y="74972"/>
                </a:lnTo>
                <a:lnTo>
                  <a:pt x="94031" y="69036"/>
                </a:lnTo>
                <a:close/>
                <a:moveTo>
                  <a:pt x="106214" y="69036"/>
                </a:moveTo>
                <a:lnTo>
                  <a:pt x="106214" y="74972"/>
                </a:lnTo>
                <a:lnTo>
                  <a:pt x="100278" y="74972"/>
                </a:lnTo>
                <a:lnTo>
                  <a:pt x="100278" y="69036"/>
                </a:lnTo>
                <a:close/>
                <a:moveTo>
                  <a:pt x="112461" y="69036"/>
                </a:moveTo>
                <a:lnTo>
                  <a:pt x="112461" y="74972"/>
                </a:lnTo>
                <a:lnTo>
                  <a:pt x="106527" y="74972"/>
                </a:lnTo>
                <a:lnTo>
                  <a:pt x="106527" y="69036"/>
                </a:lnTo>
                <a:close/>
                <a:moveTo>
                  <a:pt x="118710" y="69036"/>
                </a:moveTo>
                <a:lnTo>
                  <a:pt x="118710" y="74972"/>
                </a:lnTo>
                <a:lnTo>
                  <a:pt x="112774" y="74972"/>
                </a:lnTo>
                <a:lnTo>
                  <a:pt x="112774" y="69036"/>
                </a:lnTo>
                <a:close/>
                <a:moveTo>
                  <a:pt x="124957" y="69036"/>
                </a:moveTo>
                <a:lnTo>
                  <a:pt x="124957" y="74972"/>
                </a:lnTo>
                <a:lnTo>
                  <a:pt x="119021" y="74972"/>
                </a:lnTo>
                <a:lnTo>
                  <a:pt x="119021" y="69036"/>
                </a:lnTo>
                <a:close/>
                <a:moveTo>
                  <a:pt x="131204" y="69036"/>
                </a:moveTo>
                <a:lnTo>
                  <a:pt x="131204" y="74972"/>
                </a:lnTo>
                <a:lnTo>
                  <a:pt x="125270" y="74972"/>
                </a:lnTo>
                <a:lnTo>
                  <a:pt x="125270" y="69036"/>
                </a:lnTo>
                <a:close/>
                <a:moveTo>
                  <a:pt x="137451" y="69036"/>
                </a:moveTo>
                <a:lnTo>
                  <a:pt x="137451" y="74972"/>
                </a:lnTo>
                <a:lnTo>
                  <a:pt x="131517" y="74972"/>
                </a:lnTo>
                <a:lnTo>
                  <a:pt x="131517" y="69036"/>
                </a:lnTo>
                <a:close/>
                <a:moveTo>
                  <a:pt x="143702" y="69036"/>
                </a:moveTo>
                <a:lnTo>
                  <a:pt x="143702" y="74972"/>
                </a:lnTo>
                <a:lnTo>
                  <a:pt x="137766" y="74972"/>
                </a:lnTo>
                <a:lnTo>
                  <a:pt x="137766" y="69036"/>
                </a:lnTo>
                <a:close/>
                <a:moveTo>
                  <a:pt x="149949" y="69036"/>
                </a:moveTo>
                <a:lnTo>
                  <a:pt x="149949" y="74972"/>
                </a:lnTo>
                <a:lnTo>
                  <a:pt x="144015" y="74972"/>
                </a:lnTo>
                <a:lnTo>
                  <a:pt x="144015" y="69036"/>
                </a:lnTo>
                <a:close/>
                <a:moveTo>
                  <a:pt x="156196" y="69036"/>
                </a:moveTo>
                <a:lnTo>
                  <a:pt x="156196" y="74972"/>
                </a:lnTo>
                <a:lnTo>
                  <a:pt x="150262" y="74972"/>
                </a:lnTo>
                <a:lnTo>
                  <a:pt x="150262" y="69036"/>
                </a:lnTo>
                <a:close/>
                <a:moveTo>
                  <a:pt x="162445" y="69036"/>
                </a:moveTo>
                <a:lnTo>
                  <a:pt x="162445" y="74972"/>
                </a:lnTo>
                <a:lnTo>
                  <a:pt x="156509" y="74972"/>
                </a:lnTo>
                <a:lnTo>
                  <a:pt x="156509" y="69036"/>
                </a:lnTo>
                <a:close/>
                <a:moveTo>
                  <a:pt x="168692" y="69036"/>
                </a:moveTo>
                <a:lnTo>
                  <a:pt x="168692" y="74972"/>
                </a:lnTo>
                <a:lnTo>
                  <a:pt x="162756" y="74972"/>
                </a:lnTo>
                <a:lnTo>
                  <a:pt x="162756" y="69036"/>
                </a:lnTo>
                <a:close/>
                <a:moveTo>
                  <a:pt x="174939" y="69036"/>
                </a:moveTo>
                <a:lnTo>
                  <a:pt x="174939" y="74972"/>
                </a:lnTo>
                <a:lnTo>
                  <a:pt x="169005" y="74972"/>
                </a:lnTo>
                <a:lnTo>
                  <a:pt x="169005" y="69036"/>
                </a:lnTo>
                <a:close/>
                <a:moveTo>
                  <a:pt x="181186" y="69036"/>
                </a:moveTo>
                <a:lnTo>
                  <a:pt x="181186" y="74972"/>
                </a:lnTo>
                <a:lnTo>
                  <a:pt x="175252" y="74972"/>
                </a:lnTo>
                <a:lnTo>
                  <a:pt x="175252" y="69036"/>
                </a:lnTo>
                <a:close/>
                <a:moveTo>
                  <a:pt x="187435" y="69036"/>
                </a:moveTo>
                <a:lnTo>
                  <a:pt x="187435" y="74972"/>
                </a:lnTo>
                <a:lnTo>
                  <a:pt x="181499" y="74972"/>
                </a:lnTo>
                <a:lnTo>
                  <a:pt x="181499" y="69036"/>
                </a:lnTo>
                <a:close/>
                <a:moveTo>
                  <a:pt x="193684" y="69036"/>
                </a:moveTo>
                <a:lnTo>
                  <a:pt x="193684" y="74972"/>
                </a:lnTo>
                <a:lnTo>
                  <a:pt x="187749" y="74972"/>
                </a:lnTo>
                <a:lnTo>
                  <a:pt x="187749" y="69036"/>
                </a:lnTo>
                <a:close/>
                <a:moveTo>
                  <a:pt x="199931" y="69036"/>
                </a:moveTo>
                <a:lnTo>
                  <a:pt x="199931" y="74972"/>
                </a:lnTo>
                <a:lnTo>
                  <a:pt x="193996" y="74972"/>
                </a:lnTo>
                <a:lnTo>
                  <a:pt x="193996" y="69036"/>
                </a:lnTo>
                <a:close/>
                <a:moveTo>
                  <a:pt x="206180" y="69036"/>
                </a:moveTo>
                <a:lnTo>
                  <a:pt x="206180" y="74972"/>
                </a:lnTo>
                <a:lnTo>
                  <a:pt x="200244" y="74972"/>
                </a:lnTo>
                <a:lnTo>
                  <a:pt x="200244" y="69036"/>
                </a:lnTo>
                <a:close/>
                <a:moveTo>
                  <a:pt x="212427" y="69036"/>
                </a:moveTo>
                <a:lnTo>
                  <a:pt x="212427" y="74972"/>
                </a:lnTo>
                <a:lnTo>
                  <a:pt x="206491" y="74972"/>
                </a:lnTo>
                <a:lnTo>
                  <a:pt x="206491" y="69036"/>
                </a:lnTo>
                <a:close/>
                <a:moveTo>
                  <a:pt x="218674" y="69036"/>
                </a:moveTo>
                <a:lnTo>
                  <a:pt x="218674" y="74972"/>
                </a:lnTo>
                <a:lnTo>
                  <a:pt x="212739" y="74972"/>
                </a:lnTo>
                <a:lnTo>
                  <a:pt x="212739" y="69036"/>
                </a:lnTo>
                <a:close/>
                <a:moveTo>
                  <a:pt x="224921" y="69036"/>
                </a:moveTo>
                <a:lnTo>
                  <a:pt x="224921" y="74972"/>
                </a:lnTo>
                <a:lnTo>
                  <a:pt x="218987" y="74972"/>
                </a:lnTo>
                <a:lnTo>
                  <a:pt x="218987" y="69036"/>
                </a:lnTo>
                <a:close/>
                <a:moveTo>
                  <a:pt x="231170" y="69036"/>
                </a:moveTo>
                <a:lnTo>
                  <a:pt x="231170" y="74972"/>
                </a:lnTo>
                <a:lnTo>
                  <a:pt x="225234" y="74972"/>
                </a:lnTo>
                <a:lnTo>
                  <a:pt x="225234" y="69036"/>
                </a:lnTo>
                <a:close/>
                <a:moveTo>
                  <a:pt x="237417" y="69036"/>
                </a:moveTo>
                <a:lnTo>
                  <a:pt x="237417" y="74972"/>
                </a:lnTo>
                <a:lnTo>
                  <a:pt x="231481" y="74972"/>
                </a:lnTo>
                <a:lnTo>
                  <a:pt x="231481" y="69036"/>
                </a:lnTo>
                <a:close/>
                <a:moveTo>
                  <a:pt x="243664" y="69036"/>
                </a:moveTo>
                <a:lnTo>
                  <a:pt x="243664" y="74972"/>
                </a:lnTo>
                <a:lnTo>
                  <a:pt x="237729" y="74972"/>
                </a:lnTo>
                <a:lnTo>
                  <a:pt x="237729" y="69036"/>
                </a:lnTo>
                <a:close/>
                <a:moveTo>
                  <a:pt x="249911" y="69036"/>
                </a:moveTo>
                <a:lnTo>
                  <a:pt x="249911" y="74972"/>
                </a:lnTo>
                <a:lnTo>
                  <a:pt x="243977" y="74972"/>
                </a:lnTo>
                <a:lnTo>
                  <a:pt x="243977" y="69036"/>
                </a:lnTo>
                <a:close/>
                <a:moveTo>
                  <a:pt x="256161" y="69036"/>
                </a:moveTo>
                <a:lnTo>
                  <a:pt x="256161" y="74972"/>
                </a:lnTo>
                <a:lnTo>
                  <a:pt x="250225" y="74972"/>
                </a:lnTo>
                <a:lnTo>
                  <a:pt x="250225" y="69036"/>
                </a:lnTo>
                <a:close/>
                <a:moveTo>
                  <a:pt x="262409" y="69036"/>
                </a:moveTo>
                <a:lnTo>
                  <a:pt x="262409" y="74972"/>
                </a:lnTo>
                <a:lnTo>
                  <a:pt x="256474" y="74972"/>
                </a:lnTo>
                <a:lnTo>
                  <a:pt x="256474" y="69036"/>
                </a:lnTo>
                <a:close/>
                <a:moveTo>
                  <a:pt x="268656" y="69036"/>
                </a:moveTo>
                <a:lnTo>
                  <a:pt x="268656" y="74972"/>
                </a:lnTo>
                <a:lnTo>
                  <a:pt x="262721" y="74972"/>
                </a:lnTo>
                <a:lnTo>
                  <a:pt x="262721" y="69036"/>
                </a:lnTo>
                <a:close/>
                <a:moveTo>
                  <a:pt x="274904" y="69036"/>
                </a:moveTo>
                <a:lnTo>
                  <a:pt x="274904" y="74972"/>
                </a:lnTo>
                <a:lnTo>
                  <a:pt x="268968" y="74972"/>
                </a:lnTo>
                <a:lnTo>
                  <a:pt x="268968" y="69036"/>
                </a:lnTo>
                <a:close/>
                <a:moveTo>
                  <a:pt x="6251" y="75285"/>
                </a:moveTo>
                <a:lnTo>
                  <a:pt x="6251" y="81219"/>
                </a:lnTo>
                <a:lnTo>
                  <a:pt x="315" y="81219"/>
                </a:lnTo>
                <a:lnTo>
                  <a:pt x="315" y="75285"/>
                </a:lnTo>
                <a:close/>
                <a:moveTo>
                  <a:pt x="12498" y="75285"/>
                </a:moveTo>
                <a:lnTo>
                  <a:pt x="12498" y="81219"/>
                </a:lnTo>
                <a:lnTo>
                  <a:pt x="6562" y="81219"/>
                </a:lnTo>
                <a:lnTo>
                  <a:pt x="6562" y="75285"/>
                </a:lnTo>
                <a:close/>
                <a:moveTo>
                  <a:pt x="18745" y="75285"/>
                </a:moveTo>
                <a:lnTo>
                  <a:pt x="18745" y="81219"/>
                </a:lnTo>
                <a:lnTo>
                  <a:pt x="12810" y="81219"/>
                </a:lnTo>
                <a:lnTo>
                  <a:pt x="12810" y="75285"/>
                </a:lnTo>
                <a:close/>
                <a:moveTo>
                  <a:pt x="24992" y="75285"/>
                </a:moveTo>
                <a:lnTo>
                  <a:pt x="24992" y="81219"/>
                </a:lnTo>
                <a:lnTo>
                  <a:pt x="19058" y="81219"/>
                </a:lnTo>
                <a:lnTo>
                  <a:pt x="19058" y="75285"/>
                </a:lnTo>
                <a:close/>
                <a:moveTo>
                  <a:pt x="31242" y="75285"/>
                </a:moveTo>
                <a:lnTo>
                  <a:pt x="31242" y="81219"/>
                </a:lnTo>
                <a:lnTo>
                  <a:pt x="25305" y="81219"/>
                </a:lnTo>
                <a:lnTo>
                  <a:pt x="25305" y="75285"/>
                </a:lnTo>
                <a:close/>
                <a:moveTo>
                  <a:pt x="37489" y="75285"/>
                </a:moveTo>
                <a:lnTo>
                  <a:pt x="37489" y="81219"/>
                </a:lnTo>
                <a:lnTo>
                  <a:pt x="31553" y="81219"/>
                </a:lnTo>
                <a:lnTo>
                  <a:pt x="31553" y="75285"/>
                </a:lnTo>
                <a:close/>
                <a:moveTo>
                  <a:pt x="43737" y="75285"/>
                </a:moveTo>
                <a:lnTo>
                  <a:pt x="43737" y="81219"/>
                </a:lnTo>
                <a:lnTo>
                  <a:pt x="37802" y="81219"/>
                </a:lnTo>
                <a:lnTo>
                  <a:pt x="37802" y="75285"/>
                </a:lnTo>
                <a:close/>
                <a:moveTo>
                  <a:pt x="49985" y="75285"/>
                </a:moveTo>
                <a:lnTo>
                  <a:pt x="49985" y="81219"/>
                </a:lnTo>
                <a:lnTo>
                  <a:pt x="44049" y="81219"/>
                </a:lnTo>
                <a:lnTo>
                  <a:pt x="44049" y="75285"/>
                </a:lnTo>
                <a:close/>
                <a:moveTo>
                  <a:pt x="56232" y="75285"/>
                </a:moveTo>
                <a:lnTo>
                  <a:pt x="56232" y="81219"/>
                </a:lnTo>
                <a:lnTo>
                  <a:pt x="50296" y="81219"/>
                </a:lnTo>
                <a:lnTo>
                  <a:pt x="50296" y="75285"/>
                </a:lnTo>
                <a:close/>
                <a:moveTo>
                  <a:pt x="62480" y="75285"/>
                </a:moveTo>
                <a:lnTo>
                  <a:pt x="62480" y="81219"/>
                </a:lnTo>
                <a:lnTo>
                  <a:pt x="56545" y="81219"/>
                </a:lnTo>
                <a:lnTo>
                  <a:pt x="56545" y="75285"/>
                </a:lnTo>
                <a:close/>
                <a:moveTo>
                  <a:pt x="68727" y="75285"/>
                </a:moveTo>
                <a:lnTo>
                  <a:pt x="68727" y="81219"/>
                </a:lnTo>
                <a:lnTo>
                  <a:pt x="62792" y="81219"/>
                </a:lnTo>
                <a:lnTo>
                  <a:pt x="62792" y="75285"/>
                </a:lnTo>
                <a:close/>
                <a:moveTo>
                  <a:pt x="74975" y="75285"/>
                </a:moveTo>
                <a:lnTo>
                  <a:pt x="74975" y="81219"/>
                </a:lnTo>
                <a:lnTo>
                  <a:pt x="69039" y="81219"/>
                </a:lnTo>
                <a:lnTo>
                  <a:pt x="69039" y="75285"/>
                </a:lnTo>
                <a:close/>
                <a:moveTo>
                  <a:pt x="81223" y="75285"/>
                </a:moveTo>
                <a:lnTo>
                  <a:pt x="81223" y="81219"/>
                </a:lnTo>
                <a:lnTo>
                  <a:pt x="75286" y="81219"/>
                </a:lnTo>
                <a:lnTo>
                  <a:pt x="75286" y="75285"/>
                </a:lnTo>
                <a:close/>
                <a:moveTo>
                  <a:pt x="87470" y="75285"/>
                </a:moveTo>
                <a:lnTo>
                  <a:pt x="87470" y="81219"/>
                </a:lnTo>
                <a:lnTo>
                  <a:pt x="81535" y="81219"/>
                </a:lnTo>
                <a:lnTo>
                  <a:pt x="81535" y="75285"/>
                </a:lnTo>
                <a:close/>
                <a:moveTo>
                  <a:pt x="93718" y="75285"/>
                </a:moveTo>
                <a:lnTo>
                  <a:pt x="93718" y="81219"/>
                </a:lnTo>
                <a:lnTo>
                  <a:pt x="87784" y="81219"/>
                </a:lnTo>
                <a:lnTo>
                  <a:pt x="87784" y="75285"/>
                </a:lnTo>
                <a:close/>
                <a:moveTo>
                  <a:pt x="99967" y="75285"/>
                </a:moveTo>
                <a:lnTo>
                  <a:pt x="99967" y="81219"/>
                </a:lnTo>
                <a:lnTo>
                  <a:pt x="94031" y="81219"/>
                </a:lnTo>
                <a:lnTo>
                  <a:pt x="94031" y="75285"/>
                </a:lnTo>
                <a:close/>
                <a:moveTo>
                  <a:pt x="106214" y="75285"/>
                </a:moveTo>
                <a:lnTo>
                  <a:pt x="106214" y="81219"/>
                </a:lnTo>
                <a:lnTo>
                  <a:pt x="100278" y="81219"/>
                </a:lnTo>
                <a:lnTo>
                  <a:pt x="100278" y="75285"/>
                </a:lnTo>
                <a:close/>
                <a:moveTo>
                  <a:pt x="112461" y="75285"/>
                </a:moveTo>
                <a:lnTo>
                  <a:pt x="112461" y="81219"/>
                </a:lnTo>
                <a:lnTo>
                  <a:pt x="106527" y="81219"/>
                </a:lnTo>
                <a:lnTo>
                  <a:pt x="106527" y="75285"/>
                </a:lnTo>
                <a:close/>
                <a:moveTo>
                  <a:pt x="118710" y="75285"/>
                </a:moveTo>
                <a:lnTo>
                  <a:pt x="118710" y="81219"/>
                </a:lnTo>
                <a:lnTo>
                  <a:pt x="112774" y="81219"/>
                </a:lnTo>
                <a:lnTo>
                  <a:pt x="112774" y="75285"/>
                </a:lnTo>
                <a:close/>
                <a:moveTo>
                  <a:pt x="124957" y="75285"/>
                </a:moveTo>
                <a:lnTo>
                  <a:pt x="124957" y="81219"/>
                </a:lnTo>
                <a:lnTo>
                  <a:pt x="119021" y="81219"/>
                </a:lnTo>
                <a:lnTo>
                  <a:pt x="119021" y="75285"/>
                </a:lnTo>
                <a:close/>
                <a:moveTo>
                  <a:pt x="131204" y="75285"/>
                </a:moveTo>
                <a:lnTo>
                  <a:pt x="131204" y="81219"/>
                </a:lnTo>
                <a:lnTo>
                  <a:pt x="125270" y="81219"/>
                </a:lnTo>
                <a:lnTo>
                  <a:pt x="125270" y="75285"/>
                </a:lnTo>
                <a:close/>
                <a:moveTo>
                  <a:pt x="137451" y="75285"/>
                </a:moveTo>
                <a:lnTo>
                  <a:pt x="137451" y="81219"/>
                </a:lnTo>
                <a:lnTo>
                  <a:pt x="131517" y="81219"/>
                </a:lnTo>
                <a:lnTo>
                  <a:pt x="131517" y="75285"/>
                </a:lnTo>
                <a:close/>
                <a:moveTo>
                  <a:pt x="143702" y="75285"/>
                </a:moveTo>
                <a:lnTo>
                  <a:pt x="143702" y="81219"/>
                </a:lnTo>
                <a:lnTo>
                  <a:pt x="137766" y="81219"/>
                </a:lnTo>
                <a:lnTo>
                  <a:pt x="137766" y="75285"/>
                </a:lnTo>
                <a:close/>
                <a:moveTo>
                  <a:pt x="149949" y="75285"/>
                </a:moveTo>
                <a:lnTo>
                  <a:pt x="149949" y="81219"/>
                </a:lnTo>
                <a:lnTo>
                  <a:pt x="144015" y="81219"/>
                </a:lnTo>
                <a:lnTo>
                  <a:pt x="144015" y="75285"/>
                </a:lnTo>
                <a:close/>
                <a:moveTo>
                  <a:pt x="156196" y="75285"/>
                </a:moveTo>
                <a:lnTo>
                  <a:pt x="156196" y="81219"/>
                </a:lnTo>
                <a:lnTo>
                  <a:pt x="150262" y="81219"/>
                </a:lnTo>
                <a:lnTo>
                  <a:pt x="150262" y="75285"/>
                </a:lnTo>
                <a:close/>
                <a:moveTo>
                  <a:pt x="162445" y="75285"/>
                </a:moveTo>
                <a:lnTo>
                  <a:pt x="162445" y="81219"/>
                </a:lnTo>
                <a:lnTo>
                  <a:pt x="156509" y="81219"/>
                </a:lnTo>
                <a:lnTo>
                  <a:pt x="156509" y="75285"/>
                </a:lnTo>
                <a:close/>
                <a:moveTo>
                  <a:pt x="168692" y="75285"/>
                </a:moveTo>
                <a:lnTo>
                  <a:pt x="168692" y="81219"/>
                </a:lnTo>
                <a:lnTo>
                  <a:pt x="162756" y="81219"/>
                </a:lnTo>
                <a:lnTo>
                  <a:pt x="162756" y="75285"/>
                </a:lnTo>
                <a:close/>
                <a:moveTo>
                  <a:pt x="174939" y="75285"/>
                </a:moveTo>
                <a:lnTo>
                  <a:pt x="174939" y="81219"/>
                </a:lnTo>
                <a:lnTo>
                  <a:pt x="169005" y="81219"/>
                </a:lnTo>
                <a:lnTo>
                  <a:pt x="169005" y="75285"/>
                </a:lnTo>
                <a:close/>
                <a:moveTo>
                  <a:pt x="181186" y="75285"/>
                </a:moveTo>
                <a:lnTo>
                  <a:pt x="181186" y="81219"/>
                </a:lnTo>
                <a:lnTo>
                  <a:pt x="175252" y="81219"/>
                </a:lnTo>
                <a:lnTo>
                  <a:pt x="175252" y="75285"/>
                </a:lnTo>
                <a:close/>
                <a:moveTo>
                  <a:pt x="187435" y="75285"/>
                </a:moveTo>
                <a:lnTo>
                  <a:pt x="187435" y="81219"/>
                </a:lnTo>
                <a:lnTo>
                  <a:pt x="181499" y="81219"/>
                </a:lnTo>
                <a:lnTo>
                  <a:pt x="181499" y="75285"/>
                </a:lnTo>
                <a:close/>
                <a:moveTo>
                  <a:pt x="193684" y="75285"/>
                </a:moveTo>
                <a:lnTo>
                  <a:pt x="193684" y="81219"/>
                </a:lnTo>
                <a:lnTo>
                  <a:pt x="187749" y="81219"/>
                </a:lnTo>
                <a:lnTo>
                  <a:pt x="187749" y="75285"/>
                </a:lnTo>
                <a:close/>
                <a:moveTo>
                  <a:pt x="199931" y="75285"/>
                </a:moveTo>
                <a:lnTo>
                  <a:pt x="199931" y="81219"/>
                </a:lnTo>
                <a:lnTo>
                  <a:pt x="193996" y="81219"/>
                </a:lnTo>
                <a:lnTo>
                  <a:pt x="193996" y="75285"/>
                </a:lnTo>
                <a:close/>
                <a:moveTo>
                  <a:pt x="206180" y="75285"/>
                </a:moveTo>
                <a:lnTo>
                  <a:pt x="206180" y="81219"/>
                </a:lnTo>
                <a:lnTo>
                  <a:pt x="200244" y="81219"/>
                </a:lnTo>
                <a:lnTo>
                  <a:pt x="200244" y="75285"/>
                </a:lnTo>
                <a:close/>
                <a:moveTo>
                  <a:pt x="212427" y="75285"/>
                </a:moveTo>
                <a:lnTo>
                  <a:pt x="212427" y="81219"/>
                </a:lnTo>
                <a:lnTo>
                  <a:pt x="206491" y="81219"/>
                </a:lnTo>
                <a:lnTo>
                  <a:pt x="206491" y="75285"/>
                </a:lnTo>
                <a:close/>
                <a:moveTo>
                  <a:pt x="218674" y="75285"/>
                </a:moveTo>
                <a:lnTo>
                  <a:pt x="218674" y="81219"/>
                </a:lnTo>
                <a:lnTo>
                  <a:pt x="212739" y="81219"/>
                </a:lnTo>
                <a:lnTo>
                  <a:pt x="212739" y="75285"/>
                </a:lnTo>
                <a:close/>
                <a:moveTo>
                  <a:pt x="224921" y="75285"/>
                </a:moveTo>
                <a:lnTo>
                  <a:pt x="224921" y="81219"/>
                </a:lnTo>
                <a:lnTo>
                  <a:pt x="218987" y="81219"/>
                </a:lnTo>
                <a:lnTo>
                  <a:pt x="218987" y="75285"/>
                </a:lnTo>
                <a:close/>
                <a:moveTo>
                  <a:pt x="231170" y="75285"/>
                </a:moveTo>
                <a:lnTo>
                  <a:pt x="231170" y="81219"/>
                </a:lnTo>
                <a:lnTo>
                  <a:pt x="225234" y="81219"/>
                </a:lnTo>
                <a:lnTo>
                  <a:pt x="225234" y="75285"/>
                </a:lnTo>
                <a:close/>
                <a:moveTo>
                  <a:pt x="237417" y="75285"/>
                </a:moveTo>
                <a:lnTo>
                  <a:pt x="237417" y="81219"/>
                </a:lnTo>
                <a:lnTo>
                  <a:pt x="231481" y="81219"/>
                </a:lnTo>
                <a:lnTo>
                  <a:pt x="231481" y="75285"/>
                </a:lnTo>
                <a:close/>
                <a:moveTo>
                  <a:pt x="243664" y="75285"/>
                </a:moveTo>
                <a:lnTo>
                  <a:pt x="243664" y="81219"/>
                </a:lnTo>
                <a:lnTo>
                  <a:pt x="237729" y="81219"/>
                </a:lnTo>
                <a:lnTo>
                  <a:pt x="237729" y="75285"/>
                </a:lnTo>
                <a:close/>
                <a:moveTo>
                  <a:pt x="249911" y="75285"/>
                </a:moveTo>
                <a:lnTo>
                  <a:pt x="249911" y="81219"/>
                </a:lnTo>
                <a:lnTo>
                  <a:pt x="243977" y="81219"/>
                </a:lnTo>
                <a:lnTo>
                  <a:pt x="243977" y="75285"/>
                </a:lnTo>
                <a:close/>
                <a:moveTo>
                  <a:pt x="256161" y="75285"/>
                </a:moveTo>
                <a:lnTo>
                  <a:pt x="256161" y="81219"/>
                </a:lnTo>
                <a:lnTo>
                  <a:pt x="250225" y="81219"/>
                </a:lnTo>
                <a:lnTo>
                  <a:pt x="250225" y="75285"/>
                </a:lnTo>
                <a:close/>
                <a:moveTo>
                  <a:pt x="262409" y="75285"/>
                </a:moveTo>
                <a:lnTo>
                  <a:pt x="262409" y="81219"/>
                </a:lnTo>
                <a:lnTo>
                  <a:pt x="256474" y="81219"/>
                </a:lnTo>
                <a:lnTo>
                  <a:pt x="256474" y="75285"/>
                </a:lnTo>
                <a:close/>
                <a:moveTo>
                  <a:pt x="268656" y="75285"/>
                </a:moveTo>
                <a:lnTo>
                  <a:pt x="268656" y="81219"/>
                </a:lnTo>
                <a:lnTo>
                  <a:pt x="262721" y="81219"/>
                </a:lnTo>
                <a:lnTo>
                  <a:pt x="262721" y="75285"/>
                </a:lnTo>
                <a:close/>
                <a:moveTo>
                  <a:pt x="274904" y="75285"/>
                </a:moveTo>
                <a:lnTo>
                  <a:pt x="274904" y="81219"/>
                </a:lnTo>
                <a:lnTo>
                  <a:pt x="268968" y="81219"/>
                </a:lnTo>
                <a:lnTo>
                  <a:pt x="268968" y="75285"/>
                </a:lnTo>
                <a:close/>
                <a:moveTo>
                  <a:pt x="6251" y="81532"/>
                </a:moveTo>
                <a:lnTo>
                  <a:pt x="6251" y="87466"/>
                </a:lnTo>
                <a:lnTo>
                  <a:pt x="315" y="87466"/>
                </a:lnTo>
                <a:lnTo>
                  <a:pt x="315" y="81532"/>
                </a:lnTo>
                <a:close/>
                <a:moveTo>
                  <a:pt x="12498" y="81532"/>
                </a:moveTo>
                <a:lnTo>
                  <a:pt x="12498" y="87466"/>
                </a:lnTo>
                <a:lnTo>
                  <a:pt x="6562" y="87466"/>
                </a:lnTo>
                <a:lnTo>
                  <a:pt x="6562" y="81532"/>
                </a:lnTo>
                <a:close/>
                <a:moveTo>
                  <a:pt x="18745" y="81532"/>
                </a:moveTo>
                <a:lnTo>
                  <a:pt x="18745" y="87466"/>
                </a:lnTo>
                <a:lnTo>
                  <a:pt x="12810" y="87466"/>
                </a:lnTo>
                <a:lnTo>
                  <a:pt x="12810" y="81532"/>
                </a:lnTo>
                <a:close/>
                <a:moveTo>
                  <a:pt x="24992" y="81532"/>
                </a:moveTo>
                <a:lnTo>
                  <a:pt x="24992" y="87466"/>
                </a:lnTo>
                <a:lnTo>
                  <a:pt x="19058" y="87466"/>
                </a:lnTo>
                <a:lnTo>
                  <a:pt x="19058" y="81532"/>
                </a:lnTo>
                <a:close/>
                <a:moveTo>
                  <a:pt x="31242" y="81532"/>
                </a:moveTo>
                <a:lnTo>
                  <a:pt x="31242" y="87466"/>
                </a:lnTo>
                <a:lnTo>
                  <a:pt x="25305" y="87466"/>
                </a:lnTo>
                <a:lnTo>
                  <a:pt x="25305" y="81532"/>
                </a:lnTo>
                <a:close/>
                <a:moveTo>
                  <a:pt x="37489" y="81532"/>
                </a:moveTo>
                <a:lnTo>
                  <a:pt x="37489" y="87466"/>
                </a:lnTo>
                <a:lnTo>
                  <a:pt x="31553" y="87466"/>
                </a:lnTo>
                <a:lnTo>
                  <a:pt x="31553" y="81532"/>
                </a:lnTo>
                <a:close/>
                <a:moveTo>
                  <a:pt x="43737" y="81532"/>
                </a:moveTo>
                <a:lnTo>
                  <a:pt x="43737" y="87466"/>
                </a:lnTo>
                <a:lnTo>
                  <a:pt x="37802" y="87466"/>
                </a:lnTo>
                <a:lnTo>
                  <a:pt x="37802" y="81532"/>
                </a:lnTo>
                <a:close/>
                <a:moveTo>
                  <a:pt x="49985" y="81532"/>
                </a:moveTo>
                <a:lnTo>
                  <a:pt x="49985" y="87466"/>
                </a:lnTo>
                <a:lnTo>
                  <a:pt x="44049" y="87466"/>
                </a:lnTo>
                <a:lnTo>
                  <a:pt x="44049" y="81532"/>
                </a:lnTo>
                <a:close/>
                <a:moveTo>
                  <a:pt x="56232" y="81532"/>
                </a:moveTo>
                <a:lnTo>
                  <a:pt x="56232" y="87466"/>
                </a:lnTo>
                <a:lnTo>
                  <a:pt x="50296" y="87466"/>
                </a:lnTo>
                <a:lnTo>
                  <a:pt x="50296" y="81532"/>
                </a:lnTo>
                <a:close/>
                <a:moveTo>
                  <a:pt x="62480" y="81532"/>
                </a:moveTo>
                <a:lnTo>
                  <a:pt x="62480" y="87466"/>
                </a:lnTo>
                <a:lnTo>
                  <a:pt x="56545" y="87466"/>
                </a:lnTo>
                <a:lnTo>
                  <a:pt x="56545" y="81532"/>
                </a:lnTo>
                <a:close/>
                <a:moveTo>
                  <a:pt x="68727" y="81532"/>
                </a:moveTo>
                <a:lnTo>
                  <a:pt x="68727" y="87466"/>
                </a:lnTo>
                <a:lnTo>
                  <a:pt x="62792" y="87466"/>
                </a:lnTo>
                <a:lnTo>
                  <a:pt x="62792" y="81532"/>
                </a:lnTo>
                <a:close/>
                <a:moveTo>
                  <a:pt x="74975" y="81532"/>
                </a:moveTo>
                <a:lnTo>
                  <a:pt x="74975" y="87466"/>
                </a:lnTo>
                <a:lnTo>
                  <a:pt x="69039" y="87466"/>
                </a:lnTo>
                <a:lnTo>
                  <a:pt x="69039" y="81532"/>
                </a:lnTo>
                <a:close/>
                <a:moveTo>
                  <a:pt x="81223" y="81532"/>
                </a:moveTo>
                <a:lnTo>
                  <a:pt x="81223" y="87466"/>
                </a:lnTo>
                <a:lnTo>
                  <a:pt x="75286" y="87466"/>
                </a:lnTo>
                <a:lnTo>
                  <a:pt x="75286" y="81532"/>
                </a:lnTo>
                <a:close/>
                <a:moveTo>
                  <a:pt x="87470" y="81532"/>
                </a:moveTo>
                <a:lnTo>
                  <a:pt x="87470" y="87466"/>
                </a:lnTo>
                <a:lnTo>
                  <a:pt x="81535" y="87466"/>
                </a:lnTo>
                <a:lnTo>
                  <a:pt x="81535" y="81532"/>
                </a:lnTo>
                <a:close/>
                <a:moveTo>
                  <a:pt x="93718" y="81532"/>
                </a:moveTo>
                <a:lnTo>
                  <a:pt x="93718" y="87466"/>
                </a:lnTo>
                <a:lnTo>
                  <a:pt x="87784" y="87466"/>
                </a:lnTo>
                <a:lnTo>
                  <a:pt x="87784" y="81532"/>
                </a:lnTo>
                <a:close/>
                <a:moveTo>
                  <a:pt x="99967" y="81532"/>
                </a:moveTo>
                <a:lnTo>
                  <a:pt x="99967" y="87466"/>
                </a:lnTo>
                <a:lnTo>
                  <a:pt x="94031" y="87466"/>
                </a:lnTo>
                <a:lnTo>
                  <a:pt x="94031" y="81532"/>
                </a:lnTo>
                <a:close/>
                <a:moveTo>
                  <a:pt x="106214" y="81532"/>
                </a:moveTo>
                <a:lnTo>
                  <a:pt x="106214" y="87466"/>
                </a:lnTo>
                <a:lnTo>
                  <a:pt x="100278" y="87466"/>
                </a:lnTo>
                <a:lnTo>
                  <a:pt x="100278" y="81532"/>
                </a:lnTo>
                <a:close/>
                <a:moveTo>
                  <a:pt x="112461" y="81532"/>
                </a:moveTo>
                <a:lnTo>
                  <a:pt x="112461" y="87466"/>
                </a:lnTo>
                <a:lnTo>
                  <a:pt x="106527" y="87466"/>
                </a:lnTo>
                <a:lnTo>
                  <a:pt x="106527" y="81532"/>
                </a:lnTo>
                <a:close/>
                <a:moveTo>
                  <a:pt x="118710" y="81532"/>
                </a:moveTo>
                <a:lnTo>
                  <a:pt x="118710" y="87466"/>
                </a:lnTo>
                <a:lnTo>
                  <a:pt x="112774" y="87466"/>
                </a:lnTo>
                <a:lnTo>
                  <a:pt x="112774" y="81532"/>
                </a:lnTo>
                <a:close/>
                <a:moveTo>
                  <a:pt x="124957" y="81532"/>
                </a:moveTo>
                <a:lnTo>
                  <a:pt x="124957" y="87466"/>
                </a:lnTo>
                <a:lnTo>
                  <a:pt x="119021" y="87466"/>
                </a:lnTo>
                <a:lnTo>
                  <a:pt x="119021" y="81532"/>
                </a:lnTo>
                <a:close/>
                <a:moveTo>
                  <a:pt x="131204" y="81532"/>
                </a:moveTo>
                <a:lnTo>
                  <a:pt x="131204" y="87466"/>
                </a:lnTo>
                <a:lnTo>
                  <a:pt x="125270" y="87466"/>
                </a:lnTo>
                <a:lnTo>
                  <a:pt x="125270" y="81532"/>
                </a:lnTo>
                <a:close/>
                <a:moveTo>
                  <a:pt x="137451" y="81532"/>
                </a:moveTo>
                <a:lnTo>
                  <a:pt x="137451" y="87466"/>
                </a:lnTo>
                <a:lnTo>
                  <a:pt x="131517" y="87466"/>
                </a:lnTo>
                <a:lnTo>
                  <a:pt x="131517" y="81532"/>
                </a:lnTo>
                <a:close/>
                <a:moveTo>
                  <a:pt x="143702" y="81532"/>
                </a:moveTo>
                <a:lnTo>
                  <a:pt x="143702" y="87466"/>
                </a:lnTo>
                <a:lnTo>
                  <a:pt x="137766" y="87466"/>
                </a:lnTo>
                <a:lnTo>
                  <a:pt x="137766" y="81532"/>
                </a:lnTo>
                <a:close/>
                <a:moveTo>
                  <a:pt x="149949" y="81532"/>
                </a:moveTo>
                <a:lnTo>
                  <a:pt x="149949" y="87466"/>
                </a:lnTo>
                <a:lnTo>
                  <a:pt x="144015" y="87466"/>
                </a:lnTo>
                <a:lnTo>
                  <a:pt x="144015" y="81532"/>
                </a:lnTo>
                <a:close/>
                <a:moveTo>
                  <a:pt x="156196" y="81532"/>
                </a:moveTo>
                <a:lnTo>
                  <a:pt x="156196" y="87466"/>
                </a:lnTo>
                <a:lnTo>
                  <a:pt x="150262" y="87466"/>
                </a:lnTo>
                <a:lnTo>
                  <a:pt x="150262" y="81532"/>
                </a:lnTo>
                <a:close/>
                <a:moveTo>
                  <a:pt x="162445" y="81532"/>
                </a:moveTo>
                <a:lnTo>
                  <a:pt x="162445" y="87466"/>
                </a:lnTo>
                <a:lnTo>
                  <a:pt x="156509" y="87466"/>
                </a:lnTo>
                <a:lnTo>
                  <a:pt x="156509" y="81532"/>
                </a:lnTo>
                <a:close/>
                <a:moveTo>
                  <a:pt x="168692" y="81532"/>
                </a:moveTo>
                <a:lnTo>
                  <a:pt x="168692" y="87466"/>
                </a:lnTo>
                <a:lnTo>
                  <a:pt x="162756" y="87466"/>
                </a:lnTo>
                <a:lnTo>
                  <a:pt x="162756" y="81532"/>
                </a:lnTo>
                <a:close/>
                <a:moveTo>
                  <a:pt x="174939" y="81532"/>
                </a:moveTo>
                <a:lnTo>
                  <a:pt x="174939" y="87466"/>
                </a:lnTo>
                <a:lnTo>
                  <a:pt x="169005" y="87466"/>
                </a:lnTo>
                <a:lnTo>
                  <a:pt x="169005" y="81532"/>
                </a:lnTo>
                <a:close/>
                <a:moveTo>
                  <a:pt x="181186" y="81532"/>
                </a:moveTo>
                <a:lnTo>
                  <a:pt x="181186" y="87466"/>
                </a:lnTo>
                <a:lnTo>
                  <a:pt x="175252" y="87466"/>
                </a:lnTo>
                <a:lnTo>
                  <a:pt x="175252" y="81532"/>
                </a:lnTo>
                <a:close/>
                <a:moveTo>
                  <a:pt x="187435" y="81532"/>
                </a:moveTo>
                <a:lnTo>
                  <a:pt x="187435" y="87466"/>
                </a:lnTo>
                <a:lnTo>
                  <a:pt x="181499" y="87466"/>
                </a:lnTo>
                <a:lnTo>
                  <a:pt x="181499" y="81532"/>
                </a:lnTo>
                <a:close/>
                <a:moveTo>
                  <a:pt x="193684" y="81532"/>
                </a:moveTo>
                <a:lnTo>
                  <a:pt x="193684" y="87466"/>
                </a:lnTo>
                <a:lnTo>
                  <a:pt x="187749" y="87466"/>
                </a:lnTo>
                <a:lnTo>
                  <a:pt x="187749" y="81532"/>
                </a:lnTo>
                <a:close/>
                <a:moveTo>
                  <a:pt x="199931" y="81532"/>
                </a:moveTo>
                <a:lnTo>
                  <a:pt x="199931" y="87466"/>
                </a:lnTo>
                <a:lnTo>
                  <a:pt x="193996" y="87466"/>
                </a:lnTo>
                <a:lnTo>
                  <a:pt x="193996" y="81532"/>
                </a:lnTo>
                <a:close/>
                <a:moveTo>
                  <a:pt x="206180" y="81532"/>
                </a:moveTo>
                <a:lnTo>
                  <a:pt x="206180" y="87466"/>
                </a:lnTo>
                <a:lnTo>
                  <a:pt x="200244" y="87466"/>
                </a:lnTo>
                <a:lnTo>
                  <a:pt x="200244" y="81532"/>
                </a:lnTo>
                <a:close/>
                <a:moveTo>
                  <a:pt x="212427" y="81532"/>
                </a:moveTo>
                <a:lnTo>
                  <a:pt x="212427" y="87466"/>
                </a:lnTo>
                <a:lnTo>
                  <a:pt x="206491" y="87466"/>
                </a:lnTo>
                <a:lnTo>
                  <a:pt x="206491" y="81532"/>
                </a:lnTo>
                <a:close/>
                <a:moveTo>
                  <a:pt x="218674" y="81532"/>
                </a:moveTo>
                <a:lnTo>
                  <a:pt x="218674" y="87466"/>
                </a:lnTo>
                <a:lnTo>
                  <a:pt x="212739" y="87466"/>
                </a:lnTo>
                <a:lnTo>
                  <a:pt x="212739" y="81532"/>
                </a:lnTo>
                <a:close/>
                <a:moveTo>
                  <a:pt x="224921" y="81532"/>
                </a:moveTo>
                <a:lnTo>
                  <a:pt x="224921" y="87466"/>
                </a:lnTo>
                <a:lnTo>
                  <a:pt x="218987" y="87466"/>
                </a:lnTo>
                <a:lnTo>
                  <a:pt x="218987" y="81532"/>
                </a:lnTo>
                <a:close/>
                <a:moveTo>
                  <a:pt x="231170" y="81532"/>
                </a:moveTo>
                <a:lnTo>
                  <a:pt x="231170" y="87466"/>
                </a:lnTo>
                <a:lnTo>
                  <a:pt x="225234" y="87466"/>
                </a:lnTo>
                <a:lnTo>
                  <a:pt x="225234" y="81532"/>
                </a:lnTo>
                <a:close/>
                <a:moveTo>
                  <a:pt x="237417" y="81532"/>
                </a:moveTo>
                <a:lnTo>
                  <a:pt x="237417" y="87466"/>
                </a:lnTo>
                <a:lnTo>
                  <a:pt x="231481" y="87466"/>
                </a:lnTo>
                <a:lnTo>
                  <a:pt x="231481" y="81532"/>
                </a:lnTo>
                <a:close/>
                <a:moveTo>
                  <a:pt x="243664" y="81532"/>
                </a:moveTo>
                <a:lnTo>
                  <a:pt x="243664" y="87466"/>
                </a:lnTo>
                <a:lnTo>
                  <a:pt x="237729" y="87466"/>
                </a:lnTo>
                <a:lnTo>
                  <a:pt x="237729" y="81532"/>
                </a:lnTo>
                <a:close/>
                <a:moveTo>
                  <a:pt x="249911" y="81532"/>
                </a:moveTo>
                <a:lnTo>
                  <a:pt x="249911" y="87466"/>
                </a:lnTo>
                <a:lnTo>
                  <a:pt x="243977" y="87466"/>
                </a:lnTo>
                <a:lnTo>
                  <a:pt x="243977" y="81532"/>
                </a:lnTo>
                <a:close/>
                <a:moveTo>
                  <a:pt x="256161" y="81532"/>
                </a:moveTo>
                <a:lnTo>
                  <a:pt x="256161" y="87466"/>
                </a:lnTo>
                <a:lnTo>
                  <a:pt x="250225" y="87466"/>
                </a:lnTo>
                <a:lnTo>
                  <a:pt x="250225" y="81532"/>
                </a:lnTo>
                <a:close/>
                <a:moveTo>
                  <a:pt x="262409" y="81532"/>
                </a:moveTo>
                <a:lnTo>
                  <a:pt x="262409" y="87466"/>
                </a:lnTo>
                <a:lnTo>
                  <a:pt x="256474" y="87466"/>
                </a:lnTo>
                <a:lnTo>
                  <a:pt x="256474" y="81532"/>
                </a:lnTo>
                <a:close/>
                <a:moveTo>
                  <a:pt x="268656" y="81532"/>
                </a:moveTo>
                <a:lnTo>
                  <a:pt x="268656" y="87466"/>
                </a:lnTo>
                <a:lnTo>
                  <a:pt x="262721" y="87466"/>
                </a:lnTo>
                <a:lnTo>
                  <a:pt x="262721" y="81532"/>
                </a:lnTo>
                <a:close/>
                <a:moveTo>
                  <a:pt x="274904" y="81532"/>
                </a:moveTo>
                <a:lnTo>
                  <a:pt x="274904" y="87466"/>
                </a:lnTo>
                <a:lnTo>
                  <a:pt x="268968" y="87466"/>
                </a:lnTo>
                <a:lnTo>
                  <a:pt x="268968" y="81532"/>
                </a:lnTo>
                <a:close/>
                <a:moveTo>
                  <a:pt x="6251" y="87779"/>
                </a:moveTo>
                <a:lnTo>
                  <a:pt x="6251" y="93713"/>
                </a:lnTo>
                <a:lnTo>
                  <a:pt x="315" y="93713"/>
                </a:lnTo>
                <a:lnTo>
                  <a:pt x="315" y="87779"/>
                </a:lnTo>
                <a:close/>
                <a:moveTo>
                  <a:pt x="12498" y="87779"/>
                </a:moveTo>
                <a:lnTo>
                  <a:pt x="12498" y="93713"/>
                </a:lnTo>
                <a:lnTo>
                  <a:pt x="6562" y="93713"/>
                </a:lnTo>
                <a:lnTo>
                  <a:pt x="6562" y="87779"/>
                </a:lnTo>
                <a:close/>
                <a:moveTo>
                  <a:pt x="18745" y="87779"/>
                </a:moveTo>
                <a:lnTo>
                  <a:pt x="18745" y="93713"/>
                </a:lnTo>
                <a:lnTo>
                  <a:pt x="12810" y="93713"/>
                </a:lnTo>
                <a:lnTo>
                  <a:pt x="12810" y="87779"/>
                </a:lnTo>
                <a:close/>
                <a:moveTo>
                  <a:pt x="24992" y="87779"/>
                </a:moveTo>
                <a:lnTo>
                  <a:pt x="24992" y="93713"/>
                </a:lnTo>
                <a:lnTo>
                  <a:pt x="19058" y="93713"/>
                </a:lnTo>
                <a:lnTo>
                  <a:pt x="19058" y="87779"/>
                </a:lnTo>
                <a:close/>
                <a:moveTo>
                  <a:pt x="31242" y="87779"/>
                </a:moveTo>
                <a:lnTo>
                  <a:pt x="31242" y="93713"/>
                </a:lnTo>
                <a:lnTo>
                  <a:pt x="25305" y="93713"/>
                </a:lnTo>
                <a:lnTo>
                  <a:pt x="25305" y="87779"/>
                </a:lnTo>
                <a:close/>
                <a:moveTo>
                  <a:pt x="37489" y="87779"/>
                </a:moveTo>
                <a:lnTo>
                  <a:pt x="37489" y="93713"/>
                </a:lnTo>
                <a:lnTo>
                  <a:pt x="31553" y="93713"/>
                </a:lnTo>
                <a:lnTo>
                  <a:pt x="31553" y="87779"/>
                </a:lnTo>
                <a:close/>
                <a:moveTo>
                  <a:pt x="43737" y="87779"/>
                </a:moveTo>
                <a:lnTo>
                  <a:pt x="43737" y="93713"/>
                </a:lnTo>
                <a:lnTo>
                  <a:pt x="37802" y="93713"/>
                </a:lnTo>
                <a:lnTo>
                  <a:pt x="37802" y="87779"/>
                </a:lnTo>
                <a:close/>
                <a:moveTo>
                  <a:pt x="49985" y="87779"/>
                </a:moveTo>
                <a:lnTo>
                  <a:pt x="49985" y="93713"/>
                </a:lnTo>
                <a:lnTo>
                  <a:pt x="44049" y="93713"/>
                </a:lnTo>
                <a:lnTo>
                  <a:pt x="44049" y="87779"/>
                </a:lnTo>
                <a:close/>
                <a:moveTo>
                  <a:pt x="56232" y="87779"/>
                </a:moveTo>
                <a:lnTo>
                  <a:pt x="56232" y="93713"/>
                </a:lnTo>
                <a:lnTo>
                  <a:pt x="50296" y="93713"/>
                </a:lnTo>
                <a:lnTo>
                  <a:pt x="50296" y="87779"/>
                </a:lnTo>
                <a:close/>
                <a:moveTo>
                  <a:pt x="62480" y="87779"/>
                </a:moveTo>
                <a:lnTo>
                  <a:pt x="62480" y="93713"/>
                </a:lnTo>
                <a:lnTo>
                  <a:pt x="56545" y="93713"/>
                </a:lnTo>
                <a:lnTo>
                  <a:pt x="56545" y="87779"/>
                </a:lnTo>
                <a:close/>
                <a:moveTo>
                  <a:pt x="68727" y="87779"/>
                </a:moveTo>
                <a:lnTo>
                  <a:pt x="68727" y="93713"/>
                </a:lnTo>
                <a:lnTo>
                  <a:pt x="62792" y="93713"/>
                </a:lnTo>
                <a:lnTo>
                  <a:pt x="62792" y="87779"/>
                </a:lnTo>
                <a:close/>
                <a:moveTo>
                  <a:pt x="74975" y="87779"/>
                </a:moveTo>
                <a:lnTo>
                  <a:pt x="74975" y="93713"/>
                </a:lnTo>
                <a:lnTo>
                  <a:pt x="69039" y="93713"/>
                </a:lnTo>
                <a:lnTo>
                  <a:pt x="69039" y="87779"/>
                </a:lnTo>
                <a:close/>
                <a:moveTo>
                  <a:pt x="81223" y="87779"/>
                </a:moveTo>
                <a:lnTo>
                  <a:pt x="81223" y="93713"/>
                </a:lnTo>
                <a:lnTo>
                  <a:pt x="75286" y="93713"/>
                </a:lnTo>
                <a:lnTo>
                  <a:pt x="75286" y="87779"/>
                </a:lnTo>
                <a:close/>
                <a:moveTo>
                  <a:pt x="87470" y="87779"/>
                </a:moveTo>
                <a:lnTo>
                  <a:pt x="87470" y="93713"/>
                </a:lnTo>
                <a:lnTo>
                  <a:pt x="81535" y="93713"/>
                </a:lnTo>
                <a:lnTo>
                  <a:pt x="81535" y="87779"/>
                </a:lnTo>
                <a:close/>
                <a:moveTo>
                  <a:pt x="93718" y="87779"/>
                </a:moveTo>
                <a:lnTo>
                  <a:pt x="93718" y="93713"/>
                </a:lnTo>
                <a:lnTo>
                  <a:pt x="87784" y="93713"/>
                </a:lnTo>
                <a:lnTo>
                  <a:pt x="87784" y="87779"/>
                </a:lnTo>
                <a:close/>
                <a:moveTo>
                  <a:pt x="162445" y="87779"/>
                </a:moveTo>
                <a:lnTo>
                  <a:pt x="162445" y="93713"/>
                </a:lnTo>
                <a:lnTo>
                  <a:pt x="156509" y="93713"/>
                </a:lnTo>
                <a:lnTo>
                  <a:pt x="156509" y="87779"/>
                </a:lnTo>
                <a:close/>
                <a:moveTo>
                  <a:pt x="168692" y="87779"/>
                </a:moveTo>
                <a:lnTo>
                  <a:pt x="168692" y="93713"/>
                </a:lnTo>
                <a:lnTo>
                  <a:pt x="162756" y="93713"/>
                </a:lnTo>
                <a:lnTo>
                  <a:pt x="162756" y="87779"/>
                </a:lnTo>
                <a:close/>
                <a:moveTo>
                  <a:pt x="174939" y="87779"/>
                </a:moveTo>
                <a:lnTo>
                  <a:pt x="174939" y="93713"/>
                </a:lnTo>
                <a:lnTo>
                  <a:pt x="169005" y="93713"/>
                </a:lnTo>
                <a:lnTo>
                  <a:pt x="169005" y="87779"/>
                </a:lnTo>
                <a:close/>
                <a:moveTo>
                  <a:pt x="181186" y="87779"/>
                </a:moveTo>
                <a:lnTo>
                  <a:pt x="181186" y="93713"/>
                </a:lnTo>
                <a:lnTo>
                  <a:pt x="175252" y="93713"/>
                </a:lnTo>
                <a:lnTo>
                  <a:pt x="175252" y="87779"/>
                </a:lnTo>
                <a:close/>
                <a:moveTo>
                  <a:pt x="187435" y="87779"/>
                </a:moveTo>
                <a:lnTo>
                  <a:pt x="187435" y="93713"/>
                </a:lnTo>
                <a:lnTo>
                  <a:pt x="181499" y="93713"/>
                </a:lnTo>
                <a:lnTo>
                  <a:pt x="181499" y="87779"/>
                </a:lnTo>
                <a:close/>
                <a:moveTo>
                  <a:pt x="193684" y="87779"/>
                </a:moveTo>
                <a:lnTo>
                  <a:pt x="193684" y="93713"/>
                </a:lnTo>
                <a:lnTo>
                  <a:pt x="187749" y="93713"/>
                </a:lnTo>
                <a:lnTo>
                  <a:pt x="187749" y="87779"/>
                </a:lnTo>
                <a:close/>
                <a:moveTo>
                  <a:pt x="199931" y="87779"/>
                </a:moveTo>
                <a:lnTo>
                  <a:pt x="199931" y="93713"/>
                </a:lnTo>
                <a:lnTo>
                  <a:pt x="193996" y="93713"/>
                </a:lnTo>
                <a:lnTo>
                  <a:pt x="193996" y="87779"/>
                </a:lnTo>
                <a:close/>
                <a:moveTo>
                  <a:pt x="206180" y="87779"/>
                </a:moveTo>
                <a:lnTo>
                  <a:pt x="206180" y="93713"/>
                </a:lnTo>
                <a:lnTo>
                  <a:pt x="200244" y="93713"/>
                </a:lnTo>
                <a:lnTo>
                  <a:pt x="200244" y="87779"/>
                </a:lnTo>
                <a:close/>
                <a:moveTo>
                  <a:pt x="212427" y="87779"/>
                </a:moveTo>
                <a:lnTo>
                  <a:pt x="212427" y="93713"/>
                </a:lnTo>
                <a:lnTo>
                  <a:pt x="206491" y="93713"/>
                </a:lnTo>
                <a:lnTo>
                  <a:pt x="206491" y="87779"/>
                </a:lnTo>
                <a:close/>
                <a:moveTo>
                  <a:pt x="99967" y="87781"/>
                </a:moveTo>
                <a:lnTo>
                  <a:pt x="99967" y="93717"/>
                </a:lnTo>
                <a:lnTo>
                  <a:pt x="94031" y="93717"/>
                </a:lnTo>
                <a:lnTo>
                  <a:pt x="94031" y="87781"/>
                </a:lnTo>
                <a:close/>
                <a:moveTo>
                  <a:pt x="106214" y="87781"/>
                </a:moveTo>
                <a:lnTo>
                  <a:pt x="106214" y="93717"/>
                </a:lnTo>
                <a:lnTo>
                  <a:pt x="100278" y="93717"/>
                </a:lnTo>
                <a:lnTo>
                  <a:pt x="100278" y="87781"/>
                </a:lnTo>
                <a:close/>
                <a:moveTo>
                  <a:pt x="112461" y="87781"/>
                </a:moveTo>
                <a:lnTo>
                  <a:pt x="112461" y="93717"/>
                </a:lnTo>
                <a:lnTo>
                  <a:pt x="106527" y="93717"/>
                </a:lnTo>
                <a:lnTo>
                  <a:pt x="106527" y="87781"/>
                </a:lnTo>
                <a:close/>
                <a:moveTo>
                  <a:pt x="118710" y="87781"/>
                </a:moveTo>
                <a:lnTo>
                  <a:pt x="118710" y="93717"/>
                </a:lnTo>
                <a:lnTo>
                  <a:pt x="112774" y="93717"/>
                </a:lnTo>
                <a:lnTo>
                  <a:pt x="112774" y="87781"/>
                </a:lnTo>
                <a:close/>
                <a:moveTo>
                  <a:pt x="124957" y="87781"/>
                </a:moveTo>
                <a:lnTo>
                  <a:pt x="124957" y="93717"/>
                </a:lnTo>
                <a:lnTo>
                  <a:pt x="119021" y="93717"/>
                </a:lnTo>
                <a:lnTo>
                  <a:pt x="119021" y="87781"/>
                </a:lnTo>
                <a:close/>
                <a:moveTo>
                  <a:pt x="131204" y="87781"/>
                </a:moveTo>
                <a:lnTo>
                  <a:pt x="131204" y="93717"/>
                </a:lnTo>
                <a:lnTo>
                  <a:pt x="125270" y="93717"/>
                </a:lnTo>
                <a:lnTo>
                  <a:pt x="125270" y="87781"/>
                </a:lnTo>
                <a:close/>
                <a:moveTo>
                  <a:pt x="137451" y="87781"/>
                </a:moveTo>
                <a:lnTo>
                  <a:pt x="137451" y="93717"/>
                </a:lnTo>
                <a:lnTo>
                  <a:pt x="131517" y="93717"/>
                </a:lnTo>
                <a:lnTo>
                  <a:pt x="131517" y="87781"/>
                </a:lnTo>
                <a:close/>
                <a:moveTo>
                  <a:pt x="143702" y="87781"/>
                </a:moveTo>
                <a:lnTo>
                  <a:pt x="143702" y="93717"/>
                </a:lnTo>
                <a:lnTo>
                  <a:pt x="137766" y="93717"/>
                </a:lnTo>
                <a:lnTo>
                  <a:pt x="137766" y="87781"/>
                </a:lnTo>
                <a:close/>
                <a:moveTo>
                  <a:pt x="149949" y="87781"/>
                </a:moveTo>
                <a:lnTo>
                  <a:pt x="149949" y="93717"/>
                </a:lnTo>
                <a:lnTo>
                  <a:pt x="144015" y="93717"/>
                </a:lnTo>
                <a:lnTo>
                  <a:pt x="144015" y="87781"/>
                </a:lnTo>
                <a:close/>
                <a:moveTo>
                  <a:pt x="156196" y="87781"/>
                </a:moveTo>
                <a:lnTo>
                  <a:pt x="156196" y="93717"/>
                </a:lnTo>
                <a:lnTo>
                  <a:pt x="150262" y="93717"/>
                </a:lnTo>
                <a:lnTo>
                  <a:pt x="150262" y="87781"/>
                </a:lnTo>
                <a:close/>
                <a:moveTo>
                  <a:pt x="218674" y="87781"/>
                </a:moveTo>
                <a:lnTo>
                  <a:pt x="218674" y="93717"/>
                </a:lnTo>
                <a:lnTo>
                  <a:pt x="212739" y="93717"/>
                </a:lnTo>
                <a:lnTo>
                  <a:pt x="212739" y="87781"/>
                </a:lnTo>
                <a:close/>
                <a:moveTo>
                  <a:pt x="224921" y="87781"/>
                </a:moveTo>
                <a:lnTo>
                  <a:pt x="224921" y="93717"/>
                </a:lnTo>
                <a:lnTo>
                  <a:pt x="218987" y="93717"/>
                </a:lnTo>
                <a:lnTo>
                  <a:pt x="218987" y="87781"/>
                </a:lnTo>
                <a:close/>
                <a:moveTo>
                  <a:pt x="231170" y="87781"/>
                </a:moveTo>
                <a:lnTo>
                  <a:pt x="231170" y="93717"/>
                </a:lnTo>
                <a:lnTo>
                  <a:pt x="225234" y="93717"/>
                </a:lnTo>
                <a:lnTo>
                  <a:pt x="225234" y="87781"/>
                </a:lnTo>
                <a:close/>
                <a:moveTo>
                  <a:pt x="237417" y="87781"/>
                </a:moveTo>
                <a:lnTo>
                  <a:pt x="237417" y="93717"/>
                </a:lnTo>
                <a:lnTo>
                  <a:pt x="231481" y="93717"/>
                </a:lnTo>
                <a:lnTo>
                  <a:pt x="231481" y="87781"/>
                </a:lnTo>
                <a:close/>
                <a:moveTo>
                  <a:pt x="243664" y="87781"/>
                </a:moveTo>
                <a:lnTo>
                  <a:pt x="243664" y="93717"/>
                </a:lnTo>
                <a:lnTo>
                  <a:pt x="237729" y="93717"/>
                </a:lnTo>
                <a:lnTo>
                  <a:pt x="237729" y="87781"/>
                </a:lnTo>
                <a:close/>
                <a:moveTo>
                  <a:pt x="249911" y="87781"/>
                </a:moveTo>
                <a:lnTo>
                  <a:pt x="249911" y="93717"/>
                </a:lnTo>
                <a:lnTo>
                  <a:pt x="243977" y="93717"/>
                </a:lnTo>
                <a:lnTo>
                  <a:pt x="243977" y="87781"/>
                </a:lnTo>
                <a:close/>
                <a:moveTo>
                  <a:pt x="256161" y="87781"/>
                </a:moveTo>
                <a:lnTo>
                  <a:pt x="256161" y="93717"/>
                </a:lnTo>
                <a:lnTo>
                  <a:pt x="250225" y="93717"/>
                </a:lnTo>
                <a:lnTo>
                  <a:pt x="250225" y="87781"/>
                </a:lnTo>
                <a:close/>
                <a:moveTo>
                  <a:pt x="262409" y="87781"/>
                </a:moveTo>
                <a:lnTo>
                  <a:pt x="262409" y="93717"/>
                </a:lnTo>
                <a:lnTo>
                  <a:pt x="256474" y="93717"/>
                </a:lnTo>
                <a:lnTo>
                  <a:pt x="256474" y="87781"/>
                </a:lnTo>
                <a:close/>
                <a:moveTo>
                  <a:pt x="268656" y="87781"/>
                </a:moveTo>
                <a:lnTo>
                  <a:pt x="268656" y="93717"/>
                </a:lnTo>
                <a:lnTo>
                  <a:pt x="262721" y="93717"/>
                </a:lnTo>
                <a:lnTo>
                  <a:pt x="262721" y="87781"/>
                </a:lnTo>
                <a:close/>
                <a:moveTo>
                  <a:pt x="274904" y="87781"/>
                </a:moveTo>
                <a:lnTo>
                  <a:pt x="274904" y="93717"/>
                </a:lnTo>
                <a:lnTo>
                  <a:pt x="268968" y="93717"/>
                </a:lnTo>
                <a:lnTo>
                  <a:pt x="268968" y="87781"/>
                </a:lnTo>
                <a:close/>
                <a:moveTo>
                  <a:pt x="6251" y="94028"/>
                </a:moveTo>
                <a:lnTo>
                  <a:pt x="6251" y="99964"/>
                </a:lnTo>
                <a:lnTo>
                  <a:pt x="315" y="99964"/>
                </a:lnTo>
                <a:lnTo>
                  <a:pt x="315" y="94028"/>
                </a:lnTo>
                <a:close/>
                <a:moveTo>
                  <a:pt x="12498" y="94028"/>
                </a:moveTo>
                <a:lnTo>
                  <a:pt x="12498" y="99964"/>
                </a:lnTo>
                <a:lnTo>
                  <a:pt x="6562" y="99964"/>
                </a:lnTo>
                <a:lnTo>
                  <a:pt x="6562" y="94028"/>
                </a:lnTo>
                <a:close/>
                <a:moveTo>
                  <a:pt x="18745" y="94028"/>
                </a:moveTo>
                <a:lnTo>
                  <a:pt x="18745" y="99964"/>
                </a:lnTo>
                <a:lnTo>
                  <a:pt x="12810" y="99964"/>
                </a:lnTo>
                <a:lnTo>
                  <a:pt x="12810" y="94028"/>
                </a:lnTo>
                <a:close/>
                <a:moveTo>
                  <a:pt x="24992" y="94028"/>
                </a:moveTo>
                <a:lnTo>
                  <a:pt x="24992" y="99964"/>
                </a:lnTo>
                <a:lnTo>
                  <a:pt x="19058" y="99964"/>
                </a:lnTo>
                <a:lnTo>
                  <a:pt x="19058" y="94028"/>
                </a:lnTo>
                <a:close/>
                <a:moveTo>
                  <a:pt x="31242" y="94028"/>
                </a:moveTo>
                <a:lnTo>
                  <a:pt x="31242" y="99964"/>
                </a:lnTo>
                <a:lnTo>
                  <a:pt x="25305" y="99964"/>
                </a:lnTo>
                <a:lnTo>
                  <a:pt x="25305" y="94028"/>
                </a:lnTo>
                <a:close/>
                <a:moveTo>
                  <a:pt x="37489" y="94028"/>
                </a:moveTo>
                <a:lnTo>
                  <a:pt x="37489" y="99964"/>
                </a:lnTo>
                <a:lnTo>
                  <a:pt x="31553" y="99964"/>
                </a:lnTo>
                <a:lnTo>
                  <a:pt x="31553" y="94028"/>
                </a:lnTo>
                <a:close/>
                <a:moveTo>
                  <a:pt x="43737" y="94028"/>
                </a:moveTo>
                <a:lnTo>
                  <a:pt x="43737" y="99964"/>
                </a:lnTo>
                <a:lnTo>
                  <a:pt x="37802" y="99964"/>
                </a:lnTo>
                <a:lnTo>
                  <a:pt x="37802" y="94028"/>
                </a:lnTo>
                <a:close/>
                <a:moveTo>
                  <a:pt x="49985" y="94028"/>
                </a:moveTo>
                <a:lnTo>
                  <a:pt x="49985" y="99964"/>
                </a:lnTo>
                <a:lnTo>
                  <a:pt x="44049" y="99964"/>
                </a:lnTo>
                <a:lnTo>
                  <a:pt x="44049" y="94028"/>
                </a:lnTo>
                <a:close/>
                <a:moveTo>
                  <a:pt x="56232" y="94028"/>
                </a:moveTo>
                <a:lnTo>
                  <a:pt x="56232" y="99964"/>
                </a:lnTo>
                <a:lnTo>
                  <a:pt x="50296" y="99964"/>
                </a:lnTo>
                <a:lnTo>
                  <a:pt x="50296" y="94028"/>
                </a:lnTo>
                <a:close/>
                <a:moveTo>
                  <a:pt x="62480" y="94028"/>
                </a:moveTo>
                <a:lnTo>
                  <a:pt x="62480" y="99964"/>
                </a:lnTo>
                <a:lnTo>
                  <a:pt x="56545" y="99964"/>
                </a:lnTo>
                <a:lnTo>
                  <a:pt x="56545" y="94028"/>
                </a:lnTo>
                <a:close/>
                <a:moveTo>
                  <a:pt x="68727" y="94028"/>
                </a:moveTo>
                <a:lnTo>
                  <a:pt x="68727" y="99964"/>
                </a:lnTo>
                <a:lnTo>
                  <a:pt x="62792" y="99964"/>
                </a:lnTo>
                <a:lnTo>
                  <a:pt x="62792" y="94028"/>
                </a:lnTo>
                <a:close/>
                <a:moveTo>
                  <a:pt x="74975" y="94028"/>
                </a:moveTo>
                <a:lnTo>
                  <a:pt x="74975" y="99964"/>
                </a:lnTo>
                <a:lnTo>
                  <a:pt x="69039" y="99964"/>
                </a:lnTo>
                <a:lnTo>
                  <a:pt x="69039" y="94028"/>
                </a:lnTo>
                <a:close/>
                <a:moveTo>
                  <a:pt x="81223" y="94028"/>
                </a:moveTo>
                <a:lnTo>
                  <a:pt x="81223" y="99964"/>
                </a:lnTo>
                <a:lnTo>
                  <a:pt x="75286" y="99964"/>
                </a:lnTo>
                <a:lnTo>
                  <a:pt x="75286" y="94028"/>
                </a:lnTo>
                <a:close/>
                <a:moveTo>
                  <a:pt x="87470" y="94028"/>
                </a:moveTo>
                <a:lnTo>
                  <a:pt x="87470" y="99964"/>
                </a:lnTo>
                <a:lnTo>
                  <a:pt x="81535" y="99964"/>
                </a:lnTo>
                <a:lnTo>
                  <a:pt x="81535" y="94028"/>
                </a:lnTo>
                <a:close/>
                <a:moveTo>
                  <a:pt x="93718" y="94028"/>
                </a:moveTo>
                <a:lnTo>
                  <a:pt x="93718" y="99964"/>
                </a:lnTo>
                <a:lnTo>
                  <a:pt x="87784" y="99964"/>
                </a:lnTo>
                <a:lnTo>
                  <a:pt x="87784" y="94028"/>
                </a:lnTo>
                <a:close/>
                <a:moveTo>
                  <a:pt x="99967" y="94028"/>
                </a:moveTo>
                <a:lnTo>
                  <a:pt x="99967" y="99964"/>
                </a:lnTo>
                <a:lnTo>
                  <a:pt x="94031" y="99964"/>
                </a:lnTo>
                <a:lnTo>
                  <a:pt x="94031" y="94028"/>
                </a:lnTo>
                <a:close/>
                <a:moveTo>
                  <a:pt x="106214" y="94029"/>
                </a:moveTo>
                <a:lnTo>
                  <a:pt x="106214" y="99964"/>
                </a:lnTo>
                <a:lnTo>
                  <a:pt x="100278" y="99964"/>
                </a:lnTo>
                <a:lnTo>
                  <a:pt x="100278" y="94029"/>
                </a:lnTo>
                <a:close/>
                <a:moveTo>
                  <a:pt x="112461" y="94029"/>
                </a:moveTo>
                <a:lnTo>
                  <a:pt x="112461" y="99964"/>
                </a:lnTo>
                <a:lnTo>
                  <a:pt x="106527" y="99964"/>
                </a:lnTo>
                <a:lnTo>
                  <a:pt x="106527" y="94029"/>
                </a:lnTo>
                <a:close/>
                <a:moveTo>
                  <a:pt x="118710" y="94029"/>
                </a:moveTo>
                <a:lnTo>
                  <a:pt x="118710" y="99964"/>
                </a:lnTo>
                <a:lnTo>
                  <a:pt x="112774" y="99964"/>
                </a:lnTo>
                <a:lnTo>
                  <a:pt x="112774" y="94029"/>
                </a:lnTo>
                <a:close/>
                <a:moveTo>
                  <a:pt x="124957" y="94029"/>
                </a:moveTo>
                <a:lnTo>
                  <a:pt x="124957" y="99964"/>
                </a:lnTo>
                <a:lnTo>
                  <a:pt x="119021" y="99964"/>
                </a:lnTo>
                <a:lnTo>
                  <a:pt x="119021" y="94029"/>
                </a:lnTo>
                <a:close/>
                <a:moveTo>
                  <a:pt x="131204" y="94029"/>
                </a:moveTo>
                <a:lnTo>
                  <a:pt x="131204" y="99964"/>
                </a:lnTo>
                <a:lnTo>
                  <a:pt x="125270" y="99964"/>
                </a:lnTo>
                <a:lnTo>
                  <a:pt x="125270" y="94029"/>
                </a:lnTo>
                <a:close/>
                <a:moveTo>
                  <a:pt x="137451" y="94029"/>
                </a:moveTo>
                <a:lnTo>
                  <a:pt x="137451" y="99964"/>
                </a:lnTo>
                <a:lnTo>
                  <a:pt x="131517" y="99964"/>
                </a:lnTo>
                <a:lnTo>
                  <a:pt x="131517" y="94029"/>
                </a:lnTo>
                <a:close/>
                <a:moveTo>
                  <a:pt x="143702" y="94029"/>
                </a:moveTo>
                <a:lnTo>
                  <a:pt x="143702" y="99964"/>
                </a:lnTo>
                <a:lnTo>
                  <a:pt x="137766" y="99964"/>
                </a:lnTo>
                <a:lnTo>
                  <a:pt x="137766" y="94029"/>
                </a:lnTo>
                <a:close/>
                <a:moveTo>
                  <a:pt x="149949" y="94029"/>
                </a:moveTo>
                <a:lnTo>
                  <a:pt x="149949" y="99964"/>
                </a:lnTo>
                <a:lnTo>
                  <a:pt x="144015" y="99964"/>
                </a:lnTo>
                <a:lnTo>
                  <a:pt x="144015" y="94029"/>
                </a:lnTo>
                <a:close/>
                <a:moveTo>
                  <a:pt x="156196" y="94029"/>
                </a:moveTo>
                <a:lnTo>
                  <a:pt x="156196" y="99964"/>
                </a:lnTo>
                <a:lnTo>
                  <a:pt x="150262" y="99964"/>
                </a:lnTo>
                <a:lnTo>
                  <a:pt x="150262" y="94029"/>
                </a:lnTo>
                <a:close/>
                <a:moveTo>
                  <a:pt x="162445" y="94028"/>
                </a:moveTo>
                <a:lnTo>
                  <a:pt x="162445" y="99964"/>
                </a:lnTo>
                <a:lnTo>
                  <a:pt x="156509" y="99964"/>
                </a:lnTo>
                <a:lnTo>
                  <a:pt x="156509" y="94028"/>
                </a:lnTo>
                <a:close/>
                <a:moveTo>
                  <a:pt x="168692" y="94028"/>
                </a:moveTo>
                <a:lnTo>
                  <a:pt x="168692" y="99964"/>
                </a:lnTo>
                <a:lnTo>
                  <a:pt x="162756" y="99964"/>
                </a:lnTo>
                <a:lnTo>
                  <a:pt x="162756" y="94028"/>
                </a:lnTo>
                <a:close/>
                <a:moveTo>
                  <a:pt x="174939" y="94028"/>
                </a:moveTo>
                <a:lnTo>
                  <a:pt x="174939" y="99964"/>
                </a:lnTo>
                <a:lnTo>
                  <a:pt x="169005" y="99964"/>
                </a:lnTo>
                <a:lnTo>
                  <a:pt x="169005" y="94028"/>
                </a:lnTo>
                <a:close/>
                <a:moveTo>
                  <a:pt x="181186" y="94028"/>
                </a:moveTo>
                <a:lnTo>
                  <a:pt x="181186" y="99964"/>
                </a:lnTo>
                <a:lnTo>
                  <a:pt x="175252" y="99964"/>
                </a:lnTo>
                <a:lnTo>
                  <a:pt x="175252" y="94028"/>
                </a:lnTo>
                <a:close/>
                <a:moveTo>
                  <a:pt x="187435" y="94028"/>
                </a:moveTo>
                <a:lnTo>
                  <a:pt x="187435" y="99964"/>
                </a:lnTo>
                <a:lnTo>
                  <a:pt x="181499" y="99964"/>
                </a:lnTo>
                <a:lnTo>
                  <a:pt x="181499" y="94028"/>
                </a:lnTo>
                <a:close/>
                <a:moveTo>
                  <a:pt x="193684" y="94028"/>
                </a:moveTo>
                <a:lnTo>
                  <a:pt x="193684" y="99964"/>
                </a:lnTo>
                <a:lnTo>
                  <a:pt x="187749" y="99964"/>
                </a:lnTo>
                <a:lnTo>
                  <a:pt x="187749" y="94028"/>
                </a:lnTo>
                <a:close/>
                <a:moveTo>
                  <a:pt x="199931" y="94028"/>
                </a:moveTo>
                <a:lnTo>
                  <a:pt x="199931" y="99964"/>
                </a:lnTo>
                <a:lnTo>
                  <a:pt x="193996" y="99964"/>
                </a:lnTo>
                <a:lnTo>
                  <a:pt x="193996" y="94028"/>
                </a:lnTo>
                <a:close/>
                <a:moveTo>
                  <a:pt x="206180" y="94028"/>
                </a:moveTo>
                <a:lnTo>
                  <a:pt x="206180" y="99964"/>
                </a:lnTo>
                <a:lnTo>
                  <a:pt x="200244" y="99964"/>
                </a:lnTo>
                <a:lnTo>
                  <a:pt x="200244" y="94028"/>
                </a:lnTo>
                <a:close/>
                <a:moveTo>
                  <a:pt x="212427" y="94028"/>
                </a:moveTo>
                <a:lnTo>
                  <a:pt x="212427" y="99964"/>
                </a:lnTo>
                <a:lnTo>
                  <a:pt x="206491" y="99964"/>
                </a:lnTo>
                <a:lnTo>
                  <a:pt x="206491" y="94028"/>
                </a:lnTo>
                <a:close/>
                <a:moveTo>
                  <a:pt x="218674" y="94028"/>
                </a:moveTo>
                <a:lnTo>
                  <a:pt x="218674" y="99964"/>
                </a:lnTo>
                <a:lnTo>
                  <a:pt x="212739" y="99964"/>
                </a:lnTo>
                <a:lnTo>
                  <a:pt x="212739" y="94028"/>
                </a:lnTo>
                <a:close/>
                <a:moveTo>
                  <a:pt x="224921" y="94029"/>
                </a:moveTo>
                <a:lnTo>
                  <a:pt x="224921" y="99964"/>
                </a:lnTo>
                <a:lnTo>
                  <a:pt x="218987" y="99964"/>
                </a:lnTo>
                <a:lnTo>
                  <a:pt x="218987" y="94029"/>
                </a:lnTo>
                <a:close/>
                <a:moveTo>
                  <a:pt x="231170" y="94029"/>
                </a:moveTo>
                <a:lnTo>
                  <a:pt x="231170" y="99964"/>
                </a:lnTo>
                <a:lnTo>
                  <a:pt x="225234" y="99964"/>
                </a:lnTo>
                <a:lnTo>
                  <a:pt x="225234" y="94029"/>
                </a:lnTo>
                <a:close/>
                <a:moveTo>
                  <a:pt x="237417" y="94029"/>
                </a:moveTo>
                <a:lnTo>
                  <a:pt x="237417" y="99964"/>
                </a:lnTo>
                <a:lnTo>
                  <a:pt x="231481" y="99964"/>
                </a:lnTo>
                <a:lnTo>
                  <a:pt x="231481" y="94029"/>
                </a:lnTo>
                <a:close/>
                <a:moveTo>
                  <a:pt x="243664" y="94029"/>
                </a:moveTo>
                <a:lnTo>
                  <a:pt x="243664" y="99964"/>
                </a:lnTo>
                <a:lnTo>
                  <a:pt x="237729" y="99964"/>
                </a:lnTo>
                <a:lnTo>
                  <a:pt x="237729" y="94029"/>
                </a:lnTo>
                <a:close/>
                <a:moveTo>
                  <a:pt x="249911" y="94029"/>
                </a:moveTo>
                <a:lnTo>
                  <a:pt x="249911" y="99964"/>
                </a:lnTo>
                <a:lnTo>
                  <a:pt x="243977" y="99964"/>
                </a:lnTo>
                <a:lnTo>
                  <a:pt x="243977" y="94029"/>
                </a:lnTo>
                <a:close/>
                <a:moveTo>
                  <a:pt x="256161" y="94029"/>
                </a:moveTo>
                <a:lnTo>
                  <a:pt x="256161" y="99964"/>
                </a:lnTo>
                <a:lnTo>
                  <a:pt x="250225" y="99964"/>
                </a:lnTo>
                <a:lnTo>
                  <a:pt x="250225" y="94029"/>
                </a:lnTo>
                <a:close/>
                <a:moveTo>
                  <a:pt x="262409" y="94029"/>
                </a:moveTo>
                <a:lnTo>
                  <a:pt x="262409" y="99964"/>
                </a:lnTo>
                <a:lnTo>
                  <a:pt x="256474" y="99964"/>
                </a:lnTo>
                <a:lnTo>
                  <a:pt x="256474" y="94029"/>
                </a:lnTo>
                <a:close/>
                <a:moveTo>
                  <a:pt x="268656" y="94029"/>
                </a:moveTo>
                <a:lnTo>
                  <a:pt x="268656" y="99964"/>
                </a:lnTo>
                <a:lnTo>
                  <a:pt x="262721" y="99964"/>
                </a:lnTo>
                <a:lnTo>
                  <a:pt x="262721" y="94029"/>
                </a:lnTo>
                <a:close/>
                <a:moveTo>
                  <a:pt x="274904" y="94029"/>
                </a:moveTo>
                <a:lnTo>
                  <a:pt x="274904" y="99964"/>
                </a:lnTo>
                <a:lnTo>
                  <a:pt x="268968" y="99964"/>
                </a:lnTo>
                <a:lnTo>
                  <a:pt x="268968" y="94029"/>
                </a:lnTo>
                <a:close/>
                <a:moveTo>
                  <a:pt x="6251" y="100276"/>
                </a:moveTo>
                <a:lnTo>
                  <a:pt x="6251" y="106211"/>
                </a:lnTo>
                <a:lnTo>
                  <a:pt x="315" y="106211"/>
                </a:lnTo>
                <a:lnTo>
                  <a:pt x="315" y="100276"/>
                </a:lnTo>
                <a:close/>
                <a:moveTo>
                  <a:pt x="12498" y="100276"/>
                </a:moveTo>
                <a:lnTo>
                  <a:pt x="12498" y="106211"/>
                </a:lnTo>
                <a:lnTo>
                  <a:pt x="6562" y="106211"/>
                </a:lnTo>
                <a:lnTo>
                  <a:pt x="6562" y="100276"/>
                </a:lnTo>
                <a:close/>
                <a:moveTo>
                  <a:pt x="18745" y="100276"/>
                </a:moveTo>
                <a:lnTo>
                  <a:pt x="18745" y="106211"/>
                </a:lnTo>
                <a:lnTo>
                  <a:pt x="12810" y="106211"/>
                </a:lnTo>
                <a:lnTo>
                  <a:pt x="12810" y="100276"/>
                </a:lnTo>
                <a:close/>
                <a:moveTo>
                  <a:pt x="24992" y="100276"/>
                </a:moveTo>
                <a:lnTo>
                  <a:pt x="24992" y="106211"/>
                </a:lnTo>
                <a:lnTo>
                  <a:pt x="19058" y="106211"/>
                </a:lnTo>
                <a:lnTo>
                  <a:pt x="19058" y="100276"/>
                </a:lnTo>
                <a:close/>
                <a:moveTo>
                  <a:pt x="31242" y="100276"/>
                </a:moveTo>
                <a:lnTo>
                  <a:pt x="31242" y="106211"/>
                </a:lnTo>
                <a:lnTo>
                  <a:pt x="25305" y="106211"/>
                </a:lnTo>
                <a:lnTo>
                  <a:pt x="25305" y="100276"/>
                </a:lnTo>
                <a:close/>
                <a:moveTo>
                  <a:pt x="37489" y="100276"/>
                </a:moveTo>
                <a:lnTo>
                  <a:pt x="37489" y="106211"/>
                </a:lnTo>
                <a:lnTo>
                  <a:pt x="31553" y="106211"/>
                </a:lnTo>
                <a:lnTo>
                  <a:pt x="31553" y="100276"/>
                </a:lnTo>
                <a:close/>
                <a:moveTo>
                  <a:pt x="43737" y="100276"/>
                </a:moveTo>
                <a:lnTo>
                  <a:pt x="43737" y="106211"/>
                </a:lnTo>
                <a:lnTo>
                  <a:pt x="37802" y="106211"/>
                </a:lnTo>
                <a:lnTo>
                  <a:pt x="37802" y="100276"/>
                </a:lnTo>
                <a:close/>
                <a:moveTo>
                  <a:pt x="49985" y="100276"/>
                </a:moveTo>
                <a:lnTo>
                  <a:pt x="49985" y="106211"/>
                </a:lnTo>
                <a:lnTo>
                  <a:pt x="44049" y="106211"/>
                </a:lnTo>
                <a:lnTo>
                  <a:pt x="44049" y="100276"/>
                </a:lnTo>
                <a:close/>
                <a:moveTo>
                  <a:pt x="56232" y="100276"/>
                </a:moveTo>
                <a:lnTo>
                  <a:pt x="56232" y="106211"/>
                </a:lnTo>
                <a:lnTo>
                  <a:pt x="50296" y="106211"/>
                </a:lnTo>
                <a:lnTo>
                  <a:pt x="50296" y="100276"/>
                </a:lnTo>
                <a:close/>
                <a:moveTo>
                  <a:pt x="62480" y="100276"/>
                </a:moveTo>
                <a:lnTo>
                  <a:pt x="62480" y="106211"/>
                </a:lnTo>
                <a:lnTo>
                  <a:pt x="56545" y="106211"/>
                </a:lnTo>
                <a:lnTo>
                  <a:pt x="56545" y="100276"/>
                </a:lnTo>
                <a:close/>
                <a:moveTo>
                  <a:pt x="68727" y="100276"/>
                </a:moveTo>
                <a:lnTo>
                  <a:pt x="68727" y="106211"/>
                </a:lnTo>
                <a:lnTo>
                  <a:pt x="62792" y="106211"/>
                </a:lnTo>
                <a:lnTo>
                  <a:pt x="62792" y="100276"/>
                </a:lnTo>
                <a:close/>
                <a:moveTo>
                  <a:pt x="74975" y="100276"/>
                </a:moveTo>
                <a:lnTo>
                  <a:pt x="74975" y="106211"/>
                </a:lnTo>
                <a:lnTo>
                  <a:pt x="69039" y="106211"/>
                </a:lnTo>
                <a:lnTo>
                  <a:pt x="69039" y="100276"/>
                </a:lnTo>
                <a:close/>
                <a:moveTo>
                  <a:pt x="81223" y="100276"/>
                </a:moveTo>
                <a:lnTo>
                  <a:pt x="81223" y="106211"/>
                </a:lnTo>
                <a:lnTo>
                  <a:pt x="75286" y="106211"/>
                </a:lnTo>
                <a:lnTo>
                  <a:pt x="75286" y="100276"/>
                </a:lnTo>
                <a:close/>
                <a:moveTo>
                  <a:pt x="87470" y="100276"/>
                </a:moveTo>
                <a:lnTo>
                  <a:pt x="87470" y="106211"/>
                </a:lnTo>
                <a:lnTo>
                  <a:pt x="81535" y="106211"/>
                </a:lnTo>
                <a:lnTo>
                  <a:pt x="81535" y="100276"/>
                </a:lnTo>
                <a:close/>
                <a:moveTo>
                  <a:pt x="93718" y="100276"/>
                </a:moveTo>
                <a:lnTo>
                  <a:pt x="93718" y="106211"/>
                </a:lnTo>
                <a:lnTo>
                  <a:pt x="87784" y="106211"/>
                </a:lnTo>
                <a:lnTo>
                  <a:pt x="87784" y="100276"/>
                </a:lnTo>
                <a:close/>
                <a:moveTo>
                  <a:pt x="99967" y="100276"/>
                </a:moveTo>
                <a:lnTo>
                  <a:pt x="99967" y="106211"/>
                </a:lnTo>
                <a:lnTo>
                  <a:pt x="94031" y="106211"/>
                </a:lnTo>
                <a:lnTo>
                  <a:pt x="94031" y="100276"/>
                </a:lnTo>
                <a:close/>
                <a:moveTo>
                  <a:pt x="106214" y="100276"/>
                </a:moveTo>
                <a:lnTo>
                  <a:pt x="106214" y="106211"/>
                </a:lnTo>
                <a:lnTo>
                  <a:pt x="100278" y="106211"/>
                </a:lnTo>
                <a:lnTo>
                  <a:pt x="100278" y="100276"/>
                </a:lnTo>
                <a:close/>
                <a:moveTo>
                  <a:pt x="112461" y="100276"/>
                </a:moveTo>
                <a:lnTo>
                  <a:pt x="112461" y="106211"/>
                </a:lnTo>
                <a:lnTo>
                  <a:pt x="106527" y="106211"/>
                </a:lnTo>
                <a:lnTo>
                  <a:pt x="106527" y="100276"/>
                </a:lnTo>
                <a:close/>
                <a:moveTo>
                  <a:pt x="118710" y="100276"/>
                </a:moveTo>
                <a:lnTo>
                  <a:pt x="118710" y="106211"/>
                </a:lnTo>
                <a:lnTo>
                  <a:pt x="112774" y="106211"/>
                </a:lnTo>
                <a:lnTo>
                  <a:pt x="112774" y="100276"/>
                </a:lnTo>
                <a:close/>
                <a:moveTo>
                  <a:pt x="124957" y="100276"/>
                </a:moveTo>
                <a:lnTo>
                  <a:pt x="124957" y="106211"/>
                </a:lnTo>
                <a:lnTo>
                  <a:pt x="119021" y="106211"/>
                </a:lnTo>
                <a:lnTo>
                  <a:pt x="119021" y="100276"/>
                </a:lnTo>
                <a:close/>
                <a:moveTo>
                  <a:pt x="131204" y="100276"/>
                </a:moveTo>
                <a:lnTo>
                  <a:pt x="131204" y="106211"/>
                </a:lnTo>
                <a:lnTo>
                  <a:pt x="125270" y="106211"/>
                </a:lnTo>
                <a:lnTo>
                  <a:pt x="125270" y="100276"/>
                </a:lnTo>
                <a:close/>
                <a:moveTo>
                  <a:pt x="137451" y="100276"/>
                </a:moveTo>
                <a:lnTo>
                  <a:pt x="137451" y="106211"/>
                </a:lnTo>
                <a:lnTo>
                  <a:pt x="131517" y="106211"/>
                </a:lnTo>
                <a:lnTo>
                  <a:pt x="131517" y="100276"/>
                </a:lnTo>
                <a:close/>
                <a:moveTo>
                  <a:pt x="143702" y="100276"/>
                </a:moveTo>
                <a:lnTo>
                  <a:pt x="143702" y="106211"/>
                </a:lnTo>
                <a:lnTo>
                  <a:pt x="137766" y="106211"/>
                </a:lnTo>
                <a:lnTo>
                  <a:pt x="137766" y="100276"/>
                </a:lnTo>
                <a:close/>
                <a:moveTo>
                  <a:pt x="149949" y="100276"/>
                </a:moveTo>
                <a:lnTo>
                  <a:pt x="149949" y="106211"/>
                </a:lnTo>
                <a:lnTo>
                  <a:pt x="144015" y="106211"/>
                </a:lnTo>
                <a:lnTo>
                  <a:pt x="144015" y="100276"/>
                </a:lnTo>
                <a:close/>
                <a:moveTo>
                  <a:pt x="156196" y="100276"/>
                </a:moveTo>
                <a:lnTo>
                  <a:pt x="156196" y="106211"/>
                </a:lnTo>
                <a:lnTo>
                  <a:pt x="150262" y="106211"/>
                </a:lnTo>
                <a:lnTo>
                  <a:pt x="150262" y="100276"/>
                </a:lnTo>
                <a:close/>
                <a:moveTo>
                  <a:pt x="162445" y="100276"/>
                </a:moveTo>
                <a:lnTo>
                  <a:pt x="162445" y="106211"/>
                </a:lnTo>
                <a:lnTo>
                  <a:pt x="156509" y="106211"/>
                </a:lnTo>
                <a:lnTo>
                  <a:pt x="156509" y="100276"/>
                </a:lnTo>
                <a:close/>
                <a:moveTo>
                  <a:pt x="168692" y="100276"/>
                </a:moveTo>
                <a:lnTo>
                  <a:pt x="168692" y="106211"/>
                </a:lnTo>
                <a:lnTo>
                  <a:pt x="162756" y="106211"/>
                </a:lnTo>
                <a:lnTo>
                  <a:pt x="162756" y="100276"/>
                </a:lnTo>
                <a:close/>
                <a:moveTo>
                  <a:pt x="174939" y="100276"/>
                </a:moveTo>
                <a:lnTo>
                  <a:pt x="174939" y="106211"/>
                </a:lnTo>
                <a:lnTo>
                  <a:pt x="169005" y="106211"/>
                </a:lnTo>
                <a:lnTo>
                  <a:pt x="169005" y="100276"/>
                </a:lnTo>
                <a:close/>
                <a:moveTo>
                  <a:pt x="181186" y="100276"/>
                </a:moveTo>
                <a:lnTo>
                  <a:pt x="181186" y="106211"/>
                </a:lnTo>
                <a:lnTo>
                  <a:pt x="175252" y="106211"/>
                </a:lnTo>
                <a:lnTo>
                  <a:pt x="175252" y="100276"/>
                </a:lnTo>
                <a:close/>
                <a:moveTo>
                  <a:pt x="187435" y="100276"/>
                </a:moveTo>
                <a:lnTo>
                  <a:pt x="187435" y="106211"/>
                </a:lnTo>
                <a:lnTo>
                  <a:pt x="181499" y="106211"/>
                </a:lnTo>
                <a:lnTo>
                  <a:pt x="181499" y="100276"/>
                </a:lnTo>
                <a:close/>
                <a:moveTo>
                  <a:pt x="193684" y="100276"/>
                </a:moveTo>
                <a:lnTo>
                  <a:pt x="193684" y="106211"/>
                </a:lnTo>
                <a:lnTo>
                  <a:pt x="187749" y="106211"/>
                </a:lnTo>
                <a:lnTo>
                  <a:pt x="187749" y="100276"/>
                </a:lnTo>
                <a:close/>
                <a:moveTo>
                  <a:pt x="199931" y="100276"/>
                </a:moveTo>
                <a:lnTo>
                  <a:pt x="199931" y="106211"/>
                </a:lnTo>
                <a:lnTo>
                  <a:pt x="193996" y="106211"/>
                </a:lnTo>
                <a:lnTo>
                  <a:pt x="193996" y="100276"/>
                </a:lnTo>
                <a:close/>
                <a:moveTo>
                  <a:pt x="206180" y="100276"/>
                </a:moveTo>
                <a:lnTo>
                  <a:pt x="206180" y="106211"/>
                </a:lnTo>
                <a:lnTo>
                  <a:pt x="200244" y="106211"/>
                </a:lnTo>
                <a:lnTo>
                  <a:pt x="200244" y="100276"/>
                </a:lnTo>
                <a:close/>
                <a:moveTo>
                  <a:pt x="212427" y="100276"/>
                </a:moveTo>
                <a:lnTo>
                  <a:pt x="212427" y="106211"/>
                </a:lnTo>
                <a:lnTo>
                  <a:pt x="206491" y="106211"/>
                </a:lnTo>
                <a:lnTo>
                  <a:pt x="206491" y="100276"/>
                </a:lnTo>
                <a:close/>
                <a:moveTo>
                  <a:pt x="218674" y="100276"/>
                </a:moveTo>
                <a:lnTo>
                  <a:pt x="218674" y="106211"/>
                </a:lnTo>
                <a:lnTo>
                  <a:pt x="212739" y="106211"/>
                </a:lnTo>
                <a:lnTo>
                  <a:pt x="212739" y="100276"/>
                </a:lnTo>
                <a:close/>
                <a:moveTo>
                  <a:pt x="224921" y="100276"/>
                </a:moveTo>
                <a:lnTo>
                  <a:pt x="224921" y="106211"/>
                </a:lnTo>
                <a:lnTo>
                  <a:pt x="218987" y="106211"/>
                </a:lnTo>
                <a:lnTo>
                  <a:pt x="218987" y="100276"/>
                </a:lnTo>
                <a:close/>
                <a:moveTo>
                  <a:pt x="231170" y="100276"/>
                </a:moveTo>
                <a:lnTo>
                  <a:pt x="231170" y="106211"/>
                </a:lnTo>
                <a:lnTo>
                  <a:pt x="225234" y="106211"/>
                </a:lnTo>
                <a:lnTo>
                  <a:pt x="225234" y="100276"/>
                </a:lnTo>
                <a:close/>
                <a:moveTo>
                  <a:pt x="237417" y="100276"/>
                </a:moveTo>
                <a:lnTo>
                  <a:pt x="237417" y="106211"/>
                </a:lnTo>
                <a:lnTo>
                  <a:pt x="231481" y="106211"/>
                </a:lnTo>
                <a:lnTo>
                  <a:pt x="231481" y="100276"/>
                </a:lnTo>
                <a:close/>
                <a:moveTo>
                  <a:pt x="243664" y="100276"/>
                </a:moveTo>
                <a:lnTo>
                  <a:pt x="243664" y="106211"/>
                </a:lnTo>
                <a:lnTo>
                  <a:pt x="237729" y="106211"/>
                </a:lnTo>
                <a:lnTo>
                  <a:pt x="237729" y="100276"/>
                </a:lnTo>
                <a:close/>
                <a:moveTo>
                  <a:pt x="249911" y="100276"/>
                </a:moveTo>
                <a:lnTo>
                  <a:pt x="249911" y="106211"/>
                </a:lnTo>
                <a:lnTo>
                  <a:pt x="243977" y="106211"/>
                </a:lnTo>
                <a:lnTo>
                  <a:pt x="243977" y="100276"/>
                </a:lnTo>
                <a:close/>
                <a:moveTo>
                  <a:pt x="256161" y="100276"/>
                </a:moveTo>
                <a:lnTo>
                  <a:pt x="256161" y="106211"/>
                </a:lnTo>
                <a:lnTo>
                  <a:pt x="250225" y="106211"/>
                </a:lnTo>
                <a:lnTo>
                  <a:pt x="250225" y="100276"/>
                </a:lnTo>
                <a:close/>
                <a:moveTo>
                  <a:pt x="262409" y="100276"/>
                </a:moveTo>
                <a:lnTo>
                  <a:pt x="262409" y="106211"/>
                </a:lnTo>
                <a:lnTo>
                  <a:pt x="256474" y="106211"/>
                </a:lnTo>
                <a:lnTo>
                  <a:pt x="256474" y="100276"/>
                </a:lnTo>
                <a:close/>
                <a:moveTo>
                  <a:pt x="268656" y="100276"/>
                </a:moveTo>
                <a:lnTo>
                  <a:pt x="268656" y="106211"/>
                </a:lnTo>
                <a:lnTo>
                  <a:pt x="262721" y="106211"/>
                </a:lnTo>
                <a:lnTo>
                  <a:pt x="262721" y="100276"/>
                </a:lnTo>
                <a:close/>
                <a:moveTo>
                  <a:pt x="274904" y="100276"/>
                </a:moveTo>
                <a:lnTo>
                  <a:pt x="274904" y="106211"/>
                </a:lnTo>
                <a:lnTo>
                  <a:pt x="268968" y="106211"/>
                </a:lnTo>
                <a:lnTo>
                  <a:pt x="268968" y="100276"/>
                </a:lnTo>
                <a:close/>
                <a:moveTo>
                  <a:pt x="6251" y="106523"/>
                </a:moveTo>
                <a:lnTo>
                  <a:pt x="6251" y="112460"/>
                </a:lnTo>
                <a:lnTo>
                  <a:pt x="315" y="112460"/>
                </a:lnTo>
                <a:lnTo>
                  <a:pt x="315" y="106523"/>
                </a:lnTo>
                <a:close/>
                <a:moveTo>
                  <a:pt x="12498" y="106523"/>
                </a:moveTo>
                <a:lnTo>
                  <a:pt x="12498" y="112460"/>
                </a:lnTo>
                <a:lnTo>
                  <a:pt x="6562" y="112460"/>
                </a:lnTo>
                <a:lnTo>
                  <a:pt x="6562" y="106523"/>
                </a:lnTo>
                <a:close/>
                <a:moveTo>
                  <a:pt x="18745" y="106523"/>
                </a:moveTo>
                <a:lnTo>
                  <a:pt x="18745" y="112460"/>
                </a:lnTo>
                <a:lnTo>
                  <a:pt x="12810" y="112460"/>
                </a:lnTo>
                <a:lnTo>
                  <a:pt x="12810" y="106523"/>
                </a:lnTo>
                <a:close/>
                <a:moveTo>
                  <a:pt x="24992" y="106523"/>
                </a:moveTo>
                <a:lnTo>
                  <a:pt x="24992" y="112460"/>
                </a:lnTo>
                <a:lnTo>
                  <a:pt x="19058" y="112460"/>
                </a:lnTo>
                <a:lnTo>
                  <a:pt x="19058" y="106523"/>
                </a:lnTo>
                <a:close/>
                <a:moveTo>
                  <a:pt x="31242" y="106523"/>
                </a:moveTo>
                <a:lnTo>
                  <a:pt x="31242" y="112460"/>
                </a:lnTo>
                <a:lnTo>
                  <a:pt x="25305" y="112460"/>
                </a:lnTo>
                <a:lnTo>
                  <a:pt x="25305" y="106523"/>
                </a:lnTo>
                <a:close/>
                <a:moveTo>
                  <a:pt x="37489" y="106523"/>
                </a:moveTo>
                <a:lnTo>
                  <a:pt x="37489" y="112460"/>
                </a:lnTo>
                <a:lnTo>
                  <a:pt x="31553" y="112460"/>
                </a:lnTo>
                <a:lnTo>
                  <a:pt x="31553" y="106523"/>
                </a:lnTo>
                <a:close/>
                <a:moveTo>
                  <a:pt x="43737" y="106523"/>
                </a:moveTo>
                <a:lnTo>
                  <a:pt x="43737" y="112460"/>
                </a:lnTo>
                <a:lnTo>
                  <a:pt x="37802" y="112460"/>
                </a:lnTo>
                <a:lnTo>
                  <a:pt x="37802" y="106523"/>
                </a:lnTo>
                <a:close/>
                <a:moveTo>
                  <a:pt x="49985" y="106523"/>
                </a:moveTo>
                <a:lnTo>
                  <a:pt x="49985" y="112460"/>
                </a:lnTo>
                <a:lnTo>
                  <a:pt x="44049" y="112460"/>
                </a:lnTo>
                <a:lnTo>
                  <a:pt x="44049" y="106523"/>
                </a:lnTo>
                <a:close/>
                <a:moveTo>
                  <a:pt x="56232" y="106523"/>
                </a:moveTo>
                <a:lnTo>
                  <a:pt x="56232" y="112460"/>
                </a:lnTo>
                <a:lnTo>
                  <a:pt x="50296" y="112460"/>
                </a:lnTo>
                <a:lnTo>
                  <a:pt x="50296" y="106523"/>
                </a:lnTo>
                <a:close/>
                <a:moveTo>
                  <a:pt x="62480" y="106523"/>
                </a:moveTo>
                <a:lnTo>
                  <a:pt x="62480" y="112460"/>
                </a:lnTo>
                <a:lnTo>
                  <a:pt x="56545" y="112460"/>
                </a:lnTo>
                <a:lnTo>
                  <a:pt x="56545" y="106523"/>
                </a:lnTo>
                <a:close/>
                <a:moveTo>
                  <a:pt x="68727" y="106523"/>
                </a:moveTo>
                <a:lnTo>
                  <a:pt x="68727" y="112460"/>
                </a:lnTo>
                <a:lnTo>
                  <a:pt x="62792" y="112460"/>
                </a:lnTo>
                <a:lnTo>
                  <a:pt x="62792" y="106523"/>
                </a:lnTo>
                <a:close/>
                <a:moveTo>
                  <a:pt x="74975" y="106523"/>
                </a:moveTo>
                <a:lnTo>
                  <a:pt x="74975" y="112460"/>
                </a:lnTo>
                <a:lnTo>
                  <a:pt x="69039" y="112460"/>
                </a:lnTo>
                <a:lnTo>
                  <a:pt x="69039" y="106523"/>
                </a:lnTo>
                <a:close/>
                <a:moveTo>
                  <a:pt x="81223" y="106523"/>
                </a:moveTo>
                <a:lnTo>
                  <a:pt x="81223" y="112460"/>
                </a:lnTo>
                <a:lnTo>
                  <a:pt x="75286" y="112460"/>
                </a:lnTo>
                <a:lnTo>
                  <a:pt x="75286" y="106523"/>
                </a:lnTo>
                <a:close/>
                <a:moveTo>
                  <a:pt x="87470" y="106523"/>
                </a:moveTo>
                <a:lnTo>
                  <a:pt x="87470" y="112460"/>
                </a:lnTo>
                <a:lnTo>
                  <a:pt x="81535" y="112460"/>
                </a:lnTo>
                <a:lnTo>
                  <a:pt x="81535" y="106523"/>
                </a:lnTo>
                <a:close/>
                <a:moveTo>
                  <a:pt x="93718" y="106523"/>
                </a:moveTo>
                <a:lnTo>
                  <a:pt x="93718" y="112460"/>
                </a:lnTo>
                <a:lnTo>
                  <a:pt x="87784" y="112460"/>
                </a:lnTo>
                <a:lnTo>
                  <a:pt x="87784" y="106523"/>
                </a:lnTo>
                <a:close/>
                <a:moveTo>
                  <a:pt x="99967" y="106523"/>
                </a:moveTo>
                <a:lnTo>
                  <a:pt x="99967" y="112460"/>
                </a:lnTo>
                <a:lnTo>
                  <a:pt x="94031" y="112460"/>
                </a:lnTo>
                <a:lnTo>
                  <a:pt x="94031" y="106523"/>
                </a:lnTo>
                <a:close/>
                <a:moveTo>
                  <a:pt x="106214" y="106523"/>
                </a:moveTo>
                <a:lnTo>
                  <a:pt x="106214" y="112460"/>
                </a:lnTo>
                <a:lnTo>
                  <a:pt x="100278" y="112460"/>
                </a:lnTo>
                <a:lnTo>
                  <a:pt x="100278" y="106523"/>
                </a:lnTo>
                <a:close/>
                <a:moveTo>
                  <a:pt x="112461" y="106523"/>
                </a:moveTo>
                <a:lnTo>
                  <a:pt x="112461" y="112460"/>
                </a:lnTo>
                <a:lnTo>
                  <a:pt x="106527" y="112460"/>
                </a:lnTo>
                <a:lnTo>
                  <a:pt x="106527" y="106523"/>
                </a:lnTo>
                <a:close/>
                <a:moveTo>
                  <a:pt x="118710" y="106523"/>
                </a:moveTo>
                <a:lnTo>
                  <a:pt x="118710" y="112460"/>
                </a:lnTo>
                <a:lnTo>
                  <a:pt x="112774" y="112460"/>
                </a:lnTo>
                <a:lnTo>
                  <a:pt x="112774" y="106523"/>
                </a:lnTo>
                <a:close/>
                <a:moveTo>
                  <a:pt x="124957" y="106523"/>
                </a:moveTo>
                <a:lnTo>
                  <a:pt x="124957" y="112460"/>
                </a:lnTo>
                <a:lnTo>
                  <a:pt x="119021" y="112460"/>
                </a:lnTo>
                <a:lnTo>
                  <a:pt x="119021" y="106523"/>
                </a:lnTo>
                <a:close/>
                <a:moveTo>
                  <a:pt x="131204" y="106523"/>
                </a:moveTo>
                <a:lnTo>
                  <a:pt x="131204" y="112460"/>
                </a:lnTo>
                <a:lnTo>
                  <a:pt x="125270" y="112460"/>
                </a:lnTo>
                <a:lnTo>
                  <a:pt x="125270" y="106523"/>
                </a:lnTo>
                <a:close/>
                <a:moveTo>
                  <a:pt x="137451" y="106523"/>
                </a:moveTo>
                <a:lnTo>
                  <a:pt x="137451" y="112460"/>
                </a:lnTo>
                <a:lnTo>
                  <a:pt x="131517" y="112460"/>
                </a:lnTo>
                <a:lnTo>
                  <a:pt x="131517" y="106523"/>
                </a:lnTo>
                <a:close/>
                <a:moveTo>
                  <a:pt x="143702" y="106523"/>
                </a:moveTo>
                <a:lnTo>
                  <a:pt x="143702" y="112460"/>
                </a:lnTo>
                <a:lnTo>
                  <a:pt x="137766" y="112460"/>
                </a:lnTo>
                <a:lnTo>
                  <a:pt x="137766" y="106523"/>
                </a:lnTo>
                <a:close/>
                <a:moveTo>
                  <a:pt x="149949" y="106523"/>
                </a:moveTo>
                <a:lnTo>
                  <a:pt x="149949" y="112460"/>
                </a:lnTo>
                <a:lnTo>
                  <a:pt x="144015" y="112460"/>
                </a:lnTo>
                <a:lnTo>
                  <a:pt x="144015" y="106523"/>
                </a:lnTo>
                <a:close/>
                <a:moveTo>
                  <a:pt x="156196" y="106523"/>
                </a:moveTo>
                <a:lnTo>
                  <a:pt x="156196" y="112460"/>
                </a:lnTo>
                <a:lnTo>
                  <a:pt x="150262" y="112460"/>
                </a:lnTo>
                <a:lnTo>
                  <a:pt x="150262" y="106523"/>
                </a:lnTo>
                <a:close/>
                <a:moveTo>
                  <a:pt x="162445" y="106523"/>
                </a:moveTo>
                <a:lnTo>
                  <a:pt x="162445" y="112460"/>
                </a:lnTo>
                <a:lnTo>
                  <a:pt x="156509" y="112460"/>
                </a:lnTo>
                <a:lnTo>
                  <a:pt x="156509" y="106523"/>
                </a:lnTo>
                <a:close/>
                <a:moveTo>
                  <a:pt x="168692" y="106523"/>
                </a:moveTo>
                <a:lnTo>
                  <a:pt x="168692" y="112460"/>
                </a:lnTo>
                <a:lnTo>
                  <a:pt x="162756" y="112460"/>
                </a:lnTo>
                <a:lnTo>
                  <a:pt x="162756" y="106523"/>
                </a:lnTo>
                <a:close/>
                <a:moveTo>
                  <a:pt x="174939" y="106523"/>
                </a:moveTo>
                <a:lnTo>
                  <a:pt x="174939" y="112460"/>
                </a:lnTo>
                <a:lnTo>
                  <a:pt x="169005" y="112460"/>
                </a:lnTo>
                <a:lnTo>
                  <a:pt x="169005" y="106523"/>
                </a:lnTo>
                <a:close/>
                <a:moveTo>
                  <a:pt x="181186" y="106523"/>
                </a:moveTo>
                <a:lnTo>
                  <a:pt x="181186" y="112460"/>
                </a:lnTo>
                <a:lnTo>
                  <a:pt x="175252" y="112460"/>
                </a:lnTo>
                <a:lnTo>
                  <a:pt x="175252" y="106523"/>
                </a:lnTo>
                <a:close/>
                <a:moveTo>
                  <a:pt x="187435" y="106523"/>
                </a:moveTo>
                <a:lnTo>
                  <a:pt x="187435" y="112460"/>
                </a:lnTo>
                <a:lnTo>
                  <a:pt x="181499" y="112460"/>
                </a:lnTo>
                <a:lnTo>
                  <a:pt x="181499" y="106523"/>
                </a:lnTo>
                <a:close/>
                <a:moveTo>
                  <a:pt x="193684" y="106523"/>
                </a:moveTo>
                <a:lnTo>
                  <a:pt x="193684" y="112460"/>
                </a:lnTo>
                <a:lnTo>
                  <a:pt x="187749" y="112460"/>
                </a:lnTo>
                <a:lnTo>
                  <a:pt x="187749" y="106523"/>
                </a:lnTo>
                <a:close/>
                <a:moveTo>
                  <a:pt x="199931" y="106523"/>
                </a:moveTo>
                <a:lnTo>
                  <a:pt x="199931" y="112460"/>
                </a:lnTo>
                <a:lnTo>
                  <a:pt x="193996" y="112460"/>
                </a:lnTo>
                <a:lnTo>
                  <a:pt x="193996" y="106523"/>
                </a:lnTo>
                <a:close/>
                <a:moveTo>
                  <a:pt x="206180" y="106523"/>
                </a:moveTo>
                <a:lnTo>
                  <a:pt x="206180" y="112460"/>
                </a:lnTo>
                <a:lnTo>
                  <a:pt x="200244" y="112460"/>
                </a:lnTo>
                <a:lnTo>
                  <a:pt x="200244" y="106523"/>
                </a:lnTo>
                <a:close/>
                <a:moveTo>
                  <a:pt x="212427" y="106523"/>
                </a:moveTo>
                <a:lnTo>
                  <a:pt x="212427" y="112460"/>
                </a:lnTo>
                <a:lnTo>
                  <a:pt x="206491" y="112460"/>
                </a:lnTo>
                <a:lnTo>
                  <a:pt x="206491" y="106523"/>
                </a:lnTo>
                <a:close/>
                <a:moveTo>
                  <a:pt x="218674" y="106523"/>
                </a:moveTo>
                <a:lnTo>
                  <a:pt x="218674" y="112460"/>
                </a:lnTo>
                <a:lnTo>
                  <a:pt x="212739" y="112460"/>
                </a:lnTo>
                <a:lnTo>
                  <a:pt x="212739" y="106523"/>
                </a:lnTo>
                <a:close/>
                <a:moveTo>
                  <a:pt x="224921" y="106523"/>
                </a:moveTo>
                <a:lnTo>
                  <a:pt x="224921" y="112460"/>
                </a:lnTo>
                <a:lnTo>
                  <a:pt x="218987" y="112460"/>
                </a:lnTo>
                <a:lnTo>
                  <a:pt x="218987" y="106523"/>
                </a:lnTo>
                <a:close/>
                <a:moveTo>
                  <a:pt x="231170" y="106523"/>
                </a:moveTo>
                <a:lnTo>
                  <a:pt x="231170" y="112460"/>
                </a:lnTo>
                <a:lnTo>
                  <a:pt x="225234" y="112460"/>
                </a:lnTo>
                <a:lnTo>
                  <a:pt x="225234" y="106523"/>
                </a:lnTo>
                <a:close/>
                <a:moveTo>
                  <a:pt x="237417" y="106523"/>
                </a:moveTo>
                <a:lnTo>
                  <a:pt x="237417" y="112460"/>
                </a:lnTo>
                <a:lnTo>
                  <a:pt x="231481" y="112460"/>
                </a:lnTo>
                <a:lnTo>
                  <a:pt x="231481" y="106523"/>
                </a:lnTo>
                <a:close/>
                <a:moveTo>
                  <a:pt x="243664" y="106523"/>
                </a:moveTo>
                <a:lnTo>
                  <a:pt x="243664" y="112460"/>
                </a:lnTo>
                <a:lnTo>
                  <a:pt x="237729" y="112460"/>
                </a:lnTo>
                <a:lnTo>
                  <a:pt x="237729" y="106523"/>
                </a:lnTo>
                <a:close/>
                <a:moveTo>
                  <a:pt x="249911" y="106523"/>
                </a:moveTo>
                <a:lnTo>
                  <a:pt x="249911" y="112460"/>
                </a:lnTo>
                <a:lnTo>
                  <a:pt x="243977" y="112460"/>
                </a:lnTo>
                <a:lnTo>
                  <a:pt x="243977" y="106523"/>
                </a:lnTo>
                <a:close/>
                <a:moveTo>
                  <a:pt x="256161" y="106523"/>
                </a:moveTo>
                <a:lnTo>
                  <a:pt x="256161" y="112460"/>
                </a:lnTo>
                <a:lnTo>
                  <a:pt x="250225" y="112460"/>
                </a:lnTo>
                <a:lnTo>
                  <a:pt x="250225" y="106523"/>
                </a:lnTo>
                <a:close/>
                <a:moveTo>
                  <a:pt x="262409" y="106523"/>
                </a:moveTo>
                <a:lnTo>
                  <a:pt x="262409" y="112460"/>
                </a:lnTo>
                <a:lnTo>
                  <a:pt x="256474" y="112460"/>
                </a:lnTo>
                <a:lnTo>
                  <a:pt x="256474" y="106523"/>
                </a:lnTo>
                <a:close/>
                <a:moveTo>
                  <a:pt x="268656" y="106523"/>
                </a:moveTo>
                <a:lnTo>
                  <a:pt x="268656" y="112460"/>
                </a:lnTo>
                <a:lnTo>
                  <a:pt x="262721" y="112460"/>
                </a:lnTo>
                <a:lnTo>
                  <a:pt x="262721" y="106523"/>
                </a:lnTo>
                <a:close/>
                <a:moveTo>
                  <a:pt x="274904" y="106523"/>
                </a:moveTo>
                <a:lnTo>
                  <a:pt x="274904" y="112460"/>
                </a:lnTo>
                <a:lnTo>
                  <a:pt x="268968" y="112460"/>
                </a:lnTo>
                <a:lnTo>
                  <a:pt x="268968" y="106523"/>
                </a:lnTo>
                <a:close/>
                <a:moveTo>
                  <a:pt x="6251" y="112771"/>
                </a:moveTo>
                <a:lnTo>
                  <a:pt x="6251" y="118707"/>
                </a:lnTo>
                <a:lnTo>
                  <a:pt x="315" y="118707"/>
                </a:lnTo>
                <a:lnTo>
                  <a:pt x="315" y="112771"/>
                </a:lnTo>
                <a:close/>
                <a:moveTo>
                  <a:pt x="12498" y="112771"/>
                </a:moveTo>
                <a:lnTo>
                  <a:pt x="12498" y="118707"/>
                </a:lnTo>
                <a:lnTo>
                  <a:pt x="6562" y="118707"/>
                </a:lnTo>
                <a:lnTo>
                  <a:pt x="6562" y="112771"/>
                </a:lnTo>
                <a:close/>
                <a:moveTo>
                  <a:pt x="18745" y="112771"/>
                </a:moveTo>
                <a:lnTo>
                  <a:pt x="18745" y="118707"/>
                </a:lnTo>
                <a:lnTo>
                  <a:pt x="12810" y="118707"/>
                </a:lnTo>
                <a:lnTo>
                  <a:pt x="12810" y="112771"/>
                </a:lnTo>
                <a:close/>
                <a:moveTo>
                  <a:pt x="24992" y="112771"/>
                </a:moveTo>
                <a:lnTo>
                  <a:pt x="24992" y="118707"/>
                </a:lnTo>
                <a:lnTo>
                  <a:pt x="19058" y="118707"/>
                </a:lnTo>
                <a:lnTo>
                  <a:pt x="19058" y="112771"/>
                </a:lnTo>
                <a:close/>
                <a:moveTo>
                  <a:pt x="31242" y="112771"/>
                </a:moveTo>
                <a:lnTo>
                  <a:pt x="31242" y="118707"/>
                </a:lnTo>
                <a:lnTo>
                  <a:pt x="25305" y="118707"/>
                </a:lnTo>
                <a:lnTo>
                  <a:pt x="25305" y="112771"/>
                </a:lnTo>
                <a:close/>
                <a:moveTo>
                  <a:pt x="37489" y="112771"/>
                </a:moveTo>
                <a:lnTo>
                  <a:pt x="37489" y="118707"/>
                </a:lnTo>
                <a:lnTo>
                  <a:pt x="31553" y="118707"/>
                </a:lnTo>
                <a:lnTo>
                  <a:pt x="31553" y="112771"/>
                </a:lnTo>
                <a:close/>
                <a:moveTo>
                  <a:pt x="43737" y="112771"/>
                </a:moveTo>
                <a:lnTo>
                  <a:pt x="43737" y="118707"/>
                </a:lnTo>
                <a:lnTo>
                  <a:pt x="37802" y="118707"/>
                </a:lnTo>
                <a:lnTo>
                  <a:pt x="37802" y="112771"/>
                </a:lnTo>
                <a:close/>
                <a:moveTo>
                  <a:pt x="49985" y="112771"/>
                </a:moveTo>
                <a:lnTo>
                  <a:pt x="49985" y="118707"/>
                </a:lnTo>
                <a:lnTo>
                  <a:pt x="44049" y="118707"/>
                </a:lnTo>
                <a:lnTo>
                  <a:pt x="44049" y="112771"/>
                </a:lnTo>
                <a:close/>
                <a:moveTo>
                  <a:pt x="56232" y="112771"/>
                </a:moveTo>
                <a:lnTo>
                  <a:pt x="56232" y="118707"/>
                </a:lnTo>
                <a:lnTo>
                  <a:pt x="50296" y="118707"/>
                </a:lnTo>
                <a:lnTo>
                  <a:pt x="50296" y="112771"/>
                </a:lnTo>
                <a:close/>
                <a:moveTo>
                  <a:pt x="62480" y="112771"/>
                </a:moveTo>
                <a:lnTo>
                  <a:pt x="62480" y="118707"/>
                </a:lnTo>
                <a:lnTo>
                  <a:pt x="56545" y="118707"/>
                </a:lnTo>
                <a:lnTo>
                  <a:pt x="56545" y="112771"/>
                </a:lnTo>
                <a:close/>
                <a:moveTo>
                  <a:pt x="68727" y="112771"/>
                </a:moveTo>
                <a:lnTo>
                  <a:pt x="68727" y="118707"/>
                </a:lnTo>
                <a:lnTo>
                  <a:pt x="62792" y="118707"/>
                </a:lnTo>
                <a:lnTo>
                  <a:pt x="62792" y="112771"/>
                </a:lnTo>
                <a:close/>
                <a:moveTo>
                  <a:pt x="74975" y="112771"/>
                </a:moveTo>
                <a:lnTo>
                  <a:pt x="74975" y="118707"/>
                </a:lnTo>
                <a:lnTo>
                  <a:pt x="69039" y="118707"/>
                </a:lnTo>
                <a:lnTo>
                  <a:pt x="69039" y="112771"/>
                </a:lnTo>
                <a:close/>
                <a:moveTo>
                  <a:pt x="81223" y="112771"/>
                </a:moveTo>
                <a:lnTo>
                  <a:pt x="81223" y="118707"/>
                </a:lnTo>
                <a:lnTo>
                  <a:pt x="75286" y="118707"/>
                </a:lnTo>
                <a:lnTo>
                  <a:pt x="75286" y="112771"/>
                </a:lnTo>
                <a:close/>
                <a:moveTo>
                  <a:pt x="87470" y="112771"/>
                </a:moveTo>
                <a:lnTo>
                  <a:pt x="87470" y="118707"/>
                </a:lnTo>
                <a:lnTo>
                  <a:pt x="81535" y="118707"/>
                </a:lnTo>
                <a:lnTo>
                  <a:pt x="81535" y="112771"/>
                </a:lnTo>
                <a:close/>
                <a:moveTo>
                  <a:pt x="93718" y="112771"/>
                </a:moveTo>
                <a:lnTo>
                  <a:pt x="93718" y="118707"/>
                </a:lnTo>
                <a:lnTo>
                  <a:pt x="87784" y="118707"/>
                </a:lnTo>
                <a:lnTo>
                  <a:pt x="87784" y="112771"/>
                </a:lnTo>
                <a:close/>
                <a:moveTo>
                  <a:pt x="99967" y="112771"/>
                </a:moveTo>
                <a:lnTo>
                  <a:pt x="99967" y="118707"/>
                </a:lnTo>
                <a:lnTo>
                  <a:pt x="94031" y="118707"/>
                </a:lnTo>
                <a:lnTo>
                  <a:pt x="94031" y="112771"/>
                </a:lnTo>
                <a:close/>
                <a:moveTo>
                  <a:pt x="106214" y="112771"/>
                </a:moveTo>
                <a:lnTo>
                  <a:pt x="106214" y="118707"/>
                </a:lnTo>
                <a:lnTo>
                  <a:pt x="100278" y="118707"/>
                </a:lnTo>
                <a:lnTo>
                  <a:pt x="100278" y="112771"/>
                </a:lnTo>
                <a:close/>
                <a:moveTo>
                  <a:pt x="112461" y="112771"/>
                </a:moveTo>
                <a:lnTo>
                  <a:pt x="112461" y="118707"/>
                </a:lnTo>
                <a:lnTo>
                  <a:pt x="106527" y="118707"/>
                </a:lnTo>
                <a:lnTo>
                  <a:pt x="106527" y="112771"/>
                </a:lnTo>
                <a:close/>
                <a:moveTo>
                  <a:pt x="118710" y="112771"/>
                </a:moveTo>
                <a:lnTo>
                  <a:pt x="118710" y="118707"/>
                </a:lnTo>
                <a:lnTo>
                  <a:pt x="112774" y="118707"/>
                </a:lnTo>
                <a:lnTo>
                  <a:pt x="112774" y="112771"/>
                </a:lnTo>
                <a:close/>
                <a:moveTo>
                  <a:pt x="124957" y="112771"/>
                </a:moveTo>
                <a:lnTo>
                  <a:pt x="124957" y="118707"/>
                </a:lnTo>
                <a:lnTo>
                  <a:pt x="119021" y="118707"/>
                </a:lnTo>
                <a:lnTo>
                  <a:pt x="119021" y="112771"/>
                </a:lnTo>
                <a:close/>
                <a:moveTo>
                  <a:pt x="131204" y="112771"/>
                </a:moveTo>
                <a:lnTo>
                  <a:pt x="131204" y="118707"/>
                </a:lnTo>
                <a:lnTo>
                  <a:pt x="125270" y="118707"/>
                </a:lnTo>
                <a:lnTo>
                  <a:pt x="125270" y="112771"/>
                </a:lnTo>
                <a:close/>
                <a:moveTo>
                  <a:pt x="137451" y="112771"/>
                </a:moveTo>
                <a:lnTo>
                  <a:pt x="137451" y="118707"/>
                </a:lnTo>
                <a:lnTo>
                  <a:pt x="131517" y="118707"/>
                </a:lnTo>
                <a:lnTo>
                  <a:pt x="131517" y="112771"/>
                </a:lnTo>
                <a:close/>
                <a:moveTo>
                  <a:pt x="143702" y="112771"/>
                </a:moveTo>
                <a:lnTo>
                  <a:pt x="143702" y="118707"/>
                </a:lnTo>
                <a:lnTo>
                  <a:pt x="137766" y="118707"/>
                </a:lnTo>
                <a:lnTo>
                  <a:pt x="137766" y="112771"/>
                </a:lnTo>
                <a:close/>
                <a:moveTo>
                  <a:pt x="149949" y="112771"/>
                </a:moveTo>
                <a:lnTo>
                  <a:pt x="149949" y="118707"/>
                </a:lnTo>
                <a:lnTo>
                  <a:pt x="144015" y="118707"/>
                </a:lnTo>
                <a:lnTo>
                  <a:pt x="144015" y="112771"/>
                </a:lnTo>
                <a:close/>
                <a:moveTo>
                  <a:pt x="156196" y="112771"/>
                </a:moveTo>
                <a:lnTo>
                  <a:pt x="156196" y="118707"/>
                </a:lnTo>
                <a:lnTo>
                  <a:pt x="150262" y="118707"/>
                </a:lnTo>
                <a:lnTo>
                  <a:pt x="150262" y="112771"/>
                </a:lnTo>
                <a:close/>
                <a:moveTo>
                  <a:pt x="162445" y="112771"/>
                </a:moveTo>
                <a:lnTo>
                  <a:pt x="162445" y="118707"/>
                </a:lnTo>
                <a:lnTo>
                  <a:pt x="156509" y="118707"/>
                </a:lnTo>
                <a:lnTo>
                  <a:pt x="156509" y="112771"/>
                </a:lnTo>
                <a:close/>
                <a:moveTo>
                  <a:pt x="168692" y="112771"/>
                </a:moveTo>
                <a:lnTo>
                  <a:pt x="168692" y="118707"/>
                </a:lnTo>
                <a:lnTo>
                  <a:pt x="162756" y="118707"/>
                </a:lnTo>
                <a:lnTo>
                  <a:pt x="162756" y="112771"/>
                </a:lnTo>
                <a:close/>
                <a:moveTo>
                  <a:pt x="174939" y="112771"/>
                </a:moveTo>
                <a:lnTo>
                  <a:pt x="174939" y="118707"/>
                </a:lnTo>
                <a:lnTo>
                  <a:pt x="169005" y="118707"/>
                </a:lnTo>
                <a:lnTo>
                  <a:pt x="169005" y="112771"/>
                </a:lnTo>
                <a:close/>
                <a:moveTo>
                  <a:pt x="181186" y="112771"/>
                </a:moveTo>
                <a:lnTo>
                  <a:pt x="181186" y="118707"/>
                </a:lnTo>
                <a:lnTo>
                  <a:pt x="175252" y="118707"/>
                </a:lnTo>
                <a:lnTo>
                  <a:pt x="175252" y="112771"/>
                </a:lnTo>
                <a:close/>
                <a:moveTo>
                  <a:pt x="187435" y="112771"/>
                </a:moveTo>
                <a:lnTo>
                  <a:pt x="187435" y="118707"/>
                </a:lnTo>
                <a:lnTo>
                  <a:pt x="181499" y="118707"/>
                </a:lnTo>
                <a:lnTo>
                  <a:pt x="181499" y="112771"/>
                </a:lnTo>
                <a:close/>
                <a:moveTo>
                  <a:pt x="193684" y="112771"/>
                </a:moveTo>
                <a:lnTo>
                  <a:pt x="193684" y="118707"/>
                </a:lnTo>
                <a:lnTo>
                  <a:pt x="187749" y="118707"/>
                </a:lnTo>
                <a:lnTo>
                  <a:pt x="187749" y="112771"/>
                </a:lnTo>
                <a:close/>
                <a:moveTo>
                  <a:pt x="199931" y="112771"/>
                </a:moveTo>
                <a:lnTo>
                  <a:pt x="199931" y="118707"/>
                </a:lnTo>
                <a:lnTo>
                  <a:pt x="193996" y="118707"/>
                </a:lnTo>
                <a:lnTo>
                  <a:pt x="193996" y="112771"/>
                </a:lnTo>
                <a:close/>
                <a:moveTo>
                  <a:pt x="206180" y="112771"/>
                </a:moveTo>
                <a:lnTo>
                  <a:pt x="206180" y="118707"/>
                </a:lnTo>
                <a:lnTo>
                  <a:pt x="200244" y="118707"/>
                </a:lnTo>
                <a:lnTo>
                  <a:pt x="200244" y="112771"/>
                </a:lnTo>
                <a:close/>
                <a:moveTo>
                  <a:pt x="212427" y="112771"/>
                </a:moveTo>
                <a:lnTo>
                  <a:pt x="212427" y="118707"/>
                </a:lnTo>
                <a:lnTo>
                  <a:pt x="206491" y="118707"/>
                </a:lnTo>
                <a:lnTo>
                  <a:pt x="206491" y="112771"/>
                </a:lnTo>
                <a:close/>
                <a:moveTo>
                  <a:pt x="218674" y="112771"/>
                </a:moveTo>
                <a:lnTo>
                  <a:pt x="218674" y="118707"/>
                </a:lnTo>
                <a:lnTo>
                  <a:pt x="212739" y="118707"/>
                </a:lnTo>
                <a:lnTo>
                  <a:pt x="212739" y="112771"/>
                </a:lnTo>
                <a:close/>
                <a:moveTo>
                  <a:pt x="224921" y="112771"/>
                </a:moveTo>
                <a:lnTo>
                  <a:pt x="224921" y="118707"/>
                </a:lnTo>
                <a:lnTo>
                  <a:pt x="218987" y="118707"/>
                </a:lnTo>
                <a:lnTo>
                  <a:pt x="218987" y="112771"/>
                </a:lnTo>
                <a:close/>
                <a:moveTo>
                  <a:pt x="231170" y="112771"/>
                </a:moveTo>
                <a:lnTo>
                  <a:pt x="231170" y="118707"/>
                </a:lnTo>
                <a:lnTo>
                  <a:pt x="225234" y="118707"/>
                </a:lnTo>
                <a:lnTo>
                  <a:pt x="225234" y="112771"/>
                </a:lnTo>
                <a:close/>
                <a:moveTo>
                  <a:pt x="237417" y="112771"/>
                </a:moveTo>
                <a:lnTo>
                  <a:pt x="237417" y="118707"/>
                </a:lnTo>
                <a:lnTo>
                  <a:pt x="231481" y="118707"/>
                </a:lnTo>
                <a:lnTo>
                  <a:pt x="231481" y="112771"/>
                </a:lnTo>
                <a:close/>
                <a:moveTo>
                  <a:pt x="243664" y="112771"/>
                </a:moveTo>
                <a:lnTo>
                  <a:pt x="243664" y="118707"/>
                </a:lnTo>
                <a:lnTo>
                  <a:pt x="237729" y="118707"/>
                </a:lnTo>
                <a:lnTo>
                  <a:pt x="237729" y="112771"/>
                </a:lnTo>
                <a:close/>
                <a:moveTo>
                  <a:pt x="249911" y="112771"/>
                </a:moveTo>
                <a:lnTo>
                  <a:pt x="249911" y="118707"/>
                </a:lnTo>
                <a:lnTo>
                  <a:pt x="243977" y="118707"/>
                </a:lnTo>
                <a:lnTo>
                  <a:pt x="243977" y="112771"/>
                </a:lnTo>
                <a:close/>
                <a:moveTo>
                  <a:pt x="256161" y="112771"/>
                </a:moveTo>
                <a:lnTo>
                  <a:pt x="256161" y="118707"/>
                </a:lnTo>
                <a:lnTo>
                  <a:pt x="250225" y="118707"/>
                </a:lnTo>
                <a:lnTo>
                  <a:pt x="250225" y="112771"/>
                </a:lnTo>
                <a:close/>
                <a:moveTo>
                  <a:pt x="262409" y="112771"/>
                </a:moveTo>
                <a:lnTo>
                  <a:pt x="262409" y="118707"/>
                </a:lnTo>
                <a:lnTo>
                  <a:pt x="256474" y="118707"/>
                </a:lnTo>
                <a:lnTo>
                  <a:pt x="256474" y="112771"/>
                </a:lnTo>
                <a:close/>
                <a:moveTo>
                  <a:pt x="268656" y="112771"/>
                </a:moveTo>
                <a:lnTo>
                  <a:pt x="268656" y="118707"/>
                </a:lnTo>
                <a:lnTo>
                  <a:pt x="262721" y="118707"/>
                </a:lnTo>
                <a:lnTo>
                  <a:pt x="262721" y="112771"/>
                </a:lnTo>
                <a:close/>
                <a:moveTo>
                  <a:pt x="274904" y="112771"/>
                </a:moveTo>
                <a:lnTo>
                  <a:pt x="274904" y="118707"/>
                </a:lnTo>
                <a:lnTo>
                  <a:pt x="268968" y="118707"/>
                </a:lnTo>
                <a:lnTo>
                  <a:pt x="268968" y="112771"/>
                </a:lnTo>
                <a:close/>
                <a:moveTo>
                  <a:pt x="6251" y="119019"/>
                </a:moveTo>
                <a:lnTo>
                  <a:pt x="6251" y="124954"/>
                </a:lnTo>
                <a:lnTo>
                  <a:pt x="315" y="124954"/>
                </a:lnTo>
                <a:lnTo>
                  <a:pt x="315" y="119019"/>
                </a:lnTo>
                <a:close/>
                <a:moveTo>
                  <a:pt x="12498" y="119019"/>
                </a:moveTo>
                <a:lnTo>
                  <a:pt x="12498" y="124954"/>
                </a:lnTo>
                <a:lnTo>
                  <a:pt x="6562" y="124954"/>
                </a:lnTo>
                <a:lnTo>
                  <a:pt x="6562" y="119019"/>
                </a:lnTo>
                <a:close/>
                <a:moveTo>
                  <a:pt x="18745" y="119019"/>
                </a:moveTo>
                <a:lnTo>
                  <a:pt x="18745" y="124954"/>
                </a:lnTo>
                <a:lnTo>
                  <a:pt x="12810" y="124954"/>
                </a:lnTo>
                <a:lnTo>
                  <a:pt x="12810" y="119019"/>
                </a:lnTo>
                <a:close/>
                <a:moveTo>
                  <a:pt x="24992" y="119019"/>
                </a:moveTo>
                <a:lnTo>
                  <a:pt x="24992" y="124954"/>
                </a:lnTo>
                <a:lnTo>
                  <a:pt x="19058" y="124954"/>
                </a:lnTo>
                <a:lnTo>
                  <a:pt x="19058" y="119019"/>
                </a:lnTo>
                <a:close/>
                <a:moveTo>
                  <a:pt x="31242" y="119019"/>
                </a:moveTo>
                <a:lnTo>
                  <a:pt x="31242" y="124954"/>
                </a:lnTo>
                <a:lnTo>
                  <a:pt x="25305" y="124954"/>
                </a:lnTo>
                <a:lnTo>
                  <a:pt x="25305" y="119019"/>
                </a:lnTo>
                <a:close/>
                <a:moveTo>
                  <a:pt x="37489" y="119019"/>
                </a:moveTo>
                <a:lnTo>
                  <a:pt x="37489" y="124954"/>
                </a:lnTo>
                <a:lnTo>
                  <a:pt x="31553" y="124954"/>
                </a:lnTo>
                <a:lnTo>
                  <a:pt x="31553" y="119019"/>
                </a:lnTo>
                <a:close/>
                <a:moveTo>
                  <a:pt x="43737" y="119019"/>
                </a:moveTo>
                <a:lnTo>
                  <a:pt x="43737" y="124954"/>
                </a:lnTo>
                <a:lnTo>
                  <a:pt x="37802" y="124954"/>
                </a:lnTo>
                <a:lnTo>
                  <a:pt x="37802" y="119019"/>
                </a:lnTo>
                <a:close/>
                <a:moveTo>
                  <a:pt x="49985" y="119019"/>
                </a:moveTo>
                <a:lnTo>
                  <a:pt x="49985" y="124954"/>
                </a:lnTo>
                <a:lnTo>
                  <a:pt x="44049" y="124954"/>
                </a:lnTo>
                <a:lnTo>
                  <a:pt x="44049" y="119019"/>
                </a:lnTo>
                <a:close/>
                <a:moveTo>
                  <a:pt x="56232" y="119019"/>
                </a:moveTo>
                <a:lnTo>
                  <a:pt x="56232" y="124954"/>
                </a:lnTo>
                <a:lnTo>
                  <a:pt x="50296" y="124954"/>
                </a:lnTo>
                <a:lnTo>
                  <a:pt x="50296" y="119019"/>
                </a:lnTo>
                <a:close/>
                <a:moveTo>
                  <a:pt x="62480" y="119019"/>
                </a:moveTo>
                <a:lnTo>
                  <a:pt x="62480" y="124954"/>
                </a:lnTo>
                <a:lnTo>
                  <a:pt x="56545" y="124954"/>
                </a:lnTo>
                <a:lnTo>
                  <a:pt x="56545" y="119019"/>
                </a:lnTo>
                <a:close/>
                <a:moveTo>
                  <a:pt x="68727" y="119019"/>
                </a:moveTo>
                <a:lnTo>
                  <a:pt x="68727" y="124954"/>
                </a:lnTo>
                <a:lnTo>
                  <a:pt x="62792" y="124954"/>
                </a:lnTo>
                <a:lnTo>
                  <a:pt x="62792" y="119019"/>
                </a:lnTo>
                <a:close/>
                <a:moveTo>
                  <a:pt x="74975" y="119019"/>
                </a:moveTo>
                <a:lnTo>
                  <a:pt x="74975" y="124954"/>
                </a:lnTo>
                <a:lnTo>
                  <a:pt x="69039" y="124954"/>
                </a:lnTo>
                <a:lnTo>
                  <a:pt x="69039" y="119019"/>
                </a:lnTo>
                <a:close/>
                <a:moveTo>
                  <a:pt x="81223" y="119019"/>
                </a:moveTo>
                <a:lnTo>
                  <a:pt x="81223" y="124954"/>
                </a:lnTo>
                <a:lnTo>
                  <a:pt x="75286" y="124954"/>
                </a:lnTo>
                <a:lnTo>
                  <a:pt x="75286" y="119019"/>
                </a:lnTo>
                <a:close/>
                <a:moveTo>
                  <a:pt x="87470" y="119019"/>
                </a:moveTo>
                <a:lnTo>
                  <a:pt x="87470" y="124954"/>
                </a:lnTo>
                <a:lnTo>
                  <a:pt x="81535" y="124954"/>
                </a:lnTo>
                <a:lnTo>
                  <a:pt x="81535" y="119019"/>
                </a:lnTo>
                <a:close/>
                <a:moveTo>
                  <a:pt x="93718" y="119019"/>
                </a:moveTo>
                <a:lnTo>
                  <a:pt x="93718" y="124954"/>
                </a:lnTo>
                <a:lnTo>
                  <a:pt x="87784" y="124954"/>
                </a:lnTo>
                <a:lnTo>
                  <a:pt x="87784" y="119019"/>
                </a:lnTo>
                <a:close/>
                <a:moveTo>
                  <a:pt x="99967" y="119019"/>
                </a:moveTo>
                <a:lnTo>
                  <a:pt x="99967" y="124954"/>
                </a:lnTo>
                <a:lnTo>
                  <a:pt x="94031" y="124954"/>
                </a:lnTo>
                <a:lnTo>
                  <a:pt x="94031" y="119019"/>
                </a:lnTo>
                <a:close/>
                <a:moveTo>
                  <a:pt x="106214" y="119019"/>
                </a:moveTo>
                <a:lnTo>
                  <a:pt x="106214" y="124954"/>
                </a:lnTo>
                <a:lnTo>
                  <a:pt x="100278" y="124954"/>
                </a:lnTo>
                <a:lnTo>
                  <a:pt x="100278" y="119019"/>
                </a:lnTo>
                <a:close/>
                <a:moveTo>
                  <a:pt x="112461" y="119019"/>
                </a:moveTo>
                <a:lnTo>
                  <a:pt x="112461" y="124954"/>
                </a:lnTo>
                <a:lnTo>
                  <a:pt x="106527" y="124954"/>
                </a:lnTo>
                <a:lnTo>
                  <a:pt x="106527" y="119019"/>
                </a:lnTo>
                <a:close/>
                <a:moveTo>
                  <a:pt x="118710" y="119019"/>
                </a:moveTo>
                <a:lnTo>
                  <a:pt x="118710" y="124954"/>
                </a:lnTo>
                <a:lnTo>
                  <a:pt x="112774" y="124954"/>
                </a:lnTo>
                <a:lnTo>
                  <a:pt x="112774" y="119019"/>
                </a:lnTo>
                <a:close/>
                <a:moveTo>
                  <a:pt x="124957" y="119019"/>
                </a:moveTo>
                <a:lnTo>
                  <a:pt x="124957" y="124954"/>
                </a:lnTo>
                <a:lnTo>
                  <a:pt x="119021" y="124954"/>
                </a:lnTo>
                <a:lnTo>
                  <a:pt x="119021" y="119019"/>
                </a:lnTo>
                <a:close/>
                <a:moveTo>
                  <a:pt x="131204" y="119019"/>
                </a:moveTo>
                <a:lnTo>
                  <a:pt x="131204" y="124954"/>
                </a:lnTo>
                <a:lnTo>
                  <a:pt x="125270" y="124954"/>
                </a:lnTo>
                <a:lnTo>
                  <a:pt x="125270" y="119019"/>
                </a:lnTo>
                <a:close/>
                <a:moveTo>
                  <a:pt x="137451" y="119019"/>
                </a:moveTo>
                <a:lnTo>
                  <a:pt x="137451" y="124954"/>
                </a:lnTo>
                <a:lnTo>
                  <a:pt x="131517" y="124954"/>
                </a:lnTo>
                <a:lnTo>
                  <a:pt x="131517" y="119019"/>
                </a:lnTo>
                <a:close/>
                <a:moveTo>
                  <a:pt x="143702" y="119019"/>
                </a:moveTo>
                <a:lnTo>
                  <a:pt x="143702" y="124954"/>
                </a:lnTo>
                <a:lnTo>
                  <a:pt x="137766" y="124954"/>
                </a:lnTo>
                <a:lnTo>
                  <a:pt x="137766" y="119019"/>
                </a:lnTo>
                <a:close/>
                <a:moveTo>
                  <a:pt x="149949" y="119019"/>
                </a:moveTo>
                <a:lnTo>
                  <a:pt x="149949" y="124954"/>
                </a:lnTo>
                <a:lnTo>
                  <a:pt x="144015" y="124954"/>
                </a:lnTo>
                <a:lnTo>
                  <a:pt x="144015" y="119019"/>
                </a:lnTo>
                <a:close/>
                <a:moveTo>
                  <a:pt x="156196" y="119019"/>
                </a:moveTo>
                <a:lnTo>
                  <a:pt x="156196" y="124954"/>
                </a:lnTo>
                <a:lnTo>
                  <a:pt x="150262" y="124954"/>
                </a:lnTo>
                <a:lnTo>
                  <a:pt x="150262" y="119019"/>
                </a:lnTo>
                <a:close/>
                <a:moveTo>
                  <a:pt x="162445" y="119019"/>
                </a:moveTo>
                <a:lnTo>
                  <a:pt x="162445" y="124954"/>
                </a:lnTo>
                <a:lnTo>
                  <a:pt x="156509" y="124954"/>
                </a:lnTo>
                <a:lnTo>
                  <a:pt x="156509" y="119019"/>
                </a:lnTo>
                <a:close/>
                <a:moveTo>
                  <a:pt x="168692" y="119019"/>
                </a:moveTo>
                <a:lnTo>
                  <a:pt x="168692" y="124954"/>
                </a:lnTo>
                <a:lnTo>
                  <a:pt x="162756" y="124954"/>
                </a:lnTo>
                <a:lnTo>
                  <a:pt x="162756" y="119019"/>
                </a:lnTo>
                <a:close/>
                <a:moveTo>
                  <a:pt x="174939" y="119019"/>
                </a:moveTo>
                <a:lnTo>
                  <a:pt x="174939" y="124954"/>
                </a:lnTo>
                <a:lnTo>
                  <a:pt x="169005" y="124954"/>
                </a:lnTo>
                <a:lnTo>
                  <a:pt x="169005" y="119019"/>
                </a:lnTo>
                <a:close/>
                <a:moveTo>
                  <a:pt x="181186" y="119019"/>
                </a:moveTo>
                <a:lnTo>
                  <a:pt x="181186" y="124954"/>
                </a:lnTo>
                <a:lnTo>
                  <a:pt x="175252" y="124954"/>
                </a:lnTo>
                <a:lnTo>
                  <a:pt x="175252" y="119019"/>
                </a:lnTo>
                <a:close/>
                <a:moveTo>
                  <a:pt x="187435" y="119019"/>
                </a:moveTo>
                <a:lnTo>
                  <a:pt x="187435" y="124954"/>
                </a:lnTo>
                <a:lnTo>
                  <a:pt x="181499" y="124954"/>
                </a:lnTo>
                <a:lnTo>
                  <a:pt x="181499" y="119019"/>
                </a:lnTo>
                <a:close/>
                <a:moveTo>
                  <a:pt x="193684" y="119019"/>
                </a:moveTo>
                <a:lnTo>
                  <a:pt x="193684" y="124954"/>
                </a:lnTo>
                <a:lnTo>
                  <a:pt x="187749" y="124954"/>
                </a:lnTo>
                <a:lnTo>
                  <a:pt x="187749" y="119019"/>
                </a:lnTo>
                <a:close/>
                <a:moveTo>
                  <a:pt x="199931" y="119019"/>
                </a:moveTo>
                <a:lnTo>
                  <a:pt x="199931" y="124954"/>
                </a:lnTo>
                <a:lnTo>
                  <a:pt x="193996" y="124954"/>
                </a:lnTo>
                <a:lnTo>
                  <a:pt x="193996" y="119019"/>
                </a:lnTo>
                <a:close/>
                <a:moveTo>
                  <a:pt x="206180" y="119019"/>
                </a:moveTo>
                <a:lnTo>
                  <a:pt x="206180" y="124954"/>
                </a:lnTo>
                <a:lnTo>
                  <a:pt x="200244" y="124954"/>
                </a:lnTo>
                <a:lnTo>
                  <a:pt x="200244" y="119019"/>
                </a:lnTo>
                <a:close/>
                <a:moveTo>
                  <a:pt x="212427" y="119019"/>
                </a:moveTo>
                <a:lnTo>
                  <a:pt x="212427" y="124954"/>
                </a:lnTo>
                <a:lnTo>
                  <a:pt x="206491" y="124954"/>
                </a:lnTo>
                <a:lnTo>
                  <a:pt x="206491" y="119019"/>
                </a:lnTo>
                <a:close/>
                <a:moveTo>
                  <a:pt x="218674" y="119019"/>
                </a:moveTo>
                <a:lnTo>
                  <a:pt x="218674" y="124954"/>
                </a:lnTo>
                <a:lnTo>
                  <a:pt x="212739" y="124954"/>
                </a:lnTo>
                <a:lnTo>
                  <a:pt x="212739" y="119019"/>
                </a:lnTo>
                <a:close/>
                <a:moveTo>
                  <a:pt x="224921" y="119019"/>
                </a:moveTo>
                <a:lnTo>
                  <a:pt x="224921" y="124954"/>
                </a:lnTo>
                <a:lnTo>
                  <a:pt x="218987" y="124954"/>
                </a:lnTo>
                <a:lnTo>
                  <a:pt x="218987" y="119019"/>
                </a:lnTo>
                <a:close/>
                <a:moveTo>
                  <a:pt x="231170" y="119019"/>
                </a:moveTo>
                <a:lnTo>
                  <a:pt x="231170" y="124954"/>
                </a:lnTo>
                <a:lnTo>
                  <a:pt x="225234" y="124954"/>
                </a:lnTo>
                <a:lnTo>
                  <a:pt x="225234" y="119019"/>
                </a:lnTo>
                <a:close/>
                <a:moveTo>
                  <a:pt x="237417" y="119019"/>
                </a:moveTo>
                <a:lnTo>
                  <a:pt x="237417" y="124954"/>
                </a:lnTo>
                <a:lnTo>
                  <a:pt x="231481" y="124954"/>
                </a:lnTo>
                <a:lnTo>
                  <a:pt x="231481" y="119019"/>
                </a:lnTo>
                <a:close/>
                <a:moveTo>
                  <a:pt x="243664" y="119019"/>
                </a:moveTo>
                <a:lnTo>
                  <a:pt x="243664" y="124954"/>
                </a:lnTo>
                <a:lnTo>
                  <a:pt x="237729" y="124954"/>
                </a:lnTo>
                <a:lnTo>
                  <a:pt x="237729" y="119019"/>
                </a:lnTo>
                <a:close/>
                <a:moveTo>
                  <a:pt x="249911" y="119019"/>
                </a:moveTo>
                <a:lnTo>
                  <a:pt x="249911" y="124954"/>
                </a:lnTo>
                <a:lnTo>
                  <a:pt x="243977" y="124954"/>
                </a:lnTo>
                <a:lnTo>
                  <a:pt x="243977" y="119019"/>
                </a:lnTo>
                <a:close/>
                <a:moveTo>
                  <a:pt x="256161" y="119019"/>
                </a:moveTo>
                <a:lnTo>
                  <a:pt x="256161" y="124954"/>
                </a:lnTo>
                <a:lnTo>
                  <a:pt x="250225" y="124954"/>
                </a:lnTo>
                <a:lnTo>
                  <a:pt x="250225" y="119019"/>
                </a:lnTo>
                <a:close/>
                <a:moveTo>
                  <a:pt x="262409" y="119019"/>
                </a:moveTo>
                <a:lnTo>
                  <a:pt x="262409" y="124954"/>
                </a:lnTo>
                <a:lnTo>
                  <a:pt x="256474" y="124954"/>
                </a:lnTo>
                <a:lnTo>
                  <a:pt x="256474" y="119019"/>
                </a:lnTo>
                <a:close/>
                <a:moveTo>
                  <a:pt x="268656" y="119019"/>
                </a:moveTo>
                <a:lnTo>
                  <a:pt x="268656" y="124954"/>
                </a:lnTo>
                <a:lnTo>
                  <a:pt x="262721" y="124954"/>
                </a:lnTo>
                <a:lnTo>
                  <a:pt x="262721" y="119019"/>
                </a:lnTo>
                <a:close/>
                <a:moveTo>
                  <a:pt x="274904" y="119019"/>
                </a:moveTo>
                <a:lnTo>
                  <a:pt x="274904" y="124954"/>
                </a:lnTo>
                <a:lnTo>
                  <a:pt x="268968" y="124954"/>
                </a:lnTo>
                <a:lnTo>
                  <a:pt x="268968" y="119019"/>
                </a:lnTo>
                <a:close/>
                <a:moveTo>
                  <a:pt x="6251" y="125266"/>
                </a:moveTo>
                <a:lnTo>
                  <a:pt x="6251" y="131201"/>
                </a:lnTo>
                <a:lnTo>
                  <a:pt x="315" y="131201"/>
                </a:lnTo>
                <a:lnTo>
                  <a:pt x="315" y="125266"/>
                </a:lnTo>
                <a:close/>
                <a:moveTo>
                  <a:pt x="12498" y="125266"/>
                </a:moveTo>
                <a:lnTo>
                  <a:pt x="12498" y="131201"/>
                </a:lnTo>
                <a:lnTo>
                  <a:pt x="6562" y="131201"/>
                </a:lnTo>
                <a:lnTo>
                  <a:pt x="6562" y="125266"/>
                </a:lnTo>
                <a:close/>
                <a:moveTo>
                  <a:pt x="18745" y="125266"/>
                </a:moveTo>
                <a:lnTo>
                  <a:pt x="18745" y="131201"/>
                </a:lnTo>
                <a:lnTo>
                  <a:pt x="12810" y="131201"/>
                </a:lnTo>
                <a:lnTo>
                  <a:pt x="12810" y="125266"/>
                </a:lnTo>
                <a:close/>
                <a:moveTo>
                  <a:pt x="24992" y="125266"/>
                </a:moveTo>
                <a:lnTo>
                  <a:pt x="24992" y="131201"/>
                </a:lnTo>
                <a:lnTo>
                  <a:pt x="19058" y="131201"/>
                </a:lnTo>
                <a:lnTo>
                  <a:pt x="19058" y="125266"/>
                </a:lnTo>
                <a:close/>
                <a:moveTo>
                  <a:pt x="31242" y="125266"/>
                </a:moveTo>
                <a:lnTo>
                  <a:pt x="31242" y="131201"/>
                </a:lnTo>
                <a:lnTo>
                  <a:pt x="25305" y="131201"/>
                </a:lnTo>
                <a:lnTo>
                  <a:pt x="25305" y="125266"/>
                </a:lnTo>
                <a:close/>
                <a:moveTo>
                  <a:pt x="37489" y="125266"/>
                </a:moveTo>
                <a:lnTo>
                  <a:pt x="37489" y="131201"/>
                </a:lnTo>
                <a:lnTo>
                  <a:pt x="31553" y="131201"/>
                </a:lnTo>
                <a:lnTo>
                  <a:pt x="31553" y="125266"/>
                </a:lnTo>
                <a:close/>
                <a:moveTo>
                  <a:pt x="43737" y="125266"/>
                </a:moveTo>
                <a:lnTo>
                  <a:pt x="43737" y="131201"/>
                </a:lnTo>
                <a:lnTo>
                  <a:pt x="37802" y="131201"/>
                </a:lnTo>
                <a:lnTo>
                  <a:pt x="37802" y="125266"/>
                </a:lnTo>
                <a:close/>
                <a:moveTo>
                  <a:pt x="49985" y="125266"/>
                </a:moveTo>
                <a:lnTo>
                  <a:pt x="49985" y="131201"/>
                </a:lnTo>
                <a:lnTo>
                  <a:pt x="44049" y="131201"/>
                </a:lnTo>
                <a:lnTo>
                  <a:pt x="44049" y="125266"/>
                </a:lnTo>
                <a:close/>
                <a:moveTo>
                  <a:pt x="56232" y="125266"/>
                </a:moveTo>
                <a:lnTo>
                  <a:pt x="56232" y="131201"/>
                </a:lnTo>
                <a:lnTo>
                  <a:pt x="50296" y="131201"/>
                </a:lnTo>
                <a:lnTo>
                  <a:pt x="50296" y="125266"/>
                </a:lnTo>
                <a:close/>
                <a:moveTo>
                  <a:pt x="62480" y="125266"/>
                </a:moveTo>
                <a:lnTo>
                  <a:pt x="62480" y="131201"/>
                </a:lnTo>
                <a:lnTo>
                  <a:pt x="56545" y="131201"/>
                </a:lnTo>
                <a:lnTo>
                  <a:pt x="56545" y="125266"/>
                </a:lnTo>
                <a:close/>
                <a:moveTo>
                  <a:pt x="68727" y="125266"/>
                </a:moveTo>
                <a:lnTo>
                  <a:pt x="68727" y="131201"/>
                </a:lnTo>
                <a:lnTo>
                  <a:pt x="62792" y="131201"/>
                </a:lnTo>
                <a:lnTo>
                  <a:pt x="62792" y="125266"/>
                </a:lnTo>
                <a:close/>
                <a:moveTo>
                  <a:pt x="74975" y="125266"/>
                </a:moveTo>
                <a:lnTo>
                  <a:pt x="74975" y="131201"/>
                </a:lnTo>
                <a:lnTo>
                  <a:pt x="69039" y="131201"/>
                </a:lnTo>
                <a:lnTo>
                  <a:pt x="69039" y="125266"/>
                </a:lnTo>
                <a:close/>
                <a:moveTo>
                  <a:pt x="81223" y="125266"/>
                </a:moveTo>
                <a:lnTo>
                  <a:pt x="81223" y="131201"/>
                </a:lnTo>
                <a:lnTo>
                  <a:pt x="75286" y="131201"/>
                </a:lnTo>
                <a:lnTo>
                  <a:pt x="75286" y="125266"/>
                </a:lnTo>
                <a:close/>
                <a:moveTo>
                  <a:pt x="87470" y="125266"/>
                </a:moveTo>
                <a:lnTo>
                  <a:pt x="87470" y="131201"/>
                </a:lnTo>
                <a:lnTo>
                  <a:pt x="81535" y="131201"/>
                </a:lnTo>
                <a:lnTo>
                  <a:pt x="81535" y="125266"/>
                </a:lnTo>
                <a:close/>
                <a:moveTo>
                  <a:pt x="93718" y="125266"/>
                </a:moveTo>
                <a:lnTo>
                  <a:pt x="93718" y="131201"/>
                </a:lnTo>
                <a:lnTo>
                  <a:pt x="87784" y="131201"/>
                </a:lnTo>
                <a:lnTo>
                  <a:pt x="87784" y="125266"/>
                </a:lnTo>
                <a:close/>
                <a:moveTo>
                  <a:pt x="99967" y="125266"/>
                </a:moveTo>
                <a:lnTo>
                  <a:pt x="99967" y="131201"/>
                </a:lnTo>
                <a:lnTo>
                  <a:pt x="94031" y="131201"/>
                </a:lnTo>
                <a:lnTo>
                  <a:pt x="94031" y="125266"/>
                </a:lnTo>
                <a:close/>
                <a:moveTo>
                  <a:pt x="106214" y="125266"/>
                </a:moveTo>
                <a:lnTo>
                  <a:pt x="106214" y="131201"/>
                </a:lnTo>
                <a:lnTo>
                  <a:pt x="100278" y="131201"/>
                </a:lnTo>
                <a:lnTo>
                  <a:pt x="100278" y="125266"/>
                </a:lnTo>
                <a:close/>
                <a:moveTo>
                  <a:pt x="112461" y="125266"/>
                </a:moveTo>
                <a:lnTo>
                  <a:pt x="112461" y="131201"/>
                </a:lnTo>
                <a:lnTo>
                  <a:pt x="106527" y="131201"/>
                </a:lnTo>
                <a:lnTo>
                  <a:pt x="106527" y="125266"/>
                </a:lnTo>
                <a:close/>
                <a:moveTo>
                  <a:pt x="118710" y="125266"/>
                </a:moveTo>
                <a:lnTo>
                  <a:pt x="118710" y="131201"/>
                </a:lnTo>
                <a:lnTo>
                  <a:pt x="112774" y="131201"/>
                </a:lnTo>
                <a:lnTo>
                  <a:pt x="112774" y="125266"/>
                </a:lnTo>
                <a:close/>
                <a:moveTo>
                  <a:pt x="124957" y="125266"/>
                </a:moveTo>
                <a:lnTo>
                  <a:pt x="124957" y="131201"/>
                </a:lnTo>
                <a:lnTo>
                  <a:pt x="119021" y="131201"/>
                </a:lnTo>
                <a:lnTo>
                  <a:pt x="119021" y="125266"/>
                </a:lnTo>
                <a:close/>
                <a:moveTo>
                  <a:pt x="131204" y="125266"/>
                </a:moveTo>
                <a:lnTo>
                  <a:pt x="131204" y="131201"/>
                </a:lnTo>
                <a:lnTo>
                  <a:pt x="125270" y="131201"/>
                </a:lnTo>
                <a:lnTo>
                  <a:pt x="125270" y="125266"/>
                </a:lnTo>
                <a:close/>
                <a:moveTo>
                  <a:pt x="137451" y="125266"/>
                </a:moveTo>
                <a:lnTo>
                  <a:pt x="137451" y="131201"/>
                </a:lnTo>
                <a:lnTo>
                  <a:pt x="131517" y="131201"/>
                </a:lnTo>
                <a:lnTo>
                  <a:pt x="131517" y="125266"/>
                </a:lnTo>
                <a:close/>
                <a:moveTo>
                  <a:pt x="143702" y="125266"/>
                </a:moveTo>
                <a:lnTo>
                  <a:pt x="143702" y="131201"/>
                </a:lnTo>
                <a:lnTo>
                  <a:pt x="137766" y="131201"/>
                </a:lnTo>
                <a:lnTo>
                  <a:pt x="137766" y="125266"/>
                </a:lnTo>
                <a:close/>
                <a:moveTo>
                  <a:pt x="149949" y="125266"/>
                </a:moveTo>
                <a:lnTo>
                  <a:pt x="149949" y="131201"/>
                </a:lnTo>
                <a:lnTo>
                  <a:pt x="144015" y="131201"/>
                </a:lnTo>
                <a:lnTo>
                  <a:pt x="144015" y="125266"/>
                </a:lnTo>
                <a:close/>
                <a:moveTo>
                  <a:pt x="156196" y="125266"/>
                </a:moveTo>
                <a:lnTo>
                  <a:pt x="156196" y="131201"/>
                </a:lnTo>
                <a:lnTo>
                  <a:pt x="150262" y="131201"/>
                </a:lnTo>
                <a:lnTo>
                  <a:pt x="150262" y="125266"/>
                </a:lnTo>
                <a:close/>
                <a:moveTo>
                  <a:pt x="162445" y="125266"/>
                </a:moveTo>
                <a:lnTo>
                  <a:pt x="162445" y="131201"/>
                </a:lnTo>
                <a:lnTo>
                  <a:pt x="156509" y="131201"/>
                </a:lnTo>
                <a:lnTo>
                  <a:pt x="156509" y="125266"/>
                </a:lnTo>
                <a:close/>
                <a:moveTo>
                  <a:pt x="168692" y="125266"/>
                </a:moveTo>
                <a:lnTo>
                  <a:pt x="168692" y="131201"/>
                </a:lnTo>
                <a:lnTo>
                  <a:pt x="162756" y="131201"/>
                </a:lnTo>
                <a:lnTo>
                  <a:pt x="162756" y="125266"/>
                </a:lnTo>
                <a:close/>
                <a:moveTo>
                  <a:pt x="174939" y="125266"/>
                </a:moveTo>
                <a:lnTo>
                  <a:pt x="174939" y="131201"/>
                </a:lnTo>
                <a:lnTo>
                  <a:pt x="169005" y="131201"/>
                </a:lnTo>
                <a:lnTo>
                  <a:pt x="169005" y="125266"/>
                </a:lnTo>
                <a:close/>
                <a:moveTo>
                  <a:pt x="181186" y="125266"/>
                </a:moveTo>
                <a:lnTo>
                  <a:pt x="181186" y="131201"/>
                </a:lnTo>
                <a:lnTo>
                  <a:pt x="175252" y="131201"/>
                </a:lnTo>
                <a:lnTo>
                  <a:pt x="175252" y="125266"/>
                </a:lnTo>
                <a:close/>
                <a:moveTo>
                  <a:pt x="187435" y="125266"/>
                </a:moveTo>
                <a:lnTo>
                  <a:pt x="187435" y="131201"/>
                </a:lnTo>
                <a:lnTo>
                  <a:pt x="181499" y="131201"/>
                </a:lnTo>
                <a:lnTo>
                  <a:pt x="181499" y="125266"/>
                </a:lnTo>
                <a:close/>
                <a:moveTo>
                  <a:pt x="193682" y="125266"/>
                </a:moveTo>
                <a:lnTo>
                  <a:pt x="193682" y="131201"/>
                </a:lnTo>
                <a:lnTo>
                  <a:pt x="187746" y="131201"/>
                </a:lnTo>
                <a:lnTo>
                  <a:pt x="187746" y="125266"/>
                </a:lnTo>
                <a:close/>
                <a:moveTo>
                  <a:pt x="199931" y="125266"/>
                </a:moveTo>
                <a:lnTo>
                  <a:pt x="199931" y="131201"/>
                </a:lnTo>
                <a:lnTo>
                  <a:pt x="193996" y="131201"/>
                </a:lnTo>
                <a:lnTo>
                  <a:pt x="193996" y="125266"/>
                </a:lnTo>
                <a:close/>
                <a:moveTo>
                  <a:pt x="206180" y="125266"/>
                </a:moveTo>
                <a:lnTo>
                  <a:pt x="206180" y="131201"/>
                </a:lnTo>
                <a:lnTo>
                  <a:pt x="200244" y="131201"/>
                </a:lnTo>
                <a:lnTo>
                  <a:pt x="200244" y="125266"/>
                </a:lnTo>
                <a:close/>
                <a:moveTo>
                  <a:pt x="212427" y="125266"/>
                </a:moveTo>
                <a:lnTo>
                  <a:pt x="212427" y="131201"/>
                </a:lnTo>
                <a:lnTo>
                  <a:pt x="206491" y="131201"/>
                </a:lnTo>
                <a:lnTo>
                  <a:pt x="206491" y="125266"/>
                </a:lnTo>
                <a:close/>
                <a:moveTo>
                  <a:pt x="218674" y="125266"/>
                </a:moveTo>
                <a:lnTo>
                  <a:pt x="218674" y="131201"/>
                </a:lnTo>
                <a:lnTo>
                  <a:pt x="212739" y="131201"/>
                </a:lnTo>
                <a:lnTo>
                  <a:pt x="212739" y="125266"/>
                </a:lnTo>
                <a:close/>
                <a:moveTo>
                  <a:pt x="224921" y="125266"/>
                </a:moveTo>
                <a:lnTo>
                  <a:pt x="224921" y="131201"/>
                </a:lnTo>
                <a:lnTo>
                  <a:pt x="218987" y="131201"/>
                </a:lnTo>
                <a:lnTo>
                  <a:pt x="218987" y="125266"/>
                </a:lnTo>
                <a:close/>
                <a:moveTo>
                  <a:pt x="231170" y="125266"/>
                </a:moveTo>
                <a:lnTo>
                  <a:pt x="231170" y="131201"/>
                </a:lnTo>
                <a:lnTo>
                  <a:pt x="225234" y="131201"/>
                </a:lnTo>
                <a:lnTo>
                  <a:pt x="225234" y="125266"/>
                </a:lnTo>
                <a:close/>
                <a:moveTo>
                  <a:pt x="237417" y="125266"/>
                </a:moveTo>
                <a:lnTo>
                  <a:pt x="237417" y="131201"/>
                </a:lnTo>
                <a:lnTo>
                  <a:pt x="231481" y="131201"/>
                </a:lnTo>
                <a:lnTo>
                  <a:pt x="231481" y="125266"/>
                </a:lnTo>
                <a:close/>
                <a:moveTo>
                  <a:pt x="243664" y="125266"/>
                </a:moveTo>
                <a:lnTo>
                  <a:pt x="243664" y="131201"/>
                </a:lnTo>
                <a:lnTo>
                  <a:pt x="237729" y="131201"/>
                </a:lnTo>
                <a:lnTo>
                  <a:pt x="237729" y="125266"/>
                </a:lnTo>
                <a:close/>
                <a:moveTo>
                  <a:pt x="249911" y="125266"/>
                </a:moveTo>
                <a:lnTo>
                  <a:pt x="249911" y="131201"/>
                </a:lnTo>
                <a:lnTo>
                  <a:pt x="243977" y="131201"/>
                </a:lnTo>
                <a:lnTo>
                  <a:pt x="243977" y="125266"/>
                </a:lnTo>
                <a:close/>
                <a:moveTo>
                  <a:pt x="256161" y="125266"/>
                </a:moveTo>
                <a:lnTo>
                  <a:pt x="256161" y="131201"/>
                </a:lnTo>
                <a:lnTo>
                  <a:pt x="250225" y="131201"/>
                </a:lnTo>
                <a:lnTo>
                  <a:pt x="250225" y="125266"/>
                </a:lnTo>
                <a:close/>
                <a:moveTo>
                  <a:pt x="262409" y="125266"/>
                </a:moveTo>
                <a:lnTo>
                  <a:pt x="262409" y="131201"/>
                </a:lnTo>
                <a:lnTo>
                  <a:pt x="256474" y="131201"/>
                </a:lnTo>
                <a:lnTo>
                  <a:pt x="256474" y="125266"/>
                </a:lnTo>
                <a:close/>
                <a:moveTo>
                  <a:pt x="268656" y="125266"/>
                </a:moveTo>
                <a:lnTo>
                  <a:pt x="268656" y="131201"/>
                </a:lnTo>
                <a:lnTo>
                  <a:pt x="262721" y="131201"/>
                </a:lnTo>
                <a:lnTo>
                  <a:pt x="262721" y="125266"/>
                </a:lnTo>
                <a:close/>
                <a:moveTo>
                  <a:pt x="274904" y="125266"/>
                </a:moveTo>
                <a:lnTo>
                  <a:pt x="274904" y="131201"/>
                </a:lnTo>
                <a:lnTo>
                  <a:pt x="268968" y="131201"/>
                </a:lnTo>
                <a:lnTo>
                  <a:pt x="268968" y="125266"/>
                </a:lnTo>
                <a:close/>
                <a:moveTo>
                  <a:pt x="6251" y="131513"/>
                </a:moveTo>
                <a:lnTo>
                  <a:pt x="6251" y="137449"/>
                </a:lnTo>
                <a:lnTo>
                  <a:pt x="315" y="137449"/>
                </a:lnTo>
                <a:lnTo>
                  <a:pt x="315" y="131513"/>
                </a:lnTo>
                <a:close/>
                <a:moveTo>
                  <a:pt x="12498" y="131513"/>
                </a:moveTo>
                <a:lnTo>
                  <a:pt x="12498" y="137449"/>
                </a:lnTo>
                <a:lnTo>
                  <a:pt x="6562" y="137449"/>
                </a:lnTo>
                <a:lnTo>
                  <a:pt x="6562" y="131513"/>
                </a:lnTo>
                <a:close/>
                <a:moveTo>
                  <a:pt x="18745" y="131513"/>
                </a:moveTo>
                <a:lnTo>
                  <a:pt x="18745" y="137449"/>
                </a:lnTo>
                <a:lnTo>
                  <a:pt x="12810" y="137449"/>
                </a:lnTo>
                <a:lnTo>
                  <a:pt x="12810" y="131513"/>
                </a:lnTo>
                <a:close/>
                <a:moveTo>
                  <a:pt x="24992" y="131513"/>
                </a:moveTo>
                <a:lnTo>
                  <a:pt x="24992" y="137449"/>
                </a:lnTo>
                <a:lnTo>
                  <a:pt x="19058" y="137449"/>
                </a:lnTo>
                <a:lnTo>
                  <a:pt x="19058" y="131513"/>
                </a:lnTo>
                <a:close/>
                <a:moveTo>
                  <a:pt x="31241" y="131513"/>
                </a:moveTo>
                <a:lnTo>
                  <a:pt x="31241" y="137449"/>
                </a:lnTo>
                <a:lnTo>
                  <a:pt x="25305" y="137449"/>
                </a:lnTo>
                <a:lnTo>
                  <a:pt x="25305" y="131513"/>
                </a:lnTo>
                <a:close/>
                <a:moveTo>
                  <a:pt x="37489" y="131513"/>
                </a:moveTo>
                <a:lnTo>
                  <a:pt x="37489" y="137449"/>
                </a:lnTo>
                <a:lnTo>
                  <a:pt x="31553" y="137449"/>
                </a:lnTo>
                <a:lnTo>
                  <a:pt x="31553" y="131513"/>
                </a:lnTo>
                <a:close/>
                <a:moveTo>
                  <a:pt x="43737" y="131513"/>
                </a:moveTo>
                <a:lnTo>
                  <a:pt x="43737" y="137449"/>
                </a:lnTo>
                <a:lnTo>
                  <a:pt x="37802" y="137449"/>
                </a:lnTo>
                <a:lnTo>
                  <a:pt x="37802" y="131513"/>
                </a:lnTo>
                <a:close/>
                <a:moveTo>
                  <a:pt x="49985" y="131513"/>
                </a:moveTo>
                <a:lnTo>
                  <a:pt x="49985" y="137449"/>
                </a:lnTo>
                <a:lnTo>
                  <a:pt x="44049" y="137449"/>
                </a:lnTo>
                <a:lnTo>
                  <a:pt x="44049" y="131513"/>
                </a:lnTo>
                <a:close/>
                <a:moveTo>
                  <a:pt x="56232" y="131513"/>
                </a:moveTo>
                <a:lnTo>
                  <a:pt x="56232" y="137449"/>
                </a:lnTo>
                <a:lnTo>
                  <a:pt x="50296" y="137449"/>
                </a:lnTo>
                <a:lnTo>
                  <a:pt x="50296" y="131513"/>
                </a:lnTo>
                <a:close/>
                <a:moveTo>
                  <a:pt x="62480" y="131513"/>
                </a:moveTo>
                <a:lnTo>
                  <a:pt x="62480" y="137449"/>
                </a:lnTo>
                <a:lnTo>
                  <a:pt x="56545" y="137449"/>
                </a:lnTo>
                <a:lnTo>
                  <a:pt x="56545" y="131513"/>
                </a:lnTo>
                <a:close/>
                <a:moveTo>
                  <a:pt x="68727" y="131513"/>
                </a:moveTo>
                <a:lnTo>
                  <a:pt x="68727" y="137449"/>
                </a:lnTo>
                <a:lnTo>
                  <a:pt x="62792" y="137449"/>
                </a:lnTo>
                <a:lnTo>
                  <a:pt x="62792" y="131513"/>
                </a:lnTo>
                <a:close/>
                <a:moveTo>
                  <a:pt x="74975" y="131513"/>
                </a:moveTo>
                <a:lnTo>
                  <a:pt x="74975" y="137449"/>
                </a:lnTo>
                <a:lnTo>
                  <a:pt x="69039" y="137449"/>
                </a:lnTo>
                <a:lnTo>
                  <a:pt x="69039" y="131513"/>
                </a:lnTo>
                <a:close/>
                <a:moveTo>
                  <a:pt x="81223" y="131513"/>
                </a:moveTo>
                <a:lnTo>
                  <a:pt x="81223" y="137449"/>
                </a:lnTo>
                <a:lnTo>
                  <a:pt x="75286" y="137449"/>
                </a:lnTo>
                <a:lnTo>
                  <a:pt x="75286" y="131513"/>
                </a:lnTo>
                <a:close/>
                <a:moveTo>
                  <a:pt x="87470" y="131513"/>
                </a:moveTo>
                <a:lnTo>
                  <a:pt x="87470" y="137449"/>
                </a:lnTo>
                <a:lnTo>
                  <a:pt x="81535" y="137449"/>
                </a:lnTo>
                <a:lnTo>
                  <a:pt x="81535" y="131513"/>
                </a:lnTo>
                <a:close/>
                <a:moveTo>
                  <a:pt x="93718" y="131513"/>
                </a:moveTo>
                <a:lnTo>
                  <a:pt x="93718" y="137449"/>
                </a:lnTo>
                <a:lnTo>
                  <a:pt x="87784" y="137449"/>
                </a:lnTo>
                <a:lnTo>
                  <a:pt x="87784" y="131513"/>
                </a:lnTo>
                <a:close/>
                <a:moveTo>
                  <a:pt x="99967" y="131513"/>
                </a:moveTo>
                <a:lnTo>
                  <a:pt x="99967" y="137449"/>
                </a:lnTo>
                <a:lnTo>
                  <a:pt x="94031" y="137449"/>
                </a:lnTo>
                <a:lnTo>
                  <a:pt x="94031" y="131513"/>
                </a:lnTo>
                <a:close/>
                <a:moveTo>
                  <a:pt x="106214" y="131513"/>
                </a:moveTo>
                <a:lnTo>
                  <a:pt x="106214" y="137449"/>
                </a:lnTo>
                <a:lnTo>
                  <a:pt x="100278" y="137449"/>
                </a:lnTo>
                <a:lnTo>
                  <a:pt x="100278" y="131513"/>
                </a:lnTo>
                <a:close/>
                <a:moveTo>
                  <a:pt x="112461" y="131513"/>
                </a:moveTo>
                <a:lnTo>
                  <a:pt x="112461" y="137449"/>
                </a:lnTo>
                <a:lnTo>
                  <a:pt x="106527" y="137449"/>
                </a:lnTo>
                <a:lnTo>
                  <a:pt x="106527" y="131513"/>
                </a:lnTo>
                <a:close/>
                <a:moveTo>
                  <a:pt x="118710" y="131513"/>
                </a:moveTo>
                <a:lnTo>
                  <a:pt x="118710" y="137449"/>
                </a:lnTo>
                <a:lnTo>
                  <a:pt x="112774" y="137449"/>
                </a:lnTo>
                <a:lnTo>
                  <a:pt x="112774" y="131513"/>
                </a:lnTo>
                <a:close/>
                <a:moveTo>
                  <a:pt x="124957" y="131513"/>
                </a:moveTo>
                <a:lnTo>
                  <a:pt x="124957" y="137449"/>
                </a:lnTo>
                <a:lnTo>
                  <a:pt x="119021" y="137449"/>
                </a:lnTo>
                <a:lnTo>
                  <a:pt x="119021" y="131513"/>
                </a:lnTo>
                <a:close/>
                <a:moveTo>
                  <a:pt x="131204" y="131513"/>
                </a:moveTo>
                <a:lnTo>
                  <a:pt x="131204" y="137449"/>
                </a:lnTo>
                <a:lnTo>
                  <a:pt x="125270" y="137449"/>
                </a:lnTo>
                <a:lnTo>
                  <a:pt x="125270" y="131513"/>
                </a:lnTo>
                <a:close/>
                <a:moveTo>
                  <a:pt x="137451" y="131513"/>
                </a:moveTo>
                <a:lnTo>
                  <a:pt x="137451" y="137449"/>
                </a:lnTo>
                <a:lnTo>
                  <a:pt x="131517" y="137449"/>
                </a:lnTo>
                <a:lnTo>
                  <a:pt x="131517" y="131513"/>
                </a:lnTo>
                <a:close/>
                <a:moveTo>
                  <a:pt x="143702" y="131513"/>
                </a:moveTo>
                <a:lnTo>
                  <a:pt x="143702" y="137449"/>
                </a:lnTo>
                <a:lnTo>
                  <a:pt x="137766" y="137449"/>
                </a:lnTo>
                <a:lnTo>
                  <a:pt x="137766" y="131513"/>
                </a:lnTo>
                <a:close/>
                <a:moveTo>
                  <a:pt x="149949" y="131513"/>
                </a:moveTo>
                <a:lnTo>
                  <a:pt x="149949" y="137449"/>
                </a:lnTo>
                <a:lnTo>
                  <a:pt x="144015" y="137449"/>
                </a:lnTo>
                <a:lnTo>
                  <a:pt x="144015" y="131513"/>
                </a:lnTo>
                <a:close/>
                <a:moveTo>
                  <a:pt x="156196" y="131513"/>
                </a:moveTo>
                <a:lnTo>
                  <a:pt x="156196" y="137449"/>
                </a:lnTo>
                <a:lnTo>
                  <a:pt x="150262" y="137449"/>
                </a:lnTo>
                <a:lnTo>
                  <a:pt x="150262" y="131513"/>
                </a:lnTo>
                <a:close/>
                <a:moveTo>
                  <a:pt x="162445" y="131513"/>
                </a:moveTo>
                <a:lnTo>
                  <a:pt x="162445" y="137449"/>
                </a:lnTo>
                <a:lnTo>
                  <a:pt x="156509" y="137449"/>
                </a:lnTo>
                <a:lnTo>
                  <a:pt x="156509" y="131513"/>
                </a:lnTo>
                <a:close/>
                <a:moveTo>
                  <a:pt x="168692" y="131513"/>
                </a:moveTo>
                <a:lnTo>
                  <a:pt x="168692" y="137449"/>
                </a:lnTo>
                <a:lnTo>
                  <a:pt x="162756" y="137449"/>
                </a:lnTo>
                <a:lnTo>
                  <a:pt x="162756" y="131513"/>
                </a:lnTo>
                <a:close/>
                <a:moveTo>
                  <a:pt x="174939" y="131513"/>
                </a:moveTo>
                <a:lnTo>
                  <a:pt x="174939" y="137449"/>
                </a:lnTo>
                <a:lnTo>
                  <a:pt x="169005" y="137449"/>
                </a:lnTo>
                <a:lnTo>
                  <a:pt x="169005" y="131513"/>
                </a:lnTo>
                <a:close/>
                <a:moveTo>
                  <a:pt x="181186" y="131513"/>
                </a:moveTo>
                <a:lnTo>
                  <a:pt x="181186" y="137449"/>
                </a:lnTo>
                <a:lnTo>
                  <a:pt x="175252" y="137449"/>
                </a:lnTo>
                <a:lnTo>
                  <a:pt x="175252" y="131513"/>
                </a:lnTo>
                <a:close/>
                <a:moveTo>
                  <a:pt x="187433" y="131513"/>
                </a:moveTo>
                <a:lnTo>
                  <a:pt x="187433" y="137449"/>
                </a:lnTo>
                <a:lnTo>
                  <a:pt x="181499" y="137449"/>
                </a:lnTo>
                <a:lnTo>
                  <a:pt x="181499" y="131513"/>
                </a:lnTo>
                <a:close/>
                <a:moveTo>
                  <a:pt x="193682" y="131513"/>
                </a:moveTo>
                <a:lnTo>
                  <a:pt x="193682" y="137449"/>
                </a:lnTo>
                <a:lnTo>
                  <a:pt x="187746" y="137449"/>
                </a:lnTo>
                <a:lnTo>
                  <a:pt x="187746" y="131513"/>
                </a:lnTo>
                <a:close/>
                <a:moveTo>
                  <a:pt x="199931" y="131513"/>
                </a:moveTo>
                <a:lnTo>
                  <a:pt x="199931" y="137449"/>
                </a:lnTo>
                <a:lnTo>
                  <a:pt x="193996" y="137449"/>
                </a:lnTo>
                <a:lnTo>
                  <a:pt x="193996" y="131513"/>
                </a:lnTo>
                <a:close/>
                <a:moveTo>
                  <a:pt x="206180" y="131513"/>
                </a:moveTo>
                <a:lnTo>
                  <a:pt x="206180" y="137449"/>
                </a:lnTo>
                <a:lnTo>
                  <a:pt x="200244" y="137449"/>
                </a:lnTo>
                <a:lnTo>
                  <a:pt x="200244" y="131513"/>
                </a:lnTo>
                <a:close/>
                <a:moveTo>
                  <a:pt x="212427" y="131513"/>
                </a:moveTo>
                <a:lnTo>
                  <a:pt x="212427" y="137449"/>
                </a:lnTo>
                <a:lnTo>
                  <a:pt x="206491" y="137449"/>
                </a:lnTo>
                <a:lnTo>
                  <a:pt x="206491" y="131513"/>
                </a:lnTo>
                <a:close/>
                <a:moveTo>
                  <a:pt x="218674" y="131513"/>
                </a:moveTo>
                <a:lnTo>
                  <a:pt x="218674" y="137449"/>
                </a:lnTo>
                <a:lnTo>
                  <a:pt x="212739" y="137449"/>
                </a:lnTo>
                <a:lnTo>
                  <a:pt x="212739" y="131513"/>
                </a:lnTo>
                <a:close/>
                <a:moveTo>
                  <a:pt x="224921" y="131513"/>
                </a:moveTo>
                <a:lnTo>
                  <a:pt x="224921" y="137449"/>
                </a:lnTo>
                <a:lnTo>
                  <a:pt x="218987" y="137449"/>
                </a:lnTo>
                <a:lnTo>
                  <a:pt x="218987" y="131513"/>
                </a:lnTo>
                <a:close/>
                <a:moveTo>
                  <a:pt x="231170" y="131513"/>
                </a:moveTo>
                <a:lnTo>
                  <a:pt x="231170" y="137449"/>
                </a:lnTo>
                <a:lnTo>
                  <a:pt x="225234" y="137449"/>
                </a:lnTo>
                <a:lnTo>
                  <a:pt x="225234" y="131513"/>
                </a:lnTo>
                <a:close/>
                <a:moveTo>
                  <a:pt x="237417" y="131513"/>
                </a:moveTo>
                <a:lnTo>
                  <a:pt x="237417" y="137449"/>
                </a:lnTo>
                <a:lnTo>
                  <a:pt x="231481" y="137449"/>
                </a:lnTo>
                <a:lnTo>
                  <a:pt x="231481" y="131513"/>
                </a:lnTo>
                <a:close/>
                <a:moveTo>
                  <a:pt x="243664" y="131513"/>
                </a:moveTo>
                <a:lnTo>
                  <a:pt x="243664" y="137449"/>
                </a:lnTo>
                <a:lnTo>
                  <a:pt x="237729" y="137449"/>
                </a:lnTo>
                <a:lnTo>
                  <a:pt x="237729" y="131513"/>
                </a:lnTo>
                <a:close/>
                <a:moveTo>
                  <a:pt x="249911" y="131513"/>
                </a:moveTo>
                <a:lnTo>
                  <a:pt x="249911" y="137449"/>
                </a:lnTo>
                <a:lnTo>
                  <a:pt x="243977" y="137449"/>
                </a:lnTo>
                <a:lnTo>
                  <a:pt x="243977" y="131513"/>
                </a:lnTo>
                <a:close/>
                <a:moveTo>
                  <a:pt x="256161" y="131513"/>
                </a:moveTo>
                <a:lnTo>
                  <a:pt x="256161" y="137449"/>
                </a:lnTo>
                <a:lnTo>
                  <a:pt x="250225" y="137449"/>
                </a:lnTo>
                <a:lnTo>
                  <a:pt x="250225" y="131513"/>
                </a:lnTo>
                <a:close/>
                <a:moveTo>
                  <a:pt x="262409" y="131513"/>
                </a:moveTo>
                <a:lnTo>
                  <a:pt x="262409" y="137449"/>
                </a:lnTo>
                <a:lnTo>
                  <a:pt x="256474" y="137449"/>
                </a:lnTo>
                <a:lnTo>
                  <a:pt x="256474" y="131513"/>
                </a:lnTo>
                <a:close/>
                <a:moveTo>
                  <a:pt x="268656" y="131513"/>
                </a:moveTo>
                <a:lnTo>
                  <a:pt x="268656" y="137449"/>
                </a:lnTo>
                <a:lnTo>
                  <a:pt x="262721" y="137449"/>
                </a:lnTo>
                <a:lnTo>
                  <a:pt x="262721" y="131513"/>
                </a:lnTo>
                <a:close/>
                <a:moveTo>
                  <a:pt x="274904" y="131513"/>
                </a:moveTo>
                <a:lnTo>
                  <a:pt x="274904" y="137449"/>
                </a:lnTo>
                <a:lnTo>
                  <a:pt x="268968" y="137449"/>
                </a:lnTo>
                <a:lnTo>
                  <a:pt x="268968" y="131513"/>
                </a:lnTo>
                <a:close/>
                <a:moveTo>
                  <a:pt x="6251" y="137760"/>
                </a:moveTo>
                <a:lnTo>
                  <a:pt x="6251" y="143697"/>
                </a:lnTo>
                <a:lnTo>
                  <a:pt x="315" y="143697"/>
                </a:lnTo>
                <a:lnTo>
                  <a:pt x="315" y="137760"/>
                </a:lnTo>
                <a:close/>
                <a:moveTo>
                  <a:pt x="12498" y="137760"/>
                </a:moveTo>
                <a:lnTo>
                  <a:pt x="12498" y="143697"/>
                </a:lnTo>
                <a:lnTo>
                  <a:pt x="6562" y="143697"/>
                </a:lnTo>
                <a:lnTo>
                  <a:pt x="6562" y="137760"/>
                </a:lnTo>
                <a:close/>
                <a:moveTo>
                  <a:pt x="18745" y="137760"/>
                </a:moveTo>
                <a:lnTo>
                  <a:pt x="18745" y="143697"/>
                </a:lnTo>
                <a:lnTo>
                  <a:pt x="12810" y="143697"/>
                </a:lnTo>
                <a:lnTo>
                  <a:pt x="12810" y="137760"/>
                </a:lnTo>
                <a:close/>
                <a:moveTo>
                  <a:pt x="24992" y="137760"/>
                </a:moveTo>
                <a:lnTo>
                  <a:pt x="24992" y="143697"/>
                </a:lnTo>
                <a:lnTo>
                  <a:pt x="19058" y="143697"/>
                </a:lnTo>
                <a:lnTo>
                  <a:pt x="19058" y="137760"/>
                </a:lnTo>
                <a:close/>
                <a:moveTo>
                  <a:pt x="31241" y="137760"/>
                </a:moveTo>
                <a:lnTo>
                  <a:pt x="31241" y="143697"/>
                </a:lnTo>
                <a:lnTo>
                  <a:pt x="25305" y="143697"/>
                </a:lnTo>
                <a:lnTo>
                  <a:pt x="25305" y="137760"/>
                </a:lnTo>
                <a:close/>
                <a:moveTo>
                  <a:pt x="37489" y="137760"/>
                </a:moveTo>
                <a:lnTo>
                  <a:pt x="37489" y="143697"/>
                </a:lnTo>
                <a:lnTo>
                  <a:pt x="31553" y="143697"/>
                </a:lnTo>
                <a:lnTo>
                  <a:pt x="31553" y="137760"/>
                </a:lnTo>
                <a:close/>
                <a:moveTo>
                  <a:pt x="43737" y="137760"/>
                </a:moveTo>
                <a:lnTo>
                  <a:pt x="43737" y="143697"/>
                </a:lnTo>
                <a:lnTo>
                  <a:pt x="37802" y="143697"/>
                </a:lnTo>
                <a:lnTo>
                  <a:pt x="37802" y="137760"/>
                </a:lnTo>
                <a:close/>
                <a:moveTo>
                  <a:pt x="49985" y="137760"/>
                </a:moveTo>
                <a:lnTo>
                  <a:pt x="49985" y="143697"/>
                </a:lnTo>
                <a:lnTo>
                  <a:pt x="44049" y="143697"/>
                </a:lnTo>
                <a:lnTo>
                  <a:pt x="44049" y="137760"/>
                </a:lnTo>
                <a:close/>
                <a:moveTo>
                  <a:pt x="56232" y="137760"/>
                </a:moveTo>
                <a:lnTo>
                  <a:pt x="56232" y="143697"/>
                </a:lnTo>
                <a:lnTo>
                  <a:pt x="50296" y="143697"/>
                </a:lnTo>
                <a:lnTo>
                  <a:pt x="50296" y="137760"/>
                </a:lnTo>
                <a:close/>
                <a:moveTo>
                  <a:pt x="62480" y="137760"/>
                </a:moveTo>
                <a:lnTo>
                  <a:pt x="62480" y="143697"/>
                </a:lnTo>
                <a:lnTo>
                  <a:pt x="56545" y="143697"/>
                </a:lnTo>
                <a:lnTo>
                  <a:pt x="56545" y="137760"/>
                </a:lnTo>
                <a:close/>
                <a:moveTo>
                  <a:pt x="68727" y="137760"/>
                </a:moveTo>
                <a:lnTo>
                  <a:pt x="68727" y="143697"/>
                </a:lnTo>
                <a:lnTo>
                  <a:pt x="62792" y="143697"/>
                </a:lnTo>
                <a:lnTo>
                  <a:pt x="62792" y="137760"/>
                </a:lnTo>
                <a:close/>
                <a:moveTo>
                  <a:pt x="74975" y="137760"/>
                </a:moveTo>
                <a:lnTo>
                  <a:pt x="74975" y="143697"/>
                </a:lnTo>
                <a:lnTo>
                  <a:pt x="69039" y="143697"/>
                </a:lnTo>
                <a:lnTo>
                  <a:pt x="69039" y="137760"/>
                </a:lnTo>
                <a:close/>
                <a:moveTo>
                  <a:pt x="81223" y="137760"/>
                </a:moveTo>
                <a:lnTo>
                  <a:pt x="81223" y="143697"/>
                </a:lnTo>
                <a:lnTo>
                  <a:pt x="75286" y="143697"/>
                </a:lnTo>
                <a:lnTo>
                  <a:pt x="75286" y="137760"/>
                </a:lnTo>
                <a:close/>
                <a:moveTo>
                  <a:pt x="87470" y="137760"/>
                </a:moveTo>
                <a:lnTo>
                  <a:pt x="87470" y="143697"/>
                </a:lnTo>
                <a:lnTo>
                  <a:pt x="81535" y="143697"/>
                </a:lnTo>
                <a:lnTo>
                  <a:pt x="81535" y="137760"/>
                </a:lnTo>
                <a:close/>
                <a:moveTo>
                  <a:pt x="93718" y="137760"/>
                </a:moveTo>
                <a:lnTo>
                  <a:pt x="93718" y="143697"/>
                </a:lnTo>
                <a:lnTo>
                  <a:pt x="87784" y="143697"/>
                </a:lnTo>
                <a:lnTo>
                  <a:pt x="87784" y="137760"/>
                </a:lnTo>
                <a:close/>
                <a:moveTo>
                  <a:pt x="99967" y="137760"/>
                </a:moveTo>
                <a:lnTo>
                  <a:pt x="99967" y="143697"/>
                </a:lnTo>
                <a:lnTo>
                  <a:pt x="94031" y="143697"/>
                </a:lnTo>
                <a:lnTo>
                  <a:pt x="94031" y="137760"/>
                </a:lnTo>
                <a:close/>
                <a:moveTo>
                  <a:pt x="106214" y="137760"/>
                </a:moveTo>
                <a:lnTo>
                  <a:pt x="106214" y="143697"/>
                </a:lnTo>
                <a:lnTo>
                  <a:pt x="100278" y="143697"/>
                </a:lnTo>
                <a:lnTo>
                  <a:pt x="100278" y="137760"/>
                </a:lnTo>
                <a:close/>
                <a:moveTo>
                  <a:pt x="112461" y="137760"/>
                </a:moveTo>
                <a:lnTo>
                  <a:pt x="112461" y="143697"/>
                </a:lnTo>
                <a:lnTo>
                  <a:pt x="106527" y="143697"/>
                </a:lnTo>
                <a:lnTo>
                  <a:pt x="106527" y="137760"/>
                </a:lnTo>
                <a:close/>
                <a:moveTo>
                  <a:pt x="118710" y="137760"/>
                </a:moveTo>
                <a:lnTo>
                  <a:pt x="118710" y="143697"/>
                </a:lnTo>
                <a:lnTo>
                  <a:pt x="112774" y="143697"/>
                </a:lnTo>
                <a:lnTo>
                  <a:pt x="112774" y="137760"/>
                </a:lnTo>
                <a:close/>
                <a:moveTo>
                  <a:pt x="124957" y="137760"/>
                </a:moveTo>
                <a:lnTo>
                  <a:pt x="124957" y="143697"/>
                </a:lnTo>
                <a:lnTo>
                  <a:pt x="119021" y="143697"/>
                </a:lnTo>
                <a:lnTo>
                  <a:pt x="119021" y="137760"/>
                </a:lnTo>
                <a:close/>
                <a:moveTo>
                  <a:pt x="131204" y="137760"/>
                </a:moveTo>
                <a:lnTo>
                  <a:pt x="131204" y="143697"/>
                </a:lnTo>
                <a:lnTo>
                  <a:pt x="125270" y="143697"/>
                </a:lnTo>
                <a:lnTo>
                  <a:pt x="125270" y="137760"/>
                </a:lnTo>
                <a:close/>
                <a:moveTo>
                  <a:pt x="137451" y="137760"/>
                </a:moveTo>
                <a:lnTo>
                  <a:pt x="137451" y="143697"/>
                </a:lnTo>
                <a:lnTo>
                  <a:pt x="131517" y="143697"/>
                </a:lnTo>
                <a:lnTo>
                  <a:pt x="131517" y="137760"/>
                </a:lnTo>
                <a:close/>
                <a:moveTo>
                  <a:pt x="143702" y="137760"/>
                </a:moveTo>
                <a:lnTo>
                  <a:pt x="143702" y="143697"/>
                </a:lnTo>
                <a:lnTo>
                  <a:pt x="137766" y="143697"/>
                </a:lnTo>
                <a:lnTo>
                  <a:pt x="137766" y="137760"/>
                </a:lnTo>
                <a:close/>
                <a:moveTo>
                  <a:pt x="149949" y="137760"/>
                </a:moveTo>
                <a:lnTo>
                  <a:pt x="149949" y="143697"/>
                </a:lnTo>
                <a:lnTo>
                  <a:pt x="144015" y="143697"/>
                </a:lnTo>
                <a:lnTo>
                  <a:pt x="144015" y="137760"/>
                </a:lnTo>
                <a:close/>
                <a:moveTo>
                  <a:pt x="156196" y="137760"/>
                </a:moveTo>
                <a:lnTo>
                  <a:pt x="156196" y="143697"/>
                </a:lnTo>
                <a:lnTo>
                  <a:pt x="150262" y="143697"/>
                </a:lnTo>
                <a:lnTo>
                  <a:pt x="150262" y="137760"/>
                </a:lnTo>
                <a:close/>
                <a:moveTo>
                  <a:pt x="162445" y="137760"/>
                </a:moveTo>
                <a:lnTo>
                  <a:pt x="162445" y="143697"/>
                </a:lnTo>
                <a:lnTo>
                  <a:pt x="156509" y="143697"/>
                </a:lnTo>
                <a:lnTo>
                  <a:pt x="156509" y="137760"/>
                </a:lnTo>
                <a:close/>
                <a:moveTo>
                  <a:pt x="168692" y="137760"/>
                </a:moveTo>
                <a:lnTo>
                  <a:pt x="168692" y="143697"/>
                </a:lnTo>
                <a:lnTo>
                  <a:pt x="162756" y="143697"/>
                </a:lnTo>
                <a:lnTo>
                  <a:pt x="162756" y="137760"/>
                </a:lnTo>
                <a:close/>
                <a:moveTo>
                  <a:pt x="174939" y="137760"/>
                </a:moveTo>
                <a:lnTo>
                  <a:pt x="174939" y="143697"/>
                </a:lnTo>
                <a:lnTo>
                  <a:pt x="169005" y="143697"/>
                </a:lnTo>
                <a:lnTo>
                  <a:pt x="169005" y="137760"/>
                </a:lnTo>
                <a:close/>
                <a:moveTo>
                  <a:pt x="181186" y="137760"/>
                </a:moveTo>
                <a:lnTo>
                  <a:pt x="181186" y="143697"/>
                </a:lnTo>
                <a:lnTo>
                  <a:pt x="175252" y="143697"/>
                </a:lnTo>
                <a:lnTo>
                  <a:pt x="175252" y="137760"/>
                </a:lnTo>
                <a:close/>
                <a:moveTo>
                  <a:pt x="187433" y="137760"/>
                </a:moveTo>
                <a:lnTo>
                  <a:pt x="187433" y="143697"/>
                </a:lnTo>
                <a:lnTo>
                  <a:pt x="181499" y="143697"/>
                </a:lnTo>
                <a:lnTo>
                  <a:pt x="181499" y="137760"/>
                </a:lnTo>
                <a:close/>
                <a:moveTo>
                  <a:pt x="193682" y="137760"/>
                </a:moveTo>
                <a:lnTo>
                  <a:pt x="193682" y="143697"/>
                </a:lnTo>
                <a:lnTo>
                  <a:pt x="187746" y="143697"/>
                </a:lnTo>
                <a:lnTo>
                  <a:pt x="187746" y="137760"/>
                </a:lnTo>
                <a:close/>
                <a:moveTo>
                  <a:pt x="199931" y="137760"/>
                </a:moveTo>
                <a:lnTo>
                  <a:pt x="199931" y="143697"/>
                </a:lnTo>
                <a:lnTo>
                  <a:pt x="193996" y="143697"/>
                </a:lnTo>
                <a:lnTo>
                  <a:pt x="193996" y="137760"/>
                </a:lnTo>
                <a:close/>
                <a:moveTo>
                  <a:pt x="206180" y="137760"/>
                </a:moveTo>
                <a:lnTo>
                  <a:pt x="206180" y="143697"/>
                </a:lnTo>
                <a:lnTo>
                  <a:pt x="200244" y="143697"/>
                </a:lnTo>
                <a:lnTo>
                  <a:pt x="200244" y="137760"/>
                </a:lnTo>
                <a:close/>
                <a:moveTo>
                  <a:pt x="212427" y="137760"/>
                </a:moveTo>
                <a:lnTo>
                  <a:pt x="212427" y="143697"/>
                </a:lnTo>
                <a:lnTo>
                  <a:pt x="206491" y="143697"/>
                </a:lnTo>
                <a:lnTo>
                  <a:pt x="206491" y="137760"/>
                </a:lnTo>
                <a:close/>
                <a:moveTo>
                  <a:pt x="218674" y="137760"/>
                </a:moveTo>
                <a:lnTo>
                  <a:pt x="218674" y="143697"/>
                </a:lnTo>
                <a:lnTo>
                  <a:pt x="212739" y="143697"/>
                </a:lnTo>
                <a:lnTo>
                  <a:pt x="212739" y="137760"/>
                </a:lnTo>
                <a:close/>
                <a:moveTo>
                  <a:pt x="224921" y="137760"/>
                </a:moveTo>
                <a:lnTo>
                  <a:pt x="224921" y="143697"/>
                </a:lnTo>
                <a:lnTo>
                  <a:pt x="218987" y="143697"/>
                </a:lnTo>
                <a:lnTo>
                  <a:pt x="218987" y="137760"/>
                </a:lnTo>
                <a:close/>
                <a:moveTo>
                  <a:pt x="231170" y="137760"/>
                </a:moveTo>
                <a:lnTo>
                  <a:pt x="231170" y="143697"/>
                </a:lnTo>
                <a:lnTo>
                  <a:pt x="225234" y="143697"/>
                </a:lnTo>
                <a:lnTo>
                  <a:pt x="225234" y="137760"/>
                </a:lnTo>
                <a:close/>
                <a:moveTo>
                  <a:pt x="237417" y="137760"/>
                </a:moveTo>
                <a:lnTo>
                  <a:pt x="237417" y="143697"/>
                </a:lnTo>
                <a:lnTo>
                  <a:pt x="231481" y="143697"/>
                </a:lnTo>
                <a:lnTo>
                  <a:pt x="231481" y="137760"/>
                </a:lnTo>
                <a:close/>
                <a:moveTo>
                  <a:pt x="243664" y="137760"/>
                </a:moveTo>
                <a:lnTo>
                  <a:pt x="243664" y="143697"/>
                </a:lnTo>
                <a:lnTo>
                  <a:pt x="237729" y="143697"/>
                </a:lnTo>
                <a:lnTo>
                  <a:pt x="237729" y="137760"/>
                </a:lnTo>
                <a:close/>
                <a:moveTo>
                  <a:pt x="249911" y="137760"/>
                </a:moveTo>
                <a:lnTo>
                  <a:pt x="249911" y="143697"/>
                </a:lnTo>
                <a:lnTo>
                  <a:pt x="243977" y="143697"/>
                </a:lnTo>
                <a:lnTo>
                  <a:pt x="243977" y="137760"/>
                </a:lnTo>
                <a:close/>
                <a:moveTo>
                  <a:pt x="256161" y="137760"/>
                </a:moveTo>
                <a:lnTo>
                  <a:pt x="256161" y="143697"/>
                </a:lnTo>
                <a:lnTo>
                  <a:pt x="250225" y="143697"/>
                </a:lnTo>
                <a:lnTo>
                  <a:pt x="250225" y="137760"/>
                </a:lnTo>
                <a:close/>
                <a:moveTo>
                  <a:pt x="262409" y="137760"/>
                </a:moveTo>
                <a:lnTo>
                  <a:pt x="262409" y="143697"/>
                </a:lnTo>
                <a:lnTo>
                  <a:pt x="256474" y="143697"/>
                </a:lnTo>
                <a:lnTo>
                  <a:pt x="256474" y="137760"/>
                </a:lnTo>
                <a:close/>
                <a:moveTo>
                  <a:pt x="268656" y="137760"/>
                </a:moveTo>
                <a:lnTo>
                  <a:pt x="268656" y="143697"/>
                </a:lnTo>
                <a:lnTo>
                  <a:pt x="262721" y="143697"/>
                </a:lnTo>
                <a:lnTo>
                  <a:pt x="262721" y="137760"/>
                </a:lnTo>
                <a:close/>
                <a:moveTo>
                  <a:pt x="274904" y="137760"/>
                </a:moveTo>
                <a:lnTo>
                  <a:pt x="274904" y="143697"/>
                </a:lnTo>
                <a:lnTo>
                  <a:pt x="268968" y="143697"/>
                </a:lnTo>
                <a:lnTo>
                  <a:pt x="268968" y="137760"/>
                </a:lnTo>
                <a:close/>
                <a:moveTo>
                  <a:pt x="6251" y="144011"/>
                </a:moveTo>
                <a:lnTo>
                  <a:pt x="6251" y="149945"/>
                </a:lnTo>
                <a:lnTo>
                  <a:pt x="315" y="149945"/>
                </a:lnTo>
                <a:lnTo>
                  <a:pt x="315" y="144011"/>
                </a:lnTo>
                <a:close/>
                <a:moveTo>
                  <a:pt x="12498" y="144011"/>
                </a:moveTo>
                <a:lnTo>
                  <a:pt x="12498" y="149945"/>
                </a:lnTo>
                <a:lnTo>
                  <a:pt x="6562" y="149945"/>
                </a:lnTo>
                <a:lnTo>
                  <a:pt x="6562" y="144011"/>
                </a:lnTo>
                <a:close/>
                <a:moveTo>
                  <a:pt x="18745" y="144011"/>
                </a:moveTo>
                <a:lnTo>
                  <a:pt x="18745" y="149945"/>
                </a:lnTo>
                <a:lnTo>
                  <a:pt x="12810" y="149945"/>
                </a:lnTo>
                <a:lnTo>
                  <a:pt x="12810" y="144011"/>
                </a:lnTo>
                <a:close/>
                <a:moveTo>
                  <a:pt x="24992" y="144011"/>
                </a:moveTo>
                <a:lnTo>
                  <a:pt x="24992" y="149945"/>
                </a:lnTo>
                <a:lnTo>
                  <a:pt x="19058" y="149945"/>
                </a:lnTo>
                <a:lnTo>
                  <a:pt x="19058" y="144011"/>
                </a:lnTo>
                <a:close/>
                <a:moveTo>
                  <a:pt x="31241" y="144011"/>
                </a:moveTo>
                <a:lnTo>
                  <a:pt x="31241" y="149945"/>
                </a:lnTo>
                <a:lnTo>
                  <a:pt x="25305" y="149945"/>
                </a:lnTo>
                <a:lnTo>
                  <a:pt x="25305" y="144011"/>
                </a:lnTo>
                <a:close/>
                <a:moveTo>
                  <a:pt x="37489" y="144011"/>
                </a:moveTo>
                <a:lnTo>
                  <a:pt x="37489" y="149945"/>
                </a:lnTo>
                <a:lnTo>
                  <a:pt x="31553" y="149945"/>
                </a:lnTo>
                <a:lnTo>
                  <a:pt x="31553" y="144011"/>
                </a:lnTo>
                <a:close/>
                <a:moveTo>
                  <a:pt x="43737" y="144011"/>
                </a:moveTo>
                <a:lnTo>
                  <a:pt x="43737" y="149945"/>
                </a:lnTo>
                <a:lnTo>
                  <a:pt x="37802" y="149945"/>
                </a:lnTo>
                <a:lnTo>
                  <a:pt x="37802" y="144011"/>
                </a:lnTo>
                <a:close/>
                <a:moveTo>
                  <a:pt x="49985" y="144011"/>
                </a:moveTo>
                <a:lnTo>
                  <a:pt x="49985" y="149945"/>
                </a:lnTo>
                <a:lnTo>
                  <a:pt x="44049" y="149945"/>
                </a:lnTo>
                <a:lnTo>
                  <a:pt x="44049" y="144011"/>
                </a:lnTo>
                <a:close/>
                <a:moveTo>
                  <a:pt x="56232" y="144011"/>
                </a:moveTo>
                <a:lnTo>
                  <a:pt x="56232" y="149945"/>
                </a:lnTo>
                <a:lnTo>
                  <a:pt x="50296" y="149945"/>
                </a:lnTo>
                <a:lnTo>
                  <a:pt x="50296" y="144011"/>
                </a:lnTo>
                <a:close/>
                <a:moveTo>
                  <a:pt x="62480" y="144011"/>
                </a:moveTo>
                <a:lnTo>
                  <a:pt x="62480" y="149945"/>
                </a:lnTo>
                <a:lnTo>
                  <a:pt x="56545" y="149945"/>
                </a:lnTo>
                <a:lnTo>
                  <a:pt x="56545" y="144011"/>
                </a:lnTo>
                <a:close/>
                <a:moveTo>
                  <a:pt x="68727" y="144011"/>
                </a:moveTo>
                <a:lnTo>
                  <a:pt x="68727" y="149945"/>
                </a:lnTo>
                <a:lnTo>
                  <a:pt x="62792" y="149945"/>
                </a:lnTo>
                <a:lnTo>
                  <a:pt x="62792" y="144011"/>
                </a:lnTo>
                <a:close/>
                <a:moveTo>
                  <a:pt x="74975" y="144011"/>
                </a:moveTo>
                <a:lnTo>
                  <a:pt x="74975" y="149945"/>
                </a:lnTo>
                <a:lnTo>
                  <a:pt x="69039" y="149945"/>
                </a:lnTo>
                <a:lnTo>
                  <a:pt x="69039" y="144011"/>
                </a:lnTo>
                <a:close/>
                <a:moveTo>
                  <a:pt x="81223" y="144011"/>
                </a:moveTo>
                <a:lnTo>
                  <a:pt x="81223" y="149945"/>
                </a:lnTo>
                <a:lnTo>
                  <a:pt x="75286" y="149945"/>
                </a:lnTo>
                <a:lnTo>
                  <a:pt x="75286" y="144011"/>
                </a:lnTo>
                <a:close/>
                <a:moveTo>
                  <a:pt x="87470" y="144011"/>
                </a:moveTo>
                <a:lnTo>
                  <a:pt x="87470" y="149945"/>
                </a:lnTo>
                <a:lnTo>
                  <a:pt x="81535" y="149945"/>
                </a:lnTo>
                <a:lnTo>
                  <a:pt x="81535" y="144011"/>
                </a:lnTo>
                <a:close/>
                <a:moveTo>
                  <a:pt x="93718" y="144011"/>
                </a:moveTo>
                <a:lnTo>
                  <a:pt x="93718" y="149945"/>
                </a:lnTo>
                <a:lnTo>
                  <a:pt x="87784" y="149945"/>
                </a:lnTo>
                <a:lnTo>
                  <a:pt x="87784" y="144011"/>
                </a:lnTo>
                <a:close/>
                <a:moveTo>
                  <a:pt x="99967" y="144011"/>
                </a:moveTo>
                <a:lnTo>
                  <a:pt x="99967" y="149945"/>
                </a:lnTo>
                <a:lnTo>
                  <a:pt x="94031" y="149945"/>
                </a:lnTo>
                <a:lnTo>
                  <a:pt x="94031" y="144011"/>
                </a:lnTo>
                <a:close/>
                <a:moveTo>
                  <a:pt x="106214" y="144011"/>
                </a:moveTo>
                <a:lnTo>
                  <a:pt x="106214" y="149945"/>
                </a:lnTo>
                <a:lnTo>
                  <a:pt x="100278" y="149945"/>
                </a:lnTo>
                <a:lnTo>
                  <a:pt x="100278" y="144011"/>
                </a:lnTo>
                <a:close/>
                <a:moveTo>
                  <a:pt x="112461" y="144011"/>
                </a:moveTo>
                <a:lnTo>
                  <a:pt x="112461" y="149945"/>
                </a:lnTo>
                <a:lnTo>
                  <a:pt x="106527" y="149945"/>
                </a:lnTo>
                <a:lnTo>
                  <a:pt x="106527" y="144011"/>
                </a:lnTo>
                <a:close/>
                <a:moveTo>
                  <a:pt x="118710" y="144011"/>
                </a:moveTo>
                <a:lnTo>
                  <a:pt x="118710" y="149945"/>
                </a:lnTo>
                <a:lnTo>
                  <a:pt x="112774" y="149945"/>
                </a:lnTo>
                <a:lnTo>
                  <a:pt x="112774" y="144011"/>
                </a:lnTo>
                <a:close/>
                <a:moveTo>
                  <a:pt x="124957" y="144011"/>
                </a:moveTo>
                <a:lnTo>
                  <a:pt x="124957" y="149945"/>
                </a:lnTo>
                <a:lnTo>
                  <a:pt x="119021" y="149945"/>
                </a:lnTo>
                <a:lnTo>
                  <a:pt x="119021" y="144011"/>
                </a:lnTo>
                <a:close/>
                <a:moveTo>
                  <a:pt x="131204" y="144011"/>
                </a:moveTo>
                <a:lnTo>
                  <a:pt x="131204" y="149945"/>
                </a:lnTo>
                <a:lnTo>
                  <a:pt x="125270" y="149945"/>
                </a:lnTo>
                <a:lnTo>
                  <a:pt x="125270" y="144011"/>
                </a:lnTo>
                <a:close/>
                <a:moveTo>
                  <a:pt x="137451" y="144011"/>
                </a:moveTo>
                <a:lnTo>
                  <a:pt x="137451" y="149945"/>
                </a:lnTo>
                <a:lnTo>
                  <a:pt x="131517" y="149945"/>
                </a:lnTo>
                <a:lnTo>
                  <a:pt x="131517" y="144011"/>
                </a:lnTo>
                <a:close/>
                <a:moveTo>
                  <a:pt x="143702" y="144011"/>
                </a:moveTo>
                <a:lnTo>
                  <a:pt x="143702" y="149945"/>
                </a:lnTo>
                <a:lnTo>
                  <a:pt x="137766" y="149945"/>
                </a:lnTo>
                <a:lnTo>
                  <a:pt x="137766" y="144011"/>
                </a:lnTo>
                <a:close/>
                <a:moveTo>
                  <a:pt x="149949" y="144011"/>
                </a:moveTo>
                <a:lnTo>
                  <a:pt x="149949" y="149945"/>
                </a:lnTo>
                <a:lnTo>
                  <a:pt x="144015" y="149945"/>
                </a:lnTo>
                <a:lnTo>
                  <a:pt x="144015" y="144011"/>
                </a:lnTo>
                <a:close/>
                <a:moveTo>
                  <a:pt x="156196" y="144011"/>
                </a:moveTo>
                <a:lnTo>
                  <a:pt x="156196" y="149945"/>
                </a:lnTo>
                <a:lnTo>
                  <a:pt x="150262" y="149945"/>
                </a:lnTo>
                <a:lnTo>
                  <a:pt x="150262" y="144011"/>
                </a:lnTo>
                <a:close/>
                <a:moveTo>
                  <a:pt x="162445" y="144011"/>
                </a:moveTo>
                <a:lnTo>
                  <a:pt x="162445" y="149945"/>
                </a:lnTo>
                <a:lnTo>
                  <a:pt x="156509" y="149945"/>
                </a:lnTo>
                <a:lnTo>
                  <a:pt x="156509" y="144011"/>
                </a:lnTo>
                <a:close/>
                <a:moveTo>
                  <a:pt x="168692" y="144011"/>
                </a:moveTo>
                <a:lnTo>
                  <a:pt x="168692" y="149945"/>
                </a:lnTo>
                <a:lnTo>
                  <a:pt x="162756" y="149945"/>
                </a:lnTo>
                <a:lnTo>
                  <a:pt x="162756" y="144011"/>
                </a:lnTo>
                <a:close/>
                <a:moveTo>
                  <a:pt x="174939" y="144011"/>
                </a:moveTo>
                <a:lnTo>
                  <a:pt x="174939" y="149945"/>
                </a:lnTo>
                <a:lnTo>
                  <a:pt x="169005" y="149945"/>
                </a:lnTo>
                <a:lnTo>
                  <a:pt x="169005" y="144011"/>
                </a:lnTo>
                <a:close/>
                <a:moveTo>
                  <a:pt x="181186" y="144011"/>
                </a:moveTo>
                <a:lnTo>
                  <a:pt x="181186" y="149945"/>
                </a:lnTo>
                <a:lnTo>
                  <a:pt x="175252" y="149945"/>
                </a:lnTo>
                <a:lnTo>
                  <a:pt x="175252" y="144011"/>
                </a:lnTo>
                <a:close/>
                <a:moveTo>
                  <a:pt x="187433" y="144011"/>
                </a:moveTo>
                <a:lnTo>
                  <a:pt x="187433" y="149945"/>
                </a:lnTo>
                <a:lnTo>
                  <a:pt x="181499" y="149945"/>
                </a:lnTo>
                <a:lnTo>
                  <a:pt x="181499" y="144011"/>
                </a:lnTo>
                <a:close/>
                <a:moveTo>
                  <a:pt x="193682" y="144011"/>
                </a:moveTo>
                <a:lnTo>
                  <a:pt x="193682" y="149945"/>
                </a:lnTo>
                <a:lnTo>
                  <a:pt x="187746" y="149945"/>
                </a:lnTo>
                <a:lnTo>
                  <a:pt x="187746" y="144011"/>
                </a:lnTo>
                <a:close/>
                <a:moveTo>
                  <a:pt x="199931" y="144011"/>
                </a:moveTo>
                <a:lnTo>
                  <a:pt x="199931" y="149945"/>
                </a:lnTo>
                <a:lnTo>
                  <a:pt x="193996" y="149945"/>
                </a:lnTo>
                <a:lnTo>
                  <a:pt x="193996" y="144011"/>
                </a:lnTo>
                <a:close/>
                <a:moveTo>
                  <a:pt x="206180" y="144011"/>
                </a:moveTo>
                <a:lnTo>
                  <a:pt x="206180" y="149945"/>
                </a:lnTo>
                <a:lnTo>
                  <a:pt x="200244" y="149945"/>
                </a:lnTo>
                <a:lnTo>
                  <a:pt x="200244" y="144011"/>
                </a:lnTo>
                <a:close/>
                <a:moveTo>
                  <a:pt x="212427" y="144011"/>
                </a:moveTo>
                <a:lnTo>
                  <a:pt x="212427" y="149945"/>
                </a:lnTo>
                <a:lnTo>
                  <a:pt x="206491" y="149945"/>
                </a:lnTo>
                <a:lnTo>
                  <a:pt x="206491" y="144011"/>
                </a:lnTo>
                <a:close/>
                <a:moveTo>
                  <a:pt x="218674" y="144011"/>
                </a:moveTo>
                <a:lnTo>
                  <a:pt x="218674" y="149945"/>
                </a:lnTo>
                <a:lnTo>
                  <a:pt x="212739" y="149945"/>
                </a:lnTo>
                <a:lnTo>
                  <a:pt x="212739" y="144011"/>
                </a:lnTo>
                <a:close/>
                <a:moveTo>
                  <a:pt x="224921" y="144011"/>
                </a:moveTo>
                <a:lnTo>
                  <a:pt x="224921" y="149945"/>
                </a:lnTo>
                <a:lnTo>
                  <a:pt x="218987" y="149945"/>
                </a:lnTo>
                <a:lnTo>
                  <a:pt x="218987" y="144011"/>
                </a:lnTo>
                <a:close/>
                <a:moveTo>
                  <a:pt x="231170" y="144011"/>
                </a:moveTo>
                <a:lnTo>
                  <a:pt x="231170" y="149945"/>
                </a:lnTo>
                <a:lnTo>
                  <a:pt x="225234" y="149945"/>
                </a:lnTo>
                <a:lnTo>
                  <a:pt x="225234" y="144011"/>
                </a:lnTo>
                <a:close/>
                <a:moveTo>
                  <a:pt x="237417" y="144011"/>
                </a:moveTo>
                <a:lnTo>
                  <a:pt x="237417" y="149945"/>
                </a:lnTo>
                <a:lnTo>
                  <a:pt x="231481" y="149945"/>
                </a:lnTo>
                <a:lnTo>
                  <a:pt x="231481" y="144011"/>
                </a:lnTo>
                <a:close/>
                <a:moveTo>
                  <a:pt x="243664" y="144011"/>
                </a:moveTo>
                <a:lnTo>
                  <a:pt x="243664" y="149945"/>
                </a:lnTo>
                <a:lnTo>
                  <a:pt x="237729" y="149945"/>
                </a:lnTo>
                <a:lnTo>
                  <a:pt x="237729" y="144011"/>
                </a:lnTo>
                <a:close/>
                <a:moveTo>
                  <a:pt x="249911" y="144011"/>
                </a:moveTo>
                <a:lnTo>
                  <a:pt x="249911" y="149945"/>
                </a:lnTo>
                <a:lnTo>
                  <a:pt x="243977" y="149945"/>
                </a:lnTo>
                <a:lnTo>
                  <a:pt x="243977" y="144011"/>
                </a:lnTo>
                <a:close/>
                <a:moveTo>
                  <a:pt x="256161" y="144011"/>
                </a:moveTo>
                <a:lnTo>
                  <a:pt x="256161" y="149945"/>
                </a:lnTo>
                <a:lnTo>
                  <a:pt x="250225" y="149945"/>
                </a:lnTo>
                <a:lnTo>
                  <a:pt x="250225" y="144011"/>
                </a:lnTo>
                <a:close/>
                <a:moveTo>
                  <a:pt x="262409" y="144011"/>
                </a:moveTo>
                <a:lnTo>
                  <a:pt x="262409" y="149945"/>
                </a:lnTo>
                <a:lnTo>
                  <a:pt x="256474" y="149945"/>
                </a:lnTo>
                <a:lnTo>
                  <a:pt x="256474" y="144011"/>
                </a:lnTo>
                <a:close/>
                <a:moveTo>
                  <a:pt x="268656" y="144011"/>
                </a:moveTo>
                <a:lnTo>
                  <a:pt x="268656" y="149945"/>
                </a:lnTo>
                <a:lnTo>
                  <a:pt x="262721" y="149945"/>
                </a:lnTo>
                <a:lnTo>
                  <a:pt x="262721" y="144011"/>
                </a:lnTo>
                <a:close/>
                <a:moveTo>
                  <a:pt x="274904" y="144011"/>
                </a:moveTo>
                <a:lnTo>
                  <a:pt x="274904" y="149945"/>
                </a:lnTo>
                <a:lnTo>
                  <a:pt x="268968" y="149945"/>
                </a:lnTo>
                <a:lnTo>
                  <a:pt x="268968" y="144011"/>
                </a:lnTo>
                <a:close/>
                <a:moveTo>
                  <a:pt x="6251" y="150258"/>
                </a:moveTo>
                <a:lnTo>
                  <a:pt x="6251" y="156192"/>
                </a:lnTo>
                <a:lnTo>
                  <a:pt x="315" y="156192"/>
                </a:lnTo>
                <a:lnTo>
                  <a:pt x="315" y="150258"/>
                </a:lnTo>
                <a:close/>
                <a:moveTo>
                  <a:pt x="12498" y="150258"/>
                </a:moveTo>
                <a:lnTo>
                  <a:pt x="12498" y="156192"/>
                </a:lnTo>
                <a:lnTo>
                  <a:pt x="6562" y="156192"/>
                </a:lnTo>
                <a:lnTo>
                  <a:pt x="6562" y="150258"/>
                </a:lnTo>
                <a:close/>
                <a:moveTo>
                  <a:pt x="18745" y="150258"/>
                </a:moveTo>
                <a:lnTo>
                  <a:pt x="18745" y="156192"/>
                </a:lnTo>
                <a:lnTo>
                  <a:pt x="12810" y="156192"/>
                </a:lnTo>
                <a:lnTo>
                  <a:pt x="12810" y="150258"/>
                </a:lnTo>
                <a:close/>
                <a:moveTo>
                  <a:pt x="24992" y="150258"/>
                </a:moveTo>
                <a:lnTo>
                  <a:pt x="24992" y="156192"/>
                </a:lnTo>
                <a:lnTo>
                  <a:pt x="19058" y="156192"/>
                </a:lnTo>
                <a:lnTo>
                  <a:pt x="19058" y="150258"/>
                </a:lnTo>
                <a:close/>
                <a:moveTo>
                  <a:pt x="31241" y="150258"/>
                </a:moveTo>
                <a:lnTo>
                  <a:pt x="31241" y="156192"/>
                </a:lnTo>
                <a:lnTo>
                  <a:pt x="25305" y="156192"/>
                </a:lnTo>
                <a:lnTo>
                  <a:pt x="25305" y="150258"/>
                </a:lnTo>
                <a:close/>
                <a:moveTo>
                  <a:pt x="37489" y="150258"/>
                </a:moveTo>
                <a:lnTo>
                  <a:pt x="37489" y="156192"/>
                </a:lnTo>
                <a:lnTo>
                  <a:pt x="31553" y="156192"/>
                </a:lnTo>
                <a:lnTo>
                  <a:pt x="31553" y="150258"/>
                </a:lnTo>
                <a:close/>
                <a:moveTo>
                  <a:pt x="43737" y="150258"/>
                </a:moveTo>
                <a:lnTo>
                  <a:pt x="43737" y="156192"/>
                </a:lnTo>
                <a:lnTo>
                  <a:pt x="37802" y="156192"/>
                </a:lnTo>
                <a:lnTo>
                  <a:pt x="37802" y="150258"/>
                </a:lnTo>
                <a:close/>
                <a:moveTo>
                  <a:pt x="49985" y="150258"/>
                </a:moveTo>
                <a:lnTo>
                  <a:pt x="49985" y="156192"/>
                </a:lnTo>
                <a:lnTo>
                  <a:pt x="44049" y="156192"/>
                </a:lnTo>
                <a:lnTo>
                  <a:pt x="44049" y="150258"/>
                </a:lnTo>
                <a:close/>
                <a:moveTo>
                  <a:pt x="56232" y="150258"/>
                </a:moveTo>
                <a:lnTo>
                  <a:pt x="56232" y="156192"/>
                </a:lnTo>
                <a:lnTo>
                  <a:pt x="50296" y="156192"/>
                </a:lnTo>
                <a:lnTo>
                  <a:pt x="50296" y="150258"/>
                </a:lnTo>
                <a:close/>
                <a:moveTo>
                  <a:pt x="62480" y="150258"/>
                </a:moveTo>
                <a:lnTo>
                  <a:pt x="62480" y="156192"/>
                </a:lnTo>
                <a:lnTo>
                  <a:pt x="56545" y="156192"/>
                </a:lnTo>
                <a:lnTo>
                  <a:pt x="56545" y="150258"/>
                </a:lnTo>
                <a:close/>
                <a:moveTo>
                  <a:pt x="68727" y="150258"/>
                </a:moveTo>
                <a:lnTo>
                  <a:pt x="68727" y="156192"/>
                </a:lnTo>
                <a:lnTo>
                  <a:pt x="62792" y="156192"/>
                </a:lnTo>
                <a:lnTo>
                  <a:pt x="62792" y="150258"/>
                </a:lnTo>
                <a:close/>
                <a:moveTo>
                  <a:pt x="74975" y="150258"/>
                </a:moveTo>
                <a:lnTo>
                  <a:pt x="74975" y="156192"/>
                </a:lnTo>
                <a:lnTo>
                  <a:pt x="69039" y="156192"/>
                </a:lnTo>
                <a:lnTo>
                  <a:pt x="69039" y="150258"/>
                </a:lnTo>
                <a:close/>
                <a:moveTo>
                  <a:pt x="81223" y="150258"/>
                </a:moveTo>
                <a:lnTo>
                  <a:pt x="81223" y="156192"/>
                </a:lnTo>
                <a:lnTo>
                  <a:pt x="75286" y="156192"/>
                </a:lnTo>
                <a:lnTo>
                  <a:pt x="75286" y="150258"/>
                </a:lnTo>
                <a:close/>
                <a:moveTo>
                  <a:pt x="87470" y="150258"/>
                </a:moveTo>
                <a:lnTo>
                  <a:pt x="87470" y="156192"/>
                </a:lnTo>
                <a:lnTo>
                  <a:pt x="81535" y="156192"/>
                </a:lnTo>
                <a:lnTo>
                  <a:pt x="81535" y="150258"/>
                </a:lnTo>
                <a:close/>
                <a:moveTo>
                  <a:pt x="93718" y="150258"/>
                </a:moveTo>
                <a:lnTo>
                  <a:pt x="93718" y="156192"/>
                </a:lnTo>
                <a:lnTo>
                  <a:pt x="87784" y="156192"/>
                </a:lnTo>
                <a:lnTo>
                  <a:pt x="87784" y="150258"/>
                </a:lnTo>
                <a:close/>
                <a:moveTo>
                  <a:pt x="99967" y="150258"/>
                </a:moveTo>
                <a:lnTo>
                  <a:pt x="99967" y="156192"/>
                </a:lnTo>
                <a:lnTo>
                  <a:pt x="94031" y="156192"/>
                </a:lnTo>
                <a:lnTo>
                  <a:pt x="94031" y="150258"/>
                </a:lnTo>
                <a:close/>
                <a:moveTo>
                  <a:pt x="106214" y="150258"/>
                </a:moveTo>
                <a:lnTo>
                  <a:pt x="106214" y="156192"/>
                </a:lnTo>
                <a:lnTo>
                  <a:pt x="100278" y="156192"/>
                </a:lnTo>
                <a:lnTo>
                  <a:pt x="100278" y="150258"/>
                </a:lnTo>
                <a:close/>
                <a:moveTo>
                  <a:pt x="112461" y="150258"/>
                </a:moveTo>
                <a:lnTo>
                  <a:pt x="112461" y="156192"/>
                </a:lnTo>
                <a:lnTo>
                  <a:pt x="106527" y="156192"/>
                </a:lnTo>
                <a:lnTo>
                  <a:pt x="106527" y="150258"/>
                </a:lnTo>
                <a:close/>
                <a:moveTo>
                  <a:pt x="118710" y="150258"/>
                </a:moveTo>
                <a:lnTo>
                  <a:pt x="118710" y="156192"/>
                </a:lnTo>
                <a:lnTo>
                  <a:pt x="112774" y="156192"/>
                </a:lnTo>
                <a:lnTo>
                  <a:pt x="112774" y="150258"/>
                </a:lnTo>
                <a:close/>
                <a:moveTo>
                  <a:pt x="124957" y="150258"/>
                </a:moveTo>
                <a:lnTo>
                  <a:pt x="124957" y="156192"/>
                </a:lnTo>
                <a:lnTo>
                  <a:pt x="119021" y="156192"/>
                </a:lnTo>
                <a:lnTo>
                  <a:pt x="119021" y="150258"/>
                </a:lnTo>
                <a:close/>
                <a:moveTo>
                  <a:pt x="131204" y="150258"/>
                </a:moveTo>
                <a:lnTo>
                  <a:pt x="131204" y="156192"/>
                </a:lnTo>
                <a:lnTo>
                  <a:pt x="125270" y="156192"/>
                </a:lnTo>
                <a:lnTo>
                  <a:pt x="125270" y="150258"/>
                </a:lnTo>
                <a:close/>
                <a:moveTo>
                  <a:pt x="137451" y="150258"/>
                </a:moveTo>
                <a:lnTo>
                  <a:pt x="137451" y="156192"/>
                </a:lnTo>
                <a:lnTo>
                  <a:pt x="131517" y="156192"/>
                </a:lnTo>
                <a:lnTo>
                  <a:pt x="131517" y="150258"/>
                </a:lnTo>
                <a:close/>
                <a:moveTo>
                  <a:pt x="143702" y="150258"/>
                </a:moveTo>
                <a:lnTo>
                  <a:pt x="143702" y="156192"/>
                </a:lnTo>
                <a:lnTo>
                  <a:pt x="137766" y="156192"/>
                </a:lnTo>
                <a:lnTo>
                  <a:pt x="137766" y="150258"/>
                </a:lnTo>
                <a:close/>
                <a:moveTo>
                  <a:pt x="149949" y="150258"/>
                </a:moveTo>
                <a:lnTo>
                  <a:pt x="149949" y="156192"/>
                </a:lnTo>
                <a:lnTo>
                  <a:pt x="144015" y="156192"/>
                </a:lnTo>
                <a:lnTo>
                  <a:pt x="144015" y="150258"/>
                </a:lnTo>
                <a:close/>
                <a:moveTo>
                  <a:pt x="156196" y="150258"/>
                </a:moveTo>
                <a:lnTo>
                  <a:pt x="156196" y="156192"/>
                </a:lnTo>
                <a:lnTo>
                  <a:pt x="150262" y="156192"/>
                </a:lnTo>
                <a:lnTo>
                  <a:pt x="150262" y="150258"/>
                </a:lnTo>
                <a:close/>
                <a:moveTo>
                  <a:pt x="162445" y="150258"/>
                </a:moveTo>
                <a:lnTo>
                  <a:pt x="162445" y="156192"/>
                </a:lnTo>
                <a:lnTo>
                  <a:pt x="156509" y="156192"/>
                </a:lnTo>
                <a:lnTo>
                  <a:pt x="156509" y="150258"/>
                </a:lnTo>
                <a:close/>
                <a:moveTo>
                  <a:pt x="168692" y="150258"/>
                </a:moveTo>
                <a:lnTo>
                  <a:pt x="168692" y="156192"/>
                </a:lnTo>
                <a:lnTo>
                  <a:pt x="162756" y="156192"/>
                </a:lnTo>
                <a:lnTo>
                  <a:pt x="162756" y="150258"/>
                </a:lnTo>
                <a:close/>
                <a:moveTo>
                  <a:pt x="174939" y="150258"/>
                </a:moveTo>
                <a:lnTo>
                  <a:pt x="174939" y="156192"/>
                </a:lnTo>
                <a:lnTo>
                  <a:pt x="169005" y="156192"/>
                </a:lnTo>
                <a:lnTo>
                  <a:pt x="169005" y="150258"/>
                </a:lnTo>
                <a:close/>
                <a:moveTo>
                  <a:pt x="181186" y="150258"/>
                </a:moveTo>
                <a:lnTo>
                  <a:pt x="181186" y="156192"/>
                </a:lnTo>
                <a:lnTo>
                  <a:pt x="175252" y="156192"/>
                </a:lnTo>
                <a:lnTo>
                  <a:pt x="175252" y="150258"/>
                </a:lnTo>
                <a:close/>
                <a:moveTo>
                  <a:pt x="187433" y="150258"/>
                </a:moveTo>
                <a:lnTo>
                  <a:pt x="187433" y="156192"/>
                </a:lnTo>
                <a:lnTo>
                  <a:pt x="181499" y="156192"/>
                </a:lnTo>
                <a:lnTo>
                  <a:pt x="181499" y="150258"/>
                </a:lnTo>
                <a:close/>
                <a:moveTo>
                  <a:pt x="193682" y="150258"/>
                </a:moveTo>
                <a:lnTo>
                  <a:pt x="193682" y="156192"/>
                </a:lnTo>
                <a:lnTo>
                  <a:pt x="187746" y="156192"/>
                </a:lnTo>
                <a:lnTo>
                  <a:pt x="187746" y="150258"/>
                </a:lnTo>
                <a:close/>
                <a:moveTo>
                  <a:pt x="199931" y="150258"/>
                </a:moveTo>
                <a:lnTo>
                  <a:pt x="199931" y="156192"/>
                </a:lnTo>
                <a:lnTo>
                  <a:pt x="193996" y="156192"/>
                </a:lnTo>
                <a:lnTo>
                  <a:pt x="193996" y="150258"/>
                </a:lnTo>
                <a:close/>
                <a:moveTo>
                  <a:pt x="206180" y="150258"/>
                </a:moveTo>
                <a:lnTo>
                  <a:pt x="206180" y="156192"/>
                </a:lnTo>
                <a:lnTo>
                  <a:pt x="200244" y="156192"/>
                </a:lnTo>
                <a:lnTo>
                  <a:pt x="200244" y="150258"/>
                </a:lnTo>
                <a:close/>
                <a:moveTo>
                  <a:pt x="212427" y="150258"/>
                </a:moveTo>
                <a:lnTo>
                  <a:pt x="212427" y="156192"/>
                </a:lnTo>
                <a:lnTo>
                  <a:pt x="206491" y="156192"/>
                </a:lnTo>
                <a:lnTo>
                  <a:pt x="206491" y="150258"/>
                </a:lnTo>
                <a:close/>
                <a:moveTo>
                  <a:pt x="218674" y="150258"/>
                </a:moveTo>
                <a:lnTo>
                  <a:pt x="218674" y="156192"/>
                </a:lnTo>
                <a:lnTo>
                  <a:pt x="212739" y="156192"/>
                </a:lnTo>
                <a:lnTo>
                  <a:pt x="212739" y="150258"/>
                </a:lnTo>
                <a:close/>
                <a:moveTo>
                  <a:pt x="224921" y="150258"/>
                </a:moveTo>
                <a:lnTo>
                  <a:pt x="224921" y="156192"/>
                </a:lnTo>
                <a:lnTo>
                  <a:pt x="218987" y="156192"/>
                </a:lnTo>
                <a:lnTo>
                  <a:pt x="218987" y="150258"/>
                </a:lnTo>
                <a:close/>
                <a:moveTo>
                  <a:pt x="231170" y="150258"/>
                </a:moveTo>
                <a:lnTo>
                  <a:pt x="231170" y="156192"/>
                </a:lnTo>
                <a:lnTo>
                  <a:pt x="225234" y="156192"/>
                </a:lnTo>
                <a:lnTo>
                  <a:pt x="225234" y="150258"/>
                </a:lnTo>
                <a:close/>
                <a:moveTo>
                  <a:pt x="237417" y="150258"/>
                </a:moveTo>
                <a:lnTo>
                  <a:pt x="237417" y="156192"/>
                </a:lnTo>
                <a:lnTo>
                  <a:pt x="231481" y="156192"/>
                </a:lnTo>
                <a:lnTo>
                  <a:pt x="231481" y="150258"/>
                </a:lnTo>
                <a:close/>
                <a:moveTo>
                  <a:pt x="243664" y="150258"/>
                </a:moveTo>
                <a:lnTo>
                  <a:pt x="243664" y="156192"/>
                </a:lnTo>
                <a:lnTo>
                  <a:pt x="237729" y="156192"/>
                </a:lnTo>
                <a:lnTo>
                  <a:pt x="237729" y="150258"/>
                </a:lnTo>
                <a:close/>
                <a:moveTo>
                  <a:pt x="249911" y="150258"/>
                </a:moveTo>
                <a:lnTo>
                  <a:pt x="249911" y="156192"/>
                </a:lnTo>
                <a:lnTo>
                  <a:pt x="243977" y="156192"/>
                </a:lnTo>
                <a:lnTo>
                  <a:pt x="243977" y="150258"/>
                </a:lnTo>
                <a:close/>
                <a:moveTo>
                  <a:pt x="256161" y="150258"/>
                </a:moveTo>
                <a:lnTo>
                  <a:pt x="256161" y="156192"/>
                </a:lnTo>
                <a:lnTo>
                  <a:pt x="250225" y="156192"/>
                </a:lnTo>
                <a:lnTo>
                  <a:pt x="250225" y="150258"/>
                </a:lnTo>
                <a:close/>
                <a:moveTo>
                  <a:pt x="262409" y="150258"/>
                </a:moveTo>
                <a:lnTo>
                  <a:pt x="262409" y="156192"/>
                </a:lnTo>
                <a:lnTo>
                  <a:pt x="256474" y="156192"/>
                </a:lnTo>
                <a:lnTo>
                  <a:pt x="256474" y="150258"/>
                </a:lnTo>
                <a:close/>
                <a:moveTo>
                  <a:pt x="268656" y="150258"/>
                </a:moveTo>
                <a:lnTo>
                  <a:pt x="268656" y="156192"/>
                </a:lnTo>
                <a:lnTo>
                  <a:pt x="262721" y="156192"/>
                </a:lnTo>
                <a:lnTo>
                  <a:pt x="262721" y="150258"/>
                </a:lnTo>
                <a:close/>
                <a:moveTo>
                  <a:pt x="274904" y="150258"/>
                </a:moveTo>
                <a:lnTo>
                  <a:pt x="274904" y="156192"/>
                </a:lnTo>
                <a:lnTo>
                  <a:pt x="268968" y="156192"/>
                </a:lnTo>
                <a:lnTo>
                  <a:pt x="268968" y="150258"/>
                </a:lnTo>
                <a:close/>
                <a:moveTo>
                  <a:pt x="158" y="0"/>
                </a:moveTo>
                <a:lnTo>
                  <a:pt x="158" y="157"/>
                </a:lnTo>
                <a:lnTo>
                  <a:pt x="0" y="157"/>
                </a:lnTo>
                <a:lnTo>
                  <a:pt x="0" y="156350"/>
                </a:lnTo>
                <a:lnTo>
                  <a:pt x="158" y="156350"/>
                </a:lnTo>
                <a:lnTo>
                  <a:pt x="158" y="156508"/>
                </a:lnTo>
                <a:lnTo>
                  <a:pt x="275059" y="156508"/>
                </a:lnTo>
                <a:lnTo>
                  <a:pt x="275059" y="156350"/>
                </a:lnTo>
                <a:lnTo>
                  <a:pt x="275215" y="156350"/>
                </a:lnTo>
                <a:lnTo>
                  <a:pt x="275215" y="155"/>
                </a:lnTo>
                <a:lnTo>
                  <a:pt x="275059" y="155"/>
                </a:lnTo>
                <a:lnTo>
                  <a:pt x="275059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89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10;p31"/>
          <p:cNvSpPr/>
          <p:nvPr/>
        </p:nvSpPr>
        <p:spPr>
          <a:xfrm>
            <a:off x="0" y="2631467"/>
            <a:ext cx="12192000" cy="42264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89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p31"/>
          <p:cNvSpPr txBox="1">
            <a:spLocks noGrp="1"/>
          </p:cNvSpPr>
          <p:nvPr>
            <p:ph type="title"/>
          </p:nvPr>
        </p:nvSpPr>
        <p:spPr>
          <a:xfrm>
            <a:off x="6257419" y="3101133"/>
            <a:ext cx="4670800" cy="24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117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2" name="Google Shape;12;p31"/>
          <p:cNvSpPr txBox="1">
            <a:spLocks noGrp="1"/>
          </p:cNvSpPr>
          <p:nvPr>
            <p:ph type="subTitle" idx="1"/>
          </p:nvPr>
        </p:nvSpPr>
        <p:spPr>
          <a:xfrm>
            <a:off x="6257417" y="5282900"/>
            <a:ext cx="4670800" cy="57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/>
            </a:lvl1pPr>
            <a:lvl2pPr lvl="1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31"/>
          <p:cNvSpPr txBox="1">
            <a:spLocks noGrp="1"/>
          </p:cNvSpPr>
          <p:nvPr>
            <p:ph type="subTitle" idx="2"/>
          </p:nvPr>
        </p:nvSpPr>
        <p:spPr>
          <a:xfrm>
            <a:off x="1310833" y="3923833"/>
            <a:ext cx="3822800" cy="11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ackground 3">
    <p:bg>
      <p:bgPr>
        <a:solidFill>
          <a:schemeClr val="accent2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bg>
      <p:bgPr>
        <a:solidFill>
          <a:schemeClr val="dk2"/>
        </a:solidFill>
        <a:effectLst/>
      </p:bgPr>
    </p:bg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51"/>
          <p:cNvSpPr/>
          <p:nvPr/>
        </p:nvSpPr>
        <p:spPr>
          <a:xfrm rot="-6814806">
            <a:off x="3154348" y="-5158125"/>
            <a:ext cx="4906480" cy="16528977"/>
          </a:xfrm>
          <a:custGeom>
            <a:avLst/>
            <a:gdLst/>
            <a:ahLst/>
            <a:cxnLst/>
            <a:rect l="l" t="t" r="r" b="b"/>
            <a:pathLst>
              <a:path w="20119" h="67777" extrusionOk="0">
                <a:moveTo>
                  <a:pt x="9189" y="0"/>
                </a:moveTo>
                <a:cubicBezTo>
                  <a:pt x="8993" y="0"/>
                  <a:pt x="8799" y="27"/>
                  <a:pt x="8607" y="83"/>
                </a:cubicBezTo>
                <a:cubicBezTo>
                  <a:pt x="4937" y="1151"/>
                  <a:pt x="13510" y="11825"/>
                  <a:pt x="12643" y="14593"/>
                </a:cubicBezTo>
                <a:cubicBezTo>
                  <a:pt x="11842" y="17162"/>
                  <a:pt x="3803" y="15494"/>
                  <a:pt x="3703" y="16595"/>
                </a:cubicBezTo>
                <a:cubicBezTo>
                  <a:pt x="3536" y="18696"/>
                  <a:pt x="12043" y="26836"/>
                  <a:pt x="11942" y="36042"/>
                </a:cubicBezTo>
                <a:cubicBezTo>
                  <a:pt x="11842" y="42180"/>
                  <a:pt x="1668" y="40579"/>
                  <a:pt x="835" y="45749"/>
                </a:cubicBezTo>
                <a:cubicBezTo>
                  <a:pt x="1" y="50853"/>
                  <a:pt x="8607" y="63295"/>
                  <a:pt x="12876" y="66197"/>
                </a:cubicBezTo>
                <a:cubicBezTo>
                  <a:pt x="14571" y="67317"/>
                  <a:pt x="15922" y="67776"/>
                  <a:pt x="16971" y="67776"/>
                </a:cubicBezTo>
                <a:cubicBezTo>
                  <a:pt x="19266" y="67776"/>
                  <a:pt x="20119" y="65574"/>
                  <a:pt x="19982" y="63262"/>
                </a:cubicBezTo>
                <a:cubicBezTo>
                  <a:pt x="19681" y="58525"/>
                  <a:pt x="8774" y="51720"/>
                  <a:pt x="8707" y="46917"/>
                </a:cubicBezTo>
                <a:cubicBezTo>
                  <a:pt x="8673" y="42247"/>
                  <a:pt x="19815" y="45049"/>
                  <a:pt x="19781" y="39445"/>
                </a:cubicBezTo>
                <a:cubicBezTo>
                  <a:pt x="19715" y="32907"/>
                  <a:pt x="10975" y="27002"/>
                  <a:pt x="10842" y="22733"/>
                </a:cubicBezTo>
                <a:cubicBezTo>
                  <a:pt x="10808" y="20498"/>
                  <a:pt x="19348" y="18096"/>
                  <a:pt x="19214" y="16428"/>
                </a:cubicBezTo>
                <a:cubicBezTo>
                  <a:pt x="19023" y="14000"/>
                  <a:pt x="13658" y="0"/>
                  <a:pt x="918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89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3" name="Google Shape;53;p51"/>
          <p:cNvGrpSpPr/>
          <p:nvPr/>
        </p:nvGrpSpPr>
        <p:grpSpPr>
          <a:xfrm rot="10800000">
            <a:off x="802353" y="250775"/>
            <a:ext cx="10890133" cy="5992984"/>
            <a:chOff x="589463" y="104681"/>
            <a:chExt cx="8167600" cy="4494738"/>
          </a:xfrm>
        </p:grpSpPr>
        <p:grpSp>
          <p:nvGrpSpPr>
            <p:cNvPr id="54" name="Google Shape;54;p51"/>
            <p:cNvGrpSpPr/>
            <p:nvPr/>
          </p:nvGrpSpPr>
          <p:grpSpPr>
            <a:xfrm>
              <a:off x="589463" y="338994"/>
              <a:ext cx="8167600" cy="4260425"/>
              <a:chOff x="680850" y="424263"/>
              <a:chExt cx="8167600" cy="4260425"/>
            </a:xfrm>
          </p:grpSpPr>
          <p:sp>
            <p:nvSpPr>
              <p:cNvPr id="55" name="Google Shape;55;p51"/>
              <p:cNvSpPr/>
              <p:nvPr/>
            </p:nvSpPr>
            <p:spPr>
              <a:xfrm>
                <a:off x="8751550" y="728813"/>
                <a:ext cx="96900" cy="969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" name="Google Shape;56;p51"/>
              <p:cNvSpPr/>
              <p:nvPr/>
            </p:nvSpPr>
            <p:spPr>
              <a:xfrm>
                <a:off x="4558725" y="424263"/>
                <a:ext cx="96900" cy="969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7" name="Google Shape;57;p51"/>
              <p:cNvSpPr/>
              <p:nvPr/>
            </p:nvSpPr>
            <p:spPr>
              <a:xfrm>
                <a:off x="2064125" y="1072900"/>
                <a:ext cx="96900" cy="969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58" name="Google Shape;58;p51"/>
              <p:cNvGrpSpPr/>
              <p:nvPr/>
            </p:nvGrpSpPr>
            <p:grpSpPr>
              <a:xfrm>
                <a:off x="680850" y="1541388"/>
                <a:ext cx="5151263" cy="3143300"/>
                <a:chOff x="-2247950" y="-2535762"/>
                <a:chExt cx="5151263" cy="3143300"/>
              </a:xfrm>
            </p:grpSpPr>
            <p:sp>
              <p:nvSpPr>
                <p:cNvPr id="59" name="Google Shape;59;p51"/>
                <p:cNvSpPr/>
                <p:nvPr/>
              </p:nvSpPr>
              <p:spPr>
                <a:xfrm>
                  <a:off x="2736513" y="440738"/>
                  <a:ext cx="166800" cy="1668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89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0" name="Google Shape;60;p51"/>
                <p:cNvSpPr/>
                <p:nvPr/>
              </p:nvSpPr>
              <p:spPr>
                <a:xfrm>
                  <a:off x="-2247950" y="-2535762"/>
                  <a:ext cx="96900" cy="969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89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sp>
          <p:nvSpPr>
            <p:cNvPr id="61" name="Google Shape;61;p51"/>
            <p:cNvSpPr/>
            <p:nvPr/>
          </p:nvSpPr>
          <p:spPr>
            <a:xfrm>
              <a:off x="2779375" y="104681"/>
              <a:ext cx="166800" cy="166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和内容" type="obj">
  <p:cSld name="OBJEC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3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3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3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3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幻灯片" type="title">
  <p:cSld name="TITLE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6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6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77" name="Google Shape;77;p6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6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6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节标题" type="secHead">
  <p:cSld name="SECTION_HEADER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67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67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83" name="Google Shape;83;p6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6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6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两栏内容" type="twoObj">
  <p:cSld name="TWO_OBJECTS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6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6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9" name="Google Shape;89;p68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0" name="Google Shape;90;p6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6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6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比较" type="twoTxTwoObj">
  <p:cSld name="TWO_OBJECTS_WITH_TEXT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69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69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96" name="Google Shape;96;p69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7" name="Google Shape;97;p69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98" name="Google Shape;98;p69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9" name="Google Shape;99;p6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6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6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仅标题" type="titleOnly">
  <p:cSld name="TITLE_ONLY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7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7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7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7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空白" type="blank">
  <p:cSld name="BLANK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7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7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7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内容与标题" type="objTx">
  <p:cSld name="OBJECT_WITH_CAPTION_TEXT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7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72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14" name="Google Shape;114;p72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15" name="Google Shape;115;p7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7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7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42"/>
          <p:cNvSpPr/>
          <p:nvPr/>
        </p:nvSpPr>
        <p:spPr>
          <a:xfrm>
            <a:off x="279167" y="281802"/>
            <a:ext cx="11633380" cy="6294271"/>
          </a:xfrm>
          <a:custGeom>
            <a:avLst/>
            <a:gdLst/>
            <a:ahLst/>
            <a:cxnLst/>
            <a:rect l="l" t="t" r="r" b="b"/>
            <a:pathLst>
              <a:path w="275216" h="156509" extrusionOk="0">
                <a:moveTo>
                  <a:pt x="6251" y="311"/>
                </a:moveTo>
                <a:lnTo>
                  <a:pt x="6251" y="6247"/>
                </a:lnTo>
                <a:lnTo>
                  <a:pt x="315" y="6247"/>
                </a:lnTo>
                <a:lnTo>
                  <a:pt x="315" y="311"/>
                </a:lnTo>
                <a:close/>
                <a:moveTo>
                  <a:pt x="12498" y="311"/>
                </a:moveTo>
                <a:lnTo>
                  <a:pt x="12498" y="6247"/>
                </a:lnTo>
                <a:lnTo>
                  <a:pt x="6562" y="6247"/>
                </a:lnTo>
                <a:lnTo>
                  <a:pt x="6562" y="311"/>
                </a:lnTo>
                <a:close/>
                <a:moveTo>
                  <a:pt x="18745" y="311"/>
                </a:moveTo>
                <a:lnTo>
                  <a:pt x="18745" y="6247"/>
                </a:lnTo>
                <a:lnTo>
                  <a:pt x="12810" y="6247"/>
                </a:lnTo>
                <a:lnTo>
                  <a:pt x="12810" y="311"/>
                </a:lnTo>
                <a:close/>
                <a:moveTo>
                  <a:pt x="24992" y="311"/>
                </a:moveTo>
                <a:lnTo>
                  <a:pt x="24992" y="6247"/>
                </a:lnTo>
                <a:lnTo>
                  <a:pt x="19058" y="6247"/>
                </a:lnTo>
                <a:lnTo>
                  <a:pt x="19058" y="311"/>
                </a:lnTo>
                <a:close/>
                <a:moveTo>
                  <a:pt x="31241" y="311"/>
                </a:moveTo>
                <a:lnTo>
                  <a:pt x="31241" y="6247"/>
                </a:lnTo>
                <a:lnTo>
                  <a:pt x="25305" y="6247"/>
                </a:lnTo>
                <a:lnTo>
                  <a:pt x="25305" y="311"/>
                </a:lnTo>
                <a:close/>
                <a:moveTo>
                  <a:pt x="37489" y="311"/>
                </a:moveTo>
                <a:lnTo>
                  <a:pt x="37489" y="6247"/>
                </a:lnTo>
                <a:lnTo>
                  <a:pt x="31553" y="6247"/>
                </a:lnTo>
                <a:lnTo>
                  <a:pt x="31553" y="311"/>
                </a:lnTo>
                <a:close/>
                <a:moveTo>
                  <a:pt x="43737" y="311"/>
                </a:moveTo>
                <a:lnTo>
                  <a:pt x="43737" y="6247"/>
                </a:lnTo>
                <a:lnTo>
                  <a:pt x="37802" y="6247"/>
                </a:lnTo>
                <a:lnTo>
                  <a:pt x="37802" y="311"/>
                </a:lnTo>
                <a:close/>
                <a:moveTo>
                  <a:pt x="49985" y="311"/>
                </a:moveTo>
                <a:lnTo>
                  <a:pt x="49985" y="6247"/>
                </a:lnTo>
                <a:lnTo>
                  <a:pt x="44049" y="6247"/>
                </a:lnTo>
                <a:lnTo>
                  <a:pt x="44049" y="311"/>
                </a:lnTo>
                <a:close/>
                <a:moveTo>
                  <a:pt x="56232" y="311"/>
                </a:moveTo>
                <a:lnTo>
                  <a:pt x="56232" y="6247"/>
                </a:lnTo>
                <a:lnTo>
                  <a:pt x="50296" y="6247"/>
                </a:lnTo>
                <a:lnTo>
                  <a:pt x="50296" y="311"/>
                </a:lnTo>
                <a:close/>
                <a:moveTo>
                  <a:pt x="62480" y="311"/>
                </a:moveTo>
                <a:lnTo>
                  <a:pt x="62480" y="6247"/>
                </a:lnTo>
                <a:lnTo>
                  <a:pt x="56545" y="6247"/>
                </a:lnTo>
                <a:lnTo>
                  <a:pt x="56545" y="311"/>
                </a:lnTo>
                <a:close/>
                <a:moveTo>
                  <a:pt x="68727" y="311"/>
                </a:moveTo>
                <a:lnTo>
                  <a:pt x="68727" y="6247"/>
                </a:lnTo>
                <a:lnTo>
                  <a:pt x="62792" y="6247"/>
                </a:lnTo>
                <a:lnTo>
                  <a:pt x="62792" y="311"/>
                </a:lnTo>
                <a:close/>
                <a:moveTo>
                  <a:pt x="74975" y="311"/>
                </a:moveTo>
                <a:lnTo>
                  <a:pt x="74975" y="6247"/>
                </a:lnTo>
                <a:lnTo>
                  <a:pt x="69039" y="6247"/>
                </a:lnTo>
                <a:lnTo>
                  <a:pt x="69039" y="311"/>
                </a:lnTo>
                <a:close/>
                <a:moveTo>
                  <a:pt x="81223" y="311"/>
                </a:moveTo>
                <a:lnTo>
                  <a:pt x="81223" y="6247"/>
                </a:lnTo>
                <a:lnTo>
                  <a:pt x="75286" y="6247"/>
                </a:lnTo>
                <a:lnTo>
                  <a:pt x="75286" y="311"/>
                </a:lnTo>
                <a:close/>
                <a:moveTo>
                  <a:pt x="87470" y="311"/>
                </a:moveTo>
                <a:lnTo>
                  <a:pt x="87470" y="6247"/>
                </a:lnTo>
                <a:lnTo>
                  <a:pt x="81535" y="6247"/>
                </a:lnTo>
                <a:lnTo>
                  <a:pt x="81535" y="311"/>
                </a:lnTo>
                <a:close/>
                <a:moveTo>
                  <a:pt x="93720" y="311"/>
                </a:moveTo>
                <a:lnTo>
                  <a:pt x="93720" y="6247"/>
                </a:lnTo>
                <a:lnTo>
                  <a:pt x="87784" y="6247"/>
                </a:lnTo>
                <a:lnTo>
                  <a:pt x="87784" y="311"/>
                </a:lnTo>
                <a:close/>
                <a:moveTo>
                  <a:pt x="99967" y="311"/>
                </a:moveTo>
                <a:lnTo>
                  <a:pt x="99967" y="6247"/>
                </a:lnTo>
                <a:lnTo>
                  <a:pt x="94031" y="6247"/>
                </a:lnTo>
                <a:lnTo>
                  <a:pt x="94031" y="311"/>
                </a:lnTo>
                <a:close/>
                <a:moveTo>
                  <a:pt x="106214" y="311"/>
                </a:moveTo>
                <a:lnTo>
                  <a:pt x="106214" y="6247"/>
                </a:lnTo>
                <a:lnTo>
                  <a:pt x="100280" y="6247"/>
                </a:lnTo>
                <a:lnTo>
                  <a:pt x="100280" y="311"/>
                </a:lnTo>
                <a:close/>
                <a:moveTo>
                  <a:pt x="112461" y="311"/>
                </a:moveTo>
                <a:lnTo>
                  <a:pt x="112461" y="6247"/>
                </a:lnTo>
                <a:lnTo>
                  <a:pt x="106527" y="6247"/>
                </a:lnTo>
                <a:lnTo>
                  <a:pt x="106527" y="311"/>
                </a:lnTo>
                <a:close/>
                <a:moveTo>
                  <a:pt x="118710" y="311"/>
                </a:moveTo>
                <a:lnTo>
                  <a:pt x="118710" y="6247"/>
                </a:lnTo>
                <a:lnTo>
                  <a:pt x="112774" y="6247"/>
                </a:lnTo>
                <a:lnTo>
                  <a:pt x="112774" y="311"/>
                </a:lnTo>
                <a:close/>
                <a:moveTo>
                  <a:pt x="124957" y="311"/>
                </a:moveTo>
                <a:lnTo>
                  <a:pt x="124957" y="6247"/>
                </a:lnTo>
                <a:lnTo>
                  <a:pt x="119021" y="6247"/>
                </a:lnTo>
                <a:lnTo>
                  <a:pt x="119021" y="311"/>
                </a:lnTo>
                <a:close/>
                <a:moveTo>
                  <a:pt x="131204" y="311"/>
                </a:moveTo>
                <a:lnTo>
                  <a:pt x="131204" y="6247"/>
                </a:lnTo>
                <a:lnTo>
                  <a:pt x="125270" y="6247"/>
                </a:lnTo>
                <a:lnTo>
                  <a:pt x="125270" y="311"/>
                </a:lnTo>
                <a:close/>
                <a:moveTo>
                  <a:pt x="137451" y="311"/>
                </a:moveTo>
                <a:lnTo>
                  <a:pt x="137451" y="6247"/>
                </a:lnTo>
                <a:lnTo>
                  <a:pt x="131517" y="6247"/>
                </a:lnTo>
                <a:lnTo>
                  <a:pt x="131517" y="311"/>
                </a:lnTo>
                <a:close/>
                <a:moveTo>
                  <a:pt x="143702" y="311"/>
                </a:moveTo>
                <a:lnTo>
                  <a:pt x="143702" y="6247"/>
                </a:lnTo>
                <a:lnTo>
                  <a:pt x="137766" y="6247"/>
                </a:lnTo>
                <a:lnTo>
                  <a:pt x="137766" y="311"/>
                </a:lnTo>
                <a:close/>
                <a:moveTo>
                  <a:pt x="149949" y="311"/>
                </a:moveTo>
                <a:lnTo>
                  <a:pt x="149949" y="6247"/>
                </a:lnTo>
                <a:lnTo>
                  <a:pt x="144015" y="6247"/>
                </a:lnTo>
                <a:lnTo>
                  <a:pt x="144015" y="311"/>
                </a:lnTo>
                <a:close/>
                <a:moveTo>
                  <a:pt x="156196" y="311"/>
                </a:moveTo>
                <a:lnTo>
                  <a:pt x="156196" y="6247"/>
                </a:lnTo>
                <a:lnTo>
                  <a:pt x="150262" y="6247"/>
                </a:lnTo>
                <a:lnTo>
                  <a:pt x="150262" y="311"/>
                </a:lnTo>
                <a:close/>
                <a:moveTo>
                  <a:pt x="162445" y="311"/>
                </a:moveTo>
                <a:lnTo>
                  <a:pt x="162445" y="6247"/>
                </a:lnTo>
                <a:lnTo>
                  <a:pt x="156509" y="6247"/>
                </a:lnTo>
                <a:lnTo>
                  <a:pt x="156509" y="311"/>
                </a:lnTo>
                <a:close/>
                <a:moveTo>
                  <a:pt x="168692" y="311"/>
                </a:moveTo>
                <a:lnTo>
                  <a:pt x="168692" y="6247"/>
                </a:lnTo>
                <a:lnTo>
                  <a:pt x="162756" y="6247"/>
                </a:lnTo>
                <a:lnTo>
                  <a:pt x="162756" y="311"/>
                </a:lnTo>
                <a:close/>
                <a:moveTo>
                  <a:pt x="174939" y="311"/>
                </a:moveTo>
                <a:lnTo>
                  <a:pt x="174939" y="6247"/>
                </a:lnTo>
                <a:lnTo>
                  <a:pt x="169005" y="6247"/>
                </a:lnTo>
                <a:lnTo>
                  <a:pt x="169005" y="311"/>
                </a:lnTo>
                <a:close/>
                <a:moveTo>
                  <a:pt x="181186" y="311"/>
                </a:moveTo>
                <a:lnTo>
                  <a:pt x="181186" y="6247"/>
                </a:lnTo>
                <a:lnTo>
                  <a:pt x="175252" y="6247"/>
                </a:lnTo>
                <a:lnTo>
                  <a:pt x="175252" y="311"/>
                </a:lnTo>
                <a:close/>
                <a:moveTo>
                  <a:pt x="187435" y="311"/>
                </a:moveTo>
                <a:lnTo>
                  <a:pt x="187435" y="6247"/>
                </a:lnTo>
                <a:lnTo>
                  <a:pt x="181499" y="6247"/>
                </a:lnTo>
                <a:lnTo>
                  <a:pt x="181499" y="311"/>
                </a:lnTo>
                <a:close/>
                <a:moveTo>
                  <a:pt x="193684" y="311"/>
                </a:moveTo>
                <a:lnTo>
                  <a:pt x="193684" y="6247"/>
                </a:lnTo>
                <a:lnTo>
                  <a:pt x="187749" y="6247"/>
                </a:lnTo>
                <a:lnTo>
                  <a:pt x="187749" y="311"/>
                </a:lnTo>
                <a:close/>
                <a:moveTo>
                  <a:pt x="199931" y="311"/>
                </a:moveTo>
                <a:lnTo>
                  <a:pt x="199931" y="6247"/>
                </a:lnTo>
                <a:lnTo>
                  <a:pt x="193996" y="6247"/>
                </a:lnTo>
                <a:lnTo>
                  <a:pt x="193996" y="311"/>
                </a:lnTo>
                <a:close/>
                <a:moveTo>
                  <a:pt x="206180" y="311"/>
                </a:moveTo>
                <a:lnTo>
                  <a:pt x="206180" y="6247"/>
                </a:lnTo>
                <a:lnTo>
                  <a:pt x="200244" y="6247"/>
                </a:lnTo>
                <a:lnTo>
                  <a:pt x="200244" y="311"/>
                </a:lnTo>
                <a:close/>
                <a:moveTo>
                  <a:pt x="212427" y="311"/>
                </a:moveTo>
                <a:lnTo>
                  <a:pt x="212427" y="6247"/>
                </a:lnTo>
                <a:lnTo>
                  <a:pt x="206491" y="6247"/>
                </a:lnTo>
                <a:lnTo>
                  <a:pt x="206491" y="311"/>
                </a:lnTo>
                <a:close/>
                <a:moveTo>
                  <a:pt x="218674" y="311"/>
                </a:moveTo>
                <a:lnTo>
                  <a:pt x="218674" y="6247"/>
                </a:lnTo>
                <a:lnTo>
                  <a:pt x="212739" y="6247"/>
                </a:lnTo>
                <a:lnTo>
                  <a:pt x="212739" y="311"/>
                </a:lnTo>
                <a:close/>
                <a:moveTo>
                  <a:pt x="224921" y="311"/>
                </a:moveTo>
                <a:lnTo>
                  <a:pt x="224921" y="6247"/>
                </a:lnTo>
                <a:lnTo>
                  <a:pt x="218987" y="6247"/>
                </a:lnTo>
                <a:lnTo>
                  <a:pt x="218987" y="311"/>
                </a:lnTo>
                <a:close/>
                <a:moveTo>
                  <a:pt x="231170" y="311"/>
                </a:moveTo>
                <a:lnTo>
                  <a:pt x="231170" y="6247"/>
                </a:lnTo>
                <a:lnTo>
                  <a:pt x="225234" y="6247"/>
                </a:lnTo>
                <a:lnTo>
                  <a:pt x="225234" y="311"/>
                </a:lnTo>
                <a:close/>
                <a:moveTo>
                  <a:pt x="237417" y="311"/>
                </a:moveTo>
                <a:lnTo>
                  <a:pt x="237417" y="6247"/>
                </a:lnTo>
                <a:lnTo>
                  <a:pt x="231481" y="6247"/>
                </a:lnTo>
                <a:lnTo>
                  <a:pt x="231481" y="311"/>
                </a:lnTo>
                <a:close/>
                <a:moveTo>
                  <a:pt x="243664" y="311"/>
                </a:moveTo>
                <a:lnTo>
                  <a:pt x="243664" y="6247"/>
                </a:lnTo>
                <a:lnTo>
                  <a:pt x="237729" y="6247"/>
                </a:lnTo>
                <a:lnTo>
                  <a:pt x="237729" y="311"/>
                </a:lnTo>
                <a:close/>
                <a:moveTo>
                  <a:pt x="249914" y="311"/>
                </a:moveTo>
                <a:lnTo>
                  <a:pt x="249914" y="6247"/>
                </a:lnTo>
                <a:lnTo>
                  <a:pt x="243978" y="6247"/>
                </a:lnTo>
                <a:lnTo>
                  <a:pt x="243978" y="311"/>
                </a:lnTo>
                <a:close/>
                <a:moveTo>
                  <a:pt x="256161" y="311"/>
                </a:moveTo>
                <a:lnTo>
                  <a:pt x="256161" y="6247"/>
                </a:lnTo>
                <a:lnTo>
                  <a:pt x="250225" y="6247"/>
                </a:lnTo>
                <a:lnTo>
                  <a:pt x="250225" y="311"/>
                </a:lnTo>
                <a:close/>
                <a:moveTo>
                  <a:pt x="262409" y="311"/>
                </a:moveTo>
                <a:lnTo>
                  <a:pt x="262409" y="6247"/>
                </a:lnTo>
                <a:lnTo>
                  <a:pt x="256474" y="6247"/>
                </a:lnTo>
                <a:lnTo>
                  <a:pt x="256474" y="311"/>
                </a:lnTo>
                <a:close/>
                <a:moveTo>
                  <a:pt x="268656" y="311"/>
                </a:moveTo>
                <a:lnTo>
                  <a:pt x="268656" y="6247"/>
                </a:lnTo>
                <a:lnTo>
                  <a:pt x="262721" y="6247"/>
                </a:lnTo>
                <a:lnTo>
                  <a:pt x="262721" y="311"/>
                </a:lnTo>
                <a:close/>
                <a:moveTo>
                  <a:pt x="274904" y="311"/>
                </a:moveTo>
                <a:lnTo>
                  <a:pt x="274904" y="6247"/>
                </a:lnTo>
                <a:lnTo>
                  <a:pt x="268968" y="6247"/>
                </a:lnTo>
                <a:lnTo>
                  <a:pt x="268968" y="311"/>
                </a:lnTo>
                <a:close/>
                <a:moveTo>
                  <a:pt x="6251" y="6560"/>
                </a:moveTo>
                <a:lnTo>
                  <a:pt x="6251" y="12494"/>
                </a:lnTo>
                <a:lnTo>
                  <a:pt x="315" y="12494"/>
                </a:lnTo>
                <a:lnTo>
                  <a:pt x="315" y="6560"/>
                </a:lnTo>
                <a:close/>
                <a:moveTo>
                  <a:pt x="12498" y="6560"/>
                </a:moveTo>
                <a:lnTo>
                  <a:pt x="12498" y="12494"/>
                </a:lnTo>
                <a:lnTo>
                  <a:pt x="6562" y="12494"/>
                </a:lnTo>
                <a:lnTo>
                  <a:pt x="6562" y="6560"/>
                </a:lnTo>
                <a:close/>
                <a:moveTo>
                  <a:pt x="18745" y="6560"/>
                </a:moveTo>
                <a:lnTo>
                  <a:pt x="18745" y="12494"/>
                </a:lnTo>
                <a:lnTo>
                  <a:pt x="12810" y="12494"/>
                </a:lnTo>
                <a:lnTo>
                  <a:pt x="12810" y="6560"/>
                </a:lnTo>
                <a:close/>
                <a:moveTo>
                  <a:pt x="24992" y="6560"/>
                </a:moveTo>
                <a:lnTo>
                  <a:pt x="24992" y="12494"/>
                </a:lnTo>
                <a:lnTo>
                  <a:pt x="19058" y="12494"/>
                </a:lnTo>
                <a:lnTo>
                  <a:pt x="19058" y="6560"/>
                </a:lnTo>
                <a:close/>
                <a:moveTo>
                  <a:pt x="31241" y="6560"/>
                </a:moveTo>
                <a:lnTo>
                  <a:pt x="31241" y="12494"/>
                </a:lnTo>
                <a:lnTo>
                  <a:pt x="25305" y="12494"/>
                </a:lnTo>
                <a:lnTo>
                  <a:pt x="25305" y="6560"/>
                </a:lnTo>
                <a:close/>
                <a:moveTo>
                  <a:pt x="37489" y="6560"/>
                </a:moveTo>
                <a:lnTo>
                  <a:pt x="37489" y="12494"/>
                </a:lnTo>
                <a:lnTo>
                  <a:pt x="31553" y="12494"/>
                </a:lnTo>
                <a:lnTo>
                  <a:pt x="31553" y="6560"/>
                </a:lnTo>
                <a:close/>
                <a:moveTo>
                  <a:pt x="43737" y="6560"/>
                </a:moveTo>
                <a:lnTo>
                  <a:pt x="43737" y="12494"/>
                </a:lnTo>
                <a:lnTo>
                  <a:pt x="37802" y="12494"/>
                </a:lnTo>
                <a:lnTo>
                  <a:pt x="37802" y="6560"/>
                </a:lnTo>
                <a:close/>
                <a:moveTo>
                  <a:pt x="49985" y="6560"/>
                </a:moveTo>
                <a:lnTo>
                  <a:pt x="49985" y="12494"/>
                </a:lnTo>
                <a:lnTo>
                  <a:pt x="44049" y="12494"/>
                </a:lnTo>
                <a:lnTo>
                  <a:pt x="44049" y="6560"/>
                </a:lnTo>
                <a:close/>
                <a:moveTo>
                  <a:pt x="56232" y="6560"/>
                </a:moveTo>
                <a:lnTo>
                  <a:pt x="56232" y="12494"/>
                </a:lnTo>
                <a:lnTo>
                  <a:pt x="50296" y="12494"/>
                </a:lnTo>
                <a:lnTo>
                  <a:pt x="50296" y="6560"/>
                </a:lnTo>
                <a:close/>
                <a:moveTo>
                  <a:pt x="62480" y="6560"/>
                </a:moveTo>
                <a:lnTo>
                  <a:pt x="62480" y="12494"/>
                </a:lnTo>
                <a:lnTo>
                  <a:pt x="56545" y="12494"/>
                </a:lnTo>
                <a:lnTo>
                  <a:pt x="56545" y="6560"/>
                </a:lnTo>
                <a:close/>
                <a:moveTo>
                  <a:pt x="68727" y="6560"/>
                </a:moveTo>
                <a:lnTo>
                  <a:pt x="68727" y="12494"/>
                </a:lnTo>
                <a:lnTo>
                  <a:pt x="62792" y="12494"/>
                </a:lnTo>
                <a:lnTo>
                  <a:pt x="62792" y="6560"/>
                </a:lnTo>
                <a:close/>
                <a:moveTo>
                  <a:pt x="74975" y="6560"/>
                </a:moveTo>
                <a:lnTo>
                  <a:pt x="74975" y="12494"/>
                </a:lnTo>
                <a:lnTo>
                  <a:pt x="69039" y="12494"/>
                </a:lnTo>
                <a:lnTo>
                  <a:pt x="69039" y="6560"/>
                </a:lnTo>
                <a:close/>
                <a:moveTo>
                  <a:pt x="81223" y="6560"/>
                </a:moveTo>
                <a:lnTo>
                  <a:pt x="81223" y="12494"/>
                </a:lnTo>
                <a:lnTo>
                  <a:pt x="75286" y="12494"/>
                </a:lnTo>
                <a:lnTo>
                  <a:pt x="75286" y="6560"/>
                </a:lnTo>
                <a:close/>
                <a:moveTo>
                  <a:pt x="87470" y="6560"/>
                </a:moveTo>
                <a:lnTo>
                  <a:pt x="87470" y="12494"/>
                </a:lnTo>
                <a:lnTo>
                  <a:pt x="81535" y="12494"/>
                </a:lnTo>
                <a:lnTo>
                  <a:pt x="81535" y="6560"/>
                </a:lnTo>
                <a:close/>
                <a:moveTo>
                  <a:pt x="93720" y="6560"/>
                </a:moveTo>
                <a:lnTo>
                  <a:pt x="93720" y="12494"/>
                </a:lnTo>
                <a:lnTo>
                  <a:pt x="87784" y="12494"/>
                </a:lnTo>
                <a:lnTo>
                  <a:pt x="87784" y="6560"/>
                </a:lnTo>
                <a:close/>
                <a:moveTo>
                  <a:pt x="99967" y="6560"/>
                </a:moveTo>
                <a:lnTo>
                  <a:pt x="99967" y="12494"/>
                </a:lnTo>
                <a:lnTo>
                  <a:pt x="94031" y="12494"/>
                </a:lnTo>
                <a:lnTo>
                  <a:pt x="94031" y="6560"/>
                </a:lnTo>
                <a:close/>
                <a:moveTo>
                  <a:pt x="106214" y="6560"/>
                </a:moveTo>
                <a:lnTo>
                  <a:pt x="106214" y="12494"/>
                </a:lnTo>
                <a:lnTo>
                  <a:pt x="100280" y="12494"/>
                </a:lnTo>
                <a:lnTo>
                  <a:pt x="100280" y="6560"/>
                </a:lnTo>
                <a:close/>
                <a:moveTo>
                  <a:pt x="112461" y="6560"/>
                </a:moveTo>
                <a:lnTo>
                  <a:pt x="112461" y="12494"/>
                </a:lnTo>
                <a:lnTo>
                  <a:pt x="106527" y="12494"/>
                </a:lnTo>
                <a:lnTo>
                  <a:pt x="106527" y="6560"/>
                </a:lnTo>
                <a:close/>
                <a:moveTo>
                  <a:pt x="118710" y="6560"/>
                </a:moveTo>
                <a:lnTo>
                  <a:pt x="118710" y="12494"/>
                </a:lnTo>
                <a:lnTo>
                  <a:pt x="112774" y="12494"/>
                </a:lnTo>
                <a:lnTo>
                  <a:pt x="112774" y="6560"/>
                </a:lnTo>
                <a:close/>
                <a:moveTo>
                  <a:pt x="124957" y="6560"/>
                </a:moveTo>
                <a:lnTo>
                  <a:pt x="124957" y="12494"/>
                </a:lnTo>
                <a:lnTo>
                  <a:pt x="119021" y="12494"/>
                </a:lnTo>
                <a:lnTo>
                  <a:pt x="119021" y="6560"/>
                </a:lnTo>
                <a:close/>
                <a:moveTo>
                  <a:pt x="131204" y="6560"/>
                </a:moveTo>
                <a:lnTo>
                  <a:pt x="131204" y="12494"/>
                </a:lnTo>
                <a:lnTo>
                  <a:pt x="125270" y="12494"/>
                </a:lnTo>
                <a:lnTo>
                  <a:pt x="125270" y="6560"/>
                </a:lnTo>
                <a:close/>
                <a:moveTo>
                  <a:pt x="137451" y="6560"/>
                </a:moveTo>
                <a:lnTo>
                  <a:pt x="137451" y="12494"/>
                </a:lnTo>
                <a:lnTo>
                  <a:pt x="131517" y="12494"/>
                </a:lnTo>
                <a:lnTo>
                  <a:pt x="131517" y="6560"/>
                </a:lnTo>
                <a:close/>
                <a:moveTo>
                  <a:pt x="143702" y="6560"/>
                </a:moveTo>
                <a:lnTo>
                  <a:pt x="143702" y="12494"/>
                </a:lnTo>
                <a:lnTo>
                  <a:pt x="137766" y="12494"/>
                </a:lnTo>
                <a:lnTo>
                  <a:pt x="137766" y="6560"/>
                </a:lnTo>
                <a:close/>
                <a:moveTo>
                  <a:pt x="149949" y="6560"/>
                </a:moveTo>
                <a:lnTo>
                  <a:pt x="149949" y="12494"/>
                </a:lnTo>
                <a:lnTo>
                  <a:pt x="144015" y="12494"/>
                </a:lnTo>
                <a:lnTo>
                  <a:pt x="144015" y="6560"/>
                </a:lnTo>
                <a:close/>
                <a:moveTo>
                  <a:pt x="156196" y="6560"/>
                </a:moveTo>
                <a:lnTo>
                  <a:pt x="156196" y="12494"/>
                </a:lnTo>
                <a:lnTo>
                  <a:pt x="150262" y="12494"/>
                </a:lnTo>
                <a:lnTo>
                  <a:pt x="150262" y="6560"/>
                </a:lnTo>
                <a:close/>
                <a:moveTo>
                  <a:pt x="162445" y="6560"/>
                </a:moveTo>
                <a:lnTo>
                  <a:pt x="162445" y="12494"/>
                </a:lnTo>
                <a:lnTo>
                  <a:pt x="156509" y="12494"/>
                </a:lnTo>
                <a:lnTo>
                  <a:pt x="156509" y="6560"/>
                </a:lnTo>
                <a:close/>
                <a:moveTo>
                  <a:pt x="168692" y="6560"/>
                </a:moveTo>
                <a:lnTo>
                  <a:pt x="168692" y="12494"/>
                </a:lnTo>
                <a:lnTo>
                  <a:pt x="162756" y="12494"/>
                </a:lnTo>
                <a:lnTo>
                  <a:pt x="162756" y="6560"/>
                </a:lnTo>
                <a:close/>
                <a:moveTo>
                  <a:pt x="174939" y="6560"/>
                </a:moveTo>
                <a:lnTo>
                  <a:pt x="174939" y="12494"/>
                </a:lnTo>
                <a:lnTo>
                  <a:pt x="169005" y="12494"/>
                </a:lnTo>
                <a:lnTo>
                  <a:pt x="169005" y="6560"/>
                </a:lnTo>
                <a:close/>
                <a:moveTo>
                  <a:pt x="181186" y="6560"/>
                </a:moveTo>
                <a:lnTo>
                  <a:pt x="181186" y="12494"/>
                </a:lnTo>
                <a:lnTo>
                  <a:pt x="175252" y="12494"/>
                </a:lnTo>
                <a:lnTo>
                  <a:pt x="175252" y="6560"/>
                </a:lnTo>
                <a:close/>
                <a:moveTo>
                  <a:pt x="187435" y="6560"/>
                </a:moveTo>
                <a:lnTo>
                  <a:pt x="187435" y="12494"/>
                </a:lnTo>
                <a:lnTo>
                  <a:pt x="181499" y="12494"/>
                </a:lnTo>
                <a:lnTo>
                  <a:pt x="181499" y="6560"/>
                </a:lnTo>
                <a:close/>
                <a:moveTo>
                  <a:pt x="193684" y="6560"/>
                </a:moveTo>
                <a:lnTo>
                  <a:pt x="193684" y="12494"/>
                </a:lnTo>
                <a:lnTo>
                  <a:pt x="187749" y="12494"/>
                </a:lnTo>
                <a:lnTo>
                  <a:pt x="187749" y="6560"/>
                </a:lnTo>
                <a:close/>
                <a:moveTo>
                  <a:pt x="199931" y="6560"/>
                </a:moveTo>
                <a:lnTo>
                  <a:pt x="199931" y="12494"/>
                </a:lnTo>
                <a:lnTo>
                  <a:pt x="193996" y="12494"/>
                </a:lnTo>
                <a:lnTo>
                  <a:pt x="193996" y="6560"/>
                </a:lnTo>
                <a:close/>
                <a:moveTo>
                  <a:pt x="206180" y="6560"/>
                </a:moveTo>
                <a:lnTo>
                  <a:pt x="206180" y="12494"/>
                </a:lnTo>
                <a:lnTo>
                  <a:pt x="200244" y="12494"/>
                </a:lnTo>
                <a:lnTo>
                  <a:pt x="200244" y="6560"/>
                </a:lnTo>
                <a:close/>
                <a:moveTo>
                  <a:pt x="212427" y="6560"/>
                </a:moveTo>
                <a:lnTo>
                  <a:pt x="212427" y="12494"/>
                </a:lnTo>
                <a:lnTo>
                  <a:pt x="206491" y="12494"/>
                </a:lnTo>
                <a:lnTo>
                  <a:pt x="206491" y="6560"/>
                </a:lnTo>
                <a:close/>
                <a:moveTo>
                  <a:pt x="218674" y="6560"/>
                </a:moveTo>
                <a:lnTo>
                  <a:pt x="218674" y="12494"/>
                </a:lnTo>
                <a:lnTo>
                  <a:pt x="212739" y="12494"/>
                </a:lnTo>
                <a:lnTo>
                  <a:pt x="212739" y="6560"/>
                </a:lnTo>
                <a:close/>
                <a:moveTo>
                  <a:pt x="224921" y="6560"/>
                </a:moveTo>
                <a:lnTo>
                  <a:pt x="224921" y="12494"/>
                </a:lnTo>
                <a:lnTo>
                  <a:pt x="218987" y="12494"/>
                </a:lnTo>
                <a:lnTo>
                  <a:pt x="218987" y="6560"/>
                </a:lnTo>
                <a:close/>
                <a:moveTo>
                  <a:pt x="231170" y="6560"/>
                </a:moveTo>
                <a:lnTo>
                  <a:pt x="231170" y="12494"/>
                </a:lnTo>
                <a:lnTo>
                  <a:pt x="225234" y="12494"/>
                </a:lnTo>
                <a:lnTo>
                  <a:pt x="225234" y="6560"/>
                </a:lnTo>
                <a:close/>
                <a:moveTo>
                  <a:pt x="237417" y="6560"/>
                </a:moveTo>
                <a:lnTo>
                  <a:pt x="237417" y="12494"/>
                </a:lnTo>
                <a:lnTo>
                  <a:pt x="231481" y="12494"/>
                </a:lnTo>
                <a:lnTo>
                  <a:pt x="231481" y="6560"/>
                </a:lnTo>
                <a:close/>
                <a:moveTo>
                  <a:pt x="243664" y="6560"/>
                </a:moveTo>
                <a:lnTo>
                  <a:pt x="243664" y="12494"/>
                </a:lnTo>
                <a:lnTo>
                  <a:pt x="237729" y="12494"/>
                </a:lnTo>
                <a:lnTo>
                  <a:pt x="237729" y="6560"/>
                </a:lnTo>
                <a:close/>
                <a:moveTo>
                  <a:pt x="249914" y="6560"/>
                </a:moveTo>
                <a:lnTo>
                  <a:pt x="249914" y="12494"/>
                </a:lnTo>
                <a:lnTo>
                  <a:pt x="243978" y="12494"/>
                </a:lnTo>
                <a:lnTo>
                  <a:pt x="243978" y="6560"/>
                </a:lnTo>
                <a:close/>
                <a:moveTo>
                  <a:pt x="256161" y="6560"/>
                </a:moveTo>
                <a:lnTo>
                  <a:pt x="256161" y="12494"/>
                </a:lnTo>
                <a:lnTo>
                  <a:pt x="250225" y="12494"/>
                </a:lnTo>
                <a:lnTo>
                  <a:pt x="250225" y="6560"/>
                </a:lnTo>
                <a:close/>
                <a:moveTo>
                  <a:pt x="262409" y="6560"/>
                </a:moveTo>
                <a:lnTo>
                  <a:pt x="262409" y="12494"/>
                </a:lnTo>
                <a:lnTo>
                  <a:pt x="256474" y="12494"/>
                </a:lnTo>
                <a:lnTo>
                  <a:pt x="256474" y="6560"/>
                </a:lnTo>
                <a:close/>
                <a:moveTo>
                  <a:pt x="268656" y="6560"/>
                </a:moveTo>
                <a:lnTo>
                  <a:pt x="268656" y="12494"/>
                </a:lnTo>
                <a:lnTo>
                  <a:pt x="262721" y="12494"/>
                </a:lnTo>
                <a:lnTo>
                  <a:pt x="262721" y="6560"/>
                </a:lnTo>
                <a:close/>
                <a:moveTo>
                  <a:pt x="274904" y="6560"/>
                </a:moveTo>
                <a:lnTo>
                  <a:pt x="274904" y="12494"/>
                </a:lnTo>
                <a:lnTo>
                  <a:pt x="268968" y="12494"/>
                </a:lnTo>
                <a:lnTo>
                  <a:pt x="268968" y="6560"/>
                </a:lnTo>
                <a:close/>
                <a:moveTo>
                  <a:pt x="6251" y="12807"/>
                </a:moveTo>
                <a:lnTo>
                  <a:pt x="6251" y="18742"/>
                </a:lnTo>
                <a:lnTo>
                  <a:pt x="315" y="18742"/>
                </a:lnTo>
                <a:lnTo>
                  <a:pt x="315" y="12807"/>
                </a:lnTo>
                <a:close/>
                <a:moveTo>
                  <a:pt x="12498" y="12807"/>
                </a:moveTo>
                <a:lnTo>
                  <a:pt x="12498" y="18742"/>
                </a:lnTo>
                <a:lnTo>
                  <a:pt x="6562" y="18742"/>
                </a:lnTo>
                <a:lnTo>
                  <a:pt x="6562" y="12807"/>
                </a:lnTo>
                <a:close/>
                <a:moveTo>
                  <a:pt x="18745" y="12807"/>
                </a:moveTo>
                <a:lnTo>
                  <a:pt x="18745" y="18742"/>
                </a:lnTo>
                <a:lnTo>
                  <a:pt x="12810" y="18742"/>
                </a:lnTo>
                <a:lnTo>
                  <a:pt x="12810" y="12807"/>
                </a:lnTo>
                <a:close/>
                <a:moveTo>
                  <a:pt x="24992" y="12807"/>
                </a:moveTo>
                <a:lnTo>
                  <a:pt x="24992" y="18742"/>
                </a:lnTo>
                <a:lnTo>
                  <a:pt x="19058" y="18742"/>
                </a:lnTo>
                <a:lnTo>
                  <a:pt x="19058" y="12807"/>
                </a:lnTo>
                <a:close/>
                <a:moveTo>
                  <a:pt x="31241" y="12807"/>
                </a:moveTo>
                <a:lnTo>
                  <a:pt x="31241" y="18742"/>
                </a:lnTo>
                <a:lnTo>
                  <a:pt x="25305" y="18742"/>
                </a:lnTo>
                <a:lnTo>
                  <a:pt x="25305" y="12807"/>
                </a:lnTo>
                <a:close/>
                <a:moveTo>
                  <a:pt x="37489" y="12807"/>
                </a:moveTo>
                <a:lnTo>
                  <a:pt x="37489" y="18742"/>
                </a:lnTo>
                <a:lnTo>
                  <a:pt x="31553" y="18742"/>
                </a:lnTo>
                <a:lnTo>
                  <a:pt x="31553" y="12807"/>
                </a:lnTo>
                <a:close/>
                <a:moveTo>
                  <a:pt x="43737" y="12807"/>
                </a:moveTo>
                <a:lnTo>
                  <a:pt x="43737" y="18742"/>
                </a:lnTo>
                <a:lnTo>
                  <a:pt x="37802" y="18742"/>
                </a:lnTo>
                <a:lnTo>
                  <a:pt x="37802" y="12807"/>
                </a:lnTo>
                <a:close/>
                <a:moveTo>
                  <a:pt x="49985" y="12807"/>
                </a:moveTo>
                <a:lnTo>
                  <a:pt x="49985" y="18742"/>
                </a:lnTo>
                <a:lnTo>
                  <a:pt x="44049" y="18742"/>
                </a:lnTo>
                <a:lnTo>
                  <a:pt x="44049" y="12807"/>
                </a:lnTo>
                <a:close/>
                <a:moveTo>
                  <a:pt x="56232" y="12807"/>
                </a:moveTo>
                <a:lnTo>
                  <a:pt x="56232" y="18742"/>
                </a:lnTo>
                <a:lnTo>
                  <a:pt x="50296" y="18742"/>
                </a:lnTo>
                <a:lnTo>
                  <a:pt x="50296" y="12807"/>
                </a:lnTo>
                <a:close/>
                <a:moveTo>
                  <a:pt x="62480" y="12807"/>
                </a:moveTo>
                <a:lnTo>
                  <a:pt x="62480" y="18742"/>
                </a:lnTo>
                <a:lnTo>
                  <a:pt x="56545" y="18742"/>
                </a:lnTo>
                <a:lnTo>
                  <a:pt x="56545" y="12807"/>
                </a:lnTo>
                <a:close/>
                <a:moveTo>
                  <a:pt x="68727" y="12807"/>
                </a:moveTo>
                <a:lnTo>
                  <a:pt x="68727" y="18742"/>
                </a:lnTo>
                <a:lnTo>
                  <a:pt x="62792" y="18742"/>
                </a:lnTo>
                <a:lnTo>
                  <a:pt x="62792" y="12807"/>
                </a:lnTo>
                <a:close/>
                <a:moveTo>
                  <a:pt x="74975" y="12807"/>
                </a:moveTo>
                <a:lnTo>
                  <a:pt x="74975" y="18742"/>
                </a:lnTo>
                <a:lnTo>
                  <a:pt x="69039" y="18742"/>
                </a:lnTo>
                <a:lnTo>
                  <a:pt x="69039" y="12807"/>
                </a:lnTo>
                <a:close/>
                <a:moveTo>
                  <a:pt x="81223" y="12807"/>
                </a:moveTo>
                <a:lnTo>
                  <a:pt x="81223" y="18742"/>
                </a:lnTo>
                <a:lnTo>
                  <a:pt x="75286" y="18742"/>
                </a:lnTo>
                <a:lnTo>
                  <a:pt x="75286" y="12807"/>
                </a:lnTo>
                <a:close/>
                <a:moveTo>
                  <a:pt x="87470" y="12807"/>
                </a:moveTo>
                <a:lnTo>
                  <a:pt x="87470" y="18742"/>
                </a:lnTo>
                <a:lnTo>
                  <a:pt x="81535" y="18742"/>
                </a:lnTo>
                <a:lnTo>
                  <a:pt x="81535" y="12807"/>
                </a:lnTo>
                <a:close/>
                <a:moveTo>
                  <a:pt x="93720" y="12807"/>
                </a:moveTo>
                <a:lnTo>
                  <a:pt x="93720" y="18742"/>
                </a:lnTo>
                <a:lnTo>
                  <a:pt x="87784" y="18742"/>
                </a:lnTo>
                <a:lnTo>
                  <a:pt x="87784" y="12807"/>
                </a:lnTo>
                <a:close/>
                <a:moveTo>
                  <a:pt x="99967" y="12807"/>
                </a:moveTo>
                <a:lnTo>
                  <a:pt x="99967" y="18742"/>
                </a:lnTo>
                <a:lnTo>
                  <a:pt x="94031" y="18742"/>
                </a:lnTo>
                <a:lnTo>
                  <a:pt x="94031" y="12807"/>
                </a:lnTo>
                <a:close/>
                <a:moveTo>
                  <a:pt x="106214" y="12807"/>
                </a:moveTo>
                <a:lnTo>
                  <a:pt x="106214" y="18742"/>
                </a:lnTo>
                <a:lnTo>
                  <a:pt x="100280" y="18742"/>
                </a:lnTo>
                <a:lnTo>
                  <a:pt x="100280" y="12807"/>
                </a:lnTo>
                <a:close/>
                <a:moveTo>
                  <a:pt x="112461" y="12807"/>
                </a:moveTo>
                <a:lnTo>
                  <a:pt x="112461" y="18742"/>
                </a:lnTo>
                <a:lnTo>
                  <a:pt x="106527" y="18742"/>
                </a:lnTo>
                <a:lnTo>
                  <a:pt x="106527" y="12807"/>
                </a:lnTo>
                <a:close/>
                <a:moveTo>
                  <a:pt x="118710" y="12807"/>
                </a:moveTo>
                <a:lnTo>
                  <a:pt x="118710" y="18742"/>
                </a:lnTo>
                <a:lnTo>
                  <a:pt x="112774" y="18742"/>
                </a:lnTo>
                <a:lnTo>
                  <a:pt x="112774" y="12807"/>
                </a:lnTo>
                <a:close/>
                <a:moveTo>
                  <a:pt x="124957" y="12807"/>
                </a:moveTo>
                <a:lnTo>
                  <a:pt x="124957" y="18742"/>
                </a:lnTo>
                <a:lnTo>
                  <a:pt x="119021" y="18742"/>
                </a:lnTo>
                <a:lnTo>
                  <a:pt x="119021" y="12807"/>
                </a:lnTo>
                <a:close/>
                <a:moveTo>
                  <a:pt x="131204" y="12807"/>
                </a:moveTo>
                <a:lnTo>
                  <a:pt x="131204" y="18742"/>
                </a:lnTo>
                <a:lnTo>
                  <a:pt x="125270" y="18742"/>
                </a:lnTo>
                <a:lnTo>
                  <a:pt x="125270" y="12807"/>
                </a:lnTo>
                <a:close/>
                <a:moveTo>
                  <a:pt x="137451" y="12807"/>
                </a:moveTo>
                <a:lnTo>
                  <a:pt x="137451" y="18742"/>
                </a:lnTo>
                <a:lnTo>
                  <a:pt x="131517" y="18742"/>
                </a:lnTo>
                <a:lnTo>
                  <a:pt x="131517" y="12807"/>
                </a:lnTo>
                <a:close/>
                <a:moveTo>
                  <a:pt x="143702" y="12807"/>
                </a:moveTo>
                <a:lnTo>
                  <a:pt x="143702" y="18742"/>
                </a:lnTo>
                <a:lnTo>
                  <a:pt x="137766" y="18742"/>
                </a:lnTo>
                <a:lnTo>
                  <a:pt x="137766" y="12807"/>
                </a:lnTo>
                <a:close/>
                <a:moveTo>
                  <a:pt x="149949" y="12807"/>
                </a:moveTo>
                <a:lnTo>
                  <a:pt x="149949" y="18742"/>
                </a:lnTo>
                <a:lnTo>
                  <a:pt x="144015" y="18742"/>
                </a:lnTo>
                <a:lnTo>
                  <a:pt x="144015" y="12807"/>
                </a:lnTo>
                <a:close/>
                <a:moveTo>
                  <a:pt x="156196" y="12807"/>
                </a:moveTo>
                <a:lnTo>
                  <a:pt x="156196" y="18742"/>
                </a:lnTo>
                <a:lnTo>
                  <a:pt x="150262" y="18742"/>
                </a:lnTo>
                <a:lnTo>
                  <a:pt x="150262" y="12807"/>
                </a:lnTo>
                <a:close/>
                <a:moveTo>
                  <a:pt x="162445" y="12807"/>
                </a:moveTo>
                <a:lnTo>
                  <a:pt x="162445" y="18742"/>
                </a:lnTo>
                <a:lnTo>
                  <a:pt x="156509" y="18742"/>
                </a:lnTo>
                <a:lnTo>
                  <a:pt x="156509" y="12807"/>
                </a:lnTo>
                <a:close/>
                <a:moveTo>
                  <a:pt x="168692" y="12807"/>
                </a:moveTo>
                <a:lnTo>
                  <a:pt x="168692" y="18742"/>
                </a:lnTo>
                <a:lnTo>
                  <a:pt x="162756" y="18742"/>
                </a:lnTo>
                <a:lnTo>
                  <a:pt x="162756" y="12807"/>
                </a:lnTo>
                <a:close/>
                <a:moveTo>
                  <a:pt x="174939" y="12807"/>
                </a:moveTo>
                <a:lnTo>
                  <a:pt x="174939" y="18742"/>
                </a:lnTo>
                <a:lnTo>
                  <a:pt x="169005" y="18742"/>
                </a:lnTo>
                <a:lnTo>
                  <a:pt x="169005" y="12807"/>
                </a:lnTo>
                <a:close/>
                <a:moveTo>
                  <a:pt x="181186" y="12807"/>
                </a:moveTo>
                <a:lnTo>
                  <a:pt x="181186" y="18742"/>
                </a:lnTo>
                <a:lnTo>
                  <a:pt x="175252" y="18742"/>
                </a:lnTo>
                <a:lnTo>
                  <a:pt x="175252" y="12807"/>
                </a:lnTo>
                <a:close/>
                <a:moveTo>
                  <a:pt x="187435" y="12807"/>
                </a:moveTo>
                <a:lnTo>
                  <a:pt x="187435" y="18742"/>
                </a:lnTo>
                <a:lnTo>
                  <a:pt x="181499" y="18742"/>
                </a:lnTo>
                <a:lnTo>
                  <a:pt x="181499" y="12807"/>
                </a:lnTo>
                <a:close/>
                <a:moveTo>
                  <a:pt x="193684" y="12807"/>
                </a:moveTo>
                <a:lnTo>
                  <a:pt x="193684" y="18742"/>
                </a:lnTo>
                <a:lnTo>
                  <a:pt x="187749" y="18742"/>
                </a:lnTo>
                <a:lnTo>
                  <a:pt x="187749" y="12807"/>
                </a:lnTo>
                <a:close/>
                <a:moveTo>
                  <a:pt x="199931" y="12807"/>
                </a:moveTo>
                <a:lnTo>
                  <a:pt x="199931" y="18742"/>
                </a:lnTo>
                <a:lnTo>
                  <a:pt x="193996" y="18742"/>
                </a:lnTo>
                <a:lnTo>
                  <a:pt x="193996" y="12807"/>
                </a:lnTo>
                <a:close/>
                <a:moveTo>
                  <a:pt x="206180" y="12807"/>
                </a:moveTo>
                <a:lnTo>
                  <a:pt x="206180" y="18742"/>
                </a:lnTo>
                <a:lnTo>
                  <a:pt x="200244" y="18742"/>
                </a:lnTo>
                <a:lnTo>
                  <a:pt x="200244" y="12807"/>
                </a:lnTo>
                <a:close/>
                <a:moveTo>
                  <a:pt x="212427" y="12807"/>
                </a:moveTo>
                <a:lnTo>
                  <a:pt x="212427" y="18742"/>
                </a:lnTo>
                <a:lnTo>
                  <a:pt x="206491" y="18742"/>
                </a:lnTo>
                <a:lnTo>
                  <a:pt x="206491" y="12807"/>
                </a:lnTo>
                <a:close/>
                <a:moveTo>
                  <a:pt x="218674" y="12807"/>
                </a:moveTo>
                <a:lnTo>
                  <a:pt x="218674" y="18742"/>
                </a:lnTo>
                <a:lnTo>
                  <a:pt x="212739" y="18742"/>
                </a:lnTo>
                <a:lnTo>
                  <a:pt x="212739" y="12807"/>
                </a:lnTo>
                <a:close/>
                <a:moveTo>
                  <a:pt x="224921" y="12807"/>
                </a:moveTo>
                <a:lnTo>
                  <a:pt x="224921" y="18742"/>
                </a:lnTo>
                <a:lnTo>
                  <a:pt x="218987" y="18742"/>
                </a:lnTo>
                <a:lnTo>
                  <a:pt x="218987" y="12807"/>
                </a:lnTo>
                <a:close/>
                <a:moveTo>
                  <a:pt x="231170" y="12807"/>
                </a:moveTo>
                <a:lnTo>
                  <a:pt x="231170" y="18742"/>
                </a:lnTo>
                <a:lnTo>
                  <a:pt x="225234" y="18742"/>
                </a:lnTo>
                <a:lnTo>
                  <a:pt x="225234" y="12807"/>
                </a:lnTo>
                <a:close/>
                <a:moveTo>
                  <a:pt x="237417" y="12807"/>
                </a:moveTo>
                <a:lnTo>
                  <a:pt x="237417" y="18742"/>
                </a:lnTo>
                <a:lnTo>
                  <a:pt x="231481" y="18742"/>
                </a:lnTo>
                <a:lnTo>
                  <a:pt x="231481" y="12807"/>
                </a:lnTo>
                <a:close/>
                <a:moveTo>
                  <a:pt x="243664" y="12807"/>
                </a:moveTo>
                <a:lnTo>
                  <a:pt x="243664" y="18742"/>
                </a:lnTo>
                <a:lnTo>
                  <a:pt x="237729" y="18742"/>
                </a:lnTo>
                <a:lnTo>
                  <a:pt x="237729" y="12807"/>
                </a:lnTo>
                <a:close/>
                <a:moveTo>
                  <a:pt x="249914" y="12807"/>
                </a:moveTo>
                <a:lnTo>
                  <a:pt x="249914" y="18742"/>
                </a:lnTo>
                <a:lnTo>
                  <a:pt x="243978" y="18742"/>
                </a:lnTo>
                <a:lnTo>
                  <a:pt x="243978" y="12807"/>
                </a:lnTo>
                <a:close/>
                <a:moveTo>
                  <a:pt x="256161" y="12807"/>
                </a:moveTo>
                <a:lnTo>
                  <a:pt x="256161" y="18742"/>
                </a:lnTo>
                <a:lnTo>
                  <a:pt x="250225" y="18742"/>
                </a:lnTo>
                <a:lnTo>
                  <a:pt x="250225" y="12807"/>
                </a:lnTo>
                <a:close/>
                <a:moveTo>
                  <a:pt x="262409" y="12807"/>
                </a:moveTo>
                <a:lnTo>
                  <a:pt x="262409" y="18742"/>
                </a:lnTo>
                <a:lnTo>
                  <a:pt x="256474" y="18742"/>
                </a:lnTo>
                <a:lnTo>
                  <a:pt x="256474" y="12807"/>
                </a:lnTo>
                <a:close/>
                <a:moveTo>
                  <a:pt x="268656" y="12807"/>
                </a:moveTo>
                <a:lnTo>
                  <a:pt x="268656" y="18742"/>
                </a:lnTo>
                <a:lnTo>
                  <a:pt x="262721" y="18742"/>
                </a:lnTo>
                <a:lnTo>
                  <a:pt x="262721" y="12807"/>
                </a:lnTo>
                <a:close/>
                <a:moveTo>
                  <a:pt x="274904" y="12807"/>
                </a:moveTo>
                <a:lnTo>
                  <a:pt x="274904" y="18742"/>
                </a:lnTo>
                <a:lnTo>
                  <a:pt x="268968" y="18742"/>
                </a:lnTo>
                <a:lnTo>
                  <a:pt x="268968" y="12807"/>
                </a:lnTo>
                <a:close/>
                <a:moveTo>
                  <a:pt x="6251" y="19054"/>
                </a:moveTo>
                <a:lnTo>
                  <a:pt x="6251" y="24990"/>
                </a:lnTo>
                <a:lnTo>
                  <a:pt x="315" y="24990"/>
                </a:lnTo>
                <a:lnTo>
                  <a:pt x="315" y="19054"/>
                </a:lnTo>
                <a:close/>
                <a:moveTo>
                  <a:pt x="12498" y="19054"/>
                </a:moveTo>
                <a:lnTo>
                  <a:pt x="12498" y="24990"/>
                </a:lnTo>
                <a:lnTo>
                  <a:pt x="6562" y="24990"/>
                </a:lnTo>
                <a:lnTo>
                  <a:pt x="6562" y="19054"/>
                </a:lnTo>
                <a:close/>
                <a:moveTo>
                  <a:pt x="18745" y="19054"/>
                </a:moveTo>
                <a:lnTo>
                  <a:pt x="18745" y="24990"/>
                </a:lnTo>
                <a:lnTo>
                  <a:pt x="12810" y="24990"/>
                </a:lnTo>
                <a:lnTo>
                  <a:pt x="12810" y="19054"/>
                </a:lnTo>
                <a:close/>
                <a:moveTo>
                  <a:pt x="24992" y="19054"/>
                </a:moveTo>
                <a:lnTo>
                  <a:pt x="24992" y="24990"/>
                </a:lnTo>
                <a:lnTo>
                  <a:pt x="19058" y="24990"/>
                </a:lnTo>
                <a:lnTo>
                  <a:pt x="19058" y="19054"/>
                </a:lnTo>
                <a:close/>
                <a:moveTo>
                  <a:pt x="31241" y="19054"/>
                </a:moveTo>
                <a:lnTo>
                  <a:pt x="31241" y="24990"/>
                </a:lnTo>
                <a:lnTo>
                  <a:pt x="25305" y="24990"/>
                </a:lnTo>
                <a:lnTo>
                  <a:pt x="25305" y="19054"/>
                </a:lnTo>
                <a:close/>
                <a:moveTo>
                  <a:pt x="37489" y="19054"/>
                </a:moveTo>
                <a:lnTo>
                  <a:pt x="37489" y="24990"/>
                </a:lnTo>
                <a:lnTo>
                  <a:pt x="31553" y="24990"/>
                </a:lnTo>
                <a:lnTo>
                  <a:pt x="31553" y="19054"/>
                </a:lnTo>
                <a:close/>
                <a:moveTo>
                  <a:pt x="43737" y="19054"/>
                </a:moveTo>
                <a:lnTo>
                  <a:pt x="43737" y="24990"/>
                </a:lnTo>
                <a:lnTo>
                  <a:pt x="37802" y="24990"/>
                </a:lnTo>
                <a:lnTo>
                  <a:pt x="37802" y="19054"/>
                </a:lnTo>
                <a:close/>
                <a:moveTo>
                  <a:pt x="49985" y="19054"/>
                </a:moveTo>
                <a:lnTo>
                  <a:pt x="49985" y="24990"/>
                </a:lnTo>
                <a:lnTo>
                  <a:pt x="44049" y="24990"/>
                </a:lnTo>
                <a:lnTo>
                  <a:pt x="44049" y="19054"/>
                </a:lnTo>
                <a:close/>
                <a:moveTo>
                  <a:pt x="56232" y="19054"/>
                </a:moveTo>
                <a:lnTo>
                  <a:pt x="56232" y="24990"/>
                </a:lnTo>
                <a:lnTo>
                  <a:pt x="50296" y="24990"/>
                </a:lnTo>
                <a:lnTo>
                  <a:pt x="50296" y="19054"/>
                </a:lnTo>
                <a:close/>
                <a:moveTo>
                  <a:pt x="62480" y="19054"/>
                </a:moveTo>
                <a:lnTo>
                  <a:pt x="62480" y="24990"/>
                </a:lnTo>
                <a:lnTo>
                  <a:pt x="56545" y="24990"/>
                </a:lnTo>
                <a:lnTo>
                  <a:pt x="56545" y="19054"/>
                </a:lnTo>
                <a:close/>
                <a:moveTo>
                  <a:pt x="68727" y="19054"/>
                </a:moveTo>
                <a:lnTo>
                  <a:pt x="68727" y="24990"/>
                </a:lnTo>
                <a:lnTo>
                  <a:pt x="62792" y="24990"/>
                </a:lnTo>
                <a:lnTo>
                  <a:pt x="62792" y="19054"/>
                </a:lnTo>
                <a:close/>
                <a:moveTo>
                  <a:pt x="74975" y="19054"/>
                </a:moveTo>
                <a:lnTo>
                  <a:pt x="74975" y="24990"/>
                </a:lnTo>
                <a:lnTo>
                  <a:pt x="69039" y="24990"/>
                </a:lnTo>
                <a:lnTo>
                  <a:pt x="69039" y="19054"/>
                </a:lnTo>
                <a:close/>
                <a:moveTo>
                  <a:pt x="81223" y="19054"/>
                </a:moveTo>
                <a:lnTo>
                  <a:pt x="81223" y="24990"/>
                </a:lnTo>
                <a:lnTo>
                  <a:pt x="75286" y="24990"/>
                </a:lnTo>
                <a:lnTo>
                  <a:pt x="75286" y="19054"/>
                </a:lnTo>
                <a:close/>
                <a:moveTo>
                  <a:pt x="87470" y="19054"/>
                </a:moveTo>
                <a:lnTo>
                  <a:pt x="87470" y="24990"/>
                </a:lnTo>
                <a:lnTo>
                  <a:pt x="81535" y="24990"/>
                </a:lnTo>
                <a:lnTo>
                  <a:pt x="81535" y="19054"/>
                </a:lnTo>
                <a:close/>
                <a:moveTo>
                  <a:pt x="93720" y="19054"/>
                </a:moveTo>
                <a:lnTo>
                  <a:pt x="93720" y="24990"/>
                </a:lnTo>
                <a:lnTo>
                  <a:pt x="87784" y="24990"/>
                </a:lnTo>
                <a:lnTo>
                  <a:pt x="87784" y="19054"/>
                </a:lnTo>
                <a:close/>
                <a:moveTo>
                  <a:pt x="99967" y="19054"/>
                </a:moveTo>
                <a:lnTo>
                  <a:pt x="99967" y="24990"/>
                </a:lnTo>
                <a:lnTo>
                  <a:pt x="94031" y="24990"/>
                </a:lnTo>
                <a:lnTo>
                  <a:pt x="94031" y="19054"/>
                </a:lnTo>
                <a:close/>
                <a:moveTo>
                  <a:pt x="106214" y="19054"/>
                </a:moveTo>
                <a:lnTo>
                  <a:pt x="106214" y="24990"/>
                </a:lnTo>
                <a:lnTo>
                  <a:pt x="100280" y="24990"/>
                </a:lnTo>
                <a:lnTo>
                  <a:pt x="100280" y="19054"/>
                </a:lnTo>
                <a:close/>
                <a:moveTo>
                  <a:pt x="112461" y="19054"/>
                </a:moveTo>
                <a:lnTo>
                  <a:pt x="112461" y="24990"/>
                </a:lnTo>
                <a:lnTo>
                  <a:pt x="106527" y="24990"/>
                </a:lnTo>
                <a:lnTo>
                  <a:pt x="106527" y="19054"/>
                </a:lnTo>
                <a:close/>
                <a:moveTo>
                  <a:pt x="118710" y="19054"/>
                </a:moveTo>
                <a:lnTo>
                  <a:pt x="118710" y="24990"/>
                </a:lnTo>
                <a:lnTo>
                  <a:pt x="112774" y="24990"/>
                </a:lnTo>
                <a:lnTo>
                  <a:pt x="112774" y="19054"/>
                </a:lnTo>
                <a:close/>
                <a:moveTo>
                  <a:pt x="124957" y="19054"/>
                </a:moveTo>
                <a:lnTo>
                  <a:pt x="124957" y="24990"/>
                </a:lnTo>
                <a:lnTo>
                  <a:pt x="119021" y="24990"/>
                </a:lnTo>
                <a:lnTo>
                  <a:pt x="119021" y="19054"/>
                </a:lnTo>
                <a:close/>
                <a:moveTo>
                  <a:pt x="131204" y="19054"/>
                </a:moveTo>
                <a:lnTo>
                  <a:pt x="131204" y="24990"/>
                </a:lnTo>
                <a:lnTo>
                  <a:pt x="125270" y="24990"/>
                </a:lnTo>
                <a:lnTo>
                  <a:pt x="125270" y="19054"/>
                </a:lnTo>
                <a:close/>
                <a:moveTo>
                  <a:pt x="137451" y="19054"/>
                </a:moveTo>
                <a:lnTo>
                  <a:pt x="137451" y="24990"/>
                </a:lnTo>
                <a:lnTo>
                  <a:pt x="131517" y="24990"/>
                </a:lnTo>
                <a:lnTo>
                  <a:pt x="131517" y="19054"/>
                </a:lnTo>
                <a:close/>
                <a:moveTo>
                  <a:pt x="143702" y="19054"/>
                </a:moveTo>
                <a:lnTo>
                  <a:pt x="143702" y="24990"/>
                </a:lnTo>
                <a:lnTo>
                  <a:pt x="137766" y="24990"/>
                </a:lnTo>
                <a:lnTo>
                  <a:pt x="137766" y="19054"/>
                </a:lnTo>
                <a:close/>
                <a:moveTo>
                  <a:pt x="149949" y="19054"/>
                </a:moveTo>
                <a:lnTo>
                  <a:pt x="149949" y="24990"/>
                </a:lnTo>
                <a:lnTo>
                  <a:pt x="144015" y="24990"/>
                </a:lnTo>
                <a:lnTo>
                  <a:pt x="144015" y="19054"/>
                </a:lnTo>
                <a:close/>
                <a:moveTo>
                  <a:pt x="156196" y="19054"/>
                </a:moveTo>
                <a:lnTo>
                  <a:pt x="156196" y="24990"/>
                </a:lnTo>
                <a:lnTo>
                  <a:pt x="150262" y="24990"/>
                </a:lnTo>
                <a:lnTo>
                  <a:pt x="150262" y="19054"/>
                </a:lnTo>
                <a:close/>
                <a:moveTo>
                  <a:pt x="162445" y="19054"/>
                </a:moveTo>
                <a:lnTo>
                  <a:pt x="162445" y="24990"/>
                </a:lnTo>
                <a:lnTo>
                  <a:pt x="156509" y="24990"/>
                </a:lnTo>
                <a:lnTo>
                  <a:pt x="156509" y="19054"/>
                </a:lnTo>
                <a:close/>
                <a:moveTo>
                  <a:pt x="168692" y="19054"/>
                </a:moveTo>
                <a:lnTo>
                  <a:pt x="168692" y="24990"/>
                </a:lnTo>
                <a:lnTo>
                  <a:pt x="162756" y="24990"/>
                </a:lnTo>
                <a:lnTo>
                  <a:pt x="162756" y="19054"/>
                </a:lnTo>
                <a:close/>
                <a:moveTo>
                  <a:pt x="174939" y="19054"/>
                </a:moveTo>
                <a:lnTo>
                  <a:pt x="174939" y="24990"/>
                </a:lnTo>
                <a:lnTo>
                  <a:pt x="169005" y="24990"/>
                </a:lnTo>
                <a:lnTo>
                  <a:pt x="169005" y="19054"/>
                </a:lnTo>
                <a:close/>
                <a:moveTo>
                  <a:pt x="181186" y="19054"/>
                </a:moveTo>
                <a:lnTo>
                  <a:pt x="181186" y="24990"/>
                </a:lnTo>
                <a:lnTo>
                  <a:pt x="175252" y="24990"/>
                </a:lnTo>
                <a:lnTo>
                  <a:pt x="175252" y="19054"/>
                </a:lnTo>
                <a:close/>
                <a:moveTo>
                  <a:pt x="187435" y="19054"/>
                </a:moveTo>
                <a:lnTo>
                  <a:pt x="187435" y="24990"/>
                </a:lnTo>
                <a:lnTo>
                  <a:pt x="181499" y="24990"/>
                </a:lnTo>
                <a:lnTo>
                  <a:pt x="181499" y="19054"/>
                </a:lnTo>
                <a:close/>
                <a:moveTo>
                  <a:pt x="193684" y="19054"/>
                </a:moveTo>
                <a:lnTo>
                  <a:pt x="193684" y="24990"/>
                </a:lnTo>
                <a:lnTo>
                  <a:pt x="187749" y="24990"/>
                </a:lnTo>
                <a:lnTo>
                  <a:pt x="187749" y="19054"/>
                </a:lnTo>
                <a:close/>
                <a:moveTo>
                  <a:pt x="199931" y="19054"/>
                </a:moveTo>
                <a:lnTo>
                  <a:pt x="199931" y="24990"/>
                </a:lnTo>
                <a:lnTo>
                  <a:pt x="193996" y="24990"/>
                </a:lnTo>
                <a:lnTo>
                  <a:pt x="193996" y="19054"/>
                </a:lnTo>
                <a:close/>
                <a:moveTo>
                  <a:pt x="206180" y="19054"/>
                </a:moveTo>
                <a:lnTo>
                  <a:pt x="206180" y="24990"/>
                </a:lnTo>
                <a:lnTo>
                  <a:pt x="200244" y="24990"/>
                </a:lnTo>
                <a:lnTo>
                  <a:pt x="200244" y="19054"/>
                </a:lnTo>
                <a:close/>
                <a:moveTo>
                  <a:pt x="212427" y="19054"/>
                </a:moveTo>
                <a:lnTo>
                  <a:pt x="212427" y="24990"/>
                </a:lnTo>
                <a:lnTo>
                  <a:pt x="206491" y="24990"/>
                </a:lnTo>
                <a:lnTo>
                  <a:pt x="206491" y="19054"/>
                </a:lnTo>
                <a:close/>
                <a:moveTo>
                  <a:pt x="218674" y="19054"/>
                </a:moveTo>
                <a:lnTo>
                  <a:pt x="218674" y="24990"/>
                </a:lnTo>
                <a:lnTo>
                  <a:pt x="212739" y="24990"/>
                </a:lnTo>
                <a:lnTo>
                  <a:pt x="212739" y="19054"/>
                </a:lnTo>
                <a:close/>
                <a:moveTo>
                  <a:pt x="224921" y="19054"/>
                </a:moveTo>
                <a:lnTo>
                  <a:pt x="224921" y="24990"/>
                </a:lnTo>
                <a:lnTo>
                  <a:pt x="218987" y="24990"/>
                </a:lnTo>
                <a:lnTo>
                  <a:pt x="218987" y="19054"/>
                </a:lnTo>
                <a:close/>
                <a:moveTo>
                  <a:pt x="231170" y="19054"/>
                </a:moveTo>
                <a:lnTo>
                  <a:pt x="231170" y="24990"/>
                </a:lnTo>
                <a:lnTo>
                  <a:pt x="225234" y="24990"/>
                </a:lnTo>
                <a:lnTo>
                  <a:pt x="225234" y="19054"/>
                </a:lnTo>
                <a:close/>
                <a:moveTo>
                  <a:pt x="237417" y="19054"/>
                </a:moveTo>
                <a:lnTo>
                  <a:pt x="237417" y="24990"/>
                </a:lnTo>
                <a:lnTo>
                  <a:pt x="231481" y="24990"/>
                </a:lnTo>
                <a:lnTo>
                  <a:pt x="231481" y="19054"/>
                </a:lnTo>
                <a:close/>
                <a:moveTo>
                  <a:pt x="243664" y="19054"/>
                </a:moveTo>
                <a:lnTo>
                  <a:pt x="243664" y="24990"/>
                </a:lnTo>
                <a:lnTo>
                  <a:pt x="237729" y="24990"/>
                </a:lnTo>
                <a:lnTo>
                  <a:pt x="237729" y="19054"/>
                </a:lnTo>
                <a:close/>
                <a:moveTo>
                  <a:pt x="249911" y="19054"/>
                </a:moveTo>
                <a:lnTo>
                  <a:pt x="249911" y="24990"/>
                </a:lnTo>
                <a:lnTo>
                  <a:pt x="243977" y="24990"/>
                </a:lnTo>
                <a:lnTo>
                  <a:pt x="243977" y="19054"/>
                </a:lnTo>
                <a:close/>
                <a:moveTo>
                  <a:pt x="256161" y="19054"/>
                </a:moveTo>
                <a:lnTo>
                  <a:pt x="256161" y="24990"/>
                </a:lnTo>
                <a:lnTo>
                  <a:pt x="250225" y="24990"/>
                </a:lnTo>
                <a:lnTo>
                  <a:pt x="250225" y="19054"/>
                </a:lnTo>
                <a:close/>
                <a:moveTo>
                  <a:pt x="262409" y="19054"/>
                </a:moveTo>
                <a:lnTo>
                  <a:pt x="262409" y="24990"/>
                </a:lnTo>
                <a:lnTo>
                  <a:pt x="256474" y="24990"/>
                </a:lnTo>
                <a:lnTo>
                  <a:pt x="256474" y="19054"/>
                </a:lnTo>
                <a:close/>
                <a:moveTo>
                  <a:pt x="268656" y="19054"/>
                </a:moveTo>
                <a:lnTo>
                  <a:pt x="268656" y="24990"/>
                </a:lnTo>
                <a:lnTo>
                  <a:pt x="262721" y="24990"/>
                </a:lnTo>
                <a:lnTo>
                  <a:pt x="262721" y="19054"/>
                </a:lnTo>
                <a:close/>
                <a:moveTo>
                  <a:pt x="274904" y="19054"/>
                </a:moveTo>
                <a:lnTo>
                  <a:pt x="274904" y="24990"/>
                </a:lnTo>
                <a:lnTo>
                  <a:pt x="268968" y="24990"/>
                </a:lnTo>
                <a:lnTo>
                  <a:pt x="268968" y="19054"/>
                </a:lnTo>
                <a:close/>
                <a:moveTo>
                  <a:pt x="6251" y="25301"/>
                </a:moveTo>
                <a:lnTo>
                  <a:pt x="6251" y="31237"/>
                </a:lnTo>
                <a:lnTo>
                  <a:pt x="315" y="31237"/>
                </a:lnTo>
                <a:lnTo>
                  <a:pt x="315" y="25301"/>
                </a:lnTo>
                <a:close/>
                <a:moveTo>
                  <a:pt x="12498" y="25301"/>
                </a:moveTo>
                <a:lnTo>
                  <a:pt x="12498" y="31237"/>
                </a:lnTo>
                <a:lnTo>
                  <a:pt x="6562" y="31237"/>
                </a:lnTo>
                <a:lnTo>
                  <a:pt x="6562" y="25301"/>
                </a:lnTo>
                <a:close/>
                <a:moveTo>
                  <a:pt x="18745" y="25301"/>
                </a:moveTo>
                <a:lnTo>
                  <a:pt x="18745" y="31237"/>
                </a:lnTo>
                <a:lnTo>
                  <a:pt x="12810" y="31237"/>
                </a:lnTo>
                <a:lnTo>
                  <a:pt x="12810" y="25301"/>
                </a:lnTo>
                <a:close/>
                <a:moveTo>
                  <a:pt x="24992" y="25301"/>
                </a:moveTo>
                <a:lnTo>
                  <a:pt x="24992" y="31237"/>
                </a:lnTo>
                <a:lnTo>
                  <a:pt x="19058" y="31237"/>
                </a:lnTo>
                <a:lnTo>
                  <a:pt x="19058" y="25301"/>
                </a:lnTo>
                <a:close/>
                <a:moveTo>
                  <a:pt x="31241" y="25301"/>
                </a:moveTo>
                <a:lnTo>
                  <a:pt x="31241" y="31237"/>
                </a:lnTo>
                <a:lnTo>
                  <a:pt x="25305" y="31237"/>
                </a:lnTo>
                <a:lnTo>
                  <a:pt x="25305" y="25301"/>
                </a:lnTo>
                <a:close/>
                <a:moveTo>
                  <a:pt x="37489" y="25301"/>
                </a:moveTo>
                <a:lnTo>
                  <a:pt x="37489" y="31237"/>
                </a:lnTo>
                <a:lnTo>
                  <a:pt x="31553" y="31237"/>
                </a:lnTo>
                <a:lnTo>
                  <a:pt x="31553" y="25301"/>
                </a:lnTo>
                <a:close/>
                <a:moveTo>
                  <a:pt x="43737" y="25301"/>
                </a:moveTo>
                <a:lnTo>
                  <a:pt x="43737" y="31237"/>
                </a:lnTo>
                <a:lnTo>
                  <a:pt x="37802" y="31237"/>
                </a:lnTo>
                <a:lnTo>
                  <a:pt x="37802" y="25301"/>
                </a:lnTo>
                <a:close/>
                <a:moveTo>
                  <a:pt x="49985" y="25301"/>
                </a:moveTo>
                <a:lnTo>
                  <a:pt x="49985" y="31237"/>
                </a:lnTo>
                <a:lnTo>
                  <a:pt x="44049" y="31237"/>
                </a:lnTo>
                <a:lnTo>
                  <a:pt x="44049" y="25301"/>
                </a:lnTo>
                <a:close/>
                <a:moveTo>
                  <a:pt x="56232" y="25301"/>
                </a:moveTo>
                <a:lnTo>
                  <a:pt x="56232" y="31237"/>
                </a:lnTo>
                <a:lnTo>
                  <a:pt x="50296" y="31237"/>
                </a:lnTo>
                <a:lnTo>
                  <a:pt x="50296" y="25301"/>
                </a:lnTo>
                <a:close/>
                <a:moveTo>
                  <a:pt x="62480" y="25301"/>
                </a:moveTo>
                <a:lnTo>
                  <a:pt x="62480" y="31237"/>
                </a:lnTo>
                <a:lnTo>
                  <a:pt x="56545" y="31237"/>
                </a:lnTo>
                <a:lnTo>
                  <a:pt x="56545" y="25301"/>
                </a:lnTo>
                <a:close/>
                <a:moveTo>
                  <a:pt x="68727" y="25301"/>
                </a:moveTo>
                <a:lnTo>
                  <a:pt x="68727" y="31237"/>
                </a:lnTo>
                <a:lnTo>
                  <a:pt x="62792" y="31237"/>
                </a:lnTo>
                <a:lnTo>
                  <a:pt x="62792" y="25301"/>
                </a:lnTo>
                <a:close/>
                <a:moveTo>
                  <a:pt x="74975" y="25301"/>
                </a:moveTo>
                <a:lnTo>
                  <a:pt x="74975" y="31237"/>
                </a:lnTo>
                <a:lnTo>
                  <a:pt x="69039" y="31237"/>
                </a:lnTo>
                <a:lnTo>
                  <a:pt x="69039" y="25301"/>
                </a:lnTo>
                <a:close/>
                <a:moveTo>
                  <a:pt x="81223" y="25301"/>
                </a:moveTo>
                <a:lnTo>
                  <a:pt x="81223" y="31237"/>
                </a:lnTo>
                <a:lnTo>
                  <a:pt x="75286" y="31237"/>
                </a:lnTo>
                <a:lnTo>
                  <a:pt x="75286" y="25301"/>
                </a:lnTo>
                <a:close/>
                <a:moveTo>
                  <a:pt x="87470" y="25301"/>
                </a:moveTo>
                <a:lnTo>
                  <a:pt x="87470" y="31237"/>
                </a:lnTo>
                <a:lnTo>
                  <a:pt x="81535" y="31237"/>
                </a:lnTo>
                <a:lnTo>
                  <a:pt x="81535" y="25301"/>
                </a:lnTo>
                <a:close/>
                <a:moveTo>
                  <a:pt x="93720" y="25301"/>
                </a:moveTo>
                <a:lnTo>
                  <a:pt x="93720" y="31237"/>
                </a:lnTo>
                <a:lnTo>
                  <a:pt x="87784" y="31237"/>
                </a:lnTo>
                <a:lnTo>
                  <a:pt x="87784" y="25301"/>
                </a:lnTo>
                <a:close/>
                <a:moveTo>
                  <a:pt x="99967" y="25301"/>
                </a:moveTo>
                <a:lnTo>
                  <a:pt x="99967" y="31237"/>
                </a:lnTo>
                <a:lnTo>
                  <a:pt x="94031" y="31237"/>
                </a:lnTo>
                <a:lnTo>
                  <a:pt x="94031" y="25301"/>
                </a:lnTo>
                <a:close/>
                <a:moveTo>
                  <a:pt x="106214" y="25301"/>
                </a:moveTo>
                <a:lnTo>
                  <a:pt x="106214" y="31237"/>
                </a:lnTo>
                <a:lnTo>
                  <a:pt x="100280" y="31237"/>
                </a:lnTo>
                <a:lnTo>
                  <a:pt x="100280" y="25301"/>
                </a:lnTo>
                <a:close/>
                <a:moveTo>
                  <a:pt x="112461" y="25301"/>
                </a:moveTo>
                <a:lnTo>
                  <a:pt x="112461" y="31237"/>
                </a:lnTo>
                <a:lnTo>
                  <a:pt x="106527" y="31237"/>
                </a:lnTo>
                <a:lnTo>
                  <a:pt x="106527" y="25301"/>
                </a:lnTo>
                <a:close/>
                <a:moveTo>
                  <a:pt x="118710" y="25301"/>
                </a:moveTo>
                <a:lnTo>
                  <a:pt x="118710" y="31237"/>
                </a:lnTo>
                <a:lnTo>
                  <a:pt x="112774" y="31237"/>
                </a:lnTo>
                <a:lnTo>
                  <a:pt x="112774" y="25301"/>
                </a:lnTo>
                <a:close/>
                <a:moveTo>
                  <a:pt x="124957" y="25301"/>
                </a:moveTo>
                <a:lnTo>
                  <a:pt x="124957" y="31237"/>
                </a:lnTo>
                <a:lnTo>
                  <a:pt x="119021" y="31237"/>
                </a:lnTo>
                <a:lnTo>
                  <a:pt x="119021" y="25301"/>
                </a:lnTo>
                <a:close/>
                <a:moveTo>
                  <a:pt x="131204" y="25301"/>
                </a:moveTo>
                <a:lnTo>
                  <a:pt x="131204" y="31237"/>
                </a:lnTo>
                <a:lnTo>
                  <a:pt x="125270" y="31237"/>
                </a:lnTo>
                <a:lnTo>
                  <a:pt x="125270" y="25301"/>
                </a:lnTo>
                <a:close/>
                <a:moveTo>
                  <a:pt x="137451" y="25301"/>
                </a:moveTo>
                <a:lnTo>
                  <a:pt x="137451" y="31237"/>
                </a:lnTo>
                <a:lnTo>
                  <a:pt x="131517" y="31237"/>
                </a:lnTo>
                <a:lnTo>
                  <a:pt x="131517" y="25301"/>
                </a:lnTo>
                <a:close/>
                <a:moveTo>
                  <a:pt x="143702" y="25301"/>
                </a:moveTo>
                <a:lnTo>
                  <a:pt x="143702" y="31237"/>
                </a:lnTo>
                <a:lnTo>
                  <a:pt x="137766" y="31237"/>
                </a:lnTo>
                <a:lnTo>
                  <a:pt x="137766" y="25301"/>
                </a:lnTo>
                <a:close/>
                <a:moveTo>
                  <a:pt x="149949" y="25301"/>
                </a:moveTo>
                <a:lnTo>
                  <a:pt x="149949" y="31237"/>
                </a:lnTo>
                <a:lnTo>
                  <a:pt x="144015" y="31237"/>
                </a:lnTo>
                <a:lnTo>
                  <a:pt x="144015" y="25301"/>
                </a:lnTo>
                <a:close/>
                <a:moveTo>
                  <a:pt x="156196" y="25301"/>
                </a:moveTo>
                <a:lnTo>
                  <a:pt x="156196" y="31237"/>
                </a:lnTo>
                <a:lnTo>
                  <a:pt x="150262" y="31237"/>
                </a:lnTo>
                <a:lnTo>
                  <a:pt x="150262" y="25301"/>
                </a:lnTo>
                <a:close/>
                <a:moveTo>
                  <a:pt x="162445" y="25301"/>
                </a:moveTo>
                <a:lnTo>
                  <a:pt x="162445" y="31237"/>
                </a:lnTo>
                <a:lnTo>
                  <a:pt x="156509" y="31237"/>
                </a:lnTo>
                <a:lnTo>
                  <a:pt x="156509" y="25301"/>
                </a:lnTo>
                <a:close/>
                <a:moveTo>
                  <a:pt x="168692" y="25301"/>
                </a:moveTo>
                <a:lnTo>
                  <a:pt x="168692" y="31237"/>
                </a:lnTo>
                <a:lnTo>
                  <a:pt x="162756" y="31237"/>
                </a:lnTo>
                <a:lnTo>
                  <a:pt x="162756" y="25301"/>
                </a:lnTo>
                <a:close/>
                <a:moveTo>
                  <a:pt x="174939" y="25301"/>
                </a:moveTo>
                <a:lnTo>
                  <a:pt x="174939" y="31237"/>
                </a:lnTo>
                <a:lnTo>
                  <a:pt x="169005" y="31237"/>
                </a:lnTo>
                <a:lnTo>
                  <a:pt x="169005" y="25301"/>
                </a:lnTo>
                <a:close/>
                <a:moveTo>
                  <a:pt x="181186" y="25301"/>
                </a:moveTo>
                <a:lnTo>
                  <a:pt x="181186" y="31237"/>
                </a:lnTo>
                <a:lnTo>
                  <a:pt x="175252" y="31237"/>
                </a:lnTo>
                <a:lnTo>
                  <a:pt x="175252" y="25301"/>
                </a:lnTo>
                <a:close/>
                <a:moveTo>
                  <a:pt x="187435" y="25301"/>
                </a:moveTo>
                <a:lnTo>
                  <a:pt x="187435" y="31237"/>
                </a:lnTo>
                <a:lnTo>
                  <a:pt x="181499" y="31237"/>
                </a:lnTo>
                <a:lnTo>
                  <a:pt x="181499" y="25301"/>
                </a:lnTo>
                <a:close/>
                <a:moveTo>
                  <a:pt x="193684" y="25301"/>
                </a:moveTo>
                <a:lnTo>
                  <a:pt x="193684" y="31237"/>
                </a:lnTo>
                <a:lnTo>
                  <a:pt x="187749" y="31237"/>
                </a:lnTo>
                <a:lnTo>
                  <a:pt x="187749" y="25301"/>
                </a:lnTo>
                <a:close/>
                <a:moveTo>
                  <a:pt x="199931" y="25301"/>
                </a:moveTo>
                <a:lnTo>
                  <a:pt x="199931" y="31237"/>
                </a:lnTo>
                <a:lnTo>
                  <a:pt x="193996" y="31237"/>
                </a:lnTo>
                <a:lnTo>
                  <a:pt x="193996" y="25301"/>
                </a:lnTo>
                <a:close/>
                <a:moveTo>
                  <a:pt x="206180" y="25301"/>
                </a:moveTo>
                <a:lnTo>
                  <a:pt x="206180" y="31237"/>
                </a:lnTo>
                <a:lnTo>
                  <a:pt x="200244" y="31237"/>
                </a:lnTo>
                <a:lnTo>
                  <a:pt x="200244" y="25301"/>
                </a:lnTo>
                <a:close/>
                <a:moveTo>
                  <a:pt x="212427" y="25301"/>
                </a:moveTo>
                <a:lnTo>
                  <a:pt x="212427" y="31237"/>
                </a:lnTo>
                <a:lnTo>
                  <a:pt x="206491" y="31237"/>
                </a:lnTo>
                <a:lnTo>
                  <a:pt x="206491" y="25301"/>
                </a:lnTo>
                <a:close/>
                <a:moveTo>
                  <a:pt x="218674" y="25301"/>
                </a:moveTo>
                <a:lnTo>
                  <a:pt x="218674" y="31237"/>
                </a:lnTo>
                <a:lnTo>
                  <a:pt x="212739" y="31237"/>
                </a:lnTo>
                <a:lnTo>
                  <a:pt x="212739" y="25301"/>
                </a:lnTo>
                <a:close/>
                <a:moveTo>
                  <a:pt x="224921" y="25301"/>
                </a:moveTo>
                <a:lnTo>
                  <a:pt x="224921" y="31237"/>
                </a:lnTo>
                <a:lnTo>
                  <a:pt x="218987" y="31237"/>
                </a:lnTo>
                <a:lnTo>
                  <a:pt x="218987" y="25301"/>
                </a:lnTo>
                <a:close/>
                <a:moveTo>
                  <a:pt x="231170" y="25301"/>
                </a:moveTo>
                <a:lnTo>
                  <a:pt x="231170" y="31237"/>
                </a:lnTo>
                <a:lnTo>
                  <a:pt x="225234" y="31237"/>
                </a:lnTo>
                <a:lnTo>
                  <a:pt x="225234" y="25301"/>
                </a:lnTo>
                <a:close/>
                <a:moveTo>
                  <a:pt x="237417" y="25301"/>
                </a:moveTo>
                <a:lnTo>
                  <a:pt x="237417" y="31237"/>
                </a:lnTo>
                <a:lnTo>
                  <a:pt x="231481" y="31237"/>
                </a:lnTo>
                <a:lnTo>
                  <a:pt x="231481" y="25301"/>
                </a:lnTo>
                <a:close/>
                <a:moveTo>
                  <a:pt x="243664" y="25301"/>
                </a:moveTo>
                <a:lnTo>
                  <a:pt x="243664" y="31237"/>
                </a:lnTo>
                <a:lnTo>
                  <a:pt x="237729" y="31237"/>
                </a:lnTo>
                <a:lnTo>
                  <a:pt x="237729" y="25301"/>
                </a:lnTo>
                <a:close/>
                <a:moveTo>
                  <a:pt x="249911" y="25301"/>
                </a:moveTo>
                <a:lnTo>
                  <a:pt x="249911" y="31237"/>
                </a:lnTo>
                <a:lnTo>
                  <a:pt x="243977" y="31237"/>
                </a:lnTo>
                <a:lnTo>
                  <a:pt x="243977" y="25301"/>
                </a:lnTo>
                <a:close/>
                <a:moveTo>
                  <a:pt x="256161" y="25301"/>
                </a:moveTo>
                <a:lnTo>
                  <a:pt x="256161" y="31237"/>
                </a:lnTo>
                <a:lnTo>
                  <a:pt x="250225" y="31237"/>
                </a:lnTo>
                <a:lnTo>
                  <a:pt x="250225" y="25301"/>
                </a:lnTo>
                <a:close/>
                <a:moveTo>
                  <a:pt x="262409" y="25301"/>
                </a:moveTo>
                <a:lnTo>
                  <a:pt x="262409" y="31237"/>
                </a:lnTo>
                <a:lnTo>
                  <a:pt x="256474" y="31237"/>
                </a:lnTo>
                <a:lnTo>
                  <a:pt x="256474" y="25301"/>
                </a:lnTo>
                <a:close/>
                <a:moveTo>
                  <a:pt x="268656" y="25301"/>
                </a:moveTo>
                <a:lnTo>
                  <a:pt x="268656" y="31237"/>
                </a:lnTo>
                <a:lnTo>
                  <a:pt x="262721" y="31237"/>
                </a:lnTo>
                <a:lnTo>
                  <a:pt x="262721" y="25301"/>
                </a:lnTo>
                <a:close/>
                <a:moveTo>
                  <a:pt x="274904" y="25301"/>
                </a:moveTo>
                <a:lnTo>
                  <a:pt x="274904" y="31237"/>
                </a:lnTo>
                <a:lnTo>
                  <a:pt x="268968" y="31237"/>
                </a:lnTo>
                <a:lnTo>
                  <a:pt x="268968" y="25301"/>
                </a:lnTo>
                <a:close/>
                <a:moveTo>
                  <a:pt x="6251" y="31548"/>
                </a:moveTo>
                <a:lnTo>
                  <a:pt x="6251" y="31550"/>
                </a:lnTo>
                <a:lnTo>
                  <a:pt x="6251" y="37484"/>
                </a:lnTo>
                <a:lnTo>
                  <a:pt x="315" y="37484"/>
                </a:lnTo>
                <a:lnTo>
                  <a:pt x="315" y="31548"/>
                </a:lnTo>
                <a:close/>
                <a:moveTo>
                  <a:pt x="12498" y="31548"/>
                </a:moveTo>
                <a:lnTo>
                  <a:pt x="12498" y="31550"/>
                </a:lnTo>
                <a:lnTo>
                  <a:pt x="12498" y="37484"/>
                </a:lnTo>
                <a:lnTo>
                  <a:pt x="6562" y="37484"/>
                </a:lnTo>
                <a:lnTo>
                  <a:pt x="6562" y="31548"/>
                </a:lnTo>
                <a:close/>
                <a:moveTo>
                  <a:pt x="18745" y="31548"/>
                </a:moveTo>
                <a:lnTo>
                  <a:pt x="18745" y="31550"/>
                </a:lnTo>
                <a:lnTo>
                  <a:pt x="18745" y="37484"/>
                </a:lnTo>
                <a:lnTo>
                  <a:pt x="12810" y="37484"/>
                </a:lnTo>
                <a:lnTo>
                  <a:pt x="12810" y="31548"/>
                </a:lnTo>
                <a:close/>
                <a:moveTo>
                  <a:pt x="24992" y="31548"/>
                </a:moveTo>
                <a:lnTo>
                  <a:pt x="24992" y="31550"/>
                </a:lnTo>
                <a:lnTo>
                  <a:pt x="24992" y="37484"/>
                </a:lnTo>
                <a:lnTo>
                  <a:pt x="19058" y="37484"/>
                </a:lnTo>
                <a:lnTo>
                  <a:pt x="19058" y="31548"/>
                </a:lnTo>
                <a:close/>
                <a:moveTo>
                  <a:pt x="31242" y="31548"/>
                </a:moveTo>
                <a:lnTo>
                  <a:pt x="31242" y="31550"/>
                </a:lnTo>
                <a:lnTo>
                  <a:pt x="31242" y="37484"/>
                </a:lnTo>
                <a:lnTo>
                  <a:pt x="25305" y="37484"/>
                </a:lnTo>
                <a:lnTo>
                  <a:pt x="25305" y="31548"/>
                </a:lnTo>
                <a:close/>
                <a:moveTo>
                  <a:pt x="162445" y="31548"/>
                </a:moveTo>
                <a:lnTo>
                  <a:pt x="162445" y="31550"/>
                </a:lnTo>
                <a:lnTo>
                  <a:pt x="162445" y="37484"/>
                </a:lnTo>
                <a:lnTo>
                  <a:pt x="156509" y="37484"/>
                </a:lnTo>
                <a:lnTo>
                  <a:pt x="156509" y="31548"/>
                </a:lnTo>
                <a:close/>
                <a:moveTo>
                  <a:pt x="168692" y="31548"/>
                </a:moveTo>
                <a:lnTo>
                  <a:pt x="168692" y="31550"/>
                </a:lnTo>
                <a:lnTo>
                  <a:pt x="168692" y="37484"/>
                </a:lnTo>
                <a:lnTo>
                  <a:pt x="162756" y="37484"/>
                </a:lnTo>
                <a:lnTo>
                  <a:pt x="162756" y="31548"/>
                </a:lnTo>
                <a:close/>
                <a:moveTo>
                  <a:pt x="174939" y="31548"/>
                </a:moveTo>
                <a:lnTo>
                  <a:pt x="174939" y="31550"/>
                </a:lnTo>
                <a:lnTo>
                  <a:pt x="174939" y="37484"/>
                </a:lnTo>
                <a:lnTo>
                  <a:pt x="169005" y="37484"/>
                </a:lnTo>
                <a:lnTo>
                  <a:pt x="169005" y="31548"/>
                </a:lnTo>
                <a:close/>
                <a:moveTo>
                  <a:pt x="181186" y="31548"/>
                </a:moveTo>
                <a:lnTo>
                  <a:pt x="181186" y="31550"/>
                </a:lnTo>
                <a:lnTo>
                  <a:pt x="181186" y="37484"/>
                </a:lnTo>
                <a:lnTo>
                  <a:pt x="175252" y="37484"/>
                </a:lnTo>
                <a:lnTo>
                  <a:pt x="175252" y="31548"/>
                </a:lnTo>
                <a:close/>
                <a:moveTo>
                  <a:pt x="187435" y="31548"/>
                </a:moveTo>
                <a:lnTo>
                  <a:pt x="187435" y="31550"/>
                </a:lnTo>
                <a:lnTo>
                  <a:pt x="187435" y="37484"/>
                </a:lnTo>
                <a:lnTo>
                  <a:pt x="181499" y="37484"/>
                </a:lnTo>
                <a:lnTo>
                  <a:pt x="181499" y="31548"/>
                </a:lnTo>
                <a:close/>
                <a:moveTo>
                  <a:pt x="37489" y="31552"/>
                </a:moveTo>
                <a:lnTo>
                  <a:pt x="37489" y="37486"/>
                </a:lnTo>
                <a:lnTo>
                  <a:pt x="31553" y="37486"/>
                </a:lnTo>
                <a:lnTo>
                  <a:pt x="31553" y="31552"/>
                </a:lnTo>
                <a:close/>
                <a:moveTo>
                  <a:pt x="43737" y="31552"/>
                </a:moveTo>
                <a:lnTo>
                  <a:pt x="43737" y="37486"/>
                </a:lnTo>
                <a:lnTo>
                  <a:pt x="37802" y="37486"/>
                </a:lnTo>
                <a:lnTo>
                  <a:pt x="37802" y="31552"/>
                </a:lnTo>
                <a:close/>
                <a:moveTo>
                  <a:pt x="49985" y="31552"/>
                </a:moveTo>
                <a:lnTo>
                  <a:pt x="49985" y="37486"/>
                </a:lnTo>
                <a:lnTo>
                  <a:pt x="44049" y="37486"/>
                </a:lnTo>
                <a:lnTo>
                  <a:pt x="44049" y="31552"/>
                </a:lnTo>
                <a:close/>
                <a:moveTo>
                  <a:pt x="56232" y="31552"/>
                </a:moveTo>
                <a:lnTo>
                  <a:pt x="56232" y="37486"/>
                </a:lnTo>
                <a:lnTo>
                  <a:pt x="50296" y="37486"/>
                </a:lnTo>
                <a:lnTo>
                  <a:pt x="50296" y="31552"/>
                </a:lnTo>
                <a:close/>
                <a:moveTo>
                  <a:pt x="62480" y="31552"/>
                </a:moveTo>
                <a:lnTo>
                  <a:pt x="62480" y="37486"/>
                </a:lnTo>
                <a:lnTo>
                  <a:pt x="56545" y="37486"/>
                </a:lnTo>
                <a:lnTo>
                  <a:pt x="56545" y="31552"/>
                </a:lnTo>
                <a:close/>
                <a:moveTo>
                  <a:pt x="68727" y="31552"/>
                </a:moveTo>
                <a:lnTo>
                  <a:pt x="68727" y="37486"/>
                </a:lnTo>
                <a:lnTo>
                  <a:pt x="62792" y="37486"/>
                </a:lnTo>
                <a:lnTo>
                  <a:pt x="62792" y="31552"/>
                </a:lnTo>
                <a:close/>
                <a:moveTo>
                  <a:pt x="74975" y="31552"/>
                </a:moveTo>
                <a:lnTo>
                  <a:pt x="74975" y="37486"/>
                </a:lnTo>
                <a:lnTo>
                  <a:pt x="69039" y="37486"/>
                </a:lnTo>
                <a:lnTo>
                  <a:pt x="69039" y="31552"/>
                </a:lnTo>
                <a:close/>
                <a:moveTo>
                  <a:pt x="81223" y="31552"/>
                </a:moveTo>
                <a:lnTo>
                  <a:pt x="81223" y="37486"/>
                </a:lnTo>
                <a:lnTo>
                  <a:pt x="75286" y="37486"/>
                </a:lnTo>
                <a:lnTo>
                  <a:pt x="75286" y="31552"/>
                </a:lnTo>
                <a:close/>
                <a:moveTo>
                  <a:pt x="87470" y="31552"/>
                </a:moveTo>
                <a:lnTo>
                  <a:pt x="87470" y="37486"/>
                </a:lnTo>
                <a:lnTo>
                  <a:pt x="81535" y="37486"/>
                </a:lnTo>
                <a:lnTo>
                  <a:pt x="81535" y="31552"/>
                </a:lnTo>
                <a:close/>
                <a:moveTo>
                  <a:pt x="93720" y="31552"/>
                </a:moveTo>
                <a:lnTo>
                  <a:pt x="93720" y="37486"/>
                </a:lnTo>
                <a:lnTo>
                  <a:pt x="87784" y="37486"/>
                </a:lnTo>
                <a:lnTo>
                  <a:pt x="87784" y="31552"/>
                </a:lnTo>
                <a:close/>
                <a:moveTo>
                  <a:pt x="99967" y="31552"/>
                </a:moveTo>
                <a:lnTo>
                  <a:pt x="99967" y="37486"/>
                </a:lnTo>
                <a:lnTo>
                  <a:pt x="94031" y="37486"/>
                </a:lnTo>
                <a:lnTo>
                  <a:pt x="94031" y="31552"/>
                </a:lnTo>
                <a:close/>
                <a:moveTo>
                  <a:pt x="106214" y="31552"/>
                </a:moveTo>
                <a:lnTo>
                  <a:pt x="106214" y="37486"/>
                </a:lnTo>
                <a:lnTo>
                  <a:pt x="100280" y="37486"/>
                </a:lnTo>
                <a:lnTo>
                  <a:pt x="100280" y="31552"/>
                </a:lnTo>
                <a:close/>
                <a:moveTo>
                  <a:pt x="112461" y="31552"/>
                </a:moveTo>
                <a:lnTo>
                  <a:pt x="112461" y="37486"/>
                </a:lnTo>
                <a:lnTo>
                  <a:pt x="106527" y="37486"/>
                </a:lnTo>
                <a:lnTo>
                  <a:pt x="106527" y="31552"/>
                </a:lnTo>
                <a:close/>
                <a:moveTo>
                  <a:pt x="118710" y="31552"/>
                </a:moveTo>
                <a:lnTo>
                  <a:pt x="118710" y="37486"/>
                </a:lnTo>
                <a:lnTo>
                  <a:pt x="112774" y="37486"/>
                </a:lnTo>
                <a:lnTo>
                  <a:pt x="112774" y="31552"/>
                </a:lnTo>
                <a:close/>
                <a:moveTo>
                  <a:pt x="124957" y="31552"/>
                </a:moveTo>
                <a:lnTo>
                  <a:pt x="124957" y="37486"/>
                </a:lnTo>
                <a:lnTo>
                  <a:pt x="119021" y="37486"/>
                </a:lnTo>
                <a:lnTo>
                  <a:pt x="119021" y="31552"/>
                </a:lnTo>
                <a:close/>
                <a:moveTo>
                  <a:pt x="131204" y="31552"/>
                </a:moveTo>
                <a:lnTo>
                  <a:pt x="131204" y="37486"/>
                </a:lnTo>
                <a:lnTo>
                  <a:pt x="125270" y="37486"/>
                </a:lnTo>
                <a:lnTo>
                  <a:pt x="125270" y="31552"/>
                </a:lnTo>
                <a:close/>
                <a:moveTo>
                  <a:pt x="137451" y="31552"/>
                </a:moveTo>
                <a:lnTo>
                  <a:pt x="137451" y="37486"/>
                </a:lnTo>
                <a:lnTo>
                  <a:pt x="131517" y="37486"/>
                </a:lnTo>
                <a:lnTo>
                  <a:pt x="131517" y="31552"/>
                </a:lnTo>
                <a:close/>
                <a:moveTo>
                  <a:pt x="143702" y="31552"/>
                </a:moveTo>
                <a:lnTo>
                  <a:pt x="143702" y="37486"/>
                </a:lnTo>
                <a:lnTo>
                  <a:pt x="137766" y="37486"/>
                </a:lnTo>
                <a:lnTo>
                  <a:pt x="137766" y="31552"/>
                </a:lnTo>
                <a:close/>
                <a:moveTo>
                  <a:pt x="149949" y="31552"/>
                </a:moveTo>
                <a:lnTo>
                  <a:pt x="149949" y="37486"/>
                </a:lnTo>
                <a:lnTo>
                  <a:pt x="144015" y="37486"/>
                </a:lnTo>
                <a:lnTo>
                  <a:pt x="144015" y="31552"/>
                </a:lnTo>
                <a:close/>
                <a:moveTo>
                  <a:pt x="156196" y="31552"/>
                </a:moveTo>
                <a:lnTo>
                  <a:pt x="156196" y="37486"/>
                </a:lnTo>
                <a:lnTo>
                  <a:pt x="150262" y="37486"/>
                </a:lnTo>
                <a:lnTo>
                  <a:pt x="150262" y="31552"/>
                </a:lnTo>
                <a:close/>
                <a:moveTo>
                  <a:pt x="193684" y="31552"/>
                </a:moveTo>
                <a:lnTo>
                  <a:pt x="193684" y="37486"/>
                </a:lnTo>
                <a:lnTo>
                  <a:pt x="187749" y="37486"/>
                </a:lnTo>
                <a:lnTo>
                  <a:pt x="187749" y="31552"/>
                </a:lnTo>
                <a:close/>
                <a:moveTo>
                  <a:pt x="199931" y="31552"/>
                </a:moveTo>
                <a:lnTo>
                  <a:pt x="199931" y="37486"/>
                </a:lnTo>
                <a:lnTo>
                  <a:pt x="193996" y="37486"/>
                </a:lnTo>
                <a:lnTo>
                  <a:pt x="193996" y="31552"/>
                </a:lnTo>
                <a:close/>
                <a:moveTo>
                  <a:pt x="206180" y="31552"/>
                </a:moveTo>
                <a:lnTo>
                  <a:pt x="206180" y="37486"/>
                </a:lnTo>
                <a:lnTo>
                  <a:pt x="200244" y="37486"/>
                </a:lnTo>
                <a:lnTo>
                  <a:pt x="200244" y="31552"/>
                </a:lnTo>
                <a:close/>
                <a:moveTo>
                  <a:pt x="212427" y="31552"/>
                </a:moveTo>
                <a:lnTo>
                  <a:pt x="212427" y="37486"/>
                </a:lnTo>
                <a:lnTo>
                  <a:pt x="206491" y="37486"/>
                </a:lnTo>
                <a:lnTo>
                  <a:pt x="206491" y="31552"/>
                </a:lnTo>
                <a:close/>
                <a:moveTo>
                  <a:pt x="218674" y="31552"/>
                </a:moveTo>
                <a:lnTo>
                  <a:pt x="218674" y="37486"/>
                </a:lnTo>
                <a:lnTo>
                  <a:pt x="212739" y="37486"/>
                </a:lnTo>
                <a:lnTo>
                  <a:pt x="212739" y="31552"/>
                </a:lnTo>
                <a:close/>
                <a:moveTo>
                  <a:pt x="224921" y="31552"/>
                </a:moveTo>
                <a:lnTo>
                  <a:pt x="224921" y="37486"/>
                </a:lnTo>
                <a:lnTo>
                  <a:pt x="218987" y="37486"/>
                </a:lnTo>
                <a:lnTo>
                  <a:pt x="218987" y="31552"/>
                </a:lnTo>
                <a:close/>
                <a:moveTo>
                  <a:pt x="231170" y="31552"/>
                </a:moveTo>
                <a:lnTo>
                  <a:pt x="231170" y="37486"/>
                </a:lnTo>
                <a:lnTo>
                  <a:pt x="225234" y="37486"/>
                </a:lnTo>
                <a:lnTo>
                  <a:pt x="225234" y="31552"/>
                </a:lnTo>
                <a:close/>
                <a:moveTo>
                  <a:pt x="237417" y="31552"/>
                </a:moveTo>
                <a:lnTo>
                  <a:pt x="237417" y="37486"/>
                </a:lnTo>
                <a:lnTo>
                  <a:pt x="231481" y="37486"/>
                </a:lnTo>
                <a:lnTo>
                  <a:pt x="231481" y="31552"/>
                </a:lnTo>
                <a:close/>
                <a:moveTo>
                  <a:pt x="243664" y="31552"/>
                </a:moveTo>
                <a:lnTo>
                  <a:pt x="243664" y="37486"/>
                </a:lnTo>
                <a:lnTo>
                  <a:pt x="237729" y="37486"/>
                </a:lnTo>
                <a:lnTo>
                  <a:pt x="237729" y="31552"/>
                </a:lnTo>
                <a:close/>
                <a:moveTo>
                  <a:pt x="249911" y="31552"/>
                </a:moveTo>
                <a:lnTo>
                  <a:pt x="249911" y="37486"/>
                </a:lnTo>
                <a:lnTo>
                  <a:pt x="243977" y="37486"/>
                </a:lnTo>
                <a:lnTo>
                  <a:pt x="243977" y="31552"/>
                </a:lnTo>
                <a:close/>
                <a:moveTo>
                  <a:pt x="256161" y="31552"/>
                </a:moveTo>
                <a:lnTo>
                  <a:pt x="256161" y="37486"/>
                </a:lnTo>
                <a:lnTo>
                  <a:pt x="250225" y="37486"/>
                </a:lnTo>
                <a:lnTo>
                  <a:pt x="250225" y="31552"/>
                </a:lnTo>
                <a:close/>
                <a:moveTo>
                  <a:pt x="262409" y="31552"/>
                </a:moveTo>
                <a:lnTo>
                  <a:pt x="262409" y="37486"/>
                </a:lnTo>
                <a:lnTo>
                  <a:pt x="256474" y="37486"/>
                </a:lnTo>
                <a:lnTo>
                  <a:pt x="256474" y="31552"/>
                </a:lnTo>
                <a:close/>
                <a:moveTo>
                  <a:pt x="268656" y="31552"/>
                </a:moveTo>
                <a:lnTo>
                  <a:pt x="268656" y="37486"/>
                </a:lnTo>
                <a:lnTo>
                  <a:pt x="262721" y="37486"/>
                </a:lnTo>
                <a:lnTo>
                  <a:pt x="262721" y="31552"/>
                </a:lnTo>
                <a:close/>
                <a:moveTo>
                  <a:pt x="274904" y="31552"/>
                </a:moveTo>
                <a:lnTo>
                  <a:pt x="274904" y="37486"/>
                </a:lnTo>
                <a:lnTo>
                  <a:pt x="268968" y="37486"/>
                </a:lnTo>
                <a:lnTo>
                  <a:pt x="268968" y="31552"/>
                </a:lnTo>
                <a:close/>
                <a:moveTo>
                  <a:pt x="6251" y="37799"/>
                </a:moveTo>
                <a:lnTo>
                  <a:pt x="6251" y="43735"/>
                </a:lnTo>
                <a:lnTo>
                  <a:pt x="315" y="43735"/>
                </a:lnTo>
                <a:lnTo>
                  <a:pt x="315" y="37799"/>
                </a:lnTo>
                <a:close/>
                <a:moveTo>
                  <a:pt x="12498" y="37799"/>
                </a:moveTo>
                <a:lnTo>
                  <a:pt x="12498" y="43735"/>
                </a:lnTo>
                <a:lnTo>
                  <a:pt x="6562" y="43735"/>
                </a:lnTo>
                <a:lnTo>
                  <a:pt x="6562" y="37799"/>
                </a:lnTo>
                <a:close/>
                <a:moveTo>
                  <a:pt x="18745" y="37799"/>
                </a:moveTo>
                <a:lnTo>
                  <a:pt x="18745" y="43735"/>
                </a:lnTo>
                <a:lnTo>
                  <a:pt x="12810" y="43735"/>
                </a:lnTo>
                <a:lnTo>
                  <a:pt x="12810" y="37799"/>
                </a:lnTo>
                <a:close/>
                <a:moveTo>
                  <a:pt x="24992" y="37799"/>
                </a:moveTo>
                <a:lnTo>
                  <a:pt x="24992" y="43735"/>
                </a:lnTo>
                <a:lnTo>
                  <a:pt x="19058" y="43735"/>
                </a:lnTo>
                <a:lnTo>
                  <a:pt x="19058" y="37799"/>
                </a:lnTo>
                <a:close/>
                <a:moveTo>
                  <a:pt x="31242" y="37799"/>
                </a:moveTo>
                <a:lnTo>
                  <a:pt x="31242" y="43735"/>
                </a:lnTo>
                <a:lnTo>
                  <a:pt x="25305" y="43735"/>
                </a:lnTo>
                <a:lnTo>
                  <a:pt x="25305" y="37799"/>
                </a:lnTo>
                <a:close/>
                <a:moveTo>
                  <a:pt x="37489" y="37799"/>
                </a:moveTo>
                <a:lnTo>
                  <a:pt x="37489" y="43735"/>
                </a:lnTo>
                <a:lnTo>
                  <a:pt x="31553" y="43735"/>
                </a:lnTo>
                <a:lnTo>
                  <a:pt x="31553" y="37799"/>
                </a:lnTo>
                <a:close/>
                <a:moveTo>
                  <a:pt x="43737" y="37799"/>
                </a:moveTo>
                <a:lnTo>
                  <a:pt x="43737" y="43735"/>
                </a:lnTo>
                <a:lnTo>
                  <a:pt x="37802" y="43735"/>
                </a:lnTo>
                <a:lnTo>
                  <a:pt x="37802" y="37799"/>
                </a:lnTo>
                <a:close/>
                <a:moveTo>
                  <a:pt x="49985" y="37799"/>
                </a:moveTo>
                <a:lnTo>
                  <a:pt x="49985" y="43735"/>
                </a:lnTo>
                <a:lnTo>
                  <a:pt x="44049" y="43735"/>
                </a:lnTo>
                <a:lnTo>
                  <a:pt x="44049" y="37799"/>
                </a:lnTo>
                <a:close/>
                <a:moveTo>
                  <a:pt x="56232" y="37799"/>
                </a:moveTo>
                <a:lnTo>
                  <a:pt x="56232" y="43735"/>
                </a:lnTo>
                <a:lnTo>
                  <a:pt x="50296" y="43735"/>
                </a:lnTo>
                <a:lnTo>
                  <a:pt x="50296" y="37799"/>
                </a:lnTo>
                <a:close/>
                <a:moveTo>
                  <a:pt x="62480" y="37799"/>
                </a:moveTo>
                <a:lnTo>
                  <a:pt x="62480" y="43735"/>
                </a:lnTo>
                <a:lnTo>
                  <a:pt x="56545" y="43735"/>
                </a:lnTo>
                <a:lnTo>
                  <a:pt x="56545" y="37799"/>
                </a:lnTo>
                <a:close/>
                <a:moveTo>
                  <a:pt x="68727" y="37799"/>
                </a:moveTo>
                <a:lnTo>
                  <a:pt x="68727" y="43735"/>
                </a:lnTo>
                <a:lnTo>
                  <a:pt x="62792" y="43735"/>
                </a:lnTo>
                <a:lnTo>
                  <a:pt x="62792" y="37799"/>
                </a:lnTo>
                <a:close/>
                <a:moveTo>
                  <a:pt x="74975" y="37799"/>
                </a:moveTo>
                <a:lnTo>
                  <a:pt x="74975" y="43735"/>
                </a:lnTo>
                <a:lnTo>
                  <a:pt x="69039" y="43735"/>
                </a:lnTo>
                <a:lnTo>
                  <a:pt x="69039" y="37799"/>
                </a:lnTo>
                <a:close/>
                <a:moveTo>
                  <a:pt x="81223" y="37799"/>
                </a:moveTo>
                <a:lnTo>
                  <a:pt x="81223" y="43735"/>
                </a:lnTo>
                <a:lnTo>
                  <a:pt x="75286" y="43735"/>
                </a:lnTo>
                <a:lnTo>
                  <a:pt x="75286" y="37799"/>
                </a:lnTo>
                <a:close/>
                <a:moveTo>
                  <a:pt x="87470" y="37799"/>
                </a:moveTo>
                <a:lnTo>
                  <a:pt x="87470" y="43735"/>
                </a:lnTo>
                <a:lnTo>
                  <a:pt x="81535" y="43735"/>
                </a:lnTo>
                <a:lnTo>
                  <a:pt x="81535" y="37799"/>
                </a:lnTo>
                <a:close/>
                <a:moveTo>
                  <a:pt x="93720" y="37799"/>
                </a:moveTo>
                <a:lnTo>
                  <a:pt x="93720" y="43735"/>
                </a:lnTo>
                <a:lnTo>
                  <a:pt x="87784" y="43735"/>
                </a:lnTo>
                <a:lnTo>
                  <a:pt x="87784" y="37799"/>
                </a:lnTo>
                <a:close/>
                <a:moveTo>
                  <a:pt x="99967" y="37799"/>
                </a:moveTo>
                <a:lnTo>
                  <a:pt x="99967" y="43735"/>
                </a:lnTo>
                <a:lnTo>
                  <a:pt x="94031" y="43735"/>
                </a:lnTo>
                <a:lnTo>
                  <a:pt x="94031" y="37799"/>
                </a:lnTo>
                <a:close/>
                <a:moveTo>
                  <a:pt x="106214" y="37799"/>
                </a:moveTo>
                <a:lnTo>
                  <a:pt x="106214" y="43735"/>
                </a:lnTo>
                <a:lnTo>
                  <a:pt x="100280" y="43735"/>
                </a:lnTo>
                <a:lnTo>
                  <a:pt x="100280" y="37799"/>
                </a:lnTo>
                <a:close/>
                <a:moveTo>
                  <a:pt x="112461" y="37799"/>
                </a:moveTo>
                <a:lnTo>
                  <a:pt x="112461" y="43735"/>
                </a:lnTo>
                <a:lnTo>
                  <a:pt x="106527" y="43735"/>
                </a:lnTo>
                <a:lnTo>
                  <a:pt x="106527" y="37799"/>
                </a:lnTo>
                <a:close/>
                <a:moveTo>
                  <a:pt x="118710" y="37799"/>
                </a:moveTo>
                <a:lnTo>
                  <a:pt x="118710" y="43735"/>
                </a:lnTo>
                <a:lnTo>
                  <a:pt x="112774" y="43735"/>
                </a:lnTo>
                <a:lnTo>
                  <a:pt x="112774" y="37799"/>
                </a:lnTo>
                <a:close/>
                <a:moveTo>
                  <a:pt x="124957" y="37799"/>
                </a:moveTo>
                <a:lnTo>
                  <a:pt x="124957" y="43735"/>
                </a:lnTo>
                <a:lnTo>
                  <a:pt x="119021" y="43735"/>
                </a:lnTo>
                <a:lnTo>
                  <a:pt x="119021" y="37799"/>
                </a:lnTo>
                <a:close/>
                <a:moveTo>
                  <a:pt x="131204" y="37799"/>
                </a:moveTo>
                <a:lnTo>
                  <a:pt x="131204" y="43735"/>
                </a:lnTo>
                <a:lnTo>
                  <a:pt x="125270" y="43735"/>
                </a:lnTo>
                <a:lnTo>
                  <a:pt x="125270" y="37799"/>
                </a:lnTo>
                <a:close/>
                <a:moveTo>
                  <a:pt x="137451" y="37799"/>
                </a:moveTo>
                <a:lnTo>
                  <a:pt x="137451" y="43735"/>
                </a:lnTo>
                <a:lnTo>
                  <a:pt x="131517" y="43735"/>
                </a:lnTo>
                <a:lnTo>
                  <a:pt x="131517" y="37799"/>
                </a:lnTo>
                <a:close/>
                <a:moveTo>
                  <a:pt x="143702" y="37799"/>
                </a:moveTo>
                <a:lnTo>
                  <a:pt x="143702" y="43735"/>
                </a:lnTo>
                <a:lnTo>
                  <a:pt x="137766" y="43735"/>
                </a:lnTo>
                <a:lnTo>
                  <a:pt x="137766" y="37799"/>
                </a:lnTo>
                <a:close/>
                <a:moveTo>
                  <a:pt x="149949" y="37799"/>
                </a:moveTo>
                <a:lnTo>
                  <a:pt x="149949" y="43735"/>
                </a:lnTo>
                <a:lnTo>
                  <a:pt x="144015" y="43735"/>
                </a:lnTo>
                <a:lnTo>
                  <a:pt x="144015" y="37799"/>
                </a:lnTo>
                <a:close/>
                <a:moveTo>
                  <a:pt x="156196" y="37799"/>
                </a:moveTo>
                <a:lnTo>
                  <a:pt x="156196" y="43735"/>
                </a:lnTo>
                <a:lnTo>
                  <a:pt x="150262" y="43735"/>
                </a:lnTo>
                <a:lnTo>
                  <a:pt x="150262" y="37799"/>
                </a:lnTo>
                <a:close/>
                <a:moveTo>
                  <a:pt x="162445" y="37799"/>
                </a:moveTo>
                <a:lnTo>
                  <a:pt x="162445" y="43735"/>
                </a:lnTo>
                <a:lnTo>
                  <a:pt x="156509" y="43735"/>
                </a:lnTo>
                <a:lnTo>
                  <a:pt x="156509" y="37799"/>
                </a:lnTo>
                <a:close/>
                <a:moveTo>
                  <a:pt x="168692" y="37799"/>
                </a:moveTo>
                <a:lnTo>
                  <a:pt x="168692" y="43735"/>
                </a:lnTo>
                <a:lnTo>
                  <a:pt x="162756" y="43735"/>
                </a:lnTo>
                <a:lnTo>
                  <a:pt x="162756" y="37799"/>
                </a:lnTo>
                <a:close/>
                <a:moveTo>
                  <a:pt x="174939" y="37799"/>
                </a:moveTo>
                <a:lnTo>
                  <a:pt x="174939" y="43735"/>
                </a:lnTo>
                <a:lnTo>
                  <a:pt x="169005" y="43735"/>
                </a:lnTo>
                <a:lnTo>
                  <a:pt x="169005" y="37799"/>
                </a:lnTo>
                <a:close/>
                <a:moveTo>
                  <a:pt x="181186" y="37799"/>
                </a:moveTo>
                <a:lnTo>
                  <a:pt x="181186" y="43735"/>
                </a:lnTo>
                <a:lnTo>
                  <a:pt x="175252" y="43735"/>
                </a:lnTo>
                <a:lnTo>
                  <a:pt x="175252" y="37799"/>
                </a:lnTo>
                <a:close/>
                <a:moveTo>
                  <a:pt x="187435" y="37799"/>
                </a:moveTo>
                <a:lnTo>
                  <a:pt x="187435" y="43735"/>
                </a:lnTo>
                <a:lnTo>
                  <a:pt x="181499" y="43735"/>
                </a:lnTo>
                <a:lnTo>
                  <a:pt x="181499" y="37799"/>
                </a:lnTo>
                <a:close/>
                <a:moveTo>
                  <a:pt x="193684" y="37799"/>
                </a:moveTo>
                <a:lnTo>
                  <a:pt x="193684" y="43735"/>
                </a:lnTo>
                <a:lnTo>
                  <a:pt x="187749" y="43735"/>
                </a:lnTo>
                <a:lnTo>
                  <a:pt x="187749" y="37799"/>
                </a:lnTo>
                <a:close/>
                <a:moveTo>
                  <a:pt x="199931" y="37799"/>
                </a:moveTo>
                <a:lnTo>
                  <a:pt x="199931" y="43735"/>
                </a:lnTo>
                <a:lnTo>
                  <a:pt x="193996" y="43735"/>
                </a:lnTo>
                <a:lnTo>
                  <a:pt x="193996" y="37799"/>
                </a:lnTo>
                <a:close/>
                <a:moveTo>
                  <a:pt x="206180" y="37799"/>
                </a:moveTo>
                <a:lnTo>
                  <a:pt x="206180" y="43735"/>
                </a:lnTo>
                <a:lnTo>
                  <a:pt x="200244" y="43735"/>
                </a:lnTo>
                <a:lnTo>
                  <a:pt x="200244" y="37799"/>
                </a:lnTo>
                <a:close/>
                <a:moveTo>
                  <a:pt x="212427" y="37799"/>
                </a:moveTo>
                <a:lnTo>
                  <a:pt x="212427" y="43735"/>
                </a:lnTo>
                <a:lnTo>
                  <a:pt x="206491" y="43735"/>
                </a:lnTo>
                <a:lnTo>
                  <a:pt x="206491" y="37799"/>
                </a:lnTo>
                <a:close/>
                <a:moveTo>
                  <a:pt x="218674" y="37799"/>
                </a:moveTo>
                <a:lnTo>
                  <a:pt x="218674" y="43735"/>
                </a:lnTo>
                <a:lnTo>
                  <a:pt x="212739" y="43735"/>
                </a:lnTo>
                <a:lnTo>
                  <a:pt x="212739" y="37799"/>
                </a:lnTo>
                <a:close/>
                <a:moveTo>
                  <a:pt x="224921" y="37799"/>
                </a:moveTo>
                <a:lnTo>
                  <a:pt x="224921" y="43735"/>
                </a:lnTo>
                <a:lnTo>
                  <a:pt x="218987" y="43735"/>
                </a:lnTo>
                <a:lnTo>
                  <a:pt x="218987" y="37799"/>
                </a:lnTo>
                <a:close/>
                <a:moveTo>
                  <a:pt x="231170" y="37799"/>
                </a:moveTo>
                <a:lnTo>
                  <a:pt x="231170" y="43735"/>
                </a:lnTo>
                <a:lnTo>
                  <a:pt x="225234" y="43735"/>
                </a:lnTo>
                <a:lnTo>
                  <a:pt x="225234" y="37799"/>
                </a:lnTo>
                <a:close/>
                <a:moveTo>
                  <a:pt x="237417" y="37799"/>
                </a:moveTo>
                <a:lnTo>
                  <a:pt x="237417" y="43735"/>
                </a:lnTo>
                <a:lnTo>
                  <a:pt x="231481" y="43735"/>
                </a:lnTo>
                <a:lnTo>
                  <a:pt x="231481" y="37799"/>
                </a:lnTo>
                <a:close/>
                <a:moveTo>
                  <a:pt x="243664" y="37799"/>
                </a:moveTo>
                <a:lnTo>
                  <a:pt x="243664" y="43735"/>
                </a:lnTo>
                <a:lnTo>
                  <a:pt x="237729" y="43735"/>
                </a:lnTo>
                <a:lnTo>
                  <a:pt x="237729" y="37799"/>
                </a:lnTo>
                <a:close/>
                <a:moveTo>
                  <a:pt x="249911" y="37799"/>
                </a:moveTo>
                <a:lnTo>
                  <a:pt x="249911" y="43735"/>
                </a:lnTo>
                <a:lnTo>
                  <a:pt x="243977" y="43735"/>
                </a:lnTo>
                <a:lnTo>
                  <a:pt x="243977" y="37799"/>
                </a:lnTo>
                <a:close/>
                <a:moveTo>
                  <a:pt x="256161" y="37799"/>
                </a:moveTo>
                <a:lnTo>
                  <a:pt x="256161" y="43735"/>
                </a:lnTo>
                <a:lnTo>
                  <a:pt x="250225" y="43735"/>
                </a:lnTo>
                <a:lnTo>
                  <a:pt x="250225" y="37799"/>
                </a:lnTo>
                <a:close/>
                <a:moveTo>
                  <a:pt x="262409" y="37799"/>
                </a:moveTo>
                <a:lnTo>
                  <a:pt x="262409" y="43735"/>
                </a:lnTo>
                <a:lnTo>
                  <a:pt x="256474" y="43735"/>
                </a:lnTo>
                <a:lnTo>
                  <a:pt x="256474" y="37799"/>
                </a:lnTo>
                <a:close/>
                <a:moveTo>
                  <a:pt x="268656" y="37799"/>
                </a:moveTo>
                <a:lnTo>
                  <a:pt x="268656" y="43735"/>
                </a:lnTo>
                <a:lnTo>
                  <a:pt x="262721" y="43735"/>
                </a:lnTo>
                <a:lnTo>
                  <a:pt x="262721" y="37799"/>
                </a:lnTo>
                <a:close/>
                <a:moveTo>
                  <a:pt x="274904" y="37799"/>
                </a:moveTo>
                <a:lnTo>
                  <a:pt x="274904" y="43735"/>
                </a:lnTo>
                <a:lnTo>
                  <a:pt x="268968" y="43735"/>
                </a:lnTo>
                <a:lnTo>
                  <a:pt x="268968" y="37799"/>
                </a:lnTo>
                <a:close/>
                <a:moveTo>
                  <a:pt x="6251" y="44046"/>
                </a:moveTo>
                <a:lnTo>
                  <a:pt x="6251" y="49982"/>
                </a:lnTo>
                <a:lnTo>
                  <a:pt x="315" y="49982"/>
                </a:lnTo>
                <a:lnTo>
                  <a:pt x="315" y="44046"/>
                </a:lnTo>
                <a:close/>
                <a:moveTo>
                  <a:pt x="12498" y="44046"/>
                </a:moveTo>
                <a:lnTo>
                  <a:pt x="12498" y="49982"/>
                </a:lnTo>
                <a:lnTo>
                  <a:pt x="6562" y="49982"/>
                </a:lnTo>
                <a:lnTo>
                  <a:pt x="6562" y="44046"/>
                </a:lnTo>
                <a:close/>
                <a:moveTo>
                  <a:pt x="18745" y="44046"/>
                </a:moveTo>
                <a:lnTo>
                  <a:pt x="18745" y="49982"/>
                </a:lnTo>
                <a:lnTo>
                  <a:pt x="12810" y="49982"/>
                </a:lnTo>
                <a:lnTo>
                  <a:pt x="12810" y="44046"/>
                </a:lnTo>
                <a:close/>
                <a:moveTo>
                  <a:pt x="24992" y="44046"/>
                </a:moveTo>
                <a:lnTo>
                  <a:pt x="24992" y="49982"/>
                </a:lnTo>
                <a:lnTo>
                  <a:pt x="19058" y="49982"/>
                </a:lnTo>
                <a:lnTo>
                  <a:pt x="19058" y="44046"/>
                </a:lnTo>
                <a:close/>
                <a:moveTo>
                  <a:pt x="31242" y="44046"/>
                </a:moveTo>
                <a:lnTo>
                  <a:pt x="31242" y="49982"/>
                </a:lnTo>
                <a:lnTo>
                  <a:pt x="25305" y="49982"/>
                </a:lnTo>
                <a:lnTo>
                  <a:pt x="25305" y="44046"/>
                </a:lnTo>
                <a:close/>
                <a:moveTo>
                  <a:pt x="37489" y="44046"/>
                </a:moveTo>
                <a:lnTo>
                  <a:pt x="37489" y="49982"/>
                </a:lnTo>
                <a:lnTo>
                  <a:pt x="31553" y="49982"/>
                </a:lnTo>
                <a:lnTo>
                  <a:pt x="31553" y="44046"/>
                </a:lnTo>
                <a:close/>
                <a:moveTo>
                  <a:pt x="43737" y="44046"/>
                </a:moveTo>
                <a:lnTo>
                  <a:pt x="43737" y="49982"/>
                </a:lnTo>
                <a:lnTo>
                  <a:pt x="37802" y="49982"/>
                </a:lnTo>
                <a:lnTo>
                  <a:pt x="37802" y="44046"/>
                </a:lnTo>
                <a:close/>
                <a:moveTo>
                  <a:pt x="49985" y="44046"/>
                </a:moveTo>
                <a:lnTo>
                  <a:pt x="49985" y="49982"/>
                </a:lnTo>
                <a:lnTo>
                  <a:pt x="44049" y="49982"/>
                </a:lnTo>
                <a:lnTo>
                  <a:pt x="44049" y="44046"/>
                </a:lnTo>
                <a:close/>
                <a:moveTo>
                  <a:pt x="56232" y="44046"/>
                </a:moveTo>
                <a:lnTo>
                  <a:pt x="56232" y="49982"/>
                </a:lnTo>
                <a:lnTo>
                  <a:pt x="50296" y="49982"/>
                </a:lnTo>
                <a:lnTo>
                  <a:pt x="50296" y="44046"/>
                </a:lnTo>
                <a:close/>
                <a:moveTo>
                  <a:pt x="62480" y="44046"/>
                </a:moveTo>
                <a:lnTo>
                  <a:pt x="62480" y="49982"/>
                </a:lnTo>
                <a:lnTo>
                  <a:pt x="56545" y="49982"/>
                </a:lnTo>
                <a:lnTo>
                  <a:pt x="56545" y="44046"/>
                </a:lnTo>
                <a:close/>
                <a:moveTo>
                  <a:pt x="68727" y="44046"/>
                </a:moveTo>
                <a:lnTo>
                  <a:pt x="68727" y="49982"/>
                </a:lnTo>
                <a:lnTo>
                  <a:pt x="62792" y="49982"/>
                </a:lnTo>
                <a:lnTo>
                  <a:pt x="62792" y="44046"/>
                </a:lnTo>
                <a:close/>
                <a:moveTo>
                  <a:pt x="74975" y="44046"/>
                </a:moveTo>
                <a:lnTo>
                  <a:pt x="74975" y="49982"/>
                </a:lnTo>
                <a:lnTo>
                  <a:pt x="69039" y="49982"/>
                </a:lnTo>
                <a:lnTo>
                  <a:pt x="69039" y="44046"/>
                </a:lnTo>
                <a:close/>
                <a:moveTo>
                  <a:pt x="81223" y="44046"/>
                </a:moveTo>
                <a:lnTo>
                  <a:pt x="81223" y="49982"/>
                </a:lnTo>
                <a:lnTo>
                  <a:pt x="75286" y="49982"/>
                </a:lnTo>
                <a:lnTo>
                  <a:pt x="75286" y="44046"/>
                </a:lnTo>
                <a:close/>
                <a:moveTo>
                  <a:pt x="87470" y="44046"/>
                </a:moveTo>
                <a:lnTo>
                  <a:pt x="87470" y="49982"/>
                </a:lnTo>
                <a:lnTo>
                  <a:pt x="81535" y="49982"/>
                </a:lnTo>
                <a:lnTo>
                  <a:pt x="81535" y="44046"/>
                </a:lnTo>
                <a:close/>
                <a:moveTo>
                  <a:pt x="93720" y="44046"/>
                </a:moveTo>
                <a:lnTo>
                  <a:pt x="93720" y="49982"/>
                </a:lnTo>
                <a:lnTo>
                  <a:pt x="87784" y="49982"/>
                </a:lnTo>
                <a:lnTo>
                  <a:pt x="87784" y="44046"/>
                </a:lnTo>
                <a:close/>
                <a:moveTo>
                  <a:pt x="99967" y="44046"/>
                </a:moveTo>
                <a:lnTo>
                  <a:pt x="99967" y="49982"/>
                </a:lnTo>
                <a:lnTo>
                  <a:pt x="94031" y="49982"/>
                </a:lnTo>
                <a:lnTo>
                  <a:pt x="94031" y="44046"/>
                </a:lnTo>
                <a:close/>
                <a:moveTo>
                  <a:pt x="106214" y="44046"/>
                </a:moveTo>
                <a:lnTo>
                  <a:pt x="106214" y="49982"/>
                </a:lnTo>
                <a:lnTo>
                  <a:pt x="100278" y="49982"/>
                </a:lnTo>
                <a:lnTo>
                  <a:pt x="100278" y="44046"/>
                </a:lnTo>
                <a:close/>
                <a:moveTo>
                  <a:pt x="112461" y="44046"/>
                </a:moveTo>
                <a:lnTo>
                  <a:pt x="112461" y="49982"/>
                </a:lnTo>
                <a:lnTo>
                  <a:pt x="106527" y="49982"/>
                </a:lnTo>
                <a:lnTo>
                  <a:pt x="106527" y="44046"/>
                </a:lnTo>
                <a:close/>
                <a:moveTo>
                  <a:pt x="118710" y="44046"/>
                </a:moveTo>
                <a:lnTo>
                  <a:pt x="118710" y="49982"/>
                </a:lnTo>
                <a:lnTo>
                  <a:pt x="112774" y="49982"/>
                </a:lnTo>
                <a:lnTo>
                  <a:pt x="112774" y="44046"/>
                </a:lnTo>
                <a:close/>
                <a:moveTo>
                  <a:pt x="124957" y="44046"/>
                </a:moveTo>
                <a:lnTo>
                  <a:pt x="124957" y="49982"/>
                </a:lnTo>
                <a:lnTo>
                  <a:pt x="119021" y="49982"/>
                </a:lnTo>
                <a:lnTo>
                  <a:pt x="119021" y="44046"/>
                </a:lnTo>
                <a:close/>
                <a:moveTo>
                  <a:pt x="131204" y="44046"/>
                </a:moveTo>
                <a:lnTo>
                  <a:pt x="131204" y="49982"/>
                </a:lnTo>
                <a:lnTo>
                  <a:pt x="125270" y="49982"/>
                </a:lnTo>
                <a:lnTo>
                  <a:pt x="125270" y="44046"/>
                </a:lnTo>
                <a:close/>
                <a:moveTo>
                  <a:pt x="137451" y="44046"/>
                </a:moveTo>
                <a:lnTo>
                  <a:pt x="137451" y="49982"/>
                </a:lnTo>
                <a:lnTo>
                  <a:pt x="131517" y="49982"/>
                </a:lnTo>
                <a:lnTo>
                  <a:pt x="131517" y="44046"/>
                </a:lnTo>
                <a:close/>
                <a:moveTo>
                  <a:pt x="143702" y="44046"/>
                </a:moveTo>
                <a:lnTo>
                  <a:pt x="143702" y="49982"/>
                </a:lnTo>
                <a:lnTo>
                  <a:pt x="137766" y="49982"/>
                </a:lnTo>
                <a:lnTo>
                  <a:pt x="137766" y="44046"/>
                </a:lnTo>
                <a:close/>
                <a:moveTo>
                  <a:pt x="149949" y="44046"/>
                </a:moveTo>
                <a:lnTo>
                  <a:pt x="149949" y="49982"/>
                </a:lnTo>
                <a:lnTo>
                  <a:pt x="144015" y="49982"/>
                </a:lnTo>
                <a:lnTo>
                  <a:pt x="144015" y="44046"/>
                </a:lnTo>
                <a:close/>
                <a:moveTo>
                  <a:pt x="156196" y="44046"/>
                </a:moveTo>
                <a:lnTo>
                  <a:pt x="156196" y="49982"/>
                </a:lnTo>
                <a:lnTo>
                  <a:pt x="150262" y="49982"/>
                </a:lnTo>
                <a:lnTo>
                  <a:pt x="150262" y="44046"/>
                </a:lnTo>
                <a:close/>
                <a:moveTo>
                  <a:pt x="162445" y="44046"/>
                </a:moveTo>
                <a:lnTo>
                  <a:pt x="162445" y="49982"/>
                </a:lnTo>
                <a:lnTo>
                  <a:pt x="156509" y="49982"/>
                </a:lnTo>
                <a:lnTo>
                  <a:pt x="156509" y="44046"/>
                </a:lnTo>
                <a:close/>
                <a:moveTo>
                  <a:pt x="168692" y="44046"/>
                </a:moveTo>
                <a:lnTo>
                  <a:pt x="168692" y="49982"/>
                </a:lnTo>
                <a:lnTo>
                  <a:pt x="162756" y="49982"/>
                </a:lnTo>
                <a:lnTo>
                  <a:pt x="162756" y="44046"/>
                </a:lnTo>
                <a:close/>
                <a:moveTo>
                  <a:pt x="174939" y="44046"/>
                </a:moveTo>
                <a:lnTo>
                  <a:pt x="174939" y="49982"/>
                </a:lnTo>
                <a:lnTo>
                  <a:pt x="169005" y="49982"/>
                </a:lnTo>
                <a:lnTo>
                  <a:pt x="169005" y="44046"/>
                </a:lnTo>
                <a:close/>
                <a:moveTo>
                  <a:pt x="181186" y="44046"/>
                </a:moveTo>
                <a:lnTo>
                  <a:pt x="181186" y="49982"/>
                </a:lnTo>
                <a:lnTo>
                  <a:pt x="175252" y="49982"/>
                </a:lnTo>
                <a:lnTo>
                  <a:pt x="175252" y="44046"/>
                </a:lnTo>
                <a:close/>
                <a:moveTo>
                  <a:pt x="187435" y="44046"/>
                </a:moveTo>
                <a:lnTo>
                  <a:pt x="187435" y="49982"/>
                </a:lnTo>
                <a:lnTo>
                  <a:pt x="181499" y="49982"/>
                </a:lnTo>
                <a:lnTo>
                  <a:pt x="181499" y="44046"/>
                </a:lnTo>
                <a:close/>
                <a:moveTo>
                  <a:pt x="193684" y="44046"/>
                </a:moveTo>
                <a:lnTo>
                  <a:pt x="193684" y="49982"/>
                </a:lnTo>
                <a:lnTo>
                  <a:pt x="187749" y="49982"/>
                </a:lnTo>
                <a:lnTo>
                  <a:pt x="187749" y="44046"/>
                </a:lnTo>
                <a:close/>
                <a:moveTo>
                  <a:pt x="199931" y="44046"/>
                </a:moveTo>
                <a:lnTo>
                  <a:pt x="199931" y="49982"/>
                </a:lnTo>
                <a:lnTo>
                  <a:pt x="193996" y="49982"/>
                </a:lnTo>
                <a:lnTo>
                  <a:pt x="193996" y="44046"/>
                </a:lnTo>
                <a:close/>
                <a:moveTo>
                  <a:pt x="206180" y="44046"/>
                </a:moveTo>
                <a:lnTo>
                  <a:pt x="206180" y="49982"/>
                </a:lnTo>
                <a:lnTo>
                  <a:pt x="200244" y="49982"/>
                </a:lnTo>
                <a:lnTo>
                  <a:pt x="200244" y="44046"/>
                </a:lnTo>
                <a:close/>
                <a:moveTo>
                  <a:pt x="212427" y="44046"/>
                </a:moveTo>
                <a:lnTo>
                  <a:pt x="212427" y="49982"/>
                </a:lnTo>
                <a:lnTo>
                  <a:pt x="206491" y="49982"/>
                </a:lnTo>
                <a:lnTo>
                  <a:pt x="206491" y="44046"/>
                </a:lnTo>
                <a:close/>
                <a:moveTo>
                  <a:pt x="218674" y="44046"/>
                </a:moveTo>
                <a:lnTo>
                  <a:pt x="218674" y="49982"/>
                </a:lnTo>
                <a:lnTo>
                  <a:pt x="212739" y="49982"/>
                </a:lnTo>
                <a:lnTo>
                  <a:pt x="212739" y="44046"/>
                </a:lnTo>
                <a:close/>
                <a:moveTo>
                  <a:pt x="224921" y="44046"/>
                </a:moveTo>
                <a:lnTo>
                  <a:pt x="224921" y="49982"/>
                </a:lnTo>
                <a:lnTo>
                  <a:pt x="218987" y="49982"/>
                </a:lnTo>
                <a:lnTo>
                  <a:pt x="218987" y="44046"/>
                </a:lnTo>
                <a:close/>
                <a:moveTo>
                  <a:pt x="231170" y="44046"/>
                </a:moveTo>
                <a:lnTo>
                  <a:pt x="231170" y="49982"/>
                </a:lnTo>
                <a:lnTo>
                  <a:pt x="225234" y="49982"/>
                </a:lnTo>
                <a:lnTo>
                  <a:pt x="225234" y="44046"/>
                </a:lnTo>
                <a:close/>
                <a:moveTo>
                  <a:pt x="237417" y="44046"/>
                </a:moveTo>
                <a:lnTo>
                  <a:pt x="237417" y="49982"/>
                </a:lnTo>
                <a:lnTo>
                  <a:pt x="231481" y="49982"/>
                </a:lnTo>
                <a:lnTo>
                  <a:pt x="231481" y="44046"/>
                </a:lnTo>
                <a:close/>
                <a:moveTo>
                  <a:pt x="243664" y="44046"/>
                </a:moveTo>
                <a:lnTo>
                  <a:pt x="243664" y="49982"/>
                </a:lnTo>
                <a:lnTo>
                  <a:pt x="237729" y="49982"/>
                </a:lnTo>
                <a:lnTo>
                  <a:pt x="237729" y="44046"/>
                </a:lnTo>
                <a:close/>
                <a:moveTo>
                  <a:pt x="249911" y="44046"/>
                </a:moveTo>
                <a:lnTo>
                  <a:pt x="249911" y="49982"/>
                </a:lnTo>
                <a:lnTo>
                  <a:pt x="243977" y="49982"/>
                </a:lnTo>
                <a:lnTo>
                  <a:pt x="243977" y="44046"/>
                </a:lnTo>
                <a:close/>
                <a:moveTo>
                  <a:pt x="256161" y="44046"/>
                </a:moveTo>
                <a:lnTo>
                  <a:pt x="256161" y="49982"/>
                </a:lnTo>
                <a:lnTo>
                  <a:pt x="250225" y="49982"/>
                </a:lnTo>
                <a:lnTo>
                  <a:pt x="250225" y="44046"/>
                </a:lnTo>
                <a:close/>
                <a:moveTo>
                  <a:pt x="262409" y="44046"/>
                </a:moveTo>
                <a:lnTo>
                  <a:pt x="262409" y="49982"/>
                </a:lnTo>
                <a:lnTo>
                  <a:pt x="256474" y="49982"/>
                </a:lnTo>
                <a:lnTo>
                  <a:pt x="256474" y="44046"/>
                </a:lnTo>
                <a:close/>
                <a:moveTo>
                  <a:pt x="268656" y="44046"/>
                </a:moveTo>
                <a:lnTo>
                  <a:pt x="268656" y="49982"/>
                </a:lnTo>
                <a:lnTo>
                  <a:pt x="262721" y="49982"/>
                </a:lnTo>
                <a:lnTo>
                  <a:pt x="262721" y="44046"/>
                </a:lnTo>
                <a:close/>
                <a:moveTo>
                  <a:pt x="274904" y="44046"/>
                </a:moveTo>
                <a:lnTo>
                  <a:pt x="274904" y="49982"/>
                </a:lnTo>
                <a:lnTo>
                  <a:pt x="268968" y="49982"/>
                </a:lnTo>
                <a:lnTo>
                  <a:pt x="268968" y="44046"/>
                </a:lnTo>
                <a:close/>
                <a:moveTo>
                  <a:pt x="6251" y="50295"/>
                </a:moveTo>
                <a:lnTo>
                  <a:pt x="6251" y="56229"/>
                </a:lnTo>
                <a:lnTo>
                  <a:pt x="315" y="56229"/>
                </a:lnTo>
                <a:lnTo>
                  <a:pt x="315" y="50295"/>
                </a:lnTo>
                <a:close/>
                <a:moveTo>
                  <a:pt x="12498" y="50295"/>
                </a:moveTo>
                <a:lnTo>
                  <a:pt x="12498" y="56229"/>
                </a:lnTo>
                <a:lnTo>
                  <a:pt x="6562" y="56229"/>
                </a:lnTo>
                <a:lnTo>
                  <a:pt x="6562" y="50295"/>
                </a:lnTo>
                <a:close/>
                <a:moveTo>
                  <a:pt x="18745" y="50295"/>
                </a:moveTo>
                <a:lnTo>
                  <a:pt x="18745" y="56229"/>
                </a:lnTo>
                <a:lnTo>
                  <a:pt x="12810" y="56229"/>
                </a:lnTo>
                <a:lnTo>
                  <a:pt x="12810" y="50295"/>
                </a:lnTo>
                <a:close/>
                <a:moveTo>
                  <a:pt x="24992" y="50295"/>
                </a:moveTo>
                <a:lnTo>
                  <a:pt x="24992" y="56229"/>
                </a:lnTo>
                <a:lnTo>
                  <a:pt x="19058" y="56229"/>
                </a:lnTo>
                <a:lnTo>
                  <a:pt x="19058" y="50295"/>
                </a:lnTo>
                <a:close/>
                <a:moveTo>
                  <a:pt x="31242" y="50295"/>
                </a:moveTo>
                <a:lnTo>
                  <a:pt x="31242" y="56229"/>
                </a:lnTo>
                <a:lnTo>
                  <a:pt x="25305" y="56229"/>
                </a:lnTo>
                <a:lnTo>
                  <a:pt x="25305" y="50295"/>
                </a:lnTo>
                <a:close/>
                <a:moveTo>
                  <a:pt x="37489" y="50295"/>
                </a:moveTo>
                <a:lnTo>
                  <a:pt x="37489" y="56229"/>
                </a:lnTo>
                <a:lnTo>
                  <a:pt x="31553" y="56229"/>
                </a:lnTo>
                <a:lnTo>
                  <a:pt x="31553" y="50295"/>
                </a:lnTo>
                <a:close/>
                <a:moveTo>
                  <a:pt x="43737" y="50295"/>
                </a:moveTo>
                <a:lnTo>
                  <a:pt x="43737" y="56229"/>
                </a:lnTo>
                <a:lnTo>
                  <a:pt x="37802" y="56229"/>
                </a:lnTo>
                <a:lnTo>
                  <a:pt x="37802" y="50295"/>
                </a:lnTo>
                <a:close/>
                <a:moveTo>
                  <a:pt x="49985" y="50295"/>
                </a:moveTo>
                <a:lnTo>
                  <a:pt x="49985" y="56229"/>
                </a:lnTo>
                <a:lnTo>
                  <a:pt x="44049" y="56229"/>
                </a:lnTo>
                <a:lnTo>
                  <a:pt x="44049" y="50295"/>
                </a:lnTo>
                <a:close/>
                <a:moveTo>
                  <a:pt x="56232" y="50295"/>
                </a:moveTo>
                <a:lnTo>
                  <a:pt x="56232" y="56229"/>
                </a:lnTo>
                <a:lnTo>
                  <a:pt x="50296" y="56229"/>
                </a:lnTo>
                <a:lnTo>
                  <a:pt x="50296" y="50295"/>
                </a:lnTo>
                <a:close/>
                <a:moveTo>
                  <a:pt x="62480" y="50295"/>
                </a:moveTo>
                <a:lnTo>
                  <a:pt x="62480" y="56229"/>
                </a:lnTo>
                <a:lnTo>
                  <a:pt x="56545" y="56229"/>
                </a:lnTo>
                <a:lnTo>
                  <a:pt x="56545" y="50295"/>
                </a:lnTo>
                <a:close/>
                <a:moveTo>
                  <a:pt x="68727" y="50295"/>
                </a:moveTo>
                <a:lnTo>
                  <a:pt x="68727" y="56229"/>
                </a:lnTo>
                <a:lnTo>
                  <a:pt x="62792" y="56229"/>
                </a:lnTo>
                <a:lnTo>
                  <a:pt x="62792" y="50295"/>
                </a:lnTo>
                <a:close/>
                <a:moveTo>
                  <a:pt x="74975" y="50295"/>
                </a:moveTo>
                <a:lnTo>
                  <a:pt x="74975" y="56229"/>
                </a:lnTo>
                <a:lnTo>
                  <a:pt x="69039" y="56229"/>
                </a:lnTo>
                <a:lnTo>
                  <a:pt x="69039" y="50295"/>
                </a:lnTo>
                <a:close/>
                <a:moveTo>
                  <a:pt x="81223" y="50295"/>
                </a:moveTo>
                <a:lnTo>
                  <a:pt x="81223" y="56229"/>
                </a:lnTo>
                <a:lnTo>
                  <a:pt x="75286" y="56229"/>
                </a:lnTo>
                <a:lnTo>
                  <a:pt x="75286" y="50295"/>
                </a:lnTo>
                <a:close/>
                <a:moveTo>
                  <a:pt x="87470" y="50295"/>
                </a:moveTo>
                <a:lnTo>
                  <a:pt x="87470" y="56229"/>
                </a:lnTo>
                <a:lnTo>
                  <a:pt x="81535" y="56229"/>
                </a:lnTo>
                <a:lnTo>
                  <a:pt x="81535" y="50295"/>
                </a:lnTo>
                <a:close/>
                <a:moveTo>
                  <a:pt x="93720" y="50295"/>
                </a:moveTo>
                <a:lnTo>
                  <a:pt x="93720" y="56229"/>
                </a:lnTo>
                <a:lnTo>
                  <a:pt x="87784" y="56229"/>
                </a:lnTo>
                <a:lnTo>
                  <a:pt x="87784" y="50295"/>
                </a:lnTo>
                <a:close/>
                <a:moveTo>
                  <a:pt x="99967" y="50295"/>
                </a:moveTo>
                <a:lnTo>
                  <a:pt x="99967" y="56229"/>
                </a:lnTo>
                <a:lnTo>
                  <a:pt x="94031" y="56229"/>
                </a:lnTo>
                <a:lnTo>
                  <a:pt x="94031" y="50295"/>
                </a:lnTo>
                <a:close/>
                <a:moveTo>
                  <a:pt x="106214" y="50295"/>
                </a:moveTo>
                <a:lnTo>
                  <a:pt x="106214" y="56229"/>
                </a:lnTo>
                <a:lnTo>
                  <a:pt x="100278" y="56229"/>
                </a:lnTo>
                <a:lnTo>
                  <a:pt x="100278" y="50295"/>
                </a:lnTo>
                <a:close/>
                <a:moveTo>
                  <a:pt x="112461" y="50295"/>
                </a:moveTo>
                <a:lnTo>
                  <a:pt x="112461" y="56229"/>
                </a:lnTo>
                <a:lnTo>
                  <a:pt x="106527" y="56229"/>
                </a:lnTo>
                <a:lnTo>
                  <a:pt x="106527" y="50295"/>
                </a:lnTo>
                <a:close/>
                <a:moveTo>
                  <a:pt x="118710" y="50295"/>
                </a:moveTo>
                <a:lnTo>
                  <a:pt x="118710" y="56229"/>
                </a:lnTo>
                <a:lnTo>
                  <a:pt x="112774" y="56229"/>
                </a:lnTo>
                <a:lnTo>
                  <a:pt x="112774" y="50295"/>
                </a:lnTo>
                <a:close/>
                <a:moveTo>
                  <a:pt x="124957" y="50295"/>
                </a:moveTo>
                <a:lnTo>
                  <a:pt x="124957" y="56229"/>
                </a:lnTo>
                <a:lnTo>
                  <a:pt x="119021" y="56229"/>
                </a:lnTo>
                <a:lnTo>
                  <a:pt x="119021" y="50295"/>
                </a:lnTo>
                <a:close/>
                <a:moveTo>
                  <a:pt x="131204" y="50295"/>
                </a:moveTo>
                <a:lnTo>
                  <a:pt x="131204" y="56229"/>
                </a:lnTo>
                <a:lnTo>
                  <a:pt x="125270" y="56229"/>
                </a:lnTo>
                <a:lnTo>
                  <a:pt x="125270" y="50295"/>
                </a:lnTo>
                <a:close/>
                <a:moveTo>
                  <a:pt x="137451" y="50295"/>
                </a:moveTo>
                <a:lnTo>
                  <a:pt x="137451" y="56229"/>
                </a:lnTo>
                <a:lnTo>
                  <a:pt x="131517" y="56229"/>
                </a:lnTo>
                <a:lnTo>
                  <a:pt x="131517" y="50295"/>
                </a:lnTo>
                <a:close/>
                <a:moveTo>
                  <a:pt x="143702" y="50295"/>
                </a:moveTo>
                <a:lnTo>
                  <a:pt x="143702" y="56229"/>
                </a:lnTo>
                <a:lnTo>
                  <a:pt x="137766" y="56229"/>
                </a:lnTo>
                <a:lnTo>
                  <a:pt x="137766" y="50295"/>
                </a:lnTo>
                <a:close/>
                <a:moveTo>
                  <a:pt x="149949" y="50295"/>
                </a:moveTo>
                <a:lnTo>
                  <a:pt x="149949" y="56229"/>
                </a:lnTo>
                <a:lnTo>
                  <a:pt x="144015" y="56229"/>
                </a:lnTo>
                <a:lnTo>
                  <a:pt x="144015" y="50295"/>
                </a:lnTo>
                <a:close/>
                <a:moveTo>
                  <a:pt x="156196" y="50295"/>
                </a:moveTo>
                <a:lnTo>
                  <a:pt x="156196" y="56229"/>
                </a:lnTo>
                <a:lnTo>
                  <a:pt x="150262" y="56229"/>
                </a:lnTo>
                <a:lnTo>
                  <a:pt x="150262" y="50295"/>
                </a:lnTo>
                <a:close/>
                <a:moveTo>
                  <a:pt x="162445" y="50295"/>
                </a:moveTo>
                <a:lnTo>
                  <a:pt x="162445" y="56229"/>
                </a:lnTo>
                <a:lnTo>
                  <a:pt x="156509" y="56229"/>
                </a:lnTo>
                <a:lnTo>
                  <a:pt x="156509" y="50295"/>
                </a:lnTo>
                <a:close/>
                <a:moveTo>
                  <a:pt x="168692" y="50295"/>
                </a:moveTo>
                <a:lnTo>
                  <a:pt x="168692" y="56229"/>
                </a:lnTo>
                <a:lnTo>
                  <a:pt x="162756" y="56229"/>
                </a:lnTo>
                <a:lnTo>
                  <a:pt x="162756" y="50295"/>
                </a:lnTo>
                <a:close/>
                <a:moveTo>
                  <a:pt x="174939" y="50295"/>
                </a:moveTo>
                <a:lnTo>
                  <a:pt x="174939" y="56229"/>
                </a:lnTo>
                <a:lnTo>
                  <a:pt x="169005" y="56229"/>
                </a:lnTo>
                <a:lnTo>
                  <a:pt x="169005" y="50295"/>
                </a:lnTo>
                <a:close/>
                <a:moveTo>
                  <a:pt x="181186" y="50295"/>
                </a:moveTo>
                <a:lnTo>
                  <a:pt x="181186" y="56229"/>
                </a:lnTo>
                <a:lnTo>
                  <a:pt x="175252" y="56229"/>
                </a:lnTo>
                <a:lnTo>
                  <a:pt x="175252" y="50295"/>
                </a:lnTo>
                <a:close/>
                <a:moveTo>
                  <a:pt x="187435" y="50295"/>
                </a:moveTo>
                <a:lnTo>
                  <a:pt x="187435" y="56229"/>
                </a:lnTo>
                <a:lnTo>
                  <a:pt x="181499" y="56229"/>
                </a:lnTo>
                <a:lnTo>
                  <a:pt x="181499" y="50295"/>
                </a:lnTo>
                <a:close/>
                <a:moveTo>
                  <a:pt x="193684" y="50295"/>
                </a:moveTo>
                <a:lnTo>
                  <a:pt x="193684" y="56229"/>
                </a:lnTo>
                <a:lnTo>
                  <a:pt x="187749" y="56229"/>
                </a:lnTo>
                <a:lnTo>
                  <a:pt x="187749" y="50295"/>
                </a:lnTo>
                <a:close/>
                <a:moveTo>
                  <a:pt x="199931" y="50295"/>
                </a:moveTo>
                <a:lnTo>
                  <a:pt x="199931" y="56229"/>
                </a:lnTo>
                <a:lnTo>
                  <a:pt x="193996" y="56229"/>
                </a:lnTo>
                <a:lnTo>
                  <a:pt x="193996" y="50295"/>
                </a:lnTo>
                <a:close/>
                <a:moveTo>
                  <a:pt x="206180" y="50295"/>
                </a:moveTo>
                <a:lnTo>
                  <a:pt x="206180" y="56229"/>
                </a:lnTo>
                <a:lnTo>
                  <a:pt x="200244" y="56229"/>
                </a:lnTo>
                <a:lnTo>
                  <a:pt x="200244" y="50295"/>
                </a:lnTo>
                <a:close/>
                <a:moveTo>
                  <a:pt x="212427" y="50295"/>
                </a:moveTo>
                <a:lnTo>
                  <a:pt x="212427" y="56229"/>
                </a:lnTo>
                <a:lnTo>
                  <a:pt x="206491" y="56229"/>
                </a:lnTo>
                <a:lnTo>
                  <a:pt x="206491" y="50295"/>
                </a:lnTo>
                <a:close/>
                <a:moveTo>
                  <a:pt x="218674" y="50295"/>
                </a:moveTo>
                <a:lnTo>
                  <a:pt x="218674" y="56229"/>
                </a:lnTo>
                <a:lnTo>
                  <a:pt x="212739" y="56229"/>
                </a:lnTo>
                <a:lnTo>
                  <a:pt x="212739" y="50295"/>
                </a:lnTo>
                <a:close/>
                <a:moveTo>
                  <a:pt x="224921" y="50295"/>
                </a:moveTo>
                <a:lnTo>
                  <a:pt x="224921" y="56229"/>
                </a:lnTo>
                <a:lnTo>
                  <a:pt x="218987" y="56229"/>
                </a:lnTo>
                <a:lnTo>
                  <a:pt x="218987" y="50295"/>
                </a:lnTo>
                <a:close/>
                <a:moveTo>
                  <a:pt x="231170" y="50295"/>
                </a:moveTo>
                <a:lnTo>
                  <a:pt x="231170" y="56229"/>
                </a:lnTo>
                <a:lnTo>
                  <a:pt x="225234" y="56229"/>
                </a:lnTo>
                <a:lnTo>
                  <a:pt x="225234" y="50295"/>
                </a:lnTo>
                <a:close/>
                <a:moveTo>
                  <a:pt x="237417" y="50295"/>
                </a:moveTo>
                <a:lnTo>
                  <a:pt x="237417" y="56229"/>
                </a:lnTo>
                <a:lnTo>
                  <a:pt x="231481" y="56229"/>
                </a:lnTo>
                <a:lnTo>
                  <a:pt x="231481" y="50295"/>
                </a:lnTo>
                <a:close/>
                <a:moveTo>
                  <a:pt x="243664" y="50295"/>
                </a:moveTo>
                <a:lnTo>
                  <a:pt x="243664" y="56229"/>
                </a:lnTo>
                <a:lnTo>
                  <a:pt x="237729" y="56229"/>
                </a:lnTo>
                <a:lnTo>
                  <a:pt x="237729" y="50295"/>
                </a:lnTo>
                <a:close/>
                <a:moveTo>
                  <a:pt x="249911" y="50295"/>
                </a:moveTo>
                <a:lnTo>
                  <a:pt x="249911" y="56229"/>
                </a:lnTo>
                <a:lnTo>
                  <a:pt x="243977" y="56229"/>
                </a:lnTo>
                <a:lnTo>
                  <a:pt x="243977" y="50295"/>
                </a:lnTo>
                <a:close/>
                <a:moveTo>
                  <a:pt x="256161" y="50295"/>
                </a:moveTo>
                <a:lnTo>
                  <a:pt x="256161" y="56229"/>
                </a:lnTo>
                <a:lnTo>
                  <a:pt x="250225" y="56229"/>
                </a:lnTo>
                <a:lnTo>
                  <a:pt x="250225" y="50295"/>
                </a:lnTo>
                <a:close/>
                <a:moveTo>
                  <a:pt x="262409" y="50295"/>
                </a:moveTo>
                <a:lnTo>
                  <a:pt x="262409" y="56229"/>
                </a:lnTo>
                <a:lnTo>
                  <a:pt x="256474" y="56229"/>
                </a:lnTo>
                <a:lnTo>
                  <a:pt x="256474" y="50295"/>
                </a:lnTo>
                <a:close/>
                <a:moveTo>
                  <a:pt x="268656" y="50295"/>
                </a:moveTo>
                <a:lnTo>
                  <a:pt x="268656" y="56229"/>
                </a:lnTo>
                <a:lnTo>
                  <a:pt x="262721" y="56229"/>
                </a:lnTo>
                <a:lnTo>
                  <a:pt x="262721" y="50295"/>
                </a:lnTo>
                <a:close/>
                <a:moveTo>
                  <a:pt x="274904" y="50295"/>
                </a:moveTo>
                <a:lnTo>
                  <a:pt x="274904" y="56229"/>
                </a:lnTo>
                <a:lnTo>
                  <a:pt x="268968" y="56229"/>
                </a:lnTo>
                <a:lnTo>
                  <a:pt x="268968" y="50295"/>
                </a:lnTo>
                <a:close/>
                <a:moveTo>
                  <a:pt x="6251" y="56542"/>
                </a:moveTo>
                <a:lnTo>
                  <a:pt x="6251" y="62476"/>
                </a:lnTo>
                <a:lnTo>
                  <a:pt x="315" y="62476"/>
                </a:lnTo>
                <a:lnTo>
                  <a:pt x="315" y="56542"/>
                </a:lnTo>
                <a:close/>
                <a:moveTo>
                  <a:pt x="12498" y="56542"/>
                </a:moveTo>
                <a:lnTo>
                  <a:pt x="12498" y="62476"/>
                </a:lnTo>
                <a:lnTo>
                  <a:pt x="6562" y="62476"/>
                </a:lnTo>
                <a:lnTo>
                  <a:pt x="6562" y="56542"/>
                </a:lnTo>
                <a:close/>
                <a:moveTo>
                  <a:pt x="18745" y="56542"/>
                </a:moveTo>
                <a:lnTo>
                  <a:pt x="18745" y="62476"/>
                </a:lnTo>
                <a:lnTo>
                  <a:pt x="12810" y="62476"/>
                </a:lnTo>
                <a:lnTo>
                  <a:pt x="12810" y="56542"/>
                </a:lnTo>
                <a:close/>
                <a:moveTo>
                  <a:pt x="24992" y="56542"/>
                </a:moveTo>
                <a:lnTo>
                  <a:pt x="24992" y="62476"/>
                </a:lnTo>
                <a:lnTo>
                  <a:pt x="19058" y="62476"/>
                </a:lnTo>
                <a:lnTo>
                  <a:pt x="19058" y="56542"/>
                </a:lnTo>
                <a:close/>
                <a:moveTo>
                  <a:pt x="31242" y="56542"/>
                </a:moveTo>
                <a:lnTo>
                  <a:pt x="31242" y="62476"/>
                </a:lnTo>
                <a:lnTo>
                  <a:pt x="25305" y="62476"/>
                </a:lnTo>
                <a:lnTo>
                  <a:pt x="25305" y="56542"/>
                </a:lnTo>
                <a:close/>
                <a:moveTo>
                  <a:pt x="37489" y="56542"/>
                </a:moveTo>
                <a:lnTo>
                  <a:pt x="37489" y="62476"/>
                </a:lnTo>
                <a:lnTo>
                  <a:pt x="31553" y="62476"/>
                </a:lnTo>
                <a:lnTo>
                  <a:pt x="31553" y="56542"/>
                </a:lnTo>
                <a:close/>
                <a:moveTo>
                  <a:pt x="43737" y="56542"/>
                </a:moveTo>
                <a:lnTo>
                  <a:pt x="43737" y="62476"/>
                </a:lnTo>
                <a:lnTo>
                  <a:pt x="37802" y="62476"/>
                </a:lnTo>
                <a:lnTo>
                  <a:pt x="37802" y="56542"/>
                </a:lnTo>
                <a:close/>
                <a:moveTo>
                  <a:pt x="49985" y="56542"/>
                </a:moveTo>
                <a:lnTo>
                  <a:pt x="49985" y="62476"/>
                </a:lnTo>
                <a:lnTo>
                  <a:pt x="44049" y="62476"/>
                </a:lnTo>
                <a:lnTo>
                  <a:pt x="44049" y="56542"/>
                </a:lnTo>
                <a:close/>
                <a:moveTo>
                  <a:pt x="56232" y="56542"/>
                </a:moveTo>
                <a:lnTo>
                  <a:pt x="56232" y="62476"/>
                </a:lnTo>
                <a:lnTo>
                  <a:pt x="50296" y="62476"/>
                </a:lnTo>
                <a:lnTo>
                  <a:pt x="50296" y="56542"/>
                </a:lnTo>
                <a:close/>
                <a:moveTo>
                  <a:pt x="62480" y="56542"/>
                </a:moveTo>
                <a:lnTo>
                  <a:pt x="62480" y="62476"/>
                </a:lnTo>
                <a:lnTo>
                  <a:pt x="56545" y="62476"/>
                </a:lnTo>
                <a:lnTo>
                  <a:pt x="56545" y="56542"/>
                </a:lnTo>
                <a:close/>
                <a:moveTo>
                  <a:pt x="68727" y="56542"/>
                </a:moveTo>
                <a:lnTo>
                  <a:pt x="68727" y="62476"/>
                </a:lnTo>
                <a:lnTo>
                  <a:pt x="62792" y="62476"/>
                </a:lnTo>
                <a:lnTo>
                  <a:pt x="62792" y="56542"/>
                </a:lnTo>
                <a:close/>
                <a:moveTo>
                  <a:pt x="74975" y="56542"/>
                </a:moveTo>
                <a:lnTo>
                  <a:pt x="74975" y="62476"/>
                </a:lnTo>
                <a:lnTo>
                  <a:pt x="69039" y="62476"/>
                </a:lnTo>
                <a:lnTo>
                  <a:pt x="69039" y="56542"/>
                </a:lnTo>
                <a:close/>
                <a:moveTo>
                  <a:pt x="81223" y="56542"/>
                </a:moveTo>
                <a:lnTo>
                  <a:pt x="81223" y="62476"/>
                </a:lnTo>
                <a:lnTo>
                  <a:pt x="75286" y="62476"/>
                </a:lnTo>
                <a:lnTo>
                  <a:pt x="75286" y="56542"/>
                </a:lnTo>
                <a:close/>
                <a:moveTo>
                  <a:pt x="87470" y="56542"/>
                </a:moveTo>
                <a:lnTo>
                  <a:pt x="87470" y="62476"/>
                </a:lnTo>
                <a:lnTo>
                  <a:pt x="81535" y="62476"/>
                </a:lnTo>
                <a:lnTo>
                  <a:pt x="81535" y="56542"/>
                </a:lnTo>
                <a:close/>
                <a:moveTo>
                  <a:pt x="93718" y="56542"/>
                </a:moveTo>
                <a:lnTo>
                  <a:pt x="93718" y="62476"/>
                </a:lnTo>
                <a:lnTo>
                  <a:pt x="87784" y="62476"/>
                </a:lnTo>
                <a:lnTo>
                  <a:pt x="87784" y="56542"/>
                </a:lnTo>
                <a:close/>
                <a:moveTo>
                  <a:pt x="99967" y="56542"/>
                </a:moveTo>
                <a:lnTo>
                  <a:pt x="99967" y="62476"/>
                </a:lnTo>
                <a:lnTo>
                  <a:pt x="94031" y="62476"/>
                </a:lnTo>
                <a:lnTo>
                  <a:pt x="94031" y="56542"/>
                </a:lnTo>
                <a:close/>
                <a:moveTo>
                  <a:pt x="106214" y="56542"/>
                </a:moveTo>
                <a:lnTo>
                  <a:pt x="106214" y="62476"/>
                </a:lnTo>
                <a:lnTo>
                  <a:pt x="100278" y="62476"/>
                </a:lnTo>
                <a:lnTo>
                  <a:pt x="100278" y="56542"/>
                </a:lnTo>
                <a:close/>
                <a:moveTo>
                  <a:pt x="112461" y="56542"/>
                </a:moveTo>
                <a:lnTo>
                  <a:pt x="112461" y="62476"/>
                </a:lnTo>
                <a:lnTo>
                  <a:pt x="106527" y="62476"/>
                </a:lnTo>
                <a:lnTo>
                  <a:pt x="106527" y="56542"/>
                </a:lnTo>
                <a:close/>
                <a:moveTo>
                  <a:pt x="118710" y="56542"/>
                </a:moveTo>
                <a:lnTo>
                  <a:pt x="118710" y="62476"/>
                </a:lnTo>
                <a:lnTo>
                  <a:pt x="112774" y="62476"/>
                </a:lnTo>
                <a:lnTo>
                  <a:pt x="112774" y="56542"/>
                </a:lnTo>
                <a:close/>
                <a:moveTo>
                  <a:pt x="124957" y="56542"/>
                </a:moveTo>
                <a:lnTo>
                  <a:pt x="124957" y="62476"/>
                </a:lnTo>
                <a:lnTo>
                  <a:pt x="119021" y="62476"/>
                </a:lnTo>
                <a:lnTo>
                  <a:pt x="119021" y="56542"/>
                </a:lnTo>
                <a:close/>
                <a:moveTo>
                  <a:pt x="131204" y="56542"/>
                </a:moveTo>
                <a:lnTo>
                  <a:pt x="131204" y="62476"/>
                </a:lnTo>
                <a:lnTo>
                  <a:pt x="125270" y="62476"/>
                </a:lnTo>
                <a:lnTo>
                  <a:pt x="125270" y="56542"/>
                </a:lnTo>
                <a:close/>
                <a:moveTo>
                  <a:pt x="137451" y="56542"/>
                </a:moveTo>
                <a:lnTo>
                  <a:pt x="137451" y="62476"/>
                </a:lnTo>
                <a:lnTo>
                  <a:pt x="131517" y="62476"/>
                </a:lnTo>
                <a:lnTo>
                  <a:pt x="131517" y="56542"/>
                </a:lnTo>
                <a:close/>
                <a:moveTo>
                  <a:pt x="143702" y="56542"/>
                </a:moveTo>
                <a:lnTo>
                  <a:pt x="143702" y="62476"/>
                </a:lnTo>
                <a:lnTo>
                  <a:pt x="137766" y="62476"/>
                </a:lnTo>
                <a:lnTo>
                  <a:pt x="137766" y="56542"/>
                </a:lnTo>
                <a:close/>
                <a:moveTo>
                  <a:pt x="149949" y="56542"/>
                </a:moveTo>
                <a:lnTo>
                  <a:pt x="149949" y="62476"/>
                </a:lnTo>
                <a:lnTo>
                  <a:pt x="144015" y="62476"/>
                </a:lnTo>
                <a:lnTo>
                  <a:pt x="144015" y="56542"/>
                </a:lnTo>
                <a:close/>
                <a:moveTo>
                  <a:pt x="156196" y="56542"/>
                </a:moveTo>
                <a:lnTo>
                  <a:pt x="156196" y="62476"/>
                </a:lnTo>
                <a:lnTo>
                  <a:pt x="150262" y="62476"/>
                </a:lnTo>
                <a:lnTo>
                  <a:pt x="150262" y="56542"/>
                </a:lnTo>
                <a:close/>
                <a:moveTo>
                  <a:pt x="162445" y="56542"/>
                </a:moveTo>
                <a:lnTo>
                  <a:pt x="162445" y="62476"/>
                </a:lnTo>
                <a:lnTo>
                  <a:pt x="156509" y="62476"/>
                </a:lnTo>
                <a:lnTo>
                  <a:pt x="156509" y="56542"/>
                </a:lnTo>
                <a:close/>
                <a:moveTo>
                  <a:pt x="168692" y="56542"/>
                </a:moveTo>
                <a:lnTo>
                  <a:pt x="168692" y="62476"/>
                </a:lnTo>
                <a:lnTo>
                  <a:pt x="162756" y="62476"/>
                </a:lnTo>
                <a:lnTo>
                  <a:pt x="162756" y="56542"/>
                </a:lnTo>
                <a:close/>
                <a:moveTo>
                  <a:pt x="174939" y="56542"/>
                </a:moveTo>
                <a:lnTo>
                  <a:pt x="174939" y="62476"/>
                </a:lnTo>
                <a:lnTo>
                  <a:pt x="169005" y="62476"/>
                </a:lnTo>
                <a:lnTo>
                  <a:pt x="169005" y="56542"/>
                </a:lnTo>
                <a:close/>
                <a:moveTo>
                  <a:pt x="181186" y="56542"/>
                </a:moveTo>
                <a:lnTo>
                  <a:pt x="181186" y="62476"/>
                </a:lnTo>
                <a:lnTo>
                  <a:pt x="175252" y="62476"/>
                </a:lnTo>
                <a:lnTo>
                  <a:pt x="175252" y="56542"/>
                </a:lnTo>
                <a:close/>
                <a:moveTo>
                  <a:pt x="187435" y="56542"/>
                </a:moveTo>
                <a:lnTo>
                  <a:pt x="187435" y="62476"/>
                </a:lnTo>
                <a:lnTo>
                  <a:pt x="181499" y="62476"/>
                </a:lnTo>
                <a:lnTo>
                  <a:pt x="181499" y="56542"/>
                </a:lnTo>
                <a:close/>
                <a:moveTo>
                  <a:pt x="193684" y="56542"/>
                </a:moveTo>
                <a:lnTo>
                  <a:pt x="193684" y="62476"/>
                </a:lnTo>
                <a:lnTo>
                  <a:pt x="187749" y="62476"/>
                </a:lnTo>
                <a:lnTo>
                  <a:pt x="187749" y="56542"/>
                </a:lnTo>
                <a:close/>
                <a:moveTo>
                  <a:pt x="199931" y="56542"/>
                </a:moveTo>
                <a:lnTo>
                  <a:pt x="199931" y="62476"/>
                </a:lnTo>
                <a:lnTo>
                  <a:pt x="193996" y="62476"/>
                </a:lnTo>
                <a:lnTo>
                  <a:pt x="193996" y="56542"/>
                </a:lnTo>
                <a:close/>
                <a:moveTo>
                  <a:pt x="206180" y="56542"/>
                </a:moveTo>
                <a:lnTo>
                  <a:pt x="206180" y="62476"/>
                </a:lnTo>
                <a:lnTo>
                  <a:pt x="200244" y="62476"/>
                </a:lnTo>
                <a:lnTo>
                  <a:pt x="200244" y="56542"/>
                </a:lnTo>
                <a:close/>
                <a:moveTo>
                  <a:pt x="212427" y="56542"/>
                </a:moveTo>
                <a:lnTo>
                  <a:pt x="212427" y="62476"/>
                </a:lnTo>
                <a:lnTo>
                  <a:pt x="206491" y="62476"/>
                </a:lnTo>
                <a:lnTo>
                  <a:pt x="206491" y="56542"/>
                </a:lnTo>
                <a:close/>
                <a:moveTo>
                  <a:pt x="218674" y="56542"/>
                </a:moveTo>
                <a:lnTo>
                  <a:pt x="218674" y="62476"/>
                </a:lnTo>
                <a:lnTo>
                  <a:pt x="212739" y="62476"/>
                </a:lnTo>
                <a:lnTo>
                  <a:pt x="212739" y="56542"/>
                </a:lnTo>
                <a:close/>
                <a:moveTo>
                  <a:pt x="224921" y="56542"/>
                </a:moveTo>
                <a:lnTo>
                  <a:pt x="224921" y="62476"/>
                </a:lnTo>
                <a:lnTo>
                  <a:pt x="218987" y="62476"/>
                </a:lnTo>
                <a:lnTo>
                  <a:pt x="218987" y="56542"/>
                </a:lnTo>
                <a:close/>
                <a:moveTo>
                  <a:pt x="231170" y="56542"/>
                </a:moveTo>
                <a:lnTo>
                  <a:pt x="231170" y="62476"/>
                </a:lnTo>
                <a:lnTo>
                  <a:pt x="225234" y="62476"/>
                </a:lnTo>
                <a:lnTo>
                  <a:pt x="225234" y="56542"/>
                </a:lnTo>
                <a:close/>
                <a:moveTo>
                  <a:pt x="237417" y="56542"/>
                </a:moveTo>
                <a:lnTo>
                  <a:pt x="237417" y="62476"/>
                </a:lnTo>
                <a:lnTo>
                  <a:pt x="231481" y="62476"/>
                </a:lnTo>
                <a:lnTo>
                  <a:pt x="231481" y="56542"/>
                </a:lnTo>
                <a:close/>
                <a:moveTo>
                  <a:pt x="243664" y="56542"/>
                </a:moveTo>
                <a:lnTo>
                  <a:pt x="243664" y="62476"/>
                </a:lnTo>
                <a:lnTo>
                  <a:pt x="237729" y="62476"/>
                </a:lnTo>
                <a:lnTo>
                  <a:pt x="237729" y="56542"/>
                </a:lnTo>
                <a:close/>
                <a:moveTo>
                  <a:pt x="249911" y="56542"/>
                </a:moveTo>
                <a:lnTo>
                  <a:pt x="249911" y="62476"/>
                </a:lnTo>
                <a:lnTo>
                  <a:pt x="243977" y="62476"/>
                </a:lnTo>
                <a:lnTo>
                  <a:pt x="243977" y="56542"/>
                </a:lnTo>
                <a:close/>
                <a:moveTo>
                  <a:pt x="256161" y="56542"/>
                </a:moveTo>
                <a:lnTo>
                  <a:pt x="256161" y="62476"/>
                </a:lnTo>
                <a:lnTo>
                  <a:pt x="250225" y="62476"/>
                </a:lnTo>
                <a:lnTo>
                  <a:pt x="250225" y="56542"/>
                </a:lnTo>
                <a:close/>
                <a:moveTo>
                  <a:pt x="262409" y="56542"/>
                </a:moveTo>
                <a:lnTo>
                  <a:pt x="262409" y="62476"/>
                </a:lnTo>
                <a:lnTo>
                  <a:pt x="256474" y="62476"/>
                </a:lnTo>
                <a:lnTo>
                  <a:pt x="256474" y="56542"/>
                </a:lnTo>
                <a:close/>
                <a:moveTo>
                  <a:pt x="268656" y="56542"/>
                </a:moveTo>
                <a:lnTo>
                  <a:pt x="268656" y="62476"/>
                </a:lnTo>
                <a:lnTo>
                  <a:pt x="262721" y="62476"/>
                </a:lnTo>
                <a:lnTo>
                  <a:pt x="262721" y="56542"/>
                </a:lnTo>
                <a:close/>
                <a:moveTo>
                  <a:pt x="274904" y="56542"/>
                </a:moveTo>
                <a:lnTo>
                  <a:pt x="274904" y="62476"/>
                </a:lnTo>
                <a:lnTo>
                  <a:pt x="268968" y="62476"/>
                </a:lnTo>
                <a:lnTo>
                  <a:pt x="268968" y="56542"/>
                </a:lnTo>
                <a:close/>
                <a:moveTo>
                  <a:pt x="6251" y="62789"/>
                </a:moveTo>
                <a:lnTo>
                  <a:pt x="6251" y="68725"/>
                </a:lnTo>
                <a:lnTo>
                  <a:pt x="315" y="68725"/>
                </a:lnTo>
                <a:lnTo>
                  <a:pt x="315" y="62789"/>
                </a:lnTo>
                <a:close/>
                <a:moveTo>
                  <a:pt x="12498" y="62789"/>
                </a:moveTo>
                <a:lnTo>
                  <a:pt x="12498" y="68725"/>
                </a:lnTo>
                <a:lnTo>
                  <a:pt x="6562" y="68725"/>
                </a:lnTo>
                <a:lnTo>
                  <a:pt x="6562" y="62789"/>
                </a:lnTo>
                <a:close/>
                <a:moveTo>
                  <a:pt x="18745" y="62789"/>
                </a:moveTo>
                <a:lnTo>
                  <a:pt x="18745" y="68725"/>
                </a:lnTo>
                <a:lnTo>
                  <a:pt x="12810" y="68725"/>
                </a:lnTo>
                <a:lnTo>
                  <a:pt x="12810" y="62789"/>
                </a:lnTo>
                <a:close/>
                <a:moveTo>
                  <a:pt x="24992" y="62789"/>
                </a:moveTo>
                <a:lnTo>
                  <a:pt x="24992" y="68725"/>
                </a:lnTo>
                <a:lnTo>
                  <a:pt x="19058" y="68725"/>
                </a:lnTo>
                <a:lnTo>
                  <a:pt x="19058" y="62789"/>
                </a:lnTo>
                <a:close/>
                <a:moveTo>
                  <a:pt x="31242" y="62789"/>
                </a:moveTo>
                <a:lnTo>
                  <a:pt x="31242" y="68725"/>
                </a:lnTo>
                <a:lnTo>
                  <a:pt x="25305" y="68725"/>
                </a:lnTo>
                <a:lnTo>
                  <a:pt x="25305" y="62789"/>
                </a:lnTo>
                <a:close/>
                <a:moveTo>
                  <a:pt x="37489" y="62789"/>
                </a:moveTo>
                <a:lnTo>
                  <a:pt x="37489" y="68725"/>
                </a:lnTo>
                <a:lnTo>
                  <a:pt x="31553" y="68725"/>
                </a:lnTo>
                <a:lnTo>
                  <a:pt x="31553" y="62789"/>
                </a:lnTo>
                <a:close/>
                <a:moveTo>
                  <a:pt x="43737" y="62789"/>
                </a:moveTo>
                <a:lnTo>
                  <a:pt x="43737" y="68725"/>
                </a:lnTo>
                <a:lnTo>
                  <a:pt x="37802" y="68725"/>
                </a:lnTo>
                <a:lnTo>
                  <a:pt x="37802" y="62789"/>
                </a:lnTo>
                <a:close/>
                <a:moveTo>
                  <a:pt x="49985" y="62789"/>
                </a:moveTo>
                <a:lnTo>
                  <a:pt x="49985" y="68725"/>
                </a:lnTo>
                <a:lnTo>
                  <a:pt x="44049" y="68725"/>
                </a:lnTo>
                <a:lnTo>
                  <a:pt x="44049" y="62789"/>
                </a:lnTo>
                <a:close/>
                <a:moveTo>
                  <a:pt x="56232" y="62789"/>
                </a:moveTo>
                <a:lnTo>
                  <a:pt x="56232" y="68725"/>
                </a:lnTo>
                <a:lnTo>
                  <a:pt x="50296" y="68725"/>
                </a:lnTo>
                <a:lnTo>
                  <a:pt x="50296" y="62789"/>
                </a:lnTo>
                <a:close/>
                <a:moveTo>
                  <a:pt x="62480" y="62789"/>
                </a:moveTo>
                <a:lnTo>
                  <a:pt x="62480" y="68725"/>
                </a:lnTo>
                <a:lnTo>
                  <a:pt x="56545" y="68725"/>
                </a:lnTo>
                <a:lnTo>
                  <a:pt x="56545" y="62789"/>
                </a:lnTo>
                <a:close/>
                <a:moveTo>
                  <a:pt x="68727" y="62789"/>
                </a:moveTo>
                <a:lnTo>
                  <a:pt x="68727" y="68725"/>
                </a:lnTo>
                <a:lnTo>
                  <a:pt x="62792" y="68725"/>
                </a:lnTo>
                <a:lnTo>
                  <a:pt x="62792" y="62789"/>
                </a:lnTo>
                <a:close/>
                <a:moveTo>
                  <a:pt x="74975" y="62789"/>
                </a:moveTo>
                <a:lnTo>
                  <a:pt x="74975" y="68725"/>
                </a:lnTo>
                <a:lnTo>
                  <a:pt x="69039" y="68725"/>
                </a:lnTo>
                <a:lnTo>
                  <a:pt x="69039" y="62789"/>
                </a:lnTo>
                <a:close/>
                <a:moveTo>
                  <a:pt x="81223" y="62789"/>
                </a:moveTo>
                <a:lnTo>
                  <a:pt x="81223" y="68725"/>
                </a:lnTo>
                <a:lnTo>
                  <a:pt x="75286" y="68725"/>
                </a:lnTo>
                <a:lnTo>
                  <a:pt x="75286" y="62789"/>
                </a:lnTo>
                <a:close/>
                <a:moveTo>
                  <a:pt x="87470" y="62789"/>
                </a:moveTo>
                <a:lnTo>
                  <a:pt x="87470" y="68725"/>
                </a:lnTo>
                <a:lnTo>
                  <a:pt x="81535" y="68725"/>
                </a:lnTo>
                <a:lnTo>
                  <a:pt x="81535" y="62789"/>
                </a:lnTo>
                <a:close/>
                <a:moveTo>
                  <a:pt x="93718" y="62789"/>
                </a:moveTo>
                <a:lnTo>
                  <a:pt x="93718" y="68725"/>
                </a:lnTo>
                <a:lnTo>
                  <a:pt x="87784" y="68725"/>
                </a:lnTo>
                <a:lnTo>
                  <a:pt x="87784" y="62789"/>
                </a:lnTo>
                <a:close/>
                <a:moveTo>
                  <a:pt x="99967" y="62789"/>
                </a:moveTo>
                <a:lnTo>
                  <a:pt x="99967" y="68725"/>
                </a:lnTo>
                <a:lnTo>
                  <a:pt x="94031" y="68725"/>
                </a:lnTo>
                <a:lnTo>
                  <a:pt x="94031" y="62789"/>
                </a:lnTo>
                <a:close/>
                <a:moveTo>
                  <a:pt x="106214" y="62789"/>
                </a:moveTo>
                <a:lnTo>
                  <a:pt x="106214" y="68725"/>
                </a:lnTo>
                <a:lnTo>
                  <a:pt x="100278" y="68725"/>
                </a:lnTo>
                <a:lnTo>
                  <a:pt x="100278" y="62789"/>
                </a:lnTo>
                <a:close/>
                <a:moveTo>
                  <a:pt x="112461" y="62789"/>
                </a:moveTo>
                <a:lnTo>
                  <a:pt x="112461" y="68725"/>
                </a:lnTo>
                <a:lnTo>
                  <a:pt x="106527" y="68725"/>
                </a:lnTo>
                <a:lnTo>
                  <a:pt x="106527" y="62789"/>
                </a:lnTo>
                <a:close/>
                <a:moveTo>
                  <a:pt x="118710" y="62789"/>
                </a:moveTo>
                <a:lnTo>
                  <a:pt x="118710" y="68725"/>
                </a:lnTo>
                <a:lnTo>
                  <a:pt x="112774" y="68725"/>
                </a:lnTo>
                <a:lnTo>
                  <a:pt x="112774" y="62789"/>
                </a:lnTo>
                <a:close/>
                <a:moveTo>
                  <a:pt x="124957" y="62789"/>
                </a:moveTo>
                <a:lnTo>
                  <a:pt x="124957" y="68725"/>
                </a:lnTo>
                <a:lnTo>
                  <a:pt x="119021" y="68725"/>
                </a:lnTo>
                <a:lnTo>
                  <a:pt x="119021" y="62789"/>
                </a:lnTo>
                <a:close/>
                <a:moveTo>
                  <a:pt x="131204" y="62789"/>
                </a:moveTo>
                <a:lnTo>
                  <a:pt x="131204" y="68725"/>
                </a:lnTo>
                <a:lnTo>
                  <a:pt x="125270" y="68725"/>
                </a:lnTo>
                <a:lnTo>
                  <a:pt x="125270" y="62789"/>
                </a:lnTo>
                <a:close/>
                <a:moveTo>
                  <a:pt x="137451" y="62789"/>
                </a:moveTo>
                <a:lnTo>
                  <a:pt x="137451" y="68725"/>
                </a:lnTo>
                <a:lnTo>
                  <a:pt x="131517" y="68725"/>
                </a:lnTo>
                <a:lnTo>
                  <a:pt x="131517" y="62789"/>
                </a:lnTo>
                <a:close/>
                <a:moveTo>
                  <a:pt x="143702" y="62789"/>
                </a:moveTo>
                <a:lnTo>
                  <a:pt x="143702" y="68725"/>
                </a:lnTo>
                <a:lnTo>
                  <a:pt x="137766" y="68725"/>
                </a:lnTo>
                <a:lnTo>
                  <a:pt x="137766" y="62789"/>
                </a:lnTo>
                <a:close/>
                <a:moveTo>
                  <a:pt x="149949" y="62789"/>
                </a:moveTo>
                <a:lnTo>
                  <a:pt x="149949" y="68725"/>
                </a:lnTo>
                <a:lnTo>
                  <a:pt x="144015" y="68725"/>
                </a:lnTo>
                <a:lnTo>
                  <a:pt x="144015" y="62789"/>
                </a:lnTo>
                <a:close/>
                <a:moveTo>
                  <a:pt x="156196" y="62789"/>
                </a:moveTo>
                <a:lnTo>
                  <a:pt x="156196" y="68725"/>
                </a:lnTo>
                <a:lnTo>
                  <a:pt x="150262" y="68725"/>
                </a:lnTo>
                <a:lnTo>
                  <a:pt x="150262" y="62789"/>
                </a:lnTo>
                <a:close/>
                <a:moveTo>
                  <a:pt x="162445" y="62789"/>
                </a:moveTo>
                <a:lnTo>
                  <a:pt x="162445" y="68725"/>
                </a:lnTo>
                <a:lnTo>
                  <a:pt x="156509" y="68725"/>
                </a:lnTo>
                <a:lnTo>
                  <a:pt x="156509" y="62789"/>
                </a:lnTo>
                <a:close/>
                <a:moveTo>
                  <a:pt x="168692" y="62789"/>
                </a:moveTo>
                <a:lnTo>
                  <a:pt x="168692" y="68725"/>
                </a:lnTo>
                <a:lnTo>
                  <a:pt x="162756" y="68725"/>
                </a:lnTo>
                <a:lnTo>
                  <a:pt x="162756" y="62789"/>
                </a:lnTo>
                <a:close/>
                <a:moveTo>
                  <a:pt x="174939" y="62789"/>
                </a:moveTo>
                <a:lnTo>
                  <a:pt x="174939" y="68725"/>
                </a:lnTo>
                <a:lnTo>
                  <a:pt x="169005" y="68725"/>
                </a:lnTo>
                <a:lnTo>
                  <a:pt x="169005" y="62789"/>
                </a:lnTo>
                <a:close/>
                <a:moveTo>
                  <a:pt x="181186" y="62789"/>
                </a:moveTo>
                <a:lnTo>
                  <a:pt x="181186" y="68725"/>
                </a:lnTo>
                <a:lnTo>
                  <a:pt x="175252" y="68725"/>
                </a:lnTo>
                <a:lnTo>
                  <a:pt x="175252" y="62789"/>
                </a:lnTo>
                <a:close/>
                <a:moveTo>
                  <a:pt x="187435" y="62789"/>
                </a:moveTo>
                <a:lnTo>
                  <a:pt x="187435" y="68725"/>
                </a:lnTo>
                <a:lnTo>
                  <a:pt x="181499" y="68725"/>
                </a:lnTo>
                <a:lnTo>
                  <a:pt x="181499" y="62789"/>
                </a:lnTo>
                <a:close/>
                <a:moveTo>
                  <a:pt x="193684" y="62789"/>
                </a:moveTo>
                <a:lnTo>
                  <a:pt x="193684" y="68725"/>
                </a:lnTo>
                <a:lnTo>
                  <a:pt x="187749" y="68725"/>
                </a:lnTo>
                <a:lnTo>
                  <a:pt x="187749" y="62789"/>
                </a:lnTo>
                <a:close/>
                <a:moveTo>
                  <a:pt x="199931" y="62789"/>
                </a:moveTo>
                <a:lnTo>
                  <a:pt x="199931" y="68725"/>
                </a:lnTo>
                <a:lnTo>
                  <a:pt x="193996" y="68725"/>
                </a:lnTo>
                <a:lnTo>
                  <a:pt x="193996" y="62789"/>
                </a:lnTo>
                <a:close/>
                <a:moveTo>
                  <a:pt x="206180" y="62789"/>
                </a:moveTo>
                <a:lnTo>
                  <a:pt x="206180" y="68725"/>
                </a:lnTo>
                <a:lnTo>
                  <a:pt x="200244" y="68725"/>
                </a:lnTo>
                <a:lnTo>
                  <a:pt x="200244" y="62789"/>
                </a:lnTo>
                <a:close/>
                <a:moveTo>
                  <a:pt x="212427" y="62789"/>
                </a:moveTo>
                <a:lnTo>
                  <a:pt x="212427" y="68725"/>
                </a:lnTo>
                <a:lnTo>
                  <a:pt x="206491" y="68725"/>
                </a:lnTo>
                <a:lnTo>
                  <a:pt x="206491" y="62789"/>
                </a:lnTo>
                <a:close/>
                <a:moveTo>
                  <a:pt x="218674" y="62789"/>
                </a:moveTo>
                <a:lnTo>
                  <a:pt x="218674" y="68725"/>
                </a:lnTo>
                <a:lnTo>
                  <a:pt x="212739" y="68725"/>
                </a:lnTo>
                <a:lnTo>
                  <a:pt x="212739" y="62789"/>
                </a:lnTo>
                <a:close/>
                <a:moveTo>
                  <a:pt x="224921" y="62789"/>
                </a:moveTo>
                <a:lnTo>
                  <a:pt x="224921" y="68725"/>
                </a:lnTo>
                <a:lnTo>
                  <a:pt x="218987" y="68725"/>
                </a:lnTo>
                <a:lnTo>
                  <a:pt x="218987" y="62789"/>
                </a:lnTo>
                <a:close/>
                <a:moveTo>
                  <a:pt x="231170" y="62789"/>
                </a:moveTo>
                <a:lnTo>
                  <a:pt x="231170" y="68725"/>
                </a:lnTo>
                <a:lnTo>
                  <a:pt x="225234" y="68725"/>
                </a:lnTo>
                <a:lnTo>
                  <a:pt x="225234" y="62789"/>
                </a:lnTo>
                <a:close/>
                <a:moveTo>
                  <a:pt x="237417" y="62789"/>
                </a:moveTo>
                <a:lnTo>
                  <a:pt x="237417" y="68725"/>
                </a:lnTo>
                <a:lnTo>
                  <a:pt x="231481" y="68725"/>
                </a:lnTo>
                <a:lnTo>
                  <a:pt x="231481" y="62789"/>
                </a:lnTo>
                <a:close/>
                <a:moveTo>
                  <a:pt x="243664" y="62789"/>
                </a:moveTo>
                <a:lnTo>
                  <a:pt x="243664" y="68725"/>
                </a:lnTo>
                <a:lnTo>
                  <a:pt x="237729" y="68725"/>
                </a:lnTo>
                <a:lnTo>
                  <a:pt x="237729" y="62789"/>
                </a:lnTo>
                <a:close/>
                <a:moveTo>
                  <a:pt x="249911" y="62789"/>
                </a:moveTo>
                <a:lnTo>
                  <a:pt x="249911" y="68725"/>
                </a:lnTo>
                <a:lnTo>
                  <a:pt x="243977" y="68725"/>
                </a:lnTo>
                <a:lnTo>
                  <a:pt x="243977" y="62789"/>
                </a:lnTo>
                <a:close/>
                <a:moveTo>
                  <a:pt x="256161" y="62789"/>
                </a:moveTo>
                <a:lnTo>
                  <a:pt x="256161" y="68725"/>
                </a:lnTo>
                <a:lnTo>
                  <a:pt x="250225" y="68725"/>
                </a:lnTo>
                <a:lnTo>
                  <a:pt x="250225" y="62789"/>
                </a:lnTo>
                <a:close/>
                <a:moveTo>
                  <a:pt x="262409" y="62789"/>
                </a:moveTo>
                <a:lnTo>
                  <a:pt x="262409" y="68725"/>
                </a:lnTo>
                <a:lnTo>
                  <a:pt x="256474" y="68725"/>
                </a:lnTo>
                <a:lnTo>
                  <a:pt x="256474" y="62789"/>
                </a:lnTo>
                <a:close/>
                <a:moveTo>
                  <a:pt x="268656" y="62789"/>
                </a:moveTo>
                <a:lnTo>
                  <a:pt x="268656" y="68725"/>
                </a:lnTo>
                <a:lnTo>
                  <a:pt x="262721" y="68725"/>
                </a:lnTo>
                <a:lnTo>
                  <a:pt x="262721" y="62789"/>
                </a:lnTo>
                <a:close/>
                <a:moveTo>
                  <a:pt x="274904" y="62789"/>
                </a:moveTo>
                <a:lnTo>
                  <a:pt x="274904" y="68725"/>
                </a:lnTo>
                <a:lnTo>
                  <a:pt x="268968" y="68725"/>
                </a:lnTo>
                <a:lnTo>
                  <a:pt x="268968" y="62789"/>
                </a:lnTo>
                <a:close/>
                <a:moveTo>
                  <a:pt x="6251" y="69036"/>
                </a:moveTo>
                <a:lnTo>
                  <a:pt x="6251" y="74972"/>
                </a:lnTo>
                <a:lnTo>
                  <a:pt x="315" y="74972"/>
                </a:lnTo>
                <a:lnTo>
                  <a:pt x="315" y="69036"/>
                </a:lnTo>
                <a:close/>
                <a:moveTo>
                  <a:pt x="12498" y="69036"/>
                </a:moveTo>
                <a:lnTo>
                  <a:pt x="12498" y="74972"/>
                </a:lnTo>
                <a:lnTo>
                  <a:pt x="6562" y="74972"/>
                </a:lnTo>
                <a:lnTo>
                  <a:pt x="6562" y="69036"/>
                </a:lnTo>
                <a:close/>
                <a:moveTo>
                  <a:pt x="18745" y="69036"/>
                </a:moveTo>
                <a:lnTo>
                  <a:pt x="18745" y="74972"/>
                </a:lnTo>
                <a:lnTo>
                  <a:pt x="12810" y="74972"/>
                </a:lnTo>
                <a:lnTo>
                  <a:pt x="12810" y="69036"/>
                </a:lnTo>
                <a:close/>
                <a:moveTo>
                  <a:pt x="24992" y="69036"/>
                </a:moveTo>
                <a:lnTo>
                  <a:pt x="24992" y="74972"/>
                </a:lnTo>
                <a:lnTo>
                  <a:pt x="19058" y="74972"/>
                </a:lnTo>
                <a:lnTo>
                  <a:pt x="19058" y="69036"/>
                </a:lnTo>
                <a:close/>
                <a:moveTo>
                  <a:pt x="31242" y="69036"/>
                </a:moveTo>
                <a:lnTo>
                  <a:pt x="31242" y="74972"/>
                </a:lnTo>
                <a:lnTo>
                  <a:pt x="25305" y="74972"/>
                </a:lnTo>
                <a:lnTo>
                  <a:pt x="25305" y="69036"/>
                </a:lnTo>
                <a:close/>
                <a:moveTo>
                  <a:pt x="37489" y="69036"/>
                </a:moveTo>
                <a:lnTo>
                  <a:pt x="37489" y="74972"/>
                </a:lnTo>
                <a:lnTo>
                  <a:pt x="31553" y="74972"/>
                </a:lnTo>
                <a:lnTo>
                  <a:pt x="31553" y="69036"/>
                </a:lnTo>
                <a:close/>
                <a:moveTo>
                  <a:pt x="43737" y="69036"/>
                </a:moveTo>
                <a:lnTo>
                  <a:pt x="43737" y="74972"/>
                </a:lnTo>
                <a:lnTo>
                  <a:pt x="37802" y="74972"/>
                </a:lnTo>
                <a:lnTo>
                  <a:pt x="37802" y="69036"/>
                </a:lnTo>
                <a:close/>
                <a:moveTo>
                  <a:pt x="49985" y="69036"/>
                </a:moveTo>
                <a:lnTo>
                  <a:pt x="49985" y="74972"/>
                </a:lnTo>
                <a:lnTo>
                  <a:pt x="44049" y="74972"/>
                </a:lnTo>
                <a:lnTo>
                  <a:pt x="44049" y="69036"/>
                </a:lnTo>
                <a:close/>
                <a:moveTo>
                  <a:pt x="56232" y="69036"/>
                </a:moveTo>
                <a:lnTo>
                  <a:pt x="56232" y="74972"/>
                </a:lnTo>
                <a:lnTo>
                  <a:pt x="50296" y="74972"/>
                </a:lnTo>
                <a:lnTo>
                  <a:pt x="50296" y="69036"/>
                </a:lnTo>
                <a:close/>
                <a:moveTo>
                  <a:pt x="62480" y="69036"/>
                </a:moveTo>
                <a:lnTo>
                  <a:pt x="62480" y="74972"/>
                </a:lnTo>
                <a:lnTo>
                  <a:pt x="56545" y="74972"/>
                </a:lnTo>
                <a:lnTo>
                  <a:pt x="56545" y="69036"/>
                </a:lnTo>
                <a:close/>
                <a:moveTo>
                  <a:pt x="68727" y="69036"/>
                </a:moveTo>
                <a:lnTo>
                  <a:pt x="68727" y="74972"/>
                </a:lnTo>
                <a:lnTo>
                  <a:pt x="62792" y="74972"/>
                </a:lnTo>
                <a:lnTo>
                  <a:pt x="62792" y="69036"/>
                </a:lnTo>
                <a:close/>
                <a:moveTo>
                  <a:pt x="74975" y="69036"/>
                </a:moveTo>
                <a:lnTo>
                  <a:pt x="74975" y="74972"/>
                </a:lnTo>
                <a:lnTo>
                  <a:pt x="69039" y="74972"/>
                </a:lnTo>
                <a:lnTo>
                  <a:pt x="69039" y="69036"/>
                </a:lnTo>
                <a:close/>
                <a:moveTo>
                  <a:pt x="81223" y="69036"/>
                </a:moveTo>
                <a:lnTo>
                  <a:pt x="81223" y="74972"/>
                </a:lnTo>
                <a:lnTo>
                  <a:pt x="75286" y="74972"/>
                </a:lnTo>
                <a:lnTo>
                  <a:pt x="75286" y="69036"/>
                </a:lnTo>
                <a:close/>
                <a:moveTo>
                  <a:pt x="87470" y="69036"/>
                </a:moveTo>
                <a:lnTo>
                  <a:pt x="87470" y="74972"/>
                </a:lnTo>
                <a:lnTo>
                  <a:pt x="81535" y="74972"/>
                </a:lnTo>
                <a:lnTo>
                  <a:pt x="81535" y="69036"/>
                </a:lnTo>
                <a:close/>
                <a:moveTo>
                  <a:pt x="93718" y="69036"/>
                </a:moveTo>
                <a:lnTo>
                  <a:pt x="93718" y="74972"/>
                </a:lnTo>
                <a:lnTo>
                  <a:pt x="87784" y="74972"/>
                </a:lnTo>
                <a:lnTo>
                  <a:pt x="87784" y="69036"/>
                </a:lnTo>
                <a:close/>
                <a:moveTo>
                  <a:pt x="99967" y="69036"/>
                </a:moveTo>
                <a:lnTo>
                  <a:pt x="99967" y="74972"/>
                </a:lnTo>
                <a:lnTo>
                  <a:pt x="94031" y="74972"/>
                </a:lnTo>
                <a:lnTo>
                  <a:pt x="94031" y="69036"/>
                </a:lnTo>
                <a:close/>
                <a:moveTo>
                  <a:pt x="106214" y="69036"/>
                </a:moveTo>
                <a:lnTo>
                  <a:pt x="106214" y="74972"/>
                </a:lnTo>
                <a:lnTo>
                  <a:pt x="100278" y="74972"/>
                </a:lnTo>
                <a:lnTo>
                  <a:pt x="100278" y="69036"/>
                </a:lnTo>
                <a:close/>
                <a:moveTo>
                  <a:pt x="112461" y="69036"/>
                </a:moveTo>
                <a:lnTo>
                  <a:pt x="112461" y="74972"/>
                </a:lnTo>
                <a:lnTo>
                  <a:pt x="106527" y="74972"/>
                </a:lnTo>
                <a:lnTo>
                  <a:pt x="106527" y="69036"/>
                </a:lnTo>
                <a:close/>
                <a:moveTo>
                  <a:pt x="118710" y="69036"/>
                </a:moveTo>
                <a:lnTo>
                  <a:pt x="118710" y="74972"/>
                </a:lnTo>
                <a:lnTo>
                  <a:pt x="112774" y="74972"/>
                </a:lnTo>
                <a:lnTo>
                  <a:pt x="112774" y="69036"/>
                </a:lnTo>
                <a:close/>
                <a:moveTo>
                  <a:pt x="124957" y="69036"/>
                </a:moveTo>
                <a:lnTo>
                  <a:pt x="124957" y="74972"/>
                </a:lnTo>
                <a:lnTo>
                  <a:pt x="119021" y="74972"/>
                </a:lnTo>
                <a:lnTo>
                  <a:pt x="119021" y="69036"/>
                </a:lnTo>
                <a:close/>
                <a:moveTo>
                  <a:pt x="131204" y="69036"/>
                </a:moveTo>
                <a:lnTo>
                  <a:pt x="131204" y="74972"/>
                </a:lnTo>
                <a:lnTo>
                  <a:pt x="125270" y="74972"/>
                </a:lnTo>
                <a:lnTo>
                  <a:pt x="125270" y="69036"/>
                </a:lnTo>
                <a:close/>
                <a:moveTo>
                  <a:pt x="137451" y="69036"/>
                </a:moveTo>
                <a:lnTo>
                  <a:pt x="137451" y="74972"/>
                </a:lnTo>
                <a:lnTo>
                  <a:pt x="131517" y="74972"/>
                </a:lnTo>
                <a:lnTo>
                  <a:pt x="131517" y="69036"/>
                </a:lnTo>
                <a:close/>
                <a:moveTo>
                  <a:pt x="143702" y="69036"/>
                </a:moveTo>
                <a:lnTo>
                  <a:pt x="143702" y="74972"/>
                </a:lnTo>
                <a:lnTo>
                  <a:pt x="137766" y="74972"/>
                </a:lnTo>
                <a:lnTo>
                  <a:pt x="137766" y="69036"/>
                </a:lnTo>
                <a:close/>
                <a:moveTo>
                  <a:pt x="149949" y="69036"/>
                </a:moveTo>
                <a:lnTo>
                  <a:pt x="149949" y="74972"/>
                </a:lnTo>
                <a:lnTo>
                  <a:pt x="144015" y="74972"/>
                </a:lnTo>
                <a:lnTo>
                  <a:pt x="144015" y="69036"/>
                </a:lnTo>
                <a:close/>
                <a:moveTo>
                  <a:pt x="156196" y="69036"/>
                </a:moveTo>
                <a:lnTo>
                  <a:pt x="156196" y="74972"/>
                </a:lnTo>
                <a:lnTo>
                  <a:pt x="150262" y="74972"/>
                </a:lnTo>
                <a:lnTo>
                  <a:pt x="150262" y="69036"/>
                </a:lnTo>
                <a:close/>
                <a:moveTo>
                  <a:pt x="162445" y="69036"/>
                </a:moveTo>
                <a:lnTo>
                  <a:pt x="162445" y="74972"/>
                </a:lnTo>
                <a:lnTo>
                  <a:pt x="156509" y="74972"/>
                </a:lnTo>
                <a:lnTo>
                  <a:pt x="156509" y="69036"/>
                </a:lnTo>
                <a:close/>
                <a:moveTo>
                  <a:pt x="168692" y="69036"/>
                </a:moveTo>
                <a:lnTo>
                  <a:pt x="168692" y="74972"/>
                </a:lnTo>
                <a:lnTo>
                  <a:pt x="162756" y="74972"/>
                </a:lnTo>
                <a:lnTo>
                  <a:pt x="162756" y="69036"/>
                </a:lnTo>
                <a:close/>
                <a:moveTo>
                  <a:pt x="174939" y="69036"/>
                </a:moveTo>
                <a:lnTo>
                  <a:pt x="174939" y="74972"/>
                </a:lnTo>
                <a:lnTo>
                  <a:pt x="169005" y="74972"/>
                </a:lnTo>
                <a:lnTo>
                  <a:pt x="169005" y="69036"/>
                </a:lnTo>
                <a:close/>
                <a:moveTo>
                  <a:pt x="181186" y="69036"/>
                </a:moveTo>
                <a:lnTo>
                  <a:pt x="181186" y="74972"/>
                </a:lnTo>
                <a:lnTo>
                  <a:pt x="175252" y="74972"/>
                </a:lnTo>
                <a:lnTo>
                  <a:pt x="175252" y="69036"/>
                </a:lnTo>
                <a:close/>
                <a:moveTo>
                  <a:pt x="187435" y="69036"/>
                </a:moveTo>
                <a:lnTo>
                  <a:pt x="187435" y="74972"/>
                </a:lnTo>
                <a:lnTo>
                  <a:pt x="181499" y="74972"/>
                </a:lnTo>
                <a:lnTo>
                  <a:pt x="181499" y="69036"/>
                </a:lnTo>
                <a:close/>
                <a:moveTo>
                  <a:pt x="193684" y="69036"/>
                </a:moveTo>
                <a:lnTo>
                  <a:pt x="193684" y="74972"/>
                </a:lnTo>
                <a:lnTo>
                  <a:pt x="187749" y="74972"/>
                </a:lnTo>
                <a:lnTo>
                  <a:pt x="187749" y="69036"/>
                </a:lnTo>
                <a:close/>
                <a:moveTo>
                  <a:pt x="199931" y="69036"/>
                </a:moveTo>
                <a:lnTo>
                  <a:pt x="199931" y="74972"/>
                </a:lnTo>
                <a:lnTo>
                  <a:pt x="193996" y="74972"/>
                </a:lnTo>
                <a:lnTo>
                  <a:pt x="193996" y="69036"/>
                </a:lnTo>
                <a:close/>
                <a:moveTo>
                  <a:pt x="206180" y="69036"/>
                </a:moveTo>
                <a:lnTo>
                  <a:pt x="206180" y="74972"/>
                </a:lnTo>
                <a:lnTo>
                  <a:pt x="200244" y="74972"/>
                </a:lnTo>
                <a:lnTo>
                  <a:pt x="200244" y="69036"/>
                </a:lnTo>
                <a:close/>
                <a:moveTo>
                  <a:pt x="212427" y="69036"/>
                </a:moveTo>
                <a:lnTo>
                  <a:pt x="212427" y="74972"/>
                </a:lnTo>
                <a:lnTo>
                  <a:pt x="206491" y="74972"/>
                </a:lnTo>
                <a:lnTo>
                  <a:pt x="206491" y="69036"/>
                </a:lnTo>
                <a:close/>
                <a:moveTo>
                  <a:pt x="218674" y="69036"/>
                </a:moveTo>
                <a:lnTo>
                  <a:pt x="218674" y="74972"/>
                </a:lnTo>
                <a:lnTo>
                  <a:pt x="212739" y="74972"/>
                </a:lnTo>
                <a:lnTo>
                  <a:pt x="212739" y="69036"/>
                </a:lnTo>
                <a:close/>
                <a:moveTo>
                  <a:pt x="224921" y="69036"/>
                </a:moveTo>
                <a:lnTo>
                  <a:pt x="224921" y="74972"/>
                </a:lnTo>
                <a:lnTo>
                  <a:pt x="218987" y="74972"/>
                </a:lnTo>
                <a:lnTo>
                  <a:pt x="218987" y="69036"/>
                </a:lnTo>
                <a:close/>
                <a:moveTo>
                  <a:pt x="231170" y="69036"/>
                </a:moveTo>
                <a:lnTo>
                  <a:pt x="231170" y="74972"/>
                </a:lnTo>
                <a:lnTo>
                  <a:pt x="225234" y="74972"/>
                </a:lnTo>
                <a:lnTo>
                  <a:pt x="225234" y="69036"/>
                </a:lnTo>
                <a:close/>
                <a:moveTo>
                  <a:pt x="237417" y="69036"/>
                </a:moveTo>
                <a:lnTo>
                  <a:pt x="237417" y="74972"/>
                </a:lnTo>
                <a:lnTo>
                  <a:pt x="231481" y="74972"/>
                </a:lnTo>
                <a:lnTo>
                  <a:pt x="231481" y="69036"/>
                </a:lnTo>
                <a:close/>
                <a:moveTo>
                  <a:pt x="243664" y="69036"/>
                </a:moveTo>
                <a:lnTo>
                  <a:pt x="243664" y="74972"/>
                </a:lnTo>
                <a:lnTo>
                  <a:pt x="237729" y="74972"/>
                </a:lnTo>
                <a:lnTo>
                  <a:pt x="237729" y="69036"/>
                </a:lnTo>
                <a:close/>
                <a:moveTo>
                  <a:pt x="249911" y="69036"/>
                </a:moveTo>
                <a:lnTo>
                  <a:pt x="249911" y="74972"/>
                </a:lnTo>
                <a:lnTo>
                  <a:pt x="243977" y="74972"/>
                </a:lnTo>
                <a:lnTo>
                  <a:pt x="243977" y="69036"/>
                </a:lnTo>
                <a:close/>
                <a:moveTo>
                  <a:pt x="256161" y="69036"/>
                </a:moveTo>
                <a:lnTo>
                  <a:pt x="256161" y="74972"/>
                </a:lnTo>
                <a:lnTo>
                  <a:pt x="250225" y="74972"/>
                </a:lnTo>
                <a:lnTo>
                  <a:pt x="250225" y="69036"/>
                </a:lnTo>
                <a:close/>
                <a:moveTo>
                  <a:pt x="262409" y="69036"/>
                </a:moveTo>
                <a:lnTo>
                  <a:pt x="262409" y="74972"/>
                </a:lnTo>
                <a:lnTo>
                  <a:pt x="256474" y="74972"/>
                </a:lnTo>
                <a:lnTo>
                  <a:pt x="256474" y="69036"/>
                </a:lnTo>
                <a:close/>
                <a:moveTo>
                  <a:pt x="268656" y="69036"/>
                </a:moveTo>
                <a:lnTo>
                  <a:pt x="268656" y="74972"/>
                </a:lnTo>
                <a:lnTo>
                  <a:pt x="262721" y="74972"/>
                </a:lnTo>
                <a:lnTo>
                  <a:pt x="262721" y="69036"/>
                </a:lnTo>
                <a:close/>
                <a:moveTo>
                  <a:pt x="274904" y="69036"/>
                </a:moveTo>
                <a:lnTo>
                  <a:pt x="274904" y="74972"/>
                </a:lnTo>
                <a:lnTo>
                  <a:pt x="268968" y="74972"/>
                </a:lnTo>
                <a:lnTo>
                  <a:pt x="268968" y="69036"/>
                </a:lnTo>
                <a:close/>
                <a:moveTo>
                  <a:pt x="6251" y="75285"/>
                </a:moveTo>
                <a:lnTo>
                  <a:pt x="6251" y="81219"/>
                </a:lnTo>
                <a:lnTo>
                  <a:pt x="315" y="81219"/>
                </a:lnTo>
                <a:lnTo>
                  <a:pt x="315" y="75285"/>
                </a:lnTo>
                <a:close/>
                <a:moveTo>
                  <a:pt x="12498" y="75285"/>
                </a:moveTo>
                <a:lnTo>
                  <a:pt x="12498" y="81219"/>
                </a:lnTo>
                <a:lnTo>
                  <a:pt x="6562" y="81219"/>
                </a:lnTo>
                <a:lnTo>
                  <a:pt x="6562" y="75285"/>
                </a:lnTo>
                <a:close/>
                <a:moveTo>
                  <a:pt x="18745" y="75285"/>
                </a:moveTo>
                <a:lnTo>
                  <a:pt x="18745" y="81219"/>
                </a:lnTo>
                <a:lnTo>
                  <a:pt x="12810" y="81219"/>
                </a:lnTo>
                <a:lnTo>
                  <a:pt x="12810" y="75285"/>
                </a:lnTo>
                <a:close/>
                <a:moveTo>
                  <a:pt x="24992" y="75285"/>
                </a:moveTo>
                <a:lnTo>
                  <a:pt x="24992" y="81219"/>
                </a:lnTo>
                <a:lnTo>
                  <a:pt x="19058" y="81219"/>
                </a:lnTo>
                <a:lnTo>
                  <a:pt x="19058" y="75285"/>
                </a:lnTo>
                <a:close/>
                <a:moveTo>
                  <a:pt x="31242" y="75285"/>
                </a:moveTo>
                <a:lnTo>
                  <a:pt x="31242" y="81219"/>
                </a:lnTo>
                <a:lnTo>
                  <a:pt x="25305" y="81219"/>
                </a:lnTo>
                <a:lnTo>
                  <a:pt x="25305" y="75285"/>
                </a:lnTo>
                <a:close/>
                <a:moveTo>
                  <a:pt x="37489" y="75285"/>
                </a:moveTo>
                <a:lnTo>
                  <a:pt x="37489" y="81219"/>
                </a:lnTo>
                <a:lnTo>
                  <a:pt x="31553" y="81219"/>
                </a:lnTo>
                <a:lnTo>
                  <a:pt x="31553" y="75285"/>
                </a:lnTo>
                <a:close/>
                <a:moveTo>
                  <a:pt x="43737" y="75285"/>
                </a:moveTo>
                <a:lnTo>
                  <a:pt x="43737" y="81219"/>
                </a:lnTo>
                <a:lnTo>
                  <a:pt x="37802" y="81219"/>
                </a:lnTo>
                <a:lnTo>
                  <a:pt x="37802" y="75285"/>
                </a:lnTo>
                <a:close/>
                <a:moveTo>
                  <a:pt x="49985" y="75285"/>
                </a:moveTo>
                <a:lnTo>
                  <a:pt x="49985" y="81219"/>
                </a:lnTo>
                <a:lnTo>
                  <a:pt x="44049" y="81219"/>
                </a:lnTo>
                <a:lnTo>
                  <a:pt x="44049" y="75285"/>
                </a:lnTo>
                <a:close/>
                <a:moveTo>
                  <a:pt x="56232" y="75285"/>
                </a:moveTo>
                <a:lnTo>
                  <a:pt x="56232" y="81219"/>
                </a:lnTo>
                <a:lnTo>
                  <a:pt x="50296" y="81219"/>
                </a:lnTo>
                <a:lnTo>
                  <a:pt x="50296" y="75285"/>
                </a:lnTo>
                <a:close/>
                <a:moveTo>
                  <a:pt x="62480" y="75285"/>
                </a:moveTo>
                <a:lnTo>
                  <a:pt x="62480" y="81219"/>
                </a:lnTo>
                <a:lnTo>
                  <a:pt x="56545" y="81219"/>
                </a:lnTo>
                <a:lnTo>
                  <a:pt x="56545" y="75285"/>
                </a:lnTo>
                <a:close/>
                <a:moveTo>
                  <a:pt x="68727" y="75285"/>
                </a:moveTo>
                <a:lnTo>
                  <a:pt x="68727" y="81219"/>
                </a:lnTo>
                <a:lnTo>
                  <a:pt x="62792" y="81219"/>
                </a:lnTo>
                <a:lnTo>
                  <a:pt x="62792" y="75285"/>
                </a:lnTo>
                <a:close/>
                <a:moveTo>
                  <a:pt x="74975" y="75285"/>
                </a:moveTo>
                <a:lnTo>
                  <a:pt x="74975" y="81219"/>
                </a:lnTo>
                <a:lnTo>
                  <a:pt x="69039" y="81219"/>
                </a:lnTo>
                <a:lnTo>
                  <a:pt x="69039" y="75285"/>
                </a:lnTo>
                <a:close/>
                <a:moveTo>
                  <a:pt x="81223" y="75285"/>
                </a:moveTo>
                <a:lnTo>
                  <a:pt x="81223" y="81219"/>
                </a:lnTo>
                <a:lnTo>
                  <a:pt x="75286" y="81219"/>
                </a:lnTo>
                <a:lnTo>
                  <a:pt x="75286" y="75285"/>
                </a:lnTo>
                <a:close/>
                <a:moveTo>
                  <a:pt x="87470" y="75285"/>
                </a:moveTo>
                <a:lnTo>
                  <a:pt x="87470" y="81219"/>
                </a:lnTo>
                <a:lnTo>
                  <a:pt x="81535" y="81219"/>
                </a:lnTo>
                <a:lnTo>
                  <a:pt x="81535" y="75285"/>
                </a:lnTo>
                <a:close/>
                <a:moveTo>
                  <a:pt x="93718" y="75285"/>
                </a:moveTo>
                <a:lnTo>
                  <a:pt x="93718" y="81219"/>
                </a:lnTo>
                <a:lnTo>
                  <a:pt x="87784" y="81219"/>
                </a:lnTo>
                <a:lnTo>
                  <a:pt x="87784" y="75285"/>
                </a:lnTo>
                <a:close/>
                <a:moveTo>
                  <a:pt x="99967" y="75285"/>
                </a:moveTo>
                <a:lnTo>
                  <a:pt x="99967" y="81219"/>
                </a:lnTo>
                <a:lnTo>
                  <a:pt x="94031" y="81219"/>
                </a:lnTo>
                <a:lnTo>
                  <a:pt x="94031" y="75285"/>
                </a:lnTo>
                <a:close/>
                <a:moveTo>
                  <a:pt x="106214" y="75285"/>
                </a:moveTo>
                <a:lnTo>
                  <a:pt x="106214" y="81219"/>
                </a:lnTo>
                <a:lnTo>
                  <a:pt x="100278" y="81219"/>
                </a:lnTo>
                <a:lnTo>
                  <a:pt x="100278" y="75285"/>
                </a:lnTo>
                <a:close/>
                <a:moveTo>
                  <a:pt x="112461" y="75285"/>
                </a:moveTo>
                <a:lnTo>
                  <a:pt x="112461" y="81219"/>
                </a:lnTo>
                <a:lnTo>
                  <a:pt x="106527" y="81219"/>
                </a:lnTo>
                <a:lnTo>
                  <a:pt x="106527" y="75285"/>
                </a:lnTo>
                <a:close/>
                <a:moveTo>
                  <a:pt x="118710" y="75285"/>
                </a:moveTo>
                <a:lnTo>
                  <a:pt x="118710" y="81219"/>
                </a:lnTo>
                <a:lnTo>
                  <a:pt x="112774" y="81219"/>
                </a:lnTo>
                <a:lnTo>
                  <a:pt x="112774" y="75285"/>
                </a:lnTo>
                <a:close/>
                <a:moveTo>
                  <a:pt x="124957" y="75285"/>
                </a:moveTo>
                <a:lnTo>
                  <a:pt x="124957" y="81219"/>
                </a:lnTo>
                <a:lnTo>
                  <a:pt x="119021" y="81219"/>
                </a:lnTo>
                <a:lnTo>
                  <a:pt x="119021" y="75285"/>
                </a:lnTo>
                <a:close/>
                <a:moveTo>
                  <a:pt x="131204" y="75285"/>
                </a:moveTo>
                <a:lnTo>
                  <a:pt x="131204" y="81219"/>
                </a:lnTo>
                <a:lnTo>
                  <a:pt x="125270" y="81219"/>
                </a:lnTo>
                <a:lnTo>
                  <a:pt x="125270" y="75285"/>
                </a:lnTo>
                <a:close/>
                <a:moveTo>
                  <a:pt x="137451" y="75285"/>
                </a:moveTo>
                <a:lnTo>
                  <a:pt x="137451" y="81219"/>
                </a:lnTo>
                <a:lnTo>
                  <a:pt x="131517" y="81219"/>
                </a:lnTo>
                <a:lnTo>
                  <a:pt x="131517" y="75285"/>
                </a:lnTo>
                <a:close/>
                <a:moveTo>
                  <a:pt x="143702" y="75285"/>
                </a:moveTo>
                <a:lnTo>
                  <a:pt x="143702" y="81219"/>
                </a:lnTo>
                <a:lnTo>
                  <a:pt x="137766" y="81219"/>
                </a:lnTo>
                <a:lnTo>
                  <a:pt x="137766" y="75285"/>
                </a:lnTo>
                <a:close/>
                <a:moveTo>
                  <a:pt x="149949" y="75285"/>
                </a:moveTo>
                <a:lnTo>
                  <a:pt x="149949" y="81219"/>
                </a:lnTo>
                <a:lnTo>
                  <a:pt x="144015" y="81219"/>
                </a:lnTo>
                <a:lnTo>
                  <a:pt x="144015" y="75285"/>
                </a:lnTo>
                <a:close/>
                <a:moveTo>
                  <a:pt x="156196" y="75285"/>
                </a:moveTo>
                <a:lnTo>
                  <a:pt x="156196" y="81219"/>
                </a:lnTo>
                <a:lnTo>
                  <a:pt x="150262" y="81219"/>
                </a:lnTo>
                <a:lnTo>
                  <a:pt x="150262" y="75285"/>
                </a:lnTo>
                <a:close/>
                <a:moveTo>
                  <a:pt x="162445" y="75285"/>
                </a:moveTo>
                <a:lnTo>
                  <a:pt x="162445" y="81219"/>
                </a:lnTo>
                <a:lnTo>
                  <a:pt x="156509" y="81219"/>
                </a:lnTo>
                <a:lnTo>
                  <a:pt x="156509" y="75285"/>
                </a:lnTo>
                <a:close/>
                <a:moveTo>
                  <a:pt x="168692" y="75285"/>
                </a:moveTo>
                <a:lnTo>
                  <a:pt x="168692" y="81219"/>
                </a:lnTo>
                <a:lnTo>
                  <a:pt x="162756" y="81219"/>
                </a:lnTo>
                <a:lnTo>
                  <a:pt x="162756" y="75285"/>
                </a:lnTo>
                <a:close/>
                <a:moveTo>
                  <a:pt x="174939" y="75285"/>
                </a:moveTo>
                <a:lnTo>
                  <a:pt x="174939" y="81219"/>
                </a:lnTo>
                <a:lnTo>
                  <a:pt x="169005" y="81219"/>
                </a:lnTo>
                <a:lnTo>
                  <a:pt x="169005" y="75285"/>
                </a:lnTo>
                <a:close/>
                <a:moveTo>
                  <a:pt x="181186" y="75285"/>
                </a:moveTo>
                <a:lnTo>
                  <a:pt x="181186" y="81219"/>
                </a:lnTo>
                <a:lnTo>
                  <a:pt x="175252" y="81219"/>
                </a:lnTo>
                <a:lnTo>
                  <a:pt x="175252" y="75285"/>
                </a:lnTo>
                <a:close/>
                <a:moveTo>
                  <a:pt x="187435" y="75285"/>
                </a:moveTo>
                <a:lnTo>
                  <a:pt x="187435" y="81219"/>
                </a:lnTo>
                <a:lnTo>
                  <a:pt x="181499" y="81219"/>
                </a:lnTo>
                <a:lnTo>
                  <a:pt x="181499" y="75285"/>
                </a:lnTo>
                <a:close/>
                <a:moveTo>
                  <a:pt x="193684" y="75285"/>
                </a:moveTo>
                <a:lnTo>
                  <a:pt x="193684" y="81219"/>
                </a:lnTo>
                <a:lnTo>
                  <a:pt x="187749" y="81219"/>
                </a:lnTo>
                <a:lnTo>
                  <a:pt x="187749" y="75285"/>
                </a:lnTo>
                <a:close/>
                <a:moveTo>
                  <a:pt x="199931" y="75285"/>
                </a:moveTo>
                <a:lnTo>
                  <a:pt x="199931" y="81219"/>
                </a:lnTo>
                <a:lnTo>
                  <a:pt x="193996" y="81219"/>
                </a:lnTo>
                <a:lnTo>
                  <a:pt x="193996" y="75285"/>
                </a:lnTo>
                <a:close/>
                <a:moveTo>
                  <a:pt x="206180" y="75285"/>
                </a:moveTo>
                <a:lnTo>
                  <a:pt x="206180" y="81219"/>
                </a:lnTo>
                <a:lnTo>
                  <a:pt x="200244" y="81219"/>
                </a:lnTo>
                <a:lnTo>
                  <a:pt x="200244" y="75285"/>
                </a:lnTo>
                <a:close/>
                <a:moveTo>
                  <a:pt x="212427" y="75285"/>
                </a:moveTo>
                <a:lnTo>
                  <a:pt x="212427" y="81219"/>
                </a:lnTo>
                <a:lnTo>
                  <a:pt x="206491" y="81219"/>
                </a:lnTo>
                <a:lnTo>
                  <a:pt x="206491" y="75285"/>
                </a:lnTo>
                <a:close/>
                <a:moveTo>
                  <a:pt x="218674" y="75285"/>
                </a:moveTo>
                <a:lnTo>
                  <a:pt x="218674" y="81219"/>
                </a:lnTo>
                <a:lnTo>
                  <a:pt x="212739" y="81219"/>
                </a:lnTo>
                <a:lnTo>
                  <a:pt x="212739" y="75285"/>
                </a:lnTo>
                <a:close/>
                <a:moveTo>
                  <a:pt x="224921" y="75285"/>
                </a:moveTo>
                <a:lnTo>
                  <a:pt x="224921" y="81219"/>
                </a:lnTo>
                <a:lnTo>
                  <a:pt x="218987" y="81219"/>
                </a:lnTo>
                <a:lnTo>
                  <a:pt x="218987" y="75285"/>
                </a:lnTo>
                <a:close/>
                <a:moveTo>
                  <a:pt x="231170" y="75285"/>
                </a:moveTo>
                <a:lnTo>
                  <a:pt x="231170" y="81219"/>
                </a:lnTo>
                <a:lnTo>
                  <a:pt x="225234" y="81219"/>
                </a:lnTo>
                <a:lnTo>
                  <a:pt x="225234" y="75285"/>
                </a:lnTo>
                <a:close/>
                <a:moveTo>
                  <a:pt x="237417" y="75285"/>
                </a:moveTo>
                <a:lnTo>
                  <a:pt x="237417" y="81219"/>
                </a:lnTo>
                <a:lnTo>
                  <a:pt x="231481" y="81219"/>
                </a:lnTo>
                <a:lnTo>
                  <a:pt x="231481" y="75285"/>
                </a:lnTo>
                <a:close/>
                <a:moveTo>
                  <a:pt x="243664" y="75285"/>
                </a:moveTo>
                <a:lnTo>
                  <a:pt x="243664" y="81219"/>
                </a:lnTo>
                <a:lnTo>
                  <a:pt x="237729" y="81219"/>
                </a:lnTo>
                <a:lnTo>
                  <a:pt x="237729" y="75285"/>
                </a:lnTo>
                <a:close/>
                <a:moveTo>
                  <a:pt x="249911" y="75285"/>
                </a:moveTo>
                <a:lnTo>
                  <a:pt x="249911" y="81219"/>
                </a:lnTo>
                <a:lnTo>
                  <a:pt x="243977" y="81219"/>
                </a:lnTo>
                <a:lnTo>
                  <a:pt x="243977" y="75285"/>
                </a:lnTo>
                <a:close/>
                <a:moveTo>
                  <a:pt x="256161" y="75285"/>
                </a:moveTo>
                <a:lnTo>
                  <a:pt x="256161" y="81219"/>
                </a:lnTo>
                <a:lnTo>
                  <a:pt x="250225" y="81219"/>
                </a:lnTo>
                <a:lnTo>
                  <a:pt x="250225" y="75285"/>
                </a:lnTo>
                <a:close/>
                <a:moveTo>
                  <a:pt x="262409" y="75285"/>
                </a:moveTo>
                <a:lnTo>
                  <a:pt x="262409" y="81219"/>
                </a:lnTo>
                <a:lnTo>
                  <a:pt x="256474" y="81219"/>
                </a:lnTo>
                <a:lnTo>
                  <a:pt x="256474" y="75285"/>
                </a:lnTo>
                <a:close/>
                <a:moveTo>
                  <a:pt x="268656" y="75285"/>
                </a:moveTo>
                <a:lnTo>
                  <a:pt x="268656" y="81219"/>
                </a:lnTo>
                <a:lnTo>
                  <a:pt x="262721" y="81219"/>
                </a:lnTo>
                <a:lnTo>
                  <a:pt x="262721" y="75285"/>
                </a:lnTo>
                <a:close/>
                <a:moveTo>
                  <a:pt x="274904" y="75285"/>
                </a:moveTo>
                <a:lnTo>
                  <a:pt x="274904" y="81219"/>
                </a:lnTo>
                <a:lnTo>
                  <a:pt x="268968" y="81219"/>
                </a:lnTo>
                <a:lnTo>
                  <a:pt x="268968" y="75285"/>
                </a:lnTo>
                <a:close/>
                <a:moveTo>
                  <a:pt x="6251" y="81532"/>
                </a:moveTo>
                <a:lnTo>
                  <a:pt x="6251" y="87466"/>
                </a:lnTo>
                <a:lnTo>
                  <a:pt x="315" y="87466"/>
                </a:lnTo>
                <a:lnTo>
                  <a:pt x="315" y="81532"/>
                </a:lnTo>
                <a:close/>
                <a:moveTo>
                  <a:pt x="12498" y="81532"/>
                </a:moveTo>
                <a:lnTo>
                  <a:pt x="12498" y="87466"/>
                </a:lnTo>
                <a:lnTo>
                  <a:pt x="6562" y="87466"/>
                </a:lnTo>
                <a:lnTo>
                  <a:pt x="6562" y="81532"/>
                </a:lnTo>
                <a:close/>
                <a:moveTo>
                  <a:pt x="18745" y="81532"/>
                </a:moveTo>
                <a:lnTo>
                  <a:pt x="18745" y="87466"/>
                </a:lnTo>
                <a:lnTo>
                  <a:pt x="12810" y="87466"/>
                </a:lnTo>
                <a:lnTo>
                  <a:pt x="12810" y="81532"/>
                </a:lnTo>
                <a:close/>
                <a:moveTo>
                  <a:pt x="24992" y="81532"/>
                </a:moveTo>
                <a:lnTo>
                  <a:pt x="24992" y="87466"/>
                </a:lnTo>
                <a:lnTo>
                  <a:pt x="19058" y="87466"/>
                </a:lnTo>
                <a:lnTo>
                  <a:pt x="19058" y="81532"/>
                </a:lnTo>
                <a:close/>
                <a:moveTo>
                  <a:pt x="31242" y="81532"/>
                </a:moveTo>
                <a:lnTo>
                  <a:pt x="31242" y="87466"/>
                </a:lnTo>
                <a:lnTo>
                  <a:pt x="25305" y="87466"/>
                </a:lnTo>
                <a:lnTo>
                  <a:pt x="25305" y="81532"/>
                </a:lnTo>
                <a:close/>
                <a:moveTo>
                  <a:pt x="37489" y="81532"/>
                </a:moveTo>
                <a:lnTo>
                  <a:pt x="37489" y="87466"/>
                </a:lnTo>
                <a:lnTo>
                  <a:pt x="31553" y="87466"/>
                </a:lnTo>
                <a:lnTo>
                  <a:pt x="31553" y="81532"/>
                </a:lnTo>
                <a:close/>
                <a:moveTo>
                  <a:pt x="43737" y="81532"/>
                </a:moveTo>
                <a:lnTo>
                  <a:pt x="43737" y="87466"/>
                </a:lnTo>
                <a:lnTo>
                  <a:pt x="37802" y="87466"/>
                </a:lnTo>
                <a:lnTo>
                  <a:pt x="37802" y="81532"/>
                </a:lnTo>
                <a:close/>
                <a:moveTo>
                  <a:pt x="49985" y="81532"/>
                </a:moveTo>
                <a:lnTo>
                  <a:pt x="49985" y="87466"/>
                </a:lnTo>
                <a:lnTo>
                  <a:pt x="44049" y="87466"/>
                </a:lnTo>
                <a:lnTo>
                  <a:pt x="44049" y="81532"/>
                </a:lnTo>
                <a:close/>
                <a:moveTo>
                  <a:pt x="56232" y="81532"/>
                </a:moveTo>
                <a:lnTo>
                  <a:pt x="56232" y="87466"/>
                </a:lnTo>
                <a:lnTo>
                  <a:pt x="50296" y="87466"/>
                </a:lnTo>
                <a:lnTo>
                  <a:pt x="50296" y="81532"/>
                </a:lnTo>
                <a:close/>
                <a:moveTo>
                  <a:pt x="62480" y="81532"/>
                </a:moveTo>
                <a:lnTo>
                  <a:pt x="62480" y="87466"/>
                </a:lnTo>
                <a:lnTo>
                  <a:pt x="56545" y="87466"/>
                </a:lnTo>
                <a:lnTo>
                  <a:pt x="56545" y="81532"/>
                </a:lnTo>
                <a:close/>
                <a:moveTo>
                  <a:pt x="68727" y="81532"/>
                </a:moveTo>
                <a:lnTo>
                  <a:pt x="68727" y="87466"/>
                </a:lnTo>
                <a:lnTo>
                  <a:pt x="62792" y="87466"/>
                </a:lnTo>
                <a:lnTo>
                  <a:pt x="62792" y="81532"/>
                </a:lnTo>
                <a:close/>
                <a:moveTo>
                  <a:pt x="74975" y="81532"/>
                </a:moveTo>
                <a:lnTo>
                  <a:pt x="74975" y="87466"/>
                </a:lnTo>
                <a:lnTo>
                  <a:pt x="69039" y="87466"/>
                </a:lnTo>
                <a:lnTo>
                  <a:pt x="69039" y="81532"/>
                </a:lnTo>
                <a:close/>
                <a:moveTo>
                  <a:pt x="81223" y="81532"/>
                </a:moveTo>
                <a:lnTo>
                  <a:pt x="81223" y="87466"/>
                </a:lnTo>
                <a:lnTo>
                  <a:pt x="75286" y="87466"/>
                </a:lnTo>
                <a:lnTo>
                  <a:pt x="75286" y="81532"/>
                </a:lnTo>
                <a:close/>
                <a:moveTo>
                  <a:pt x="87470" y="81532"/>
                </a:moveTo>
                <a:lnTo>
                  <a:pt x="87470" y="87466"/>
                </a:lnTo>
                <a:lnTo>
                  <a:pt x="81535" y="87466"/>
                </a:lnTo>
                <a:lnTo>
                  <a:pt x="81535" y="81532"/>
                </a:lnTo>
                <a:close/>
                <a:moveTo>
                  <a:pt x="93718" y="81532"/>
                </a:moveTo>
                <a:lnTo>
                  <a:pt x="93718" y="87466"/>
                </a:lnTo>
                <a:lnTo>
                  <a:pt x="87784" y="87466"/>
                </a:lnTo>
                <a:lnTo>
                  <a:pt x="87784" y="81532"/>
                </a:lnTo>
                <a:close/>
                <a:moveTo>
                  <a:pt x="99967" y="81532"/>
                </a:moveTo>
                <a:lnTo>
                  <a:pt x="99967" y="87466"/>
                </a:lnTo>
                <a:lnTo>
                  <a:pt x="94031" y="87466"/>
                </a:lnTo>
                <a:lnTo>
                  <a:pt x="94031" y="81532"/>
                </a:lnTo>
                <a:close/>
                <a:moveTo>
                  <a:pt x="106214" y="81532"/>
                </a:moveTo>
                <a:lnTo>
                  <a:pt x="106214" y="87466"/>
                </a:lnTo>
                <a:lnTo>
                  <a:pt x="100278" y="87466"/>
                </a:lnTo>
                <a:lnTo>
                  <a:pt x="100278" y="81532"/>
                </a:lnTo>
                <a:close/>
                <a:moveTo>
                  <a:pt x="112461" y="81532"/>
                </a:moveTo>
                <a:lnTo>
                  <a:pt x="112461" y="87466"/>
                </a:lnTo>
                <a:lnTo>
                  <a:pt x="106527" y="87466"/>
                </a:lnTo>
                <a:lnTo>
                  <a:pt x="106527" y="81532"/>
                </a:lnTo>
                <a:close/>
                <a:moveTo>
                  <a:pt x="118710" y="81532"/>
                </a:moveTo>
                <a:lnTo>
                  <a:pt x="118710" y="87466"/>
                </a:lnTo>
                <a:lnTo>
                  <a:pt x="112774" y="87466"/>
                </a:lnTo>
                <a:lnTo>
                  <a:pt x="112774" y="81532"/>
                </a:lnTo>
                <a:close/>
                <a:moveTo>
                  <a:pt x="124957" y="81532"/>
                </a:moveTo>
                <a:lnTo>
                  <a:pt x="124957" y="87466"/>
                </a:lnTo>
                <a:lnTo>
                  <a:pt x="119021" y="87466"/>
                </a:lnTo>
                <a:lnTo>
                  <a:pt x="119021" y="81532"/>
                </a:lnTo>
                <a:close/>
                <a:moveTo>
                  <a:pt x="131204" y="81532"/>
                </a:moveTo>
                <a:lnTo>
                  <a:pt x="131204" y="87466"/>
                </a:lnTo>
                <a:lnTo>
                  <a:pt x="125270" y="87466"/>
                </a:lnTo>
                <a:lnTo>
                  <a:pt x="125270" y="81532"/>
                </a:lnTo>
                <a:close/>
                <a:moveTo>
                  <a:pt x="137451" y="81532"/>
                </a:moveTo>
                <a:lnTo>
                  <a:pt x="137451" y="87466"/>
                </a:lnTo>
                <a:lnTo>
                  <a:pt x="131517" y="87466"/>
                </a:lnTo>
                <a:lnTo>
                  <a:pt x="131517" y="81532"/>
                </a:lnTo>
                <a:close/>
                <a:moveTo>
                  <a:pt x="143702" y="81532"/>
                </a:moveTo>
                <a:lnTo>
                  <a:pt x="143702" y="87466"/>
                </a:lnTo>
                <a:lnTo>
                  <a:pt x="137766" y="87466"/>
                </a:lnTo>
                <a:lnTo>
                  <a:pt x="137766" y="81532"/>
                </a:lnTo>
                <a:close/>
                <a:moveTo>
                  <a:pt x="149949" y="81532"/>
                </a:moveTo>
                <a:lnTo>
                  <a:pt x="149949" y="87466"/>
                </a:lnTo>
                <a:lnTo>
                  <a:pt x="144015" y="87466"/>
                </a:lnTo>
                <a:lnTo>
                  <a:pt x="144015" y="81532"/>
                </a:lnTo>
                <a:close/>
                <a:moveTo>
                  <a:pt x="156196" y="81532"/>
                </a:moveTo>
                <a:lnTo>
                  <a:pt x="156196" y="87466"/>
                </a:lnTo>
                <a:lnTo>
                  <a:pt x="150262" y="87466"/>
                </a:lnTo>
                <a:lnTo>
                  <a:pt x="150262" y="81532"/>
                </a:lnTo>
                <a:close/>
                <a:moveTo>
                  <a:pt x="162445" y="81532"/>
                </a:moveTo>
                <a:lnTo>
                  <a:pt x="162445" y="87466"/>
                </a:lnTo>
                <a:lnTo>
                  <a:pt x="156509" y="87466"/>
                </a:lnTo>
                <a:lnTo>
                  <a:pt x="156509" y="81532"/>
                </a:lnTo>
                <a:close/>
                <a:moveTo>
                  <a:pt x="168692" y="81532"/>
                </a:moveTo>
                <a:lnTo>
                  <a:pt x="168692" y="87466"/>
                </a:lnTo>
                <a:lnTo>
                  <a:pt x="162756" y="87466"/>
                </a:lnTo>
                <a:lnTo>
                  <a:pt x="162756" y="81532"/>
                </a:lnTo>
                <a:close/>
                <a:moveTo>
                  <a:pt x="174939" y="81532"/>
                </a:moveTo>
                <a:lnTo>
                  <a:pt x="174939" y="87466"/>
                </a:lnTo>
                <a:lnTo>
                  <a:pt x="169005" y="87466"/>
                </a:lnTo>
                <a:lnTo>
                  <a:pt x="169005" y="81532"/>
                </a:lnTo>
                <a:close/>
                <a:moveTo>
                  <a:pt x="181186" y="81532"/>
                </a:moveTo>
                <a:lnTo>
                  <a:pt x="181186" y="87466"/>
                </a:lnTo>
                <a:lnTo>
                  <a:pt x="175252" y="87466"/>
                </a:lnTo>
                <a:lnTo>
                  <a:pt x="175252" y="81532"/>
                </a:lnTo>
                <a:close/>
                <a:moveTo>
                  <a:pt x="187435" y="81532"/>
                </a:moveTo>
                <a:lnTo>
                  <a:pt x="187435" y="87466"/>
                </a:lnTo>
                <a:lnTo>
                  <a:pt x="181499" y="87466"/>
                </a:lnTo>
                <a:lnTo>
                  <a:pt x="181499" y="81532"/>
                </a:lnTo>
                <a:close/>
                <a:moveTo>
                  <a:pt x="193684" y="81532"/>
                </a:moveTo>
                <a:lnTo>
                  <a:pt x="193684" y="87466"/>
                </a:lnTo>
                <a:lnTo>
                  <a:pt x="187749" y="87466"/>
                </a:lnTo>
                <a:lnTo>
                  <a:pt x="187749" y="81532"/>
                </a:lnTo>
                <a:close/>
                <a:moveTo>
                  <a:pt x="199931" y="81532"/>
                </a:moveTo>
                <a:lnTo>
                  <a:pt x="199931" y="87466"/>
                </a:lnTo>
                <a:lnTo>
                  <a:pt x="193996" y="87466"/>
                </a:lnTo>
                <a:lnTo>
                  <a:pt x="193996" y="81532"/>
                </a:lnTo>
                <a:close/>
                <a:moveTo>
                  <a:pt x="206180" y="81532"/>
                </a:moveTo>
                <a:lnTo>
                  <a:pt x="206180" y="87466"/>
                </a:lnTo>
                <a:lnTo>
                  <a:pt x="200244" y="87466"/>
                </a:lnTo>
                <a:lnTo>
                  <a:pt x="200244" y="81532"/>
                </a:lnTo>
                <a:close/>
                <a:moveTo>
                  <a:pt x="212427" y="81532"/>
                </a:moveTo>
                <a:lnTo>
                  <a:pt x="212427" y="87466"/>
                </a:lnTo>
                <a:lnTo>
                  <a:pt x="206491" y="87466"/>
                </a:lnTo>
                <a:lnTo>
                  <a:pt x="206491" y="81532"/>
                </a:lnTo>
                <a:close/>
                <a:moveTo>
                  <a:pt x="218674" y="81532"/>
                </a:moveTo>
                <a:lnTo>
                  <a:pt x="218674" y="87466"/>
                </a:lnTo>
                <a:lnTo>
                  <a:pt x="212739" y="87466"/>
                </a:lnTo>
                <a:lnTo>
                  <a:pt x="212739" y="81532"/>
                </a:lnTo>
                <a:close/>
                <a:moveTo>
                  <a:pt x="224921" y="81532"/>
                </a:moveTo>
                <a:lnTo>
                  <a:pt x="224921" y="87466"/>
                </a:lnTo>
                <a:lnTo>
                  <a:pt x="218987" y="87466"/>
                </a:lnTo>
                <a:lnTo>
                  <a:pt x="218987" y="81532"/>
                </a:lnTo>
                <a:close/>
                <a:moveTo>
                  <a:pt x="231170" y="81532"/>
                </a:moveTo>
                <a:lnTo>
                  <a:pt x="231170" y="87466"/>
                </a:lnTo>
                <a:lnTo>
                  <a:pt x="225234" y="87466"/>
                </a:lnTo>
                <a:lnTo>
                  <a:pt x="225234" y="81532"/>
                </a:lnTo>
                <a:close/>
                <a:moveTo>
                  <a:pt x="237417" y="81532"/>
                </a:moveTo>
                <a:lnTo>
                  <a:pt x="237417" y="87466"/>
                </a:lnTo>
                <a:lnTo>
                  <a:pt x="231481" y="87466"/>
                </a:lnTo>
                <a:lnTo>
                  <a:pt x="231481" y="81532"/>
                </a:lnTo>
                <a:close/>
                <a:moveTo>
                  <a:pt x="243664" y="81532"/>
                </a:moveTo>
                <a:lnTo>
                  <a:pt x="243664" y="87466"/>
                </a:lnTo>
                <a:lnTo>
                  <a:pt x="237729" y="87466"/>
                </a:lnTo>
                <a:lnTo>
                  <a:pt x="237729" y="81532"/>
                </a:lnTo>
                <a:close/>
                <a:moveTo>
                  <a:pt x="249911" y="81532"/>
                </a:moveTo>
                <a:lnTo>
                  <a:pt x="249911" y="87466"/>
                </a:lnTo>
                <a:lnTo>
                  <a:pt x="243977" y="87466"/>
                </a:lnTo>
                <a:lnTo>
                  <a:pt x="243977" y="81532"/>
                </a:lnTo>
                <a:close/>
                <a:moveTo>
                  <a:pt x="256161" y="81532"/>
                </a:moveTo>
                <a:lnTo>
                  <a:pt x="256161" y="87466"/>
                </a:lnTo>
                <a:lnTo>
                  <a:pt x="250225" y="87466"/>
                </a:lnTo>
                <a:lnTo>
                  <a:pt x="250225" y="81532"/>
                </a:lnTo>
                <a:close/>
                <a:moveTo>
                  <a:pt x="262409" y="81532"/>
                </a:moveTo>
                <a:lnTo>
                  <a:pt x="262409" y="87466"/>
                </a:lnTo>
                <a:lnTo>
                  <a:pt x="256474" y="87466"/>
                </a:lnTo>
                <a:lnTo>
                  <a:pt x="256474" y="81532"/>
                </a:lnTo>
                <a:close/>
                <a:moveTo>
                  <a:pt x="268656" y="81532"/>
                </a:moveTo>
                <a:lnTo>
                  <a:pt x="268656" y="87466"/>
                </a:lnTo>
                <a:lnTo>
                  <a:pt x="262721" y="87466"/>
                </a:lnTo>
                <a:lnTo>
                  <a:pt x="262721" y="81532"/>
                </a:lnTo>
                <a:close/>
                <a:moveTo>
                  <a:pt x="274904" y="81532"/>
                </a:moveTo>
                <a:lnTo>
                  <a:pt x="274904" y="87466"/>
                </a:lnTo>
                <a:lnTo>
                  <a:pt x="268968" y="87466"/>
                </a:lnTo>
                <a:lnTo>
                  <a:pt x="268968" y="81532"/>
                </a:lnTo>
                <a:close/>
                <a:moveTo>
                  <a:pt x="6251" y="87779"/>
                </a:moveTo>
                <a:lnTo>
                  <a:pt x="6251" y="93713"/>
                </a:lnTo>
                <a:lnTo>
                  <a:pt x="315" y="93713"/>
                </a:lnTo>
                <a:lnTo>
                  <a:pt x="315" y="87779"/>
                </a:lnTo>
                <a:close/>
                <a:moveTo>
                  <a:pt x="12498" y="87779"/>
                </a:moveTo>
                <a:lnTo>
                  <a:pt x="12498" y="93713"/>
                </a:lnTo>
                <a:lnTo>
                  <a:pt x="6562" y="93713"/>
                </a:lnTo>
                <a:lnTo>
                  <a:pt x="6562" y="87779"/>
                </a:lnTo>
                <a:close/>
                <a:moveTo>
                  <a:pt x="18745" y="87779"/>
                </a:moveTo>
                <a:lnTo>
                  <a:pt x="18745" y="93713"/>
                </a:lnTo>
                <a:lnTo>
                  <a:pt x="12810" y="93713"/>
                </a:lnTo>
                <a:lnTo>
                  <a:pt x="12810" y="87779"/>
                </a:lnTo>
                <a:close/>
                <a:moveTo>
                  <a:pt x="24992" y="87779"/>
                </a:moveTo>
                <a:lnTo>
                  <a:pt x="24992" y="93713"/>
                </a:lnTo>
                <a:lnTo>
                  <a:pt x="19058" y="93713"/>
                </a:lnTo>
                <a:lnTo>
                  <a:pt x="19058" y="87779"/>
                </a:lnTo>
                <a:close/>
                <a:moveTo>
                  <a:pt x="31242" y="87779"/>
                </a:moveTo>
                <a:lnTo>
                  <a:pt x="31242" y="93713"/>
                </a:lnTo>
                <a:lnTo>
                  <a:pt x="25305" y="93713"/>
                </a:lnTo>
                <a:lnTo>
                  <a:pt x="25305" y="87779"/>
                </a:lnTo>
                <a:close/>
                <a:moveTo>
                  <a:pt x="37489" y="87779"/>
                </a:moveTo>
                <a:lnTo>
                  <a:pt x="37489" y="93713"/>
                </a:lnTo>
                <a:lnTo>
                  <a:pt x="31553" y="93713"/>
                </a:lnTo>
                <a:lnTo>
                  <a:pt x="31553" y="87779"/>
                </a:lnTo>
                <a:close/>
                <a:moveTo>
                  <a:pt x="43737" y="87779"/>
                </a:moveTo>
                <a:lnTo>
                  <a:pt x="43737" y="93713"/>
                </a:lnTo>
                <a:lnTo>
                  <a:pt x="37802" y="93713"/>
                </a:lnTo>
                <a:lnTo>
                  <a:pt x="37802" y="87779"/>
                </a:lnTo>
                <a:close/>
                <a:moveTo>
                  <a:pt x="49985" y="87779"/>
                </a:moveTo>
                <a:lnTo>
                  <a:pt x="49985" y="93713"/>
                </a:lnTo>
                <a:lnTo>
                  <a:pt x="44049" y="93713"/>
                </a:lnTo>
                <a:lnTo>
                  <a:pt x="44049" y="87779"/>
                </a:lnTo>
                <a:close/>
                <a:moveTo>
                  <a:pt x="56232" y="87779"/>
                </a:moveTo>
                <a:lnTo>
                  <a:pt x="56232" y="93713"/>
                </a:lnTo>
                <a:lnTo>
                  <a:pt x="50296" y="93713"/>
                </a:lnTo>
                <a:lnTo>
                  <a:pt x="50296" y="87779"/>
                </a:lnTo>
                <a:close/>
                <a:moveTo>
                  <a:pt x="62480" y="87779"/>
                </a:moveTo>
                <a:lnTo>
                  <a:pt x="62480" y="93713"/>
                </a:lnTo>
                <a:lnTo>
                  <a:pt x="56545" y="93713"/>
                </a:lnTo>
                <a:lnTo>
                  <a:pt x="56545" y="87779"/>
                </a:lnTo>
                <a:close/>
                <a:moveTo>
                  <a:pt x="68727" y="87779"/>
                </a:moveTo>
                <a:lnTo>
                  <a:pt x="68727" y="93713"/>
                </a:lnTo>
                <a:lnTo>
                  <a:pt x="62792" y="93713"/>
                </a:lnTo>
                <a:lnTo>
                  <a:pt x="62792" y="87779"/>
                </a:lnTo>
                <a:close/>
                <a:moveTo>
                  <a:pt x="74975" y="87779"/>
                </a:moveTo>
                <a:lnTo>
                  <a:pt x="74975" y="93713"/>
                </a:lnTo>
                <a:lnTo>
                  <a:pt x="69039" y="93713"/>
                </a:lnTo>
                <a:lnTo>
                  <a:pt x="69039" y="87779"/>
                </a:lnTo>
                <a:close/>
                <a:moveTo>
                  <a:pt x="81223" y="87779"/>
                </a:moveTo>
                <a:lnTo>
                  <a:pt x="81223" y="93713"/>
                </a:lnTo>
                <a:lnTo>
                  <a:pt x="75286" y="93713"/>
                </a:lnTo>
                <a:lnTo>
                  <a:pt x="75286" y="87779"/>
                </a:lnTo>
                <a:close/>
                <a:moveTo>
                  <a:pt x="87470" y="87779"/>
                </a:moveTo>
                <a:lnTo>
                  <a:pt x="87470" y="93713"/>
                </a:lnTo>
                <a:lnTo>
                  <a:pt x="81535" y="93713"/>
                </a:lnTo>
                <a:lnTo>
                  <a:pt x="81535" y="87779"/>
                </a:lnTo>
                <a:close/>
                <a:moveTo>
                  <a:pt x="93718" y="87779"/>
                </a:moveTo>
                <a:lnTo>
                  <a:pt x="93718" y="93713"/>
                </a:lnTo>
                <a:lnTo>
                  <a:pt x="87784" y="93713"/>
                </a:lnTo>
                <a:lnTo>
                  <a:pt x="87784" y="87779"/>
                </a:lnTo>
                <a:close/>
                <a:moveTo>
                  <a:pt x="162445" y="87779"/>
                </a:moveTo>
                <a:lnTo>
                  <a:pt x="162445" y="93713"/>
                </a:lnTo>
                <a:lnTo>
                  <a:pt x="156509" y="93713"/>
                </a:lnTo>
                <a:lnTo>
                  <a:pt x="156509" y="87779"/>
                </a:lnTo>
                <a:close/>
                <a:moveTo>
                  <a:pt x="168692" y="87779"/>
                </a:moveTo>
                <a:lnTo>
                  <a:pt x="168692" y="93713"/>
                </a:lnTo>
                <a:lnTo>
                  <a:pt x="162756" y="93713"/>
                </a:lnTo>
                <a:lnTo>
                  <a:pt x="162756" y="87779"/>
                </a:lnTo>
                <a:close/>
                <a:moveTo>
                  <a:pt x="174939" y="87779"/>
                </a:moveTo>
                <a:lnTo>
                  <a:pt x="174939" y="93713"/>
                </a:lnTo>
                <a:lnTo>
                  <a:pt x="169005" y="93713"/>
                </a:lnTo>
                <a:lnTo>
                  <a:pt x="169005" y="87779"/>
                </a:lnTo>
                <a:close/>
                <a:moveTo>
                  <a:pt x="181186" y="87779"/>
                </a:moveTo>
                <a:lnTo>
                  <a:pt x="181186" y="93713"/>
                </a:lnTo>
                <a:lnTo>
                  <a:pt x="175252" y="93713"/>
                </a:lnTo>
                <a:lnTo>
                  <a:pt x="175252" y="87779"/>
                </a:lnTo>
                <a:close/>
                <a:moveTo>
                  <a:pt x="187435" y="87779"/>
                </a:moveTo>
                <a:lnTo>
                  <a:pt x="187435" y="93713"/>
                </a:lnTo>
                <a:lnTo>
                  <a:pt x="181499" y="93713"/>
                </a:lnTo>
                <a:lnTo>
                  <a:pt x="181499" y="87779"/>
                </a:lnTo>
                <a:close/>
                <a:moveTo>
                  <a:pt x="193684" y="87779"/>
                </a:moveTo>
                <a:lnTo>
                  <a:pt x="193684" y="93713"/>
                </a:lnTo>
                <a:lnTo>
                  <a:pt x="187749" y="93713"/>
                </a:lnTo>
                <a:lnTo>
                  <a:pt x="187749" y="87779"/>
                </a:lnTo>
                <a:close/>
                <a:moveTo>
                  <a:pt x="199931" y="87779"/>
                </a:moveTo>
                <a:lnTo>
                  <a:pt x="199931" y="93713"/>
                </a:lnTo>
                <a:lnTo>
                  <a:pt x="193996" y="93713"/>
                </a:lnTo>
                <a:lnTo>
                  <a:pt x="193996" y="87779"/>
                </a:lnTo>
                <a:close/>
                <a:moveTo>
                  <a:pt x="206180" y="87779"/>
                </a:moveTo>
                <a:lnTo>
                  <a:pt x="206180" y="93713"/>
                </a:lnTo>
                <a:lnTo>
                  <a:pt x="200244" y="93713"/>
                </a:lnTo>
                <a:lnTo>
                  <a:pt x="200244" y="87779"/>
                </a:lnTo>
                <a:close/>
                <a:moveTo>
                  <a:pt x="212427" y="87779"/>
                </a:moveTo>
                <a:lnTo>
                  <a:pt x="212427" y="93713"/>
                </a:lnTo>
                <a:lnTo>
                  <a:pt x="206491" y="93713"/>
                </a:lnTo>
                <a:lnTo>
                  <a:pt x="206491" y="87779"/>
                </a:lnTo>
                <a:close/>
                <a:moveTo>
                  <a:pt x="99967" y="87781"/>
                </a:moveTo>
                <a:lnTo>
                  <a:pt x="99967" y="93717"/>
                </a:lnTo>
                <a:lnTo>
                  <a:pt x="94031" y="93717"/>
                </a:lnTo>
                <a:lnTo>
                  <a:pt x="94031" y="87781"/>
                </a:lnTo>
                <a:close/>
                <a:moveTo>
                  <a:pt x="106214" y="87781"/>
                </a:moveTo>
                <a:lnTo>
                  <a:pt x="106214" y="93717"/>
                </a:lnTo>
                <a:lnTo>
                  <a:pt x="100278" y="93717"/>
                </a:lnTo>
                <a:lnTo>
                  <a:pt x="100278" y="87781"/>
                </a:lnTo>
                <a:close/>
                <a:moveTo>
                  <a:pt x="112461" y="87781"/>
                </a:moveTo>
                <a:lnTo>
                  <a:pt x="112461" y="93717"/>
                </a:lnTo>
                <a:lnTo>
                  <a:pt x="106527" y="93717"/>
                </a:lnTo>
                <a:lnTo>
                  <a:pt x="106527" y="87781"/>
                </a:lnTo>
                <a:close/>
                <a:moveTo>
                  <a:pt x="118710" y="87781"/>
                </a:moveTo>
                <a:lnTo>
                  <a:pt x="118710" y="93717"/>
                </a:lnTo>
                <a:lnTo>
                  <a:pt x="112774" y="93717"/>
                </a:lnTo>
                <a:lnTo>
                  <a:pt x="112774" y="87781"/>
                </a:lnTo>
                <a:close/>
                <a:moveTo>
                  <a:pt x="124957" y="87781"/>
                </a:moveTo>
                <a:lnTo>
                  <a:pt x="124957" y="93717"/>
                </a:lnTo>
                <a:lnTo>
                  <a:pt x="119021" y="93717"/>
                </a:lnTo>
                <a:lnTo>
                  <a:pt x="119021" y="87781"/>
                </a:lnTo>
                <a:close/>
                <a:moveTo>
                  <a:pt x="131204" y="87781"/>
                </a:moveTo>
                <a:lnTo>
                  <a:pt x="131204" y="93717"/>
                </a:lnTo>
                <a:lnTo>
                  <a:pt x="125270" y="93717"/>
                </a:lnTo>
                <a:lnTo>
                  <a:pt x="125270" y="87781"/>
                </a:lnTo>
                <a:close/>
                <a:moveTo>
                  <a:pt x="137451" y="87781"/>
                </a:moveTo>
                <a:lnTo>
                  <a:pt x="137451" y="93717"/>
                </a:lnTo>
                <a:lnTo>
                  <a:pt x="131517" y="93717"/>
                </a:lnTo>
                <a:lnTo>
                  <a:pt x="131517" y="87781"/>
                </a:lnTo>
                <a:close/>
                <a:moveTo>
                  <a:pt x="143702" y="87781"/>
                </a:moveTo>
                <a:lnTo>
                  <a:pt x="143702" y="93717"/>
                </a:lnTo>
                <a:lnTo>
                  <a:pt x="137766" y="93717"/>
                </a:lnTo>
                <a:lnTo>
                  <a:pt x="137766" y="87781"/>
                </a:lnTo>
                <a:close/>
                <a:moveTo>
                  <a:pt x="149949" y="87781"/>
                </a:moveTo>
                <a:lnTo>
                  <a:pt x="149949" y="93717"/>
                </a:lnTo>
                <a:lnTo>
                  <a:pt x="144015" y="93717"/>
                </a:lnTo>
                <a:lnTo>
                  <a:pt x="144015" y="87781"/>
                </a:lnTo>
                <a:close/>
                <a:moveTo>
                  <a:pt x="156196" y="87781"/>
                </a:moveTo>
                <a:lnTo>
                  <a:pt x="156196" y="93717"/>
                </a:lnTo>
                <a:lnTo>
                  <a:pt x="150262" y="93717"/>
                </a:lnTo>
                <a:lnTo>
                  <a:pt x="150262" y="87781"/>
                </a:lnTo>
                <a:close/>
                <a:moveTo>
                  <a:pt x="218674" y="87781"/>
                </a:moveTo>
                <a:lnTo>
                  <a:pt x="218674" y="93717"/>
                </a:lnTo>
                <a:lnTo>
                  <a:pt x="212739" y="93717"/>
                </a:lnTo>
                <a:lnTo>
                  <a:pt x="212739" y="87781"/>
                </a:lnTo>
                <a:close/>
                <a:moveTo>
                  <a:pt x="224921" y="87781"/>
                </a:moveTo>
                <a:lnTo>
                  <a:pt x="224921" y="93717"/>
                </a:lnTo>
                <a:lnTo>
                  <a:pt x="218987" y="93717"/>
                </a:lnTo>
                <a:lnTo>
                  <a:pt x="218987" y="87781"/>
                </a:lnTo>
                <a:close/>
                <a:moveTo>
                  <a:pt x="231170" y="87781"/>
                </a:moveTo>
                <a:lnTo>
                  <a:pt x="231170" y="93717"/>
                </a:lnTo>
                <a:lnTo>
                  <a:pt x="225234" y="93717"/>
                </a:lnTo>
                <a:lnTo>
                  <a:pt x="225234" y="87781"/>
                </a:lnTo>
                <a:close/>
                <a:moveTo>
                  <a:pt x="237417" y="87781"/>
                </a:moveTo>
                <a:lnTo>
                  <a:pt x="237417" y="93717"/>
                </a:lnTo>
                <a:lnTo>
                  <a:pt x="231481" y="93717"/>
                </a:lnTo>
                <a:lnTo>
                  <a:pt x="231481" y="87781"/>
                </a:lnTo>
                <a:close/>
                <a:moveTo>
                  <a:pt x="243664" y="87781"/>
                </a:moveTo>
                <a:lnTo>
                  <a:pt x="243664" y="93717"/>
                </a:lnTo>
                <a:lnTo>
                  <a:pt x="237729" y="93717"/>
                </a:lnTo>
                <a:lnTo>
                  <a:pt x="237729" y="87781"/>
                </a:lnTo>
                <a:close/>
                <a:moveTo>
                  <a:pt x="249911" y="87781"/>
                </a:moveTo>
                <a:lnTo>
                  <a:pt x="249911" y="93717"/>
                </a:lnTo>
                <a:lnTo>
                  <a:pt x="243977" y="93717"/>
                </a:lnTo>
                <a:lnTo>
                  <a:pt x="243977" y="87781"/>
                </a:lnTo>
                <a:close/>
                <a:moveTo>
                  <a:pt x="256161" y="87781"/>
                </a:moveTo>
                <a:lnTo>
                  <a:pt x="256161" y="93717"/>
                </a:lnTo>
                <a:lnTo>
                  <a:pt x="250225" y="93717"/>
                </a:lnTo>
                <a:lnTo>
                  <a:pt x="250225" y="87781"/>
                </a:lnTo>
                <a:close/>
                <a:moveTo>
                  <a:pt x="262409" y="87781"/>
                </a:moveTo>
                <a:lnTo>
                  <a:pt x="262409" y="93717"/>
                </a:lnTo>
                <a:lnTo>
                  <a:pt x="256474" y="93717"/>
                </a:lnTo>
                <a:lnTo>
                  <a:pt x="256474" y="87781"/>
                </a:lnTo>
                <a:close/>
                <a:moveTo>
                  <a:pt x="268656" y="87781"/>
                </a:moveTo>
                <a:lnTo>
                  <a:pt x="268656" y="93717"/>
                </a:lnTo>
                <a:lnTo>
                  <a:pt x="262721" y="93717"/>
                </a:lnTo>
                <a:lnTo>
                  <a:pt x="262721" y="87781"/>
                </a:lnTo>
                <a:close/>
                <a:moveTo>
                  <a:pt x="274904" y="87781"/>
                </a:moveTo>
                <a:lnTo>
                  <a:pt x="274904" y="93717"/>
                </a:lnTo>
                <a:lnTo>
                  <a:pt x="268968" y="93717"/>
                </a:lnTo>
                <a:lnTo>
                  <a:pt x="268968" y="87781"/>
                </a:lnTo>
                <a:close/>
                <a:moveTo>
                  <a:pt x="6251" y="94028"/>
                </a:moveTo>
                <a:lnTo>
                  <a:pt x="6251" y="99964"/>
                </a:lnTo>
                <a:lnTo>
                  <a:pt x="315" y="99964"/>
                </a:lnTo>
                <a:lnTo>
                  <a:pt x="315" y="94028"/>
                </a:lnTo>
                <a:close/>
                <a:moveTo>
                  <a:pt x="12498" y="94028"/>
                </a:moveTo>
                <a:lnTo>
                  <a:pt x="12498" y="99964"/>
                </a:lnTo>
                <a:lnTo>
                  <a:pt x="6562" y="99964"/>
                </a:lnTo>
                <a:lnTo>
                  <a:pt x="6562" y="94028"/>
                </a:lnTo>
                <a:close/>
                <a:moveTo>
                  <a:pt x="18745" y="94028"/>
                </a:moveTo>
                <a:lnTo>
                  <a:pt x="18745" y="99964"/>
                </a:lnTo>
                <a:lnTo>
                  <a:pt x="12810" y="99964"/>
                </a:lnTo>
                <a:lnTo>
                  <a:pt x="12810" y="94028"/>
                </a:lnTo>
                <a:close/>
                <a:moveTo>
                  <a:pt x="24992" y="94028"/>
                </a:moveTo>
                <a:lnTo>
                  <a:pt x="24992" y="99964"/>
                </a:lnTo>
                <a:lnTo>
                  <a:pt x="19058" y="99964"/>
                </a:lnTo>
                <a:lnTo>
                  <a:pt x="19058" y="94028"/>
                </a:lnTo>
                <a:close/>
                <a:moveTo>
                  <a:pt x="31242" y="94028"/>
                </a:moveTo>
                <a:lnTo>
                  <a:pt x="31242" y="99964"/>
                </a:lnTo>
                <a:lnTo>
                  <a:pt x="25305" y="99964"/>
                </a:lnTo>
                <a:lnTo>
                  <a:pt x="25305" y="94028"/>
                </a:lnTo>
                <a:close/>
                <a:moveTo>
                  <a:pt x="37489" y="94028"/>
                </a:moveTo>
                <a:lnTo>
                  <a:pt x="37489" y="99964"/>
                </a:lnTo>
                <a:lnTo>
                  <a:pt x="31553" y="99964"/>
                </a:lnTo>
                <a:lnTo>
                  <a:pt x="31553" y="94028"/>
                </a:lnTo>
                <a:close/>
                <a:moveTo>
                  <a:pt x="43737" y="94028"/>
                </a:moveTo>
                <a:lnTo>
                  <a:pt x="43737" y="99964"/>
                </a:lnTo>
                <a:lnTo>
                  <a:pt x="37802" y="99964"/>
                </a:lnTo>
                <a:lnTo>
                  <a:pt x="37802" y="94028"/>
                </a:lnTo>
                <a:close/>
                <a:moveTo>
                  <a:pt x="49985" y="94028"/>
                </a:moveTo>
                <a:lnTo>
                  <a:pt x="49985" y="99964"/>
                </a:lnTo>
                <a:lnTo>
                  <a:pt x="44049" y="99964"/>
                </a:lnTo>
                <a:lnTo>
                  <a:pt x="44049" y="94028"/>
                </a:lnTo>
                <a:close/>
                <a:moveTo>
                  <a:pt x="56232" y="94028"/>
                </a:moveTo>
                <a:lnTo>
                  <a:pt x="56232" y="99964"/>
                </a:lnTo>
                <a:lnTo>
                  <a:pt x="50296" y="99964"/>
                </a:lnTo>
                <a:lnTo>
                  <a:pt x="50296" y="94028"/>
                </a:lnTo>
                <a:close/>
                <a:moveTo>
                  <a:pt x="62480" y="94028"/>
                </a:moveTo>
                <a:lnTo>
                  <a:pt x="62480" y="99964"/>
                </a:lnTo>
                <a:lnTo>
                  <a:pt x="56545" y="99964"/>
                </a:lnTo>
                <a:lnTo>
                  <a:pt x="56545" y="94028"/>
                </a:lnTo>
                <a:close/>
                <a:moveTo>
                  <a:pt x="68727" y="94028"/>
                </a:moveTo>
                <a:lnTo>
                  <a:pt x="68727" y="99964"/>
                </a:lnTo>
                <a:lnTo>
                  <a:pt x="62792" y="99964"/>
                </a:lnTo>
                <a:lnTo>
                  <a:pt x="62792" y="94028"/>
                </a:lnTo>
                <a:close/>
                <a:moveTo>
                  <a:pt x="74975" y="94028"/>
                </a:moveTo>
                <a:lnTo>
                  <a:pt x="74975" y="99964"/>
                </a:lnTo>
                <a:lnTo>
                  <a:pt x="69039" y="99964"/>
                </a:lnTo>
                <a:lnTo>
                  <a:pt x="69039" y="94028"/>
                </a:lnTo>
                <a:close/>
                <a:moveTo>
                  <a:pt x="81223" y="94028"/>
                </a:moveTo>
                <a:lnTo>
                  <a:pt x="81223" y="99964"/>
                </a:lnTo>
                <a:lnTo>
                  <a:pt x="75286" y="99964"/>
                </a:lnTo>
                <a:lnTo>
                  <a:pt x="75286" y="94028"/>
                </a:lnTo>
                <a:close/>
                <a:moveTo>
                  <a:pt x="87470" y="94028"/>
                </a:moveTo>
                <a:lnTo>
                  <a:pt x="87470" y="99964"/>
                </a:lnTo>
                <a:lnTo>
                  <a:pt x="81535" y="99964"/>
                </a:lnTo>
                <a:lnTo>
                  <a:pt x="81535" y="94028"/>
                </a:lnTo>
                <a:close/>
                <a:moveTo>
                  <a:pt x="93718" y="94028"/>
                </a:moveTo>
                <a:lnTo>
                  <a:pt x="93718" y="99964"/>
                </a:lnTo>
                <a:lnTo>
                  <a:pt x="87784" y="99964"/>
                </a:lnTo>
                <a:lnTo>
                  <a:pt x="87784" y="94028"/>
                </a:lnTo>
                <a:close/>
                <a:moveTo>
                  <a:pt x="99967" y="94028"/>
                </a:moveTo>
                <a:lnTo>
                  <a:pt x="99967" y="99964"/>
                </a:lnTo>
                <a:lnTo>
                  <a:pt x="94031" y="99964"/>
                </a:lnTo>
                <a:lnTo>
                  <a:pt x="94031" y="94028"/>
                </a:lnTo>
                <a:close/>
                <a:moveTo>
                  <a:pt x="106214" y="94029"/>
                </a:moveTo>
                <a:lnTo>
                  <a:pt x="106214" y="99964"/>
                </a:lnTo>
                <a:lnTo>
                  <a:pt x="100278" y="99964"/>
                </a:lnTo>
                <a:lnTo>
                  <a:pt x="100278" y="94029"/>
                </a:lnTo>
                <a:close/>
                <a:moveTo>
                  <a:pt x="112461" y="94029"/>
                </a:moveTo>
                <a:lnTo>
                  <a:pt x="112461" y="99964"/>
                </a:lnTo>
                <a:lnTo>
                  <a:pt x="106527" y="99964"/>
                </a:lnTo>
                <a:lnTo>
                  <a:pt x="106527" y="94029"/>
                </a:lnTo>
                <a:close/>
                <a:moveTo>
                  <a:pt x="118710" y="94029"/>
                </a:moveTo>
                <a:lnTo>
                  <a:pt x="118710" y="99964"/>
                </a:lnTo>
                <a:lnTo>
                  <a:pt x="112774" y="99964"/>
                </a:lnTo>
                <a:lnTo>
                  <a:pt x="112774" y="94029"/>
                </a:lnTo>
                <a:close/>
                <a:moveTo>
                  <a:pt x="124957" y="94029"/>
                </a:moveTo>
                <a:lnTo>
                  <a:pt x="124957" y="99964"/>
                </a:lnTo>
                <a:lnTo>
                  <a:pt x="119021" y="99964"/>
                </a:lnTo>
                <a:lnTo>
                  <a:pt x="119021" y="94029"/>
                </a:lnTo>
                <a:close/>
                <a:moveTo>
                  <a:pt x="131204" y="94029"/>
                </a:moveTo>
                <a:lnTo>
                  <a:pt x="131204" y="99964"/>
                </a:lnTo>
                <a:lnTo>
                  <a:pt x="125270" y="99964"/>
                </a:lnTo>
                <a:lnTo>
                  <a:pt x="125270" y="94029"/>
                </a:lnTo>
                <a:close/>
                <a:moveTo>
                  <a:pt x="137451" y="94029"/>
                </a:moveTo>
                <a:lnTo>
                  <a:pt x="137451" y="99964"/>
                </a:lnTo>
                <a:lnTo>
                  <a:pt x="131517" y="99964"/>
                </a:lnTo>
                <a:lnTo>
                  <a:pt x="131517" y="94029"/>
                </a:lnTo>
                <a:close/>
                <a:moveTo>
                  <a:pt x="143702" y="94029"/>
                </a:moveTo>
                <a:lnTo>
                  <a:pt x="143702" y="99964"/>
                </a:lnTo>
                <a:lnTo>
                  <a:pt x="137766" y="99964"/>
                </a:lnTo>
                <a:lnTo>
                  <a:pt x="137766" y="94029"/>
                </a:lnTo>
                <a:close/>
                <a:moveTo>
                  <a:pt x="149949" y="94029"/>
                </a:moveTo>
                <a:lnTo>
                  <a:pt x="149949" y="99964"/>
                </a:lnTo>
                <a:lnTo>
                  <a:pt x="144015" y="99964"/>
                </a:lnTo>
                <a:lnTo>
                  <a:pt x="144015" y="94029"/>
                </a:lnTo>
                <a:close/>
                <a:moveTo>
                  <a:pt x="156196" y="94029"/>
                </a:moveTo>
                <a:lnTo>
                  <a:pt x="156196" y="99964"/>
                </a:lnTo>
                <a:lnTo>
                  <a:pt x="150262" y="99964"/>
                </a:lnTo>
                <a:lnTo>
                  <a:pt x="150262" y="94029"/>
                </a:lnTo>
                <a:close/>
                <a:moveTo>
                  <a:pt x="162445" y="94028"/>
                </a:moveTo>
                <a:lnTo>
                  <a:pt x="162445" y="99964"/>
                </a:lnTo>
                <a:lnTo>
                  <a:pt x="156509" y="99964"/>
                </a:lnTo>
                <a:lnTo>
                  <a:pt x="156509" y="94028"/>
                </a:lnTo>
                <a:close/>
                <a:moveTo>
                  <a:pt x="168692" y="94028"/>
                </a:moveTo>
                <a:lnTo>
                  <a:pt x="168692" y="99964"/>
                </a:lnTo>
                <a:lnTo>
                  <a:pt x="162756" y="99964"/>
                </a:lnTo>
                <a:lnTo>
                  <a:pt x="162756" y="94028"/>
                </a:lnTo>
                <a:close/>
                <a:moveTo>
                  <a:pt x="174939" y="94028"/>
                </a:moveTo>
                <a:lnTo>
                  <a:pt x="174939" y="99964"/>
                </a:lnTo>
                <a:lnTo>
                  <a:pt x="169005" y="99964"/>
                </a:lnTo>
                <a:lnTo>
                  <a:pt x="169005" y="94028"/>
                </a:lnTo>
                <a:close/>
                <a:moveTo>
                  <a:pt x="181186" y="94028"/>
                </a:moveTo>
                <a:lnTo>
                  <a:pt x="181186" y="99964"/>
                </a:lnTo>
                <a:lnTo>
                  <a:pt x="175252" y="99964"/>
                </a:lnTo>
                <a:lnTo>
                  <a:pt x="175252" y="94028"/>
                </a:lnTo>
                <a:close/>
                <a:moveTo>
                  <a:pt x="187435" y="94028"/>
                </a:moveTo>
                <a:lnTo>
                  <a:pt x="187435" y="99964"/>
                </a:lnTo>
                <a:lnTo>
                  <a:pt x="181499" y="99964"/>
                </a:lnTo>
                <a:lnTo>
                  <a:pt x="181499" y="94028"/>
                </a:lnTo>
                <a:close/>
                <a:moveTo>
                  <a:pt x="193684" y="94028"/>
                </a:moveTo>
                <a:lnTo>
                  <a:pt x="193684" y="99964"/>
                </a:lnTo>
                <a:lnTo>
                  <a:pt x="187749" y="99964"/>
                </a:lnTo>
                <a:lnTo>
                  <a:pt x="187749" y="94028"/>
                </a:lnTo>
                <a:close/>
                <a:moveTo>
                  <a:pt x="199931" y="94028"/>
                </a:moveTo>
                <a:lnTo>
                  <a:pt x="199931" y="99964"/>
                </a:lnTo>
                <a:lnTo>
                  <a:pt x="193996" y="99964"/>
                </a:lnTo>
                <a:lnTo>
                  <a:pt x="193996" y="94028"/>
                </a:lnTo>
                <a:close/>
                <a:moveTo>
                  <a:pt x="206180" y="94028"/>
                </a:moveTo>
                <a:lnTo>
                  <a:pt x="206180" y="99964"/>
                </a:lnTo>
                <a:lnTo>
                  <a:pt x="200244" y="99964"/>
                </a:lnTo>
                <a:lnTo>
                  <a:pt x="200244" y="94028"/>
                </a:lnTo>
                <a:close/>
                <a:moveTo>
                  <a:pt x="212427" y="94028"/>
                </a:moveTo>
                <a:lnTo>
                  <a:pt x="212427" y="99964"/>
                </a:lnTo>
                <a:lnTo>
                  <a:pt x="206491" y="99964"/>
                </a:lnTo>
                <a:lnTo>
                  <a:pt x="206491" y="94028"/>
                </a:lnTo>
                <a:close/>
                <a:moveTo>
                  <a:pt x="218674" y="94028"/>
                </a:moveTo>
                <a:lnTo>
                  <a:pt x="218674" y="99964"/>
                </a:lnTo>
                <a:lnTo>
                  <a:pt x="212739" y="99964"/>
                </a:lnTo>
                <a:lnTo>
                  <a:pt x="212739" y="94028"/>
                </a:lnTo>
                <a:close/>
                <a:moveTo>
                  <a:pt x="224921" y="94029"/>
                </a:moveTo>
                <a:lnTo>
                  <a:pt x="224921" y="99964"/>
                </a:lnTo>
                <a:lnTo>
                  <a:pt x="218987" y="99964"/>
                </a:lnTo>
                <a:lnTo>
                  <a:pt x="218987" y="94029"/>
                </a:lnTo>
                <a:close/>
                <a:moveTo>
                  <a:pt x="231170" y="94029"/>
                </a:moveTo>
                <a:lnTo>
                  <a:pt x="231170" y="99964"/>
                </a:lnTo>
                <a:lnTo>
                  <a:pt x="225234" y="99964"/>
                </a:lnTo>
                <a:lnTo>
                  <a:pt x="225234" y="94029"/>
                </a:lnTo>
                <a:close/>
                <a:moveTo>
                  <a:pt x="237417" y="94029"/>
                </a:moveTo>
                <a:lnTo>
                  <a:pt x="237417" y="99964"/>
                </a:lnTo>
                <a:lnTo>
                  <a:pt x="231481" y="99964"/>
                </a:lnTo>
                <a:lnTo>
                  <a:pt x="231481" y="94029"/>
                </a:lnTo>
                <a:close/>
                <a:moveTo>
                  <a:pt x="243664" y="94029"/>
                </a:moveTo>
                <a:lnTo>
                  <a:pt x="243664" y="99964"/>
                </a:lnTo>
                <a:lnTo>
                  <a:pt x="237729" y="99964"/>
                </a:lnTo>
                <a:lnTo>
                  <a:pt x="237729" y="94029"/>
                </a:lnTo>
                <a:close/>
                <a:moveTo>
                  <a:pt x="249911" y="94029"/>
                </a:moveTo>
                <a:lnTo>
                  <a:pt x="249911" y="99964"/>
                </a:lnTo>
                <a:lnTo>
                  <a:pt x="243977" y="99964"/>
                </a:lnTo>
                <a:lnTo>
                  <a:pt x="243977" y="94029"/>
                </a:lnTo>
                <a:close/>
                <a:moveTo>
                  <a:pt x="256161" y="94029"/>
                </a:moveTo>
                <a:lnTo>
                  <a:pt x="256161" y="99964"/>
                </a:lnTo>
                <a:lnTo>
                  <a:pt x="250225" y="99964"/>
                </a:lnTo>
                <a:lnTo>
                  <a:pt x="250225" y="94029"/>
                </a:lnTo>
                <a:close/>
                <a:moveTo>
                  <a:pt x="262409" y="94029"/>
                </a:moveTo>
                <a:lnTo>
                  <a:pt x="262409" y="99964"/>
                </a:lnTo>
                <a:lnTo>
                  <a:pt x="256474" y="99964"/>
                </a:lnTo>
                <a:lnTo>
                  <a:pt x="256474" y="94029"/>
                </a:lnTo>
                <a:close/>
                <a:moveTo>
                  <a:pt x="268656" y="94029"/>
                </a:moveTo>
                <a:lnTo>
                  <a:pt x="268656" y="99964"/>
                </a:lnTo>
                <a:lnTo>
                  <a:pt x="262721" y="99964"/>
                </a:lnTo>
                <a:lnTo>
                  <a:pt x="262721" y="94029"/>
                </a:lnTo>
                <a:close/>
                <a:moveTo>
                  <a:pt x="274904" y="94029"/>
                </a:moveTo>
                <a:lnTo>
                  <a:pt x="274904" y="99964"/>
                </a:lnTo>
                <a:lnTo>
                  <a:pt x="268968" y="99964"/>
                </a:lnTo>
                <a:lnTo>
                  <a:pt x="268968" y="94029"/>
                </a:lnTo>
                <a:close/>
                <a:moveTo>
                  <a:pt x="6251" y="100276"/>
                </a:moveTo>
                <a:lnTo>
                  <a:pt x="6251" y="106211"/>
                </a:lnTo>
                <a:lnTo>
                  <a:pt x="315" y="106211"/>
                </a:lnTo>
                <a:lnTo>
                  <a:pt x="315" y="100276"/>
                </a:lnTo>
                <a:close/>
                <a:moveTo>
                  <a:pt x="12498" y="100276"/>
                </a:moveTo>
                <a:lnTo>
                  <a:pt x="12498" y="106211"/>
                </a:lnTo>
                <a:lnTo>
                  <a:pt x="6562" y="106211"/>
                </a:lnTo>
                <a:lnTo>
                  <a:pt x="6562" y="100276"/>
                </a:lnTo>
                <a:close/>
                <a:moveTo>
                  <a:pt x="18745" y="100276"/>
                </a:moveTo>
                <a:lnTo>
                  <a:pt x="18745" y="106211"/>
                </a:lnTo>
                <a:lnTo>
                  <a:pt x="12810" y="106211"/>
                </a:lnTo>
                <a:lnTo>
                  <a:pt x="12810" y="100276"/>
                </a:lnTo>
                <a:close/>
                <a:moveTo>
                  <a:pt x="24992" y="100276"/>
                </a:moveTo>
                <a:lnTo>
                  <a:pt x="24992" y="106211"/>
                </a:lnTo>
                <a:lnTo>
                  <a:pt x="19058" y="106211"/>
                </a:lnTo>
                <a:lnTo>
                  <a:pt x="19058" y="100276"/>
                </a:lnTo>
                <a:close/>
                <a:moveTo>
                  <a:pt x="31242" y="100276"/>
                </a:moveTo>
                <a:lnTo>
                  <a:pt x="31242" y="106211"/>
                </a:lnTo>
                <a:lnTo>
                  <a:pt x="25305" y="106211"/>
                </a:lnTo>
                <a:lnTo>
                  <a:pt x="25305" y="100276"/>
                </a:lnTo>
                <a:close/>
                <a:moveTo>
                  <a:pt x="37489" y="100276"/>
                </a:moveTo>
                <a:lnTo>
                  <a:pt x="37489" y="106211"/>
                </a:lnTo>
                <a:lnTo>
                  <a:pt x="31553" y="106211"/>
                </a:lnTo>
                <a:lnTo>
                  <a:pt x="31553" y="100276"/>
                </a:lnTo>
                <a:close/>
                <a:moveTo>
                  <a:pt x="43737" y="100276"/>
                </a:moveTo>
                <a:lnTo>
                  <a:pt x="43737" y="106211"/>
                </a:lnTo>
                <a:lnTo>
                  <a:pt x="37802" y="106211"/>
                </a:lnTo>
                <a:lnTo>
                  <a:pt x="37802" y="100276"/>
                </a:lnTo>
                <a:close/>
                <a:moveTo>
                  <a:pt x="49985" y="100276"/>
                </a:moveTo>
                <a:lnTo>
                  <a:pt x="49985" y="106211"/>
                </a:lnTo>
                <a:lnTo>
                  <a:pt x="44049" y="106211"/>
                </a:lnTo>
                <a:lnTo>
                  <a:pt x="44049" y="100276"/>
                </a:lnTo>
                <a:close/>
                <a:moveTo>
                  <a:pt x="56232" y="100276"/>
                </a:moveTo>
                <a:lnTo>
                  <a:pt x="56232" y="106211"/>
                </a:lnTo>
                <a:lnTo>
                  <a:pt x="50296" y="106211"/>
                </a:lnTo>
                <a:lnTo>
                  <a:pt x="50296" y="100276"/>
                </a:lnTo>
                <a:close/>
                <a:moveTo>
                  <a:pt x="62480" y="100276"/>
                </a:moveTo>
                <a:lnTo>
                  <a:pt x="62480" y="106211"/>
                </a:lnTo>
                <a:lnTo>
                  <a:pt x="56545" y="106211"/>
                </a:lnTo>
                <a:lnTo>
                  <a:pt x="56545" y="100276"/>
                </a:lnTo>
                <a:close/>
                <a:moveTo>
                  <a:pt x="68727" y="100276"/>
                </a:moveTo>
                <a:lnTo>
                  <a:pt x="68727" y="106211"/>
                </a:lnTo>
                <a:lnTo>
                  <a:pt x="62792" y="106211"/>
                </a:lnTo>
                <a:lnTo>
                  <a:pt x="62792" y="100276"/>
                </a:lnTo>
                <a:close/>
                <a:moveTo>
                  <a:pt x="74975" y="100276"/>
                </a:moveTo>
                <a:lnTo>
                  <a:pt x="74975" y="106211"/>
                </a:lnTo>
                <a:lnTo>
                  <a:pt x="69039" y="106211"/>
                </a:lnTo>
                <a:lnTo>
                  <a:pt x="69039" y="100276"/>
                </a:lnTo>
                <a:close/>
                <a:moveTo>
                  <a:pt x="81223" y="100276"/>
                </a:moveTo>
                <a:lnTo>
                  <a:pt x="81223" y="106211"/>
                </a:lnTo>
                <a:lnTo>
                  <a:pt x="75286" y="106211"/>
                </a:lnTo>
                <a:lnTo>
                  <a:pt x="75286" y="100276"/>
                </a:lnTo>
                <a:close/>
                <a:moveTo>
                  <a:pt x="87470" y="100276"/>
                </a:moveTo>
                <a:lnTo>
                  <a:pt x="87470" y="106211"/>
                </a:lnTo>
                <a:lnTo>
                  <a:pt x="81535" y="106211"/>
                </a:lnTo>
                <a:lnTo>
                  <a:pt x="81535" y="100276"/>
                </a:lnTo>
                <a:close/>
                <a:moveTo>
                  <a:pt x="93718" y="100276"/>
                </a:moveTo>
                <a:lnTo>
                  <a:pt x="93718" y="106211"/>
                </a:lnTo>
                <a:lnTo>
                  <a:pt x="87784" y="106211"/>
                </a:lnTo>
                <a:lnTo>
                  <a:pt x="87784" y="100276"/>
                </a:lnTo>
                <a:close/>
                <a:moveTo>
                  <a:pt x="99967" y="100276"/>
                </a:moveTo>
                <a:lnTo>
                  <a:pt x="99967" y="106211"/>
                </a:lnTo>
                <a:lnTo>
                  <a:pt x="94031" y="106211"/>
                </a:lnTo>
                <a:lnTo>
                  <a:pt x="94031" y="100276"/>
                </a:lnTo>
                <a:close/>
                <a:moveTo>
                  <a:pt x="106214" y="100276"/>
                </a:moveTo>
                <a:lnTo>
                  <a:pt x="106214" y="106211"/>
                </a:lnTo>
                <a:lnTo>
                  <a:pt x="100278" y="106211"/>
                </a:lnTo>
                <a:lnTo>
                  <a:pt x="100278" y="100276"/>
                </a:lnTo>
                <a:close/>
                <a:moveTo>
                  <a:pt x="112461" y="100276"/>
                </a:moveTo>
                <a:lnTo>
                  <a:pt x="112461" y="106211"/>
                </a:lnTo>
                <a:lnTo>
                  <a:pt x="106527" y="106211"/>
                </a:lnTo>
                <a:lnTo>
                  <a:pt x="106527" y="100276"/>
                </a:lnTo>
                <a:close/>
                <a:moveTo>
                  <a:pt x="118710" y="100276"/>
                </a:moveTo>
                <a:lnTo>
                  <a:pt x="118710" y="106211"/>
                </a:lnTo>
                <a:lnTo>
                  <a:pt x="112774" y="106211"/>
                </a:lnTo>
                <a:lnTo>
                  <a:pt x="112774" y="100276"/>
                </a:lnTo>
                <a:close/>
                <a:moveTo>
                  <a:pt x="124957" y="100276"/>
                </a:moveTo>
                <a:lnTo>
                  <a:pt x="124957" y="106211"/>
                </a:lnTo>
                <a:lnTo>
                  <a:pt x="119021" y="106211"/>
                </a:lnTo>
                <a:lnTo>
                  <a:pt x="119021" y="100276"/>
                </a:lnTo>
                <a:close/>
                <a:moveTo>
                  <a:pt x="131204" y="100276"/>
                </a:moveTo>
                <a:lnTo>
                  <a:pt x="131204" y="106211"/>
                </a:lnTo>
                <a:lnTo>
                  <a:pt x="125270" y="106211"/>
                </a:lnTo>
                <a:lnTo>
                  <a:pt x="125270" y="100276"/>
                </a:lnTo>
                <a:close/>
                <a:moveTo>
                  <a:pt x="137451" y="100276"/>
                </a:moveTo>
                <a:lnTo>
                  <a:pt x="137451" y="106211"/>
                </a:lnTo>
                <a:lnTo>
                  <a:pt x="131517" y="106211"/>
                </a:lnTo>
                <a:lnTo>
                  <a:pt x="131517" y="100276"/>
                </a:lnTo>
                <a:close/>
                <a:moveTo>
                  <a:pt x="143702" y="100276"/>
                </a:moveTo>
                <a:lnTo>
                  <a:pt x="143702" y="106211"/>
                </a:lnTo>
                <a:lnTo>
                  <a:pt x="137766" y="106211"/>
                </a:lnTo>
                <a:lnTo>
                  <a:pt x="137766" y="100276"/>
                </a:lnTo>
                <a:close/>
                <a:moveTo>
                  <a:pt x="149949" y="100276"/>
                </a:moveTo>
                <a:lnTo>
                  <a:pt x="149949" y="106211"/>
                </a:lnTo>
                <a:lnTo>
                  <a:pt x="144015" y="106211"/>
                </a:lnTo>
                <a:lnTo>
                  <a:pt x="144015" y="100276"/>
                </a:lnTo>
                <a:close/>
                <a:moveTo>
                  <a:pt x="156196" y="100276"/>
                </a:moveTo>
                <a:lnTo>
                  <a:pt x="156196" y="106211"/>
                </a:lnTo>
                <a:lnTo>
                  <a:pt x="150262" y="106211"/>
                </a:lnTo>
                <a:lnTo>
                  <a:pt x="150262" y="100276"/>
                </a:lnTo>
                <a:close/>
                <a:moveTo>
                  <a:pt x="162445" y="100276"/>
                </a:moveTo>
                <a:lnTo>
                  <a:pt x="162445" y="106211"/>
                </a:lnTo>
                <a:lnTo>
                  <a:pt x="156509" y="106211"/>
                </a:lnTo>
                <a:lnTo>
                  <a:pt x="156509" y="100276"/>
                </a:lnTo>
                <a:close/>
                <a:moveTo>
                  <a:pt x="168692" y="100276"/>
                </a:moveTo>
                <a:lnTo>
                  <a:pt x="168692" y="106211"/>
                </a:lnTo>
                <a:lnTo>
                  <a:pt x="162756" y="106211"/>
                </a:lnTo>
                <a:lnTo>
                  <a:pt x="162756" y="100276"/>
                </a:lnTo>
                <a:close/>
                <a:moveTo>
                  <a:pt x="174939" y="100276"/>
                </a:moveTo>
                <a:lnTo>
                  <a:pt x="174939" y="106211"/>
                </a:lnTo>
                <a:lnTo>
                  <a:pt x="169005" y="106211"/>
                </a:lnTo>
                <a:lnTo>
                  <a:pt x="169005" y="100276"/>
                </a:lnTo>
                <a:close/>
                <a:moveTo>
                  <a:pt x="181186" y="100276"/>
                </a:moveTo>
                <a:lnTo>
                  <a:pt x="181186" y="106211"/>
                </a:lnTo>
                <a:lnTo>
                  <a:pt x="175252" y="106211"/>
                </a:lnTo>
                <a:lnTo>
                  <a:pt x="175252" y="100276"/>
                </a:lnTo>
                <a:close/>
                <a:moveTo>
                  <a:pt x="187435" y="100276"/>
                </a:moveTo>
                <a:lnTo>
                  <a:pt x="187435" y="106211"/>
                </a:lnTo>
                <a:lnTo>
                  <a:pt x="181499" y="106211"/>
                </a:lnTo>
                <a:lnTo>
                  <a:pt x="181499" y="100276"/>
                </a:lnTo>
                <a:close/>
                <a:moveTo>
                  <a:pt x="193684" y="100276"/>
                </a:moveTo>
                <a:lnTo>
                  <a:pt x="193684" y="106211"/>
                </a:lnTo>
                <a:lnTo>
                  <a:pt x="187749" y="106211"/>
                </a:lnTo>
                <a:lnTo>
                  <a:pt x="187749" y="100276"/>
                </a:lnTo>
                <a:close/>
                <a:moveTo>
                  <a:pt x="199931" y="100276"/>
                </a:moveTo>
                <a:lnTo>
                  <a:pt x="199931" y="106211"/>
                </a:lnTo>
                <a:lnTo>
                  <a:pt x="193996" y="106211"/>
                </a:lnTo>
                <a:lnTo>
                  <a:pt x="193996" y="100276"/>
                </a:lnTo>
                <a:close/>
                <a:moveTo>
                  <a:pt x="206180" y="100276"/>
                </a:moveTo>
                <a:lnTo>
                  <a:pt x="206180" y="106211"/>
                </a:lnTo>
                <a:lnTo>
                  <a:pt x="200244" y="106211"/>
                </a:lnTo>
                <a:lnTo>
                  <a:pt x="200244" y="100276"/>
                </a:lnTo>
                <a:close/>
                <a:moveTo>
                  <a:pt x="212427" y="100276"/>
                </a:moveTo>
                <a:lnTo>
                  <a:pt x="212427" y="106211"/>
                </a:lnTo>
                <a:lnTo>
                  <a:pt x="206491" y="106211"/>
                </a:lnTo>
                <a:lnTo>
                  <a:pt x="206491" y="100276"/>
                </a:lnTo>
                <a:close/>
                <a:moveTo>
                  <a:pt x="218674" y="100276"/>
                </a:moveTo>
                <a:lnTo>
                  <a:pt x="218674" y="106211"/>
                </a:lnTo>
                <a:lnTo>
                  <a:pt x="212739" y="106211"/>
                </a:lnTo>
                <a:lnTo>
                  <a:pt x="212739" y="100276"/>
                </a:lnTo>
                <a:close/>
                <a:moveTo>
                  <a:pt x="224921" y="100276"/>
                </a:moveTo>
                <a:lnTo>
                  <a:pt x="224921" y="106211"/>
                </a:lnTo>
                <a:lnTo>
                  <a:pt x="218987" y="106211"/>
                </a:lnTo>
                <a:lnTo>
                  <a:pt x="218987" y="100276"/>
                </a:lnTo>
                <a:close/>
                <a:moveTo>
                  <a:pt x="231170" y="100276"/>
                </a:moveTo>
                <a:lnTo>
                  <a:pt x="231170" y="106211"/>
                </a:lnTo>
                <a:lnTo>
                  <a:pt x="225234" y="106211"/>
                </a:lnTo>
                <a:lnTo>
                  <a:pt x="225234" y="100276"/>
                </a:lnTo>
                <a:close/>
                <a:moveTo>
                  <a:pt x="237417" y="100276"/>
                </a:moveTo>
                <a:lnTo>
                  <a:pt x="237417" y="106211"/>
                </a:lnTo>
                <a:lnTo>
                  <a:pt x="231481" y="106211"/>
                </a:lnTo>
                <a:lnTo>
                  <a:pt x="231481" y="100276"/>
                </a:lnTo>
                <a:close/>
                <a:moveTo>
                  <a:pt x="243664" y="100276"/>
                </a:moveTo>
                <a:lnTo>
                  <a:pt x="243664" y="106211"/>
                </a:lnTo>
                <a:lnTo>
                  <a:pt x="237729" y="106211"/>
                </a:lnTo>
                <a:lnTo>
                  <a:pt x="237729" y="100276"/>
                </a:lnTo>
                <a:close/>
                <a:moveTo>
                  <a:pt x="249911" y="100276"/>
                </a:moveTo>
                <a:lnTo>
                  <a:pt x="249911" y="106211"/>
                </a:lnTo>
                <a:lnTo>
                  <a:pt x="243977" y="106211"/>
                </a:lnTo>
                <a:lnTo>
                  <a:pt x="243977" y="100276"/>
                </a:lnTo>
                <a:close/>
                <a:moveTo>
                  <a:pt x="256161" y="100276"/>
                </a:moveTo>
                <a:lnTo>
                  <a:pt x="256161" y="106211"/>
                </a:lnTo>
                <a:lnTo>
                  <a:pt x="250225" y="106211"/>
                </a:lnTo>
                <a:lnTo>
                  <a:pt x="250225" y="100276"/>
                </a:lnTo>
                <a:close/>
                <a:moveTo>
                  <a:pt x="262409" y="100276"/>
                </a:moveTo>
                <a:lnTo>
                  <a:pt x="262409" y="106211"/>
                </a:lnTo>
                <a:lnTo>
                  <a:pt x="256474" y="106211"/>
                </a:lnTo>
                <a:lnTo>
                  <a:pt x="256474" y="100276"/>
                </a:lnTo>
                <a:close/>
                <a:moveTo>
                  <a:pt x="268656" y="100276"/>
                </a:moveTo>
                <a:lnTo>
                  <a:pt x="268656" y="106211"/>
                </a:lnTo>
                <a:lnTo>
                  <a:pt x="262721" y="106211"/>
                </a:lnTo>
                <a:lnTo>
                  <a:pt x="262721" y="100276"/>
                </a:lnTo>
                <a:close/>
                <a:moveTo>
                  <a:pt x="274904" y="100276"/>
                </a:moveTo>
                <a:lnTo>
                  <a:pt x="274904" y="106211"/>
                </a:lnTo>
                <a:lnTo>
                  <a:pt x="268968" y="106211"/>
                </a:lnTo>
                <a:lnTo>
                  <a:pt x="268968" y="100276"/>
                </a:lnTo>
                <a:close/>
                <a:moveTo>
                  <a:pt x="6251" y="106523"/>
                </a:moveTo>
                <a:lnTo>
                  <a:pt x="6251" y="112460"/>
                </a:lnTo>
                <a:lnTo>
                  <a:pt x="315" y="112460"/>
                </a:lnTo>
                <a:lnTo>
                  <a:pt x="315" y="106523"/>
                </a:lnTo>
                <a:close/>
                <a:moveTo>
                  <a:pt x="12498" y="106523"/>
                </a:moveTo>
                <a:lnTo>
                  <a:pt x="12498" y="112460"/>
                </a:lnTo>
                <a:lnTo>
                  <a:pt x="6562" y="112460"/>
                </a:lnTo>
                <a:lnTo>
                  <a:pt x="6562" y="106523"/>
                </a:lnTo>
                <a:close/>
                <a:moveTo>
                  <a:pt x="18745" y="106523"/>
                </a:moveTo>
                <a:lnTo>
                  <a:pt x="18745" y="112460"/>
                </a:lnTo>
                <a:lnTo>
                  <a:pt x="12810" y="112460"/>
                </a:lnTo>
                <a:lnTo>
                  <a:pt x="12810" y="106523"/>
                </a:lnTo>
                <a:close/>
                <a:moveTo>
                  <a:pt x="24992" y="106523"/>
                </a:moveTo>
                <a:lnTo>
                  <a:pt x="24992" y="112460"/>
                </a:lnTo>
                <a:lnTo>
                  <a:pt x="19058" y="112460"/>
                </a:lnTo>
                <a:lnTo>
                  <a:pt x="19058" y="106523"/>
                </a:lnTo>
                <a:close/>
                <a:moveTo>
                  <a:pt x="31242" y="106523"/>
                </a:moveTo>
                <a:lnTo>
                  <a:pt x="31242" y="112460"/>
                </a:lnTo>
                <a:lnTo>
                  <a:pt x="25305" y="112460"/>
                </a:lnTo>
                <a:lnTo>
                  <a:pt x="25305" y="106523"/>
                </a:lnTo>
                <a:close/>
                <a:moveTo>
                  <a:pt x="37489" y="106523"/>
                </a:moveTo>
                <a:lnTo>
                  <a:pt x="37489" y="112460"/>
                </a:lnTo>
                <a:lnTo>
                  <a:pt x="31553" y="112460"/>
                </a:lnTo>
                <a:lnTo>
                  <a:pt x="31553" y="106523"/>
                </a:lnTo>
                <a:close/>
                <a:moveTo>
                  <a:pt x="43737" y="106523"/>
                </a:moveTo>
                <a:lnTo>
                  <a:pt x="43737" y="112460"/>
                </a:lnTo>
                <a:lnTo>
                  <a:pt x="37802" y="112460"/>
                </a:lnTo>
                <a:lnTo>
                  <a:pt x="37802" y="106523"/>
                </a:lnTo>
                <a:close/>
                <a:moveTo>
                  <a:pt x="49985" y="106523"/>
                </a:moveTo>
                <a:lnTo>
                  <a:pt x="49985" y="112460"/>
                </a:lnTo>
                <a:lnTo>
                  <a:pt x="44049" y="112460"/>
                </a:lnTo>
                <a:lnTo>
                  <a:pt x="44049" y="106523"/>
                </a:lnTo>
                <a:close/>
                <a:moveTo>
                  <a:pt x="56232" y="106523"/>
                </a:moveTo>
                <a:lnTo>
                  <a:pt x="56232" y="112460"/>
                </a:lnTo>
                <a:lnTo>
                  <a:pt x="50296" y="112460"/>
                </a:lnTo>
                <a:lnTo>
                  <a:pt x="50296" y="106523"/>
                </a:lnTo>
                <a:close/>
                <a:moveTo>
                  <a:pt x="62480" y="106523"/>
                </a:moveTo>
                <a:lnTo>
                  <a:pt x="62480" y="112460"/>
                </a:lnTo>
                <a:lnTo>
                  <a:pt x="56545" y="112460"/>
                </a:lnTo>
                <a:lnTo>
                  <a:pt x="56545" y="106523"/>
                </a:lnTo>
                <a:close/>
                <a:moveTo>
                  <a:pt x="68727" y="106523"/>
                </a:moveTo>
                <a:lnTo>
                  <a:pt x="68727" y="112460"/>
                </a:lnTo>
                <a:lnTo>
                  <a:pt x="62792" y="112460"/>
                </a:lnTo>
                <a:lnTo>
                  <a:pt x="62792" y="106523"/>
                </a:lnTo>
                <a:close/>
                <a:moveTo>
                  <a:pt x="74975" y="106523"/>
                </a:moveTo>
                <a:lnTo>
                  <a:pt x="74975" y="112460"/>
                </a:lnTo>
                <a:lnTo>
                  <a:pt x="69039" y="112460"/>
                </a:lnTo>
                <a:lnTo>
                  <a:pt x="69039" y="106523"/>
                </a:lnTo>
                <a:close/>
                <a:moveTo>
                  <a:pt x="81223" y="106523"/>
                </a:moveTo>
                <a:lnTo>
                  <a:pt x="81223" y="112460"/>
                </a:lnTo>
                <a:lnTo>
                  <a:pt x="75286" y="112460"/>
                </a:lnTo>
                <a:lnTo>
                  <a:pt x="75286" y="106523"/>
                </a:lnTo>
                <a:close/>
                <a:moveTo>
                  <a:pt x="87470" y="106523"/>
                </a:moveTo>
                <a:lnTo>
                  <a:pt x="87470" y="112460"/>
                </a:lnTo>
                <a:lnTo>
                  <a:pt x="81535" y="112460"/>
                </a:lnTo>
                <a:lnTo>
                  <a:pt x="81535" y="106523"/>
                </a:lnTo>
                <a:close/>
                <a:moveTo>
                  <a:pt x="93718" y="106523"/>
                </a:moveTo>
                <a:lnTo>
                  <a:pt x="93718" y="112460"/>
                </a:lnTo>
                <a:lnTo>
                  <a:pt x="87784" y="112460"/>
                </a:lnTo>
                <a:lnTo>
                  <a:pt x="87784" y="106523"/>
                </a:lnTo>
                <a:close/>
                <a:moveTo>
                  <a:pt x="99967" y="106523"/>
                </a:moveTo>
                <a:lnTo>
                  <a:pt x="99967" y="112460"/>
                </a:lnTo>
                <a:lnTo>
                  <a:pt x="94031" y="112460"/>
                </a:lnTo>
                <a:lnTo>
                  <a:pt x="94031" y="106523"/>
                </a:lnTo>
                <a:close/>
                <a:moveTo>
                  <a:pt x="106214" y="106523"/>
                </a:moveTo>
                <a:lnTo>
                  <a:pt x="106214" y="112460"/>
                </a:lnTo>
                <a:lnTo>
                  <a:pt x="100278" y="112460"/>
                </a:lnTo>
                <a:lnTo>
                  <a:pt x="100278" y="106523"/>
                </a:lnTo>
                <a:close/>
                <a:moveTo>
                  <a:pt x="112461" y="106523"/>
                </a:moveTo>
                <a:lnTo>
                  <a:pt x="112461" y="112460"/>
                </a:lnTo>
                <a:lnTo>
                  <a:pt x="106527" y="112460"/>
                </a:lnTo>
                <a:lnTo>
                  <a:pt x="106527" y="106523"/>
                </a:lnTo>
                <a:close/>
                <a:moveTo>
                  <a:pt x="118710" y="106523"/>
                </a:moveTo>
                <a:lnTo>
                  <a:pt x="118710" y="112460"/>
                </a:lnTo>
                <a:lnTo>
                  <a:pt x="112774" y="112460"/>
                </a:lnTo>
                <a:lnTo>
                  <a:pt x="112774" y="106523"/>
                </a:lnTo>
                <a:close/>
                <a:moveTo>
                  <a:pt x="124957" y="106523"/>
                </a:moveTo>
                <a:lnTo>
                  <a:pt x="124957" y="112460"/>
                </a:lnTo>
                <a:lnTo>
                  <a:pt x="119021" y="112460"/>
                </a:lnTo>
                <a:lnTo>
                  <a:pt x="119021" y="106523"/>
                </a:lnTo>
                <a:close/>
                <a:moveTo>
                  <a:pt x="131204" y="106523"/>
                </a:moveTo>
                <a:lnTo>
                  <a:pt x="131204" y="112460"/>
                </a:lnTo>
                <a:lnTo>
                  <a:pt x="125270" y="112460"/>
                </a:lnTo>
                <a:lnTo>
                  <a:pt x="125270" y="106523"/>
                </a:lnTo>
                <a:close/>
                <a:moveTo>
                  <a:pt x="137451" y="106523"/>
                </a:moveTo>
                <a:lnTo>
                  <a:pt x="137451" y="112460"/>
                </a:lnTo>
                <a:lnTo>
                  <a:pt x="131517" y="112460"/>
                </a:lnTo>
                <a:lnTo>
                  <a:pt x="131517" y="106523"/>
                </a:lnTo>
                <a:close/>
                <a:moveTo>
                  <a:pt x="143702" y="106523"/>
                </a:moveTo>
                <a:lnTo>
                  <a:pt x="143702" y="112460"/>
                </a:lnTo>
                <a:lnTo>
                  <a:pt x="137766" y="112460"/>
                </a:lnTo>
                <a:lnTo>
                  <a:pt x="137766" y="106523"/>
                </a:lnTo>
                <a:close/>
                <a:moveTo>
                  <a:pt x="149949" y="106523"/>
                </a:moveTo>
                <a:lnTo>
                  <a:pt x="149949" y="112460"/>
                </a:lnTo>
                <a:lnTo>
                  <a:pt x="144015" y="112460"/>
                </a:lnTo>
                <a:lnTo>
                  <a:pt x="144015" y="106523"/>
                </a:lnTo>
                <a:close/>
                <a:moveTo>
                  <a:pt x="156196" y="106523"/>
                </a:moveTo>
                <a:lnTo>
                  <a:pt x="156196" y="112460"/>
                </a:lnTo>
                <a:lnTo>
                  <a:pt x="150262" y="112460"/>
                </a:lnTo>
                <a:lnTo>
                  <a:pt x="150262" y="106523"/>
                </a:lnTo>
                <a:close/>
                <a:moveTo>
                  <a:pt x="162445" y="106523"/>
                </a:moveTo>
                <a:lnTo>
                  <a:pt x="162445" y="112460"/>
                </a:lnTo>
                <a:lnTo>
                  <a:pt x="156509" y="112460"/>
                </a:lnTo>
                <a:lnTo>
                  <a:pt x="156509" y="106523"/>
                </a:lnTo>
                <a:close/>
                <a:moveTo>
                  <a:pt x="168692" y="106523"/>
                </a:moveTo>
                <a:lnTo>
                  <a:pt x="168692" y="112460"/>
                </a:lnTo>
                <a:lnTo>
                  <a:pt x="162756" y="112460"/>
                </a:lnTo>
                <a:lnTo>
                  <a:pt x="162756" y="106523"/>
                </a:lnTo>
                <a:close/>
                <a:moveTo>
                  <a:pt x="174939" y="106523"/>
                </a:moveTo>
                <a:lnTo>
                  <a:pt x="174939" y="112460"/>
                </a:lnTo>
                <a:lnTo>
                  <a:pt x="169005" y="112460"/>
                </a:lnTo>
                <a:lnTo>
                  <a:pt x="169005" y="106523"/>
                </a:lnTo>
                <a:close/>
                <a:moveTo>
                  <a:pt x="181186" y="106523"/>
                </a:moveTo>
                <a:lnTo>
                  <a:pt x="181186" y="112460"/>
                </a:lnTo>
                <a:lnTo>
                  <a:pt x="175252" y="112460"/>
                </a:lnTo>
                <a:lnTo>
                  <a:pt x="175252" y="106523"/>
                </a:lnTo>
                <a:close/>
                <a:moveTo>
                  <a:pt x="187435" y="106523"/>
                </a:moveTo>
                <a:lnTo>
                  <a:pt x="187435" y="112460"/>
                </a:lnTo>
                <a:lnTo>
                  <a:pt x="181499" y="112460"/>
                </a:lnTo>
                <a:lnTo>
                  <a:pt x="181499" y="106523"/>
                </a:lnTo>
                <a:close/>
                <a:moveTo>
                  <a:pt x="193684" y="106523"/>
                </a:moveTo>
                <a:lnTo>
                  <a:pt x="193684" y="112460"/>
                </a:lnTo>
                <a:lnTo>
                  <a:pt x="187749" y="112460"/>
                </a:lnTo>
                <a:lnTo>
                  <a:pt x="187749" y="106523"/>
                </a:lnTo>
                <a:close/>
                <a:moveTo>
                  <a:pt x="199931" y="106523"/>
                </a:moveTo>
                <a:lnTo>
                  <a:pt x="199931" y="112460"/>
                </a:lnTo>
                <a:lnTo>
                  <a:pt x="193996" y="112460"/>
                </a:lnTo>
                <a:lnTo>
                  <a:pt x="193996" y="106523"/>
                </a:lnTo>
                <a:close/>
                <a:moveTo>
                  <a:pt x="206180" y="106523"/>
                </a:moveTo>
                <a:lnTo>
                  <a:pt x="206180" y="112460"/>
                </a:lnTo>
                <a:lnTo>
                  <a:pt x="200244" y="112460"/>
                </a:lnTo>
                <a:lnTo>
                  <a:pt x="200244" y="106523"/>
                </a:lnTo>
                <a:close/>
                <a:moveTo>
                  <a:pt x="212427" y="106523"/>
                </a:moveTo>
                <a:lnTo>
                  <a:pt x="212427" y="112460"/>
                </a:lnTo>
                <a:lnTo>
                  <a:pt x="206491" y="112460"/>
                </a:lnTo>
                <a:lnTo>
                  <a:pt x="206491" y="106523"/>
                </a:lnTo>
                <a:close/>
                <a:moveTo>
                  <a:pt x="218674" y="106523"/>
                </a:moveTo>
                <a:lnTo>
                  <a:pt x="218674" y="112460"/>
                </a:lnTo>
                <a:lnTo>
                  <a:pt x="212739" y="112460"/>
                </a:lnTo>
                <a:lnTo>
                  <a:pt x="212739" y="106523"/>
                </a:lnTo>
                <a:close/>
                <a:moveTo>
                  <a:pt x="224921" y="106523"/>
                </a:moveTo>
                <a:lnTo>
                  <a:pt x="224921" y="112460"/>
                </a:lnTo>
                <a:lnTo>
                  <a:pt x="218987" y="112460"/>
                </a:lnTo>
                <a:lnTo>
                  <a:pt x="218987" y="106523"/>
                </a:lnTo>
                <a:close/>
                <a:moveTo>
                  <a:pt x="231170" y="106523"/>
                </a:moveTo>
                <a:lnTo>
                  <a:pt x="231170" y="112460"/>
                </a:lnTo>
                <a:lnTo>
                  <a:pt x="225234" y="112460"/>
                </a:lnTo>
                <a:lnTo>
                  <a:pt x="225234" y="106523"/>
                </a:lnTo>
                <a:close/>
                <a:moveTo>
                  <a:pt x="237417" y="106523"/>
                </a:moveTo>
                <a:lnTo>
                  <a:pt x="237417" y="112460"/>
                </a:lnTo>
                <a:lnTo>
                  <a:pt x="231481" y="112460"/>
                </a:lnTo>
                <a:lnTo>
                  <a:pt x="231481" y="106523"/>
                </a:lnTo>
                <a:close/>
                <a:moveTo>
                  <a:pt x="243664" y="106523"/>
                </a:moveTo>
                <a:lnTo>
                  <a:pt x="243664" y="112460"/>
                </a:lnTo>
                <a:lnTo>
                  <a:pt x="237729" y="112460"/>
                </a:lnTo>
                <a:lnTo>
                  <a:pt x="237729" y="106523"/>
                </a:lnTo>
                <a:close/>
                <a:moveTo>
                  <a:pt x="249911" y="106523"/>
                </a:moveTo>
                <a:lnTo>
                  <a:pt x="249911" y="112460"/>
                </a:lnTo>
                <a:lnTo>
                  <a:pt x="243977" y="112460"/>
                </a:lnTo>
                <a:lnTo>
                  <a:pt x="243977" y="106523"/>
                </a:lnTo>
                <a:close/>
                <a:moveTo>
                  <a:pt x="256161" y="106523"/>
                </a:moveTo>
                <a:lnTo>
                  <a:pt x="256161" y="112460"/>
                </a:lnTo>
                <a:lnTo>
                  <a:pt x="250225" y="112460"/>
                </a:lnTo>
                <a:lnTo>
                  <a:pt x="250225" y="106523"/>
                </a:lnTo>
                <a:close/>
                <a:moveTo>
                  <a:pt x="262409" y="106523"/>
                </a:moveTo>
                <a:lnTo>
                  <a:pt x="262409" y="112460"/>
                </a:lnTo>
                <a:lnTo>
                  <a:pt x="256474" y="112460"/>
                </a:lnTo>
                <a:lnTo>
                  <a:pt x="256474" y="106523"/>
                </a:lnTo>
                <a:close/>
                <a:moveTo>
                  <a:pt x="268656" y="106523"/>
                </a:moveTo>
                <a:lnTo>
                  <a:pt x="268656" y="112460"/>
                </a:lnTo>
                <a:lnTo>
                  <a:pt x="262721" y="112460"/>
                </a:lnTo>
                <a:lnTo>
                  <a:pt x="262721" y="106523"/>
                </a:lnTo>
                <a:close/>
                <a:moveTo>
                  <a:pt x="274904" y="106523"/>
                </a:moveTo>
                <a:lnTo>
                  <a:pt x="274904" y="112460"/>
                </a:lnTo>
                <a:lnTo>
                  <a:pt x="268968" y="112460"/>
                </a:lnTo>
                <a:lnTo>
                  <a:pt x="268968" y="106523"/>
                </a:lnTo>
                <a:close/>
                <a:moveTo>
                  <a:pt x="6251" y="112771"/>
                </a:moveTo>
                <a:lnTo>
                  <a:pt x="6251" y="118707"/>
                </a:lnTo>
                <a:lnTo>
                  <a:pt x="315" y="118707"/>
                </a:lnTo>
                <a:lnTo>
                  <a:pt x="315" y="112771"/>
                </a:lnTo>
                <a:close/>
                <a:moveTo>
                  <a:pt x="12498" y="112771"/>
                </a:moveTo>
                <a:lnTo>
                  <a:pt x="12498" y="118707"/>
                </a:lnTo>
                <a:lnTo>
                  <a:pt x="6562" y="118707"/>
                </a:lnTo>
                <a:lnTo>
                  <a:pt x="6562" y="112771"/>
                </a:lnTo>
                <a:close/>
                <a:moveTo>
                  <a:pt x="18745" y="112771"/>
                </a:moveTo>
                <a:lnTo>
                  <a:pt x="18745" y="118707"/>
                </a:lnTo>
                <a:lnTo>
                  <a:pt x="12810" y="118707"/>
                </a:lnTo>
                <a:lnTo>
                  <a:pt x="12810" y="112771"/>
                </a:lnTo>
                <a:close/>
                <a:moveTo>
                  <a:pt x="24992" y="112771"/>
                </a:moveTo>
                <a:lnTo>
                  <a:pt x="24992" y="118707"/>
                </a:lnTo>
                <a:lnTo>
                  <a:pt x="19058" y="118707"/>
                </a:lnTo>
                <a:lnTo>
                  <a:pt x="19058" y="112771"/>
                </a:lnTo>
                <a:close/>
                <a:moveTo>
                  <a:pt x="31242" y="112771"/>
                </a:moveTo>
                <a:lnTo>
                  <a:pt x="31242" y="118707"/>
                </a:lnTo>
                <a:lnTo>
                  <a:pt x="25305" y="118707"/>
                </a:lnTo>
                <a:lnTo>
                  <a:pt x="25305" y="112771"/>
                </a:lnTo>
                <a:close/>
                <a:moveTo>
                  <a:pt x="37489" y="112771"/>
                </a:moveTo>
                <a:lnTo>
                  <a:pt x="37489" y="118707"/>
                </a:lnTo>
                <a:lnTo>
                  <a:pt x="31553" y="118707"/>
                </a:lnTo>
                <a:lnTo>
                  <a:pt x="31553" y="112771"/>
                </a:lnTo>
                <a:close/>
                <a:moveTo>
                  <a:pt x="43737" y="112771"/>
                </a:moveTo>
                <a:lnTo>
                  <a:pt x="43737" y="118707"/>
                </a:lnTo>
                <a:lnTo>
                  <a:pt x="37802" y="118707"/>
                </a:lnTo>
                <a:lnTo>
                  <a:pt x="37802" y="112771"/>
                </a:lnTo>
                <a:close/>
                <a:moveTo>
                  <a:pt x="49985" y="112771"/>
                </a:moveTo>
                <a:lnTo>
                  <a:pt x="49985" y="118707"/>
                </a:lnTo>
                <a:lnTo>
                  <a:pt x="44049" y="118707"/>
                </a:lnTo>
                <a:lnTo>
                  <a:pt x="44049" y="112771"/>
                </a:lnTo>
                <a:close/>
                <a:moveTo>
                  <a:pt x="56232" y="112771"/>
                </a:moveTo>
                <a:lnTo>
                  <a:pt x="56232" y="118707"/>
                </a:lnTo>
                <a:lnTo>
                  <a:pt x="50296" y="118707"/>
                </a:lnTo>
                <a:lnTo>
                  <a:pt x="50296" y="112771"/>
                </a:lnTo>
                <a:close/>
                <a:moveTo>
                  <a:pt x="62480" y="112771"/>
                </a:moveTo>
                <a:lnTo>
                  <a:pt x="62480" y="118707"/>
                </a:lnTo>
                <a:lnTo>
                  <a:pt x="56545" y="118707"/>
                </a:lnTo>
                <a:lnTo>
                  <a:pt x="56545" y="112771"/>
                </a:lnTo>
                <a:close/>
                <a:moveTo>
                  <a:pt x="68727" y="112771"/>
                </a:moveTo>
                <a:lnTo>
                  <a:pt x="68727" y="118707"/>
                </a:lnTo>
                <a:lnTo>
                  <a:pt x="62792" y="118707"/>
                </a:lnTo>
                <a:lnTo>
                  <a:pt x="62792" y="112771"/>
                </a:lnTo>
                <a:close/>
                <a:moveTo>
                  <a:pt x="74975" y="112771"/>
                </a:moveTo>
                <a:lnTo>
                  <a:pt x="74975" y="118707"/>
                </a:lnTo>
                <a:lnTo>
                  <a:pt x="69039" y="118707"/>
                </a:lnTo>
                <a:lnTo>
                  <a:pt x="69039" y="112771"/>
                </a:lnTo>
                <a:close/>
                <a:moveTo>
                  <a:pt x="81223" y="112771"/>
                </a:moveTo>
                <a:lnTo>
                  <a:pt x="81223" y="118707"/>
                </a:lnTo>
                <a:lnTo>
                  <a:pt x="75286" y="118707"/>
                </a:lnTo>
                <a:lnTo>
                  <a:pt x="75286" y="112771"/>
                </a:lnTo>
                <a:close/>
                <a:moveTo>
                  <a:pt x="87470" y="112771"/>
                </a:moveTo>
                <a:lnTo>
                  <a:pt x="87470" y="118707"/>
                </a:lnTo>
                <a:lnTo>
                  <a:pt x="81535" y="118707"/>
                </a:lnTo>
                <a:lnTo>
                  <a:pt x="81535" y="112771"/>
                </a:lnTo>
                <a:close/>
                <a:moveTo>
                  <a:pt x="93718" y="112771"/>
                </a:moveTo>
                <a:lnTo>
                  <a:pt x="93718" y="118707"/>
                </a:lnTo>
                <a:lnTo>
                  <a:pt x="87784" y="118707"/>
                </a:lnTo>
                <a:lnTo>
                  <a:pt x="87784" y="112771"/>
                </a:lnTo>
                <a:close/>
                <a:moveTo>
                  <a:pt x="99967" y="112771"/>
                </a:moveTo>
                <a:lnTo>
                  <a:pt x="99967" y="118707"/>
                </a:lnTo>
                <a:lnTo>
                  <a:pt x="94031" y="118707"/>
                </a:lnTo>
                <a:lnTo>
                  <a:pt x="94031" y="112771"/>
                </a:lnTo>
                <a:close/>
                <a:moveTo>
                  <a:pt x="106214" y="112771"/>
                </a:moveTo>
                <a:lnTo>
                  <a:pt x="106214" y="118707"/>
                </a:lnTo>
                <a:lnTo>
                  <a:pt x="100278" y="118707"/>
                </a:lnTo>
                <a:lnTo>
                  <a:pt x="100278" y="112771"/>
                </a:lnTo>
                <a:close/>
                <a:moveTo>
                  <a:pt x="112461" y="112771"/>
                </a:moveTo>
                <a:lnTo>
                  <a:pt x="112461" y="118707"/>
                </a:lnTo>
                <a:lnTo>
                  <a:pt x="106527" y="118707"/>
                </a:lnTo>
                <a:lnTo>
                  <a:pt x="106527" y="112771"/>
                </a:lnTo>
                <a:close/>
                <a:moveTo>
                  <a:pt x="118710" y="112771"/>
                </a:moveTo>
                <a:lnTo>
                  <a:pt x="118710" y="118707"/>
                </a:lnTo>
                <a:lnTo>
                  <a:pt x="112774" y="118707"/>
                </a:lnTo>
                <a:lnTo>
                  <a:pt x="112774" y="112771"/>
                </a:lnTo>
                <a:close/>
                <a:moveTo>
                  <a:pt x="124957" y="112771"/>
                </a:moveTo>
                <a:lnTo>
                  <a:pt x="124957" y="118707"/>
                </a:lnTo>
                <a:lnTo>
                  <a:pt x="119021" y="118707"/>
                </a:lnTo>
                <a:lnTo>
                  <a:pt x="119021" y="112771"/>
                </a:lnTo>
                <a:close/>
                <a:moveTo>
                  <a:pt x="131204" y="112771"/>
                </a:moveTo>
                <a:lnTo>
                  <a:pt x="131204" y="118707"/>
                </a:lnTo>
                <a:lnTo>
                  <a:pt x="125270" y="118707"/>
                </a:lnTo>
                <a:lnTo>
                  <a:pt x="125270" y="112771"/>
                </a:lnTo>
                <a:close/>
                <a:moveTo>
                  <a:pt x="137451" y="112771"/>
                </a:moveTo>
                <a:lnTo>
                  <a:pt x="137451" y="118707"/>
                </a:lnTo>
                <a:lnTo>
                  <a:pt x="131517" y="118707"/>
                </a:lnTo>
                <a:lnTo>
                  <a:pt x="131517" y="112771"/>
                </a:lnTo>
                <a:close/>
                <a:moveTo>
                  <a:pt x="143702" y="112771"/>
                </a:moveTo>
                <a:lnTo>
                  <a:pt x="143702" y="118707"/>
                </a:lnTo>
                <a:lnTo>
                  <a:pt x="137766" y="118707"/>
                </a:lnTo>
                <a:lnTo>
                  <a:pt x="137766" y="112771"/>
                </a:lnTo>
                <a:close/>
                <a:moveTo>
                  <a:pt x="149949" y="112771"/>
                </a:moveTo>
                <a:lnTo>
                  <a:pt x="149949" y="118707"/>
                </a:lnTo>
                <a:lnTo>
                  <a:pt x="144015" y="118707"/>
                </a:lnTo>
                <a:lnTo>
                  <a:pt x="144015" y="112771"/>
                </a:lnTo>
                <a:close/>
                <a:moveTo>
                  <a:pt x="156196" y="112771"/>
                </a:moveTo>
                <a:lnTo>
                  <a:pt x="156196" y="118707"/>
                </a:lnTo>
                <a:lnTo>
                  <a:pt x="150262" y="118707"/>
                </a:lnTo>
                <a:lnTo>
                  <a:pt x="150262" y="112771"/>
                </a:lnTo>
                <a:close/>
                <a:moveTo>
                  <a:pt x="162445" y="112771"/>
                </a:moveTo>
                <a:lnTo>
                  <a:pt x="162445" y="118707"/>
                </a:lnTo>
                <a:lnTo>
                  <a:pt x="156509" y="118707"/>
                </a:lnTo>
                <a:lnTo>
                  <a:pt x="156509" y="112771"/>
                </a:lnTo>
                <a:close/>
                <a:moveTo>
                  <a:pt x="168692" y="112771"/>
                </a:moveTo>
                <a:lnTo>
                  <a:pt x="168692" y="118707"/>
                </a:lnTo>
                <a:lnTo>
                  <a:pt x="162756" y="118707"/>
                </a:lnTo>
                <a:lnTo>
                  <a:pt x="162756" y="112771"/>
                </a:lnTo>
                <a:close/>
                <a:moveTo>
                  <a:pt x="174939" y="112771"/>
                </a:moveTo>
                <a:lnTo>
                  <a:pt x="174939" y="118707"/>
                </a:lnTo>
                <a:lnTo>
                  <a:pt x="169005" y="118707"/>
                </a:lnTo>
                <a:lnTo>
                  <a:pt x="169005" y="112771"/>
                </a:lnTo>
                <a:close/>
                <a:moveTo>
                  <a:pt x="181186" y="112771"/>
                </a:moveTo>
                <a:lnTo>
                  <a:pt x="181186" y="118707"/>
                </a:lnTo>
                <a:lnTo>
                  <a:pt x="175252" y="118707"/>
                </a:lnTo>
                <a:lnTo>
                  <a:pt x="175252" y="112771"/>
                </a:lnTo>
                <a:close/>
                <a:moveTo>
                  <a:pt x="187435" y="112771"/>
                </a:moveTo>
                <a:lnTo>
                  <a:pt x="187435" y="118707"/>
                </a:lnTo>
                <a:lnTo>
                  <a:pt x="181499" y="118707"/>
                </a:lnTo>
                <a:lnTo>
                  <a:pt x="181499" y="112771"/>
                </a:lnTo>
                <a:close/>
                <a:moveTo>
                  <a:pt x="193684" y="112771"/>
                </a:moveTo>
                <a:lnTo>
                  <a:pt x="193684" y="118707"/>
                </a:lnTo>
                <a:lnTo>
                  <a:pt x="187749" y="118707"/>
                </a:lnTo>
                <a:lnTo>
                  <a:pt x="187749" y="112771"/>
                </a:lnTo>
                <a:close/>
                <a:moveTo>
                  <a:pt x="199931" y="112771"/>
                </a:moveTo>
                <a:lnTo>
                  <a:pt x="199931" y="118707"/>
                </a:lnTo>
                <a:lnTo>
                  <a:pt x="193996" y="118707"/>
                </a:lnTo>
                <a:lnTo>
                  <a:pt x="193996" y="112771"/>
                </a:lnTo>
                <a:close/>
                <a:moveTo>
                  <a:pt x="206180" y="112771"/>
                </a:moveTo>
                <a:lnTo>
                  <a:pt x="206180" y="118707"/>
                </a:lnTo>
                <a:lnTo>
                  <a:pt x="200244" y="118707"/>
                </a:lnTo>
                <a:lnTo>
                  <a:pt x="200244" y="112771"/>
                </a:lnTo>
                <a:close/>
                <a:moveTo>
                  <a:pt x="212427" y="112771"/>
                </a:moveTo>
                <a:lnTo>
                  <a:pt x="212427" y="118707"/>
                </a:lnTo>
                <a:lnTo>
                  <a:pt x="206491" y="118707"/>
                </a:lnTo>
                <a:lnTo>
                  <a:pt x="206491" y="112771"/>
                </a:lnTo>
                <a:close/>
                <a:moveTo>
                  <a:pt x="218674" y="112771"/>
                </a:moveTo>
                <a:lnTo>
                  <a:pt x="218674" y="118707"/>
                </a:lnTo>
                <a:lnTo>
                  <a:pt x="212739" y="118707"/>
                </a:lnTo>
                <a:lnTo>
                  <a:pt x="212739" y="112771"/>
                </a:lnTo>
                <a:close/>
                <a:moveTo>
                  <a:pt x="224921" y="112771"/>
                </a:moveTo>
                <a:lnTo>
                  <a:pt x="224921" y="118707"/>
                </a:lnTo>
                <a:lnTo>
                  <a:pt x="218987" y="118707"/>
                </a:lnTo>
                <a:lnTo>
                  <a:pt x="218987" y="112771"/>
                </a:lnTo>
                <a:close/>
                <a:moveTo>
                  <a:pt x="231170" y="112771"/>
                </a:moveTo>
                <a:lnTo>
                  <a:pt x="231170" y="118707"/>
                </a:lnTo>
                <a:lnTo>
                  <a:pt x="225234" y="118707"/>
                </a:lnTo>
                <a:lnTo>
                  <a:pt x="225234" y="112771"/>
                </a:lnTo>
                <a:close/>
                <a:moveTo>
                  <a:pt x="237417" y="112771"/>
                </a:moveTo>
                <a:lnTo>
                  <a:pt x="237417" y="118707"/>
                </a:lnTo>
                <a:lnTo>
                  <a:pt x="231481" y="118707"/>
                </a:lnTo>
                <a:lnTo>
                  <a:pt x="231481" y="112771"/>
                </a:lnTo>
                <a:close/>
                <a:moveTo>
                  <a:pt x="243664" y="112771"/>
                </a:moveTo>
                <a:lnTo>
                  <a:pt x="243664" y="118707"/>
                </a:lnTo>
                <a:lnTo>
                  <a:pt x="237729" y="118707"/>
                </a:lnTo>
                <a:lnTo>
                  <a:pt x="237729" y="112771"/>
                </a:lnTo>
                <a:close/>
                <a:moveTo>
                  <a:pt x="249911" y="112771"/>
                </a:moveTo>
                <a:lnTo>
                  <a:pt x="249911" y="118707"/>
                </a:lnTo>
                <a:lnTo>
                  <a:pt x="243977" y="118707"/>
                </a:lnTo>
                <a:lnTo>
                  <a:pt x="243977" y="112771"/>
                </a:lnTo>
                <a:close/>
                <a:moveTo>
                  <a:pt x="256161" y="112771"/>
                </a:moveTo>
                <a:lnTo>
                  <a:pt x="256161" y="118707"/>
                </a:lnTo>
                <a:lnTo>
                  <a:pt x="250225" y="118707"/>
                </a:lnTo>
                <a:lnTo>
                  <a:pt x="250225" y="112771"/>
                </a:lnTo>
                <a:close/>
                <a:moveTo>
                  <a:pt x="262409" y="112771"/>
                </a:moveTo>
                <a:lnTo>
                  <a:pt x="262409" y="118707"/>
                </a:lnTo>
                <a:lnTo>
                  <a:pt x="256474" y="118707"/>
                </a:lnTo>
                <a:lnTo>
                  <a:pt x="256474" y="112771"/>
                </a:lnTo>
                <a:close/>
                <a:moveTo>
                  <a:pt x="268656" y="112771"/>
                </a:moveTo>
                <a:lnTo>
                  <a:pt x="268656" y="118707"/>
                </a:lnTo>
                <a:lnTo>
                  <a:pt x="262721" y="118707"/>
                </a:lnTo>
                <a:lnTo>
                  <a:pt x="262721" y="112771"/>
                </a:lnTo>
                <a:close/>
                <a:moveTo>
                  <a:pt x="274904" y="112771"/>
                </a:moveTo>
                <a:lnTo>
                  <a:pt x="274904" y="118707"/>
                </a:lnTo>
                <a:lnTo>
                  <a:pt x="268968" y="118707"/>
                </a:lnTo>
                <a:lnTo>
                  <a:pt x="268968" y="112771"/>
                </a:lnTo>
                <a:close/>
                <a:moveTo>
                  <a:pt x="6251" y="119019"/>
                </a:moveTo>
                <a:lnTo>
                  <a:pt x="6251" y="124954"/>
                </a:lnTo>
                <a:lnTo>
                  <a:pt x="315" y="124954"/>
                </a:lnTo>
                <a:lnTo>
                  <a:pt x="315" y="119019"/>
                </a:lnTo>
                <a:close/>
                <a:moveTo>
                  <a:pt x="12498" y="119019"/>
                </a:moveTo>
                <a:lnTo>
                  <a:pt x="12498" y="124954"/>
                </a:lnTo>
                <a:lnTo>
                  <a:pt x="6562" y="124954"/>
                </a:lnTo>
                <a:lnTo>
                  <a:pt x="6562" y="119019"/>
                </a:lnTo>
                <a:close/>
                <a:moveTo>
                  <a:pt x="18745" y="119019"/>
                </a:moveTo>
                <a:lnTo>
                  <a:pt x="18745" y="124954"/>
                </a:lnTo>
                <a:lnTo>
                  <a:pt x="12810" y="124954"/>
                </a:lnTo>
                <a:lnTo>
                  <a:pt x="12810" y="119019"/>
                </a:lnTo>
                <a:close/>
                <a:moveTo>
                  <a:pt x="24992" y="119019"/>
                </a:moveTo>
                <a:lnTo>
                  <a:pt x="24992" y="124954"/>
                </a:lnTo>
                <a:lnTo>
                  <a:pt x="19058" y="124954"/>
                </a:lnTo>
                <a:lnTo>
                  <a:pt x="19058" y="119019"/>
                </a:lnTo>
                <a:close/>
                <a:moveTo>
                  <a:pt x="31242" y="119019"/>
                </a:moveTo>
                <a:lnTo>
                  <a:pt x="31242" y="124954"/>
                </a:lnTo>
                <a:lnTo>
                  <a:pt x="25305" y="124954"/>
                </a:lnTo>
                <a:lnTo>
                  <a:pt x="25305" y="119019"/>
                </a:lnTo>
                <a:close/>
                <a:moveTo>
                  <a:pt x="37489" y="119019"/>
                </a:moveTo>
                <a:lnTo>
                  <a:pt x="37489" y="124954"/>
                </a:lnTo>
                <a:lnTo>
                  <a:pt x="31553" y="124954"/>
                </a:lnTo>
                <a:lnTo>
                  <a:pt x="31553" y="119019"/>
                </a:lnTo>
                <a:close/>
                <a:moveTo>
                  <a:pt x="43737" y="119019"/>
                </a:moveTo>
                <a:lnTo>
                  <a:pt x="43737" y="124954"/>
                </a:lnTo>
                <a:lnTo>
                  <a:pt x="37802" y="124954"/>
                </a:lnTo>
                <a:lnTo>
                  <a:pt x="37802" y="119019"/>
                </a:lnTo>
                <a:close/>
                <a:moveTo>
                  <a:pt x="49985" y="119019"/>
                </a:moveTo>
                <a:lnTo>
                  <a:pt x="49985" y="124954"/>
                </a:lnTo>
                <a:lnTo>
                  <a:pt x="44049" y="124954"/>
                </a:lnTo>
                <a:lnTo>
                  <a:pt x="44049" y="119019"/>
                </a:lnTo>
                <a:close/>
                <a:moveTo>
                  <a:pt x="56232" y="119019"/>
                </a:moveTo>
                <a:lnTo>
                  <a:pt x="56232" y="124954"/>
                </a:lnTo>
                <a:lnTo>
                  <a:pt x="50296" y="124954"/>
                </a:lnTo>
                <a:lnTo>
                  <a:pt x="50296" y="119019"/>
                </a:lnTo>
                <a:close/>
                <a:moveTo>
                  <a:pt x="62480" y="119019"/>
                </a:moveTo>
                <a:lnTo>
                  <a:pt x="62480" y="124954"/>
                </a:lnTo>
                <a:lnTo>
                  <a:pt x="56545" y="124954"/>
                </a:lnTo>
                <a:lnTo>
                  <a:pt x="56545" y="119019"/>
                </a:lnTo>
                <a:close/>
                <a:moveTo>
                  <a:pt x="68727" y="119019"/>
                </a:moveTo>
                <a:lnTo>
                  <a:pt x="68727" y="124954"/>
                </a:lnTo>
                <a:lnTo>
                  <a:pt x="62792" y="124954"/>
                </a:lnTo>
                <a:lnTo>
                  <a:pt x="62792" y="119019"/>
                </a:lnTo>
                <a:close/>
                <a:moveTo>
                  <a:pt x="74975" y="119019"/>
                </a:moveTo>
                <a:lnTo>
                  <a:pt x="74975" y="124954"/>
                </a:lnTo>
                <a:lnTo>
                  <a:pt x="69039" y="124954"/>
                </a:lnTo>
                <a:lnTo>
                  <a:pt x="69039" y="119019"/>
                </a:lnTo>
                <a:close/>
                <a:moveTo>
                  <a:pt x="81223" y="119019"/>
                </a:moveTo>
                <a:lnTo>
                  <a:pt x="81223" y="124954"/>
                </a:lnTo>
                <a:lnTo>
                  <a:pt x="75286" y="124954"/>
                </a:lnTo>
                <a:lnTo>
                  <a:pt x="75286" y="119019"/>
                </a:lnTo>
                <a:close/>
                <a:moveTo>
                  <a:pt x="87470" y="119019"/>
                </a:moveTo>
                <a:lnTo>
                  <a:pt x="87470" y="124954"/>
                </a:lnTo>
                <a:lnTo>
                  <a:pt x="81535" y="124954"/>
                </a:lnTo>
                <a:lnTo>
                  <a:pt x="81535" y="119019"/>
                </a:lnTo>
                <a:close/>
                <a:moveTo>
                  <a:pt x="93718" y="119019"/>
                </a:moveTo>
                <a:lnTo>
                  <a:pt x="93718" y="124954"/>
                </a:lnTo>
                <a:lnTo>
                  <a:pt x="87784" y="124954"/>
                </a:lnTo>
                <a:lnTo>
                  <a:pt x="87784" y="119019"/>
                </a:lnTo>
                <a:close/>
                <a:moveTo>
                  <a:pt x="99967" y="119019"/>
                </a:moveTo>
                <a:lnTo>
                  <a:pt x="99967" y="124954"/>
                </a:lnTo>
                <a:lnTo>
                  <a:pt x="94031" y="124954"/>
                </a:lnTo>
                <a:lnTo>
                  <a:pt x="94031" y="119019"/>
                </a:lnTo>
                <a:close/>
                <a:moveTo>
                  <a:pt x="106214" y="119019"/>
                </a:moveTo>
                <a:lnTo>
                  <a:pt x="106214" y="124954"/>
                </a:lnTo>
                <a:lnTo>
                  <a:pt x="100278" y="124954"/>
                </a:lnTo>
                <a:lnTo>
                  <a:pt x="100278" y="119019"/>
                </a:lnTo>
                <a:close/>
                <a:moveTo>
                  <a:pt x="112461" y="119019"/>
                </a:moveTo>
                <a:lnTo>
                  <a:pt x="112461" y="124954"/>
                </a:lnTo>
                <a:lnTo>
                  <a:pt x="106527" y="124954"/>
                </a:lnTo>
                <a:lnTo>
                  <a:pt x="106527" y="119019"/>
                </a:lnTo>
                <a:close/>
                <a:moveTo>
                  <a:pt x="118710" y="119019"/>
                </a:moveTo>
                <a:lnTo>
                  <a:pt x="118710" y="124954"/>
                </a:lnTo>
                <a:lnTo>
                  <a:pt x="112774" y="124954"/>
                </a:lnTo>
                <a:lnTo>
                  <a:pt x="112774" y="119019"/>
                </a:lnTo>
                <a:close/>
                <a:moveTo>
                  <a:pt x="124957" y="119019"/>
                </a:moveTo>
                <a:lnTo>
                  <a:pt x="124957" y="124954"/>
                </a:lnTo>
                <a:lnTo>
                  <a:pt x="119021" y="124954"/>
                </a:lnTo>
                <a:lnTo>
                  <a:pt x="119021" y="119019"/>
                </a:lnTo>
                <a:close/>
                <a:moveTo>
                  <a:pt x="131204" y="119019"/>
                </a:moveTo>
                <a:lnTo>
                  <a:pt x="131204" y="124954"/>
                </a:lnTo>
                <a:lnTo>
                  <a:pt x="125270" y="124954"/>
                </a:lnTo>
                <a:lnTo>
                  <a:pt x="125270" y="119019"/>
                </a:lnTo>
                <a:close/>
                <a:moveTo>
                  <a:pt x="137451" y="119019"/>
                </a:moveTo>
                <a:lnTo>
                  <a:pt x="137451" y="124954"/>
                </a:lnTo>
                <a:lnTo>
                  <a:pt x="131517" y="124954"/>
                </a:lnTo>
                <a:lnTo>
                  <a:pt x="131517" y="119019"/>
                </a:lnTo>
                <a:close/>
                <a:moveTo>
                  <a:pt x="143702" y="119019"/>
                </a:moveTo>
                <a:lnTo>
                  <a:pt x="143702" y="124954"/>
                </a:lnTo>
                <a:lnTo>
                  <a:pt x="137766" y="124954"/>
                </a:lnTo>
                <a:lnTo>
                  <a:pt x="137766" y="119019"/>
                </a:lnTo>
                <a:close/>
                <a:moveTo>
                  <a:pt x="149949" y="119019"/>
                </a:moveTo>
                <a:lnTo>
                  <a:pt x="149949" y="124954"/>
                </a:lnTo>
                <a:lnTo>
                  <a:pt x="144015" y="124954"/>
                </a:lnTo>
                <a:lnTo>
                  <a:pt x="144015" y="119019"/>
                </a:lnTo>
                <a:close/>
                <a:moveTo>
                  <a:pt x="156196" y="119019"/>
                </a:moveTo>
                <a:lnTo>
                  <a:pt x="156196" y="124954"/>
                </a:lnTo>
                <a:lnTo>
                  <a:pt x="150262" y="124954"/>
                </a:lnTo>
                <a:lnTo>
                  <a:pt x="150262" y="119019"/>
                </a:lnTo>
                <a:close/>
                <a:moveTo>
                  <a:pt x="162445" y="119019"/>
                </a:moveTo>
                <a:lnTo>
                  <a:pt x="162445" y="124954"/>
                </a:lnTo>
                <a:lnTo>
                  <a:pt x="156509" y="124954"/>
                </a:lnTo>
                <a:lnTo>
                  <a:pt x="156509" y="119019"/>
                </a:lnTo>
                <a:close/>
                <a:moveTo>
                  <a:pt x="168692" y="119019"/>
                </a:moveTo>
                <a:lnTo>
                  <a:pt x="168692" y="124954"/>
                </a:lnTo>
                <a:lnTo>
                  <a:pt x="162756" y="124954"/>
                </a:lnTo>
                <a:lnTo>
                  <a:pt x="162756" y="119019"/>
                </a:lnTo>
                <a:close/>
                <a:moveTo>
                  <a:pt x="174939" y="119019"/>
                </a:moveTo>
                <a:lnTo>
                  <a:pt x="174939" y="124954"/>
                </a:lnTo>
                <a:lnTo>
                  <a:pt x="169005" y="124954"/>
                </a:lnTo>
                <a:lnTo>
                  <a:pt x="169005" y="119019"/>
                </a:lnTo>
                <a:close/>
                <a:moveTo>
                  <a:pt x="181186" y="119019"/>
                </a:moveTo>
                <a:lnTo>
                  <a:pt x="181186" y="124954"/>
                </a:lnTo>
                <a:lnTo>
                  <a:pt x="175252" y="124954"/>
                </a:lnTo>
                <a:lnTo>
                  <a:pt x="175252" y="119019"/>
                </a:lnTo>
                <a:close/>
                <a:moveTo>
                  <a:pt x="187435" y="119019"/>
                </a:moveTo>
                <a:lnTo>
                  <a:pt x="187435" y="124954"/>
                </a:lnTo>
                <a:lnTo>
                  <a:pt x="181499" y="124954"/>
                </a:lnTo>
                <a:lnTo>
                  <a:pt x="181499" y="119019"/>
                </a:lnTo>
                <a:close/>
                <a:moveTo>
                  <a:pt x="193684" y="119019"/>
                </a:moveTo>
                <a:lnTo>
                  <a:pt x="193684" y="124954"/>
                </a:lnTo>
                <a:lnTo>
                  <a:pt x="187749" y="124954"/>
                </a:lnTo>
                <a:lnTo>
                  <a:pt x="187749" y="119019"/>
                </a:lnTo>
                <a:close/>
                <a:moveTo>
                  <a:pt x="199931" y="119019"/>
                </a:moveTo>
                <a:lnTo>
                  <a:pt x="199931" y="124954"/>
                </a:lnTo>
                <a:lnTo>
                  <a:pt x="193996" y="124954"/>
                </a:lnTo>
                <a:lnTo>
                  <a:pt x="193996" y="119019"/>
                </a:lnTo>
                <a:close/>
                <a:moveTo>
                  <a:pt x="206180" y="119019"/>
                </a:moveTo>
                <a:lnTo>
                  <a:pt x="206180" y="124954"/>
                </a:lnTo>
                <a:lnTo>
                  <a:pt x="200244" y="124954"/>
                </a:lnTo>
                <a:lnTo>
                  <a:pt x="200244" y="119019"/>
                </a:lnTo>
                <a:close/>
                <a:moveTo>
                  <a:pt x="212427" y="119019"/>
                </a:moveTo>
                <a:lnTo>
                  <a:pt x="212427" y="124954"/>
                </a:lnTo>
                <a:lnTo>
                  <a:pt x="206491" y="124954"/>
                </a:lnTo>
                <a:lnTo>
                  <a:pt x="206491" y="119019"/>
                </a:lnTo>
                <a:close/>
                <a:moveTo>
                  <a:pt x="218674" y="119019"/>
                </a:moveTo>
                <a:lnTo>
                  <a:pt x="218674" y="124954"/>
                </a:lnTo>
                <a:lnTo>
                  <a:pt x="212739" y="124954"/>
                </a:lnTo>
                <a:lnTo>
                  <a:pt x="212739" y="119019"/>
                </a:lnTo>
                <a:close/>
                <a:moveTo>
                  <a:pt x="224921" y="119019"/>
                </a:moveTo>
                <a:lnTo>
                  <a:pt x="224921" y="124954"/>
                </a:lnTo>
                <a:lnTo>
                  <a:pt x="218987" y="124954"/>
                </a:lnTo>
                <a:lnTo>
                  <a:pt x="218987" y="119019"/>
                </a:lnTo>
                <a:close/>
                <a:moveTo>
                  <a:pt x="231170" y="119019"/>
                </a:moveTo>
                <a:lnTo>
                  <a:pt x="231170" y="124954"/>
                </a:lnTo>
                <a:lnTo>
                  <a:pt x="225234" y="124954"/>
                </a:lnTo>
                <a:lnTo>
                  <a:pt x="225234" y="119019"/>
                </a:lnTo>
                <a:close/>
                <a:moveTo>
                  <a:pt x="237417" y="119019"/>
                </a:moveTo>
                <a:lnTo>
                  <a:pt x="237417" y="124954"/>
                </a:lnTo>
                <a:lnTo>
                  <a:pt x="231481" y="124954"/>
                </a:lnTo>
                <a:lnTo>
                  <a:pt x="231481" y="119019"/>
                </a:lnTo>
                <a:close/>
                <a:moveTo>
                  <a:pt x="243664" y="119019"/>
                </a:moveTo>
                <a:lnTo>
                  <a:pt x="243664" y="124954"/>
                </a:lnTo>
                <a:lnTo>
                  <a:pt x="237729" y="124954"/>
                </a:lnTo>
                <a:lnTo>
                  <a:pt x="237729" y="119019"/>
                </a:lnTo>
                <a:close/>
                <a:moveTo>
                  <a:pt x="249911" y="119019"/>
                </a:moveTo>
                <a:lnTo>
                  <a:pt x="249911" y="124954"/>
                </a:lnTo>
                <a:lnTo>
                  <a:pt x="243977" y="124954"/>
                </a:lnTo>
                <a:lnTo>
                  <a:pt x="243977" y="119019"/>
                </a:lnTo>
                <a:close/>
                <a:moveTo>
                  <a:pt x="256161" y="119019"/>
                </a:moveTo>
                <a:lnTo>
                  <a:pt x="256161" y="124954"/>
                </a:lnTo>
                <a:lnTo>
                  <a:pt x="250225" y="124954"/>
                </a:lnTo>
                <a:lnTo>
                  <a:pt x="250225" y="119019"/>
                </a:lnTo>
                <a:close/>
                <a:moveTo>
                  <a:pt x="262409" y="119019"/>
                </a:moveTo>
                <a:lnTo>
                  <a:pt x="262409" y="124954"/>
                </a:lnTo>
                <a:lnTo>
                  <a:pt x="256474" y="124954"/>
                </a:lnTo>
                <a:lnTo>
                  <a:pt x="256474" y="119019"/>
                </a:lnTo>
                <a:close/>
                <a:moveTo>
                  <a:pt x="268656" y="119019"/>
                </a:moveTo>
                <a:lnTo>
                  <a:pt x="268656" y="124954"/>
                </a:lnTo>
                <a:lnTo>
                  <a:pt x="262721" y="124954"/>
                </a:lnTo>
                <a:lnTo>
                  <a:pt x="262721" y="119019"/>
                </a:lnTo>
                <a:close/>
                <a:moveTo>
                  <a:pt x="274904" y="119019"/>
                </a:moveTo>
                <a:lnTo>
                  <a:pt x="274904" y="124954"/>
                </a:lnTo>
                <a:lnTo>
                  <a:pt x="268968" y="124954"/>
                </a:lnTo>
                <a:lnTo>
                  <a:pt x="268968" y="119019"/>
                </a:lnTo>
                <a:close/>
                <a:moveTo>
                  <a:pt x="6251" y="125266"/>
                </a:moveTo>
                <a:lnTo>
                  <a:pt x="6251" y="131201"/>
                </a:lnTo>
                <a:lnTo>
                  <a:pt x="315" y="131201"/>
                </a:lnTo>
                <a:lnTo>
                  <a:pt x="315" y="125266"/>
                </a:lnTo>
                <a:close/>
                <a:moveTo>
                  <a:pt x="12498" y="125266"/>
                </a:moveTo>
                <a:lnTo>
                  <a:pt x="12498" y="131201"/>
                </a:lnTo>
                <a:lnTo>
                  <a:pt x="6562" y="131201"/>
                </a:lnTo>
                <a:lnTo>
                  <a:pt x="6562" y="125266"/>
                </a:lnTo>
                <a:close/>
                <a:moveTo>
                  <a:pt x="18745" y="125266"/>
                </a:moveTo>
                <a:lnTo>
                  <a:pt x="18745" y="131201"/>
                </a:lnTo>
                <a:lnTo>
                  <a:pt x="12810" y="131201"/>
                </a:lnTo>
                <a:lnTo>
                  <a:pt x="12810" y="125266"/>
                </a:lnTo>
                <a:close/>
                <a:moveTo>
                  <a:pt x="24992" y="125266"/>
                </a:moveTo>
                <a:lnTo>
                  <a:pt x="24992" y="131201"/>
                </a:lnTo>
                <a:lnTo>
                  <a:pt x="19058" y="131201"/>
                </a:lnTo>
                <a:lnTo>
                  <a:pt x="19058" y="125266"/>
                </a:lnTo>
                <a:close/>
                <a:moveTo>
                  <a:pt x="31242" y="125266"/>
                </a:moveTo>
                <a:lnTo>
                  <a:pt x="31242" y="131201"/>
                </a:lnTo>
                <a:lnTo>
                  <a:pt x="25305" y="131201"/>
                </a:lnTo>
                <a:lnTo>
                  <a:pt x="25305" y="125266"/>
                </a:lnTo>
                <a:close/>
                <a:moveTo>
                  <a:pt x="37489" y="125266"/>
                </a:moveTo>
                <a:lnTo>
                  <a:pt x="37489" y="131201"/>
                </a:lnTo>
                <a:lnTo>
                  <a:pt x="31553" y="131201"/>
                </a:lnTo>
                <a:lnTo>
                  <a:pt x="31553" y="125266"/>
                </a:lnTo>
                <a:close/>
                <a:moveTo>
                  <a:pt x="43737" y="125266"/>
                </a:moveTo>
                <a:lnTo>
                  <a:pt x="43737" y="131201"/>
                </a:lnTo>
                <a:lnTo>
                  <a:pt x="37802" y="131201"/>
                </a:lnTo>
                <a:lnTo>
                  <a:pt x="37802" y="125266"/>
                </a:lnTo>
                <a:close/>
                <a:moveTo>
                  <a:pt x="49985" y="125266"/>
                </a:moveTo>
                <a:lnTo>
                  <a:pt x="49985" y="131201"/>
                </a:lnTo>
                <a:lnTo>
                  <a:pt x="44049" y="131201"/>
                </a:lnTo>
                <a:lnTo>
                  <a:pt x="44049" y="125266"/>
                </a:lnTo>
                <a:close/>
                <a:moveTo>
                  <a:pt x="56232" y="125266"/>
                </a:moveTo>
                <a:lnTo>
                  <a:pt x="56232" y="131201"/>
                </a:lnTo>
                <a:lnTo>
                  <a:pt x="50296" y="131201"/>
                </a:lnTo>
                <a:lnTo>
                  <a:pt x="50296" y="125266"/>
                </a:lnTo>
                <a:close/>
                <a:moveTo>
                  <a:pt x="62480" y="125266"/>
                </a:moveTo>
                <a:lnTo>
                  <a:pt x="62480" y="131201"/>
                </a:lnTo>
                <a:lnTo>
                  <a:pt x="56545" y="131201"/>
                </a:lnTo>
                <a:lnTo>
                  <a:pt x="56545" y="125266"/>
                </a:lnTo>
                <a:close/>
                <a:moveTo>
                  <a:pt x="68727" y="125266"/>
                </a:moveTo>
                <a:lnTo>
                  <a:pt x="68727" y="131201"/>
                </a:lnTo>
                <a:lnTo>
                  <a:pt x="62792" y="131201"/>
                </a:lnTo>
                <a:lnTo>
                  <a:pt x="62792" y="125266"/>
                </a:lnTo>
                <a:close/>
                <a:moveTo>
                  <a:pt x="74975" y="125266"/>
                </a:moveTo>
                <a:lnTo>
                  <a:pt x="74975" y="131201"/>
                </a:lnTo>
                <a:lnTo>
                  <a:pt x="69039" y="131201"/>
                </a:lnTo>
                <a:lnTo>
                  <a:pt x="69039" y="125266"/>
                </a:lnTo>
                <a:close/>
                <a:moveTo>
                  <a:pt x="81223" y="125266"/>
                </a:moveTo>
                <a:lnTo>
                  <a:pt x="81223" y="131201"/>
                </a:lnTo>
                <a:lnTo>
                  <a:pt x="75286" y="131201"/>
                </a:lnTo>
                <a:lnTo>
                  <a:pt x="75286" y="125266"/>
                </a:lnTo>
                <a:close/>
                <a:moveTo>
                  <a:pt x="87470" y="125266"/>
                </a:moveTo>
                <a:lnTo>
                  <a:pt x="87470" y="131201"/>
                </a:lnTo>
                <a:lnTo>
                  <a:pt x="81535" y="131201"/>
                </a:lnTo>
                <a:lnTo>
                  <a:pt x="81535" y="125266"/>
                </a:lnTo>
                <a:close/>
                <a:moveTo>
                  <a:pt x="93718" y="125266"/>
                </a:moveTo>
                <a:lnTo>
                  <a:pt x="93718" y="131201"/>
                </a:lnTo>
                <a:lnTo>
                  <a:pt x="87784" y="131201"/>
                </a:lnTo>
                <a:lnTo>
                  <a:pt x="87784" y="125266"/>
                </a:lnTo>
                <a:close/>
                <a:moveTo>
                  <a:pt x="99967" y="125266"/>
                </a:moveTo>
                <a:lnTo>
                  <a:pt x="99967" y="131201"/>
                </a:lnTo>
                <a:lnTo>
                  <a:pt x="94031" y="131201"/>
                </a:lnTo>
                <a:lnTo>
                  <a:pt x="94031" y="125266"/>
                </a:lnTo>
                <a:close/>
                <a:moveTo>
                  <a:pt x="106214" y="125266"/>
                </a:moveTo>
                <a:lnTo>
                  <a:pt x="106214" y="131201"/>
                </a:lnTo>
                <a:lnTo>
                  <a:pt x="100278" y="131201"/>
                </a:lnTo>
                <a:lnTo>
                  <a:pt x="100278" y="125266"/>
                </a:lnTo>
                <a:close/>
                <a:moveTo>
                  <a:pt x="112461" y="125266"/>
                </a:moveTo>
                <a:lnTo>
                  <a:pt x="112461" y="131201"/>
                </a:lnTo>
                <a:lnTo>
                  <a:pt x="106527" y="131201"/>
                </a:lnTo>
                <a:lnTo>
                  <a:pt x="106527" y="125266"/>
                </a:lnTo>
                <a:close/>
                <a:moveTo>
                  <a:pt x="118710" y="125266"/>
                </a:moveTo>
                <a:lnTo>
                  <a:pt x="118710" y="131201"/>
                </a:lnTo>
                <a:lnTo>
                  <a:pt x="112774" y="131201"/>
                </a:lnTo>
                <a:lnTo>
                  <a:pt x="112774" y="125266"/>
                </a:lnTo>
                <a:close/>
                <a:moveTo>
                  <a:pt x="124957" y="125266"/>
                </a:moveTo>
                <a:lnTo>
                  <a:pt x="124957" y="131201"/>
                </a:lnTo>
                <a:lnTo>
                  <a:pt x="119021" y="131201"/>
                </a:lnTo>
                <a:lnTo>
                  <a:pt x="119021" y="125266"/>
                </a:lnTo>
                <a:close/>
                <a:moveTo>
                  <a:pt x="131204" y="125266"/>
                </a:moveTo>
                <a:lnTo>
                  <a:pt x="131204" y="131201"/>
                </a:lnTo>
                <a:lnTo>
                  <a:pt x="125270" y="131201"/>
                </a:lnTo>
                <a:lnTo>
                  <a:pt x="125270" y="125266"/>
                </a:lnTo>
                <a:close/>
                <a:moveTo>
                  <a:pt x="137451" y="125266"/>
                </a:moveTo>
                <a:lnTo>
                  <a:pt x="137451" y="131201"/>
                </a:lnTo>
                <a:lnTo>
                  <a:pt x="131517" y="131201"/>
                </a:lnTo>
                <a:lnTo>
                  <a:pt x="131517" y="125266"/>
                </a:lnTo>
                <a:close/>
                <a:moveTo>
                  <a:pt x="143702" y="125266"/>
                </a:moveTo>
                <a:lnTo>
                  <a:pt x="143702" y="131201"/>
                </a:lnTo>
                <a:lnTo>
                  <a:pt x="137766" y="131201"/>
                </a:lnTo>
                <a:lnTo>
                  <a:pt x="137766" y="125266"/>
                </a:lnTo>
                <a:close/>
                <a:moveTo>
                  <a:pt x="149949" y="125266"/>
                </a:moveTo>
                <a:lnTo>
                  <a:pt x="149949" y="131201"/>
                </a:lnTo>
                <a:lnTo>
                  <a:pt x="144015" y="131201"/>
                </a:lnTo>
                <a:lnTo>
                  <a:pt x="144015" y="125266"/>
                </a:lnTo>
                <a:close/>
                <a:moveTo>
                  <a:pt x="156196" y="125266"/>
                </a:moveTo>
                <a:lnTo>
                  <a:pt x="156196" y="131201"/>
                </a:lnTo>
                <a:lnTo>
                  <a:pt x="150262" y="131201"/>
                </a:lnTo>
                <a:lnTo>
                  <a:pt x="150262" y="125266"/>
                </a:lnTo>
                <a:close/>
                <a:moveTo>
                  <a:pt x="162445" y="125266"/>
                </a:moveTo>
                <a:lnTo>
                  <a:pt x="162445" y="131201"/>
                </a:lnTo>
                <a:lnTo>
                  <a:pt x="156509" y="131201"/>
                </a:lnTo>
                <a:lnTo>
                  <a:pt x="156509" y="125266"/>
                </a:lnTo>
                <a:close/>
                <a:moveTo>
                  <a:pt x="168692" y="125266"/>
                </a:moveTo>
                <a:lnTo>
                  <a:pt x="168692" y="131201"/>
                </a:lnTo>
                <a:lnTo>
                  <a:pt x="162756" y="131201"/>
                </a:lnTo>
                <a:lnTo>
                  <a:pt x="162756" y="125266"/>
                </a:lnTo>
                <a:close/>
                <a:moveTo>
                  <a:pt x="174939" y="125266"/>
                </a:moveTo>
                <a:lnTo>
                  <a:pt x="174939" y="131201"/>
                </a:lnTo>
                <a:lnTo>
                  <a:pt x="169005" y="131201"/>
                </a:lnTo>
                <a:lnTo>
                  <a:pt x="169005" y="125266"/>
                </a:lnTo>
                <a:close/>
                <a:moveTo>
                  <a:pt x="181186" y="125266"/>
                </a:moveTo>
                <a:lnTo>
                  <a:pt x="181186" y="131201"/>
                </a:lnTo>
                <a:lnTo>
                  <a:pt x="175252" y="131201"/>
                </a:lnTo>
                <a:lnTo>
                  <a:pt x="175252" y="125266"/>
                </a:lnTo>
                <a:close/>
                <a:moveTo>
                  <a:pt x="187435" y="125266"/>
                </a:moveTo>
                <a:lnTo>
                  <a:pt x="187435" y="131201"/>
                </a:lnTo>
                <a:lnTo>
                  <a:pt x="181499" y="131201"/>
                </a:lnTo>
                <a:lnTo>
                  <a:pt x="181499" y="125266"/>
                </a:lnTo>
                <a:close/>
                <a:moveTo>
                  <a:pt x="193682" y="125266"/>
                </a:moveTo>
                <a:lnTo>
                  <a:pt x="193682" y="131201"/>
                </a:lnTo>
                <a:lnTo>
                  <a:pt x="187746" y="131201"/>
                </a:lnTo>
                <a:lnTo>
                  <a:pt x="187746" y="125266"/>
                </a:lnTo>
                <a:close/>
                <a:moveTo>
                  <a:pt x="199931" y="125266"/>
                </a:moveTo>
                <a:lnTo>
                  <a:pt x="199931" y="131201"/>
                </a:lnTo>
                <a:lnTo>
                  <a:pt x="193996" y="131201"/>
                </a:lnTo>
                <a:lnTo>
                  <a:pt x="193996" y="125266"/>
                </a:lnTo>
                <a:close/>
                <a:moveTo>
                  <a:pt x="206180" y="125266"/>
                </a:moveTo>
                <a:lnTo>
                  <a:pt x="206180" y="131201"/>
                </a:lnTo>
                <a:lnTo>
                  <a:pt x="200244" y="131201"/>
                </a:lnTo>
                <a:lnTo>
                  <a:pt x="200244" y="125266"/>
                </a:lnTo>
                <a:close/>
                <a:moveTo>
                  <a:pt x="212427" y="125266"/>
                </a:moveTo>
                <a:lnTo>
                  <a:pt x="212427" y="131201"/>
                </a:lnTo>
                <a:lnTo>
                  <a:pt x="206491" y="131201"/>
                </a:lnTo>
                <a:lnTo>
                  <a:pt x="206491" y="125266"/>
                </a:lnTo>
                <a:close/>
                <a:moveTo>
                  <a:pt x="218674" y="125266"/>
                </a:moveTo>
                <a:lnTo>
                  <a:pt x="218674" y="131201"/>
                </a:lnTo>
                <a:lnTo>
                  <a:pt x="212739" y="131201"/>
                </a:lnTo>
                <a:lnTo>
                  <a:pt x="212739" y="125266"/>
                </a:lnTo>
                <a:close/>
                <a:moveTo>
                  <a:pt x="224921" y="125266"/>
                </a:moveTo>
                <a:lnTo>
                  <a:pt x="224921" y="131201"/>
                </a:lnTo>
                <a:lnTo>
                  <a:pt x="218987" y="131201"/>
                </a:lnTo>
                <a:lnTo>
                  <a:pt x="218987" y="125266"/>
                </a:lnTo>
                <a:close/>
                <a:moveTo>
                  <a:pt x="231170" y="125266"/>
                </a:moveTo>
                <a:lnTo>
                  <a:pt x="231170" y="131201"/>
                </a:lnTo>
                <a:lnTo>
                  <a:pt x="225234" y="131201"/>
                </a:lnTo>
                <a:lnTo>
                  <a:pt x="225234" y="125266"/>
                </a:lnTo>
                <a:close/>
                <a:moveTo>
                  <a:pt x="237417" y="125266"/>
                </a:moveTo>
                <a:lnTo>
                  <a:pt x="237417" y="131201"/>
                </a:lnTo>
                <a:lnTo>
                  <a:pt x="231481" y="131201"/>
                </a:lnTo>
                <a:lnTo>
                  <a:pt x="231481" y="125266"/>
                </a:lnTo>
                <a:close/>
                <a:moveTo>
                  <a:pt x="243664" y="125266"/>
                </a:moveTo>
                <a:lnTo>
                  <a:pt x="243664" y="131201"/>
                </a:lnTo>
                <a:lnTo>
                  <a:pt x="237729" y="131201"/>
                </a:lnTo>
                <a:lnTo>
                  <a:pt x="237729" y="125266"/>
                </a:lnTo>
                <a:close/>
                <a:moveTo>
                  <a:pt x="249911" y="125266"/>
                </a:moveTo>
                <a:lnTo>
                  <a:pt x="249911" y="131201"/>
                </a:lnTo>
                <a:lnTo>
                  <a:pt x="243977" y="131201"/>
                </a:lnTo>
                <a:lnTo>
                  <a:pt x="243977" y="125266"/>
                </a:lnTo>
                <a:close/>
                <a:moveTo>
                  <a:pt x="256161" y="125266"/>
                </a:moveTo>
                <a:lnTo>
                  <a:pt x="256161" y="131201"/>
                </a:lnTo>
                <a:lnTo>
                  <a:pt x="250225" y="131201"/>
                </a:lnTo>
                <a:lnTo>
                  <a:pt x="250225" y="125266"/>
                </a:lnTo>
                <a:close/>
                <a:moveTo>
                  <a:pt x="262409" y="125266"/>
                </a:moveTo>
                <a:lnTo>
                  <a:pt x="262409" y="131201"/>
                </a:lnTo>
                <a:lnTo>
                  <a:pt x="256474" y="131201"/>
                </a:lnTo>
                <a:lnTo>
                  <a:pt x="256474" y="125266"/>
                </a:lnTo>
                <a:close/>
                <a:moveTo>
                  <a:pt x="268656" y="125266"/>
                </a:moveTo>
                <a:lnTo>
                  <a:pt x="268656" y="131201"/>
                </a:lnTo>
                <a:lnTo>
                  <a:pt x="262721" y="131201"/>
                </a:lnTo>
                <a:lnTo>
                  <a:pt x="262721" y="125266"/>
                </a:lnTo>
                <a:close/>
                <a:moveTo>
                  <a:pt x="274904" y="125266"/>
                </a:moveTo>
                <a:lnTo>
                  <a:pt x="274904" y="131201"/>
                </a:lnTo>
                <a:lnTo>
                  <a:pt x="268968" y="131201"/>
                </a:lnTo>
                <a:lnTo>
                  <a:pt x="268968" y="125266"/>
                </a:lnTo>
                <a:close/>
                <a:moveTo>
                  <a:pt x="6251" y="131513"/>
                </a:moveTo>
                <a:lnTo>
                  <a:pt x="6251" y="137449"/>
                </a:lnTo>
                <a:lnTo>
                  <a:pt x="315" y="137449"/>
                </a:lnTo>
                <a:lnTo>
                  <a:pt x="315" y="131513"/>
                </a:lnTo>
                <a:close/>
                <a:moveTo>
                  <a:pt x="12498" y="131513"/>
                </a:moveTo>
                <a:lnTo>
                  <a:pt x="12498" y="137449"/>
                </a:lnTo>
                <a:lnTo>
                  <a:pt x="6562" y="137449"/>
                </a:lnTo>
                <a:lnTo>
                  <a:pt x="6562" y="131513"/>
                </a:lnTo>
                <a:close/>
                <a:moveTo>
                  <a:pt x="18745" y="131513"/>
                </a:moveTo>
                <a:lnTo>
                  <a:pt x="18745" y="137449"/>
                </a:lnTo>
                <a:lnTo>
                  <a:pt x="12810" y="137449"/>
                </a:lnTo>
                <a:lnTo>
                  <a:pt x="12810" y="131513"/>
                </a:lnTo>
                <a:close/>
                <a:moveTo>
                  <a:pt x="24992" y="131513"/>
                </a:moveTo>
                <a:lnTo>
                  <a:pt x="24992" y="137449"/>
                </a:lnTo>
                <a:lnTo>
                  <a:pt x="19058" y="137449"/>
                </a:lnTo>
                <a:lnTo>
                  <a:pt x="19058" y="131513"/>
                </a:lnTo>
                <a:close/>
                <a:moveTo>
                  <a:pt x="31241" y="131513"/>
                </a:moveTo>
                <a:lnTo>
                  <a:pt x="31241" y="137449"/>
                </a:lnTo>
                <a:lnTo>
                  <a:pt x="25305" y="137449"/>
                </a:lnTo>
                <a:lnTo>
                  <a:pt x="25305" y="131513"/>
                </a:lnTo>
                <a:close/>
                <a:moveTo>
                  <a:pt x="37489" y="131513"/>
                </a:moveTo>
                <a:lnTo>
                  <a:pt x="37489" y="137449"/>
                </a:lnTo>
                <a:lnTo>
                  <a:pt x="31553" y="137449"/>
                </a:lnTo>
                <a:lnTo>
                  <a:pt x="31553" y="131513"/>
                </a:lnTo>
                <a:close/>
                <a:moveTo>
                  <a:pt x="43737" y="131513"/>
                </a:moveTo>
                <a:lnTo>
                  <a:pt x="43737" y="137449"/>
                </a:lnTo>
                <a:lnTo>
                  <a:pt x="37802" y="137449"/>
                </a:lnTo>
                <a:lnTo>
                  <a:pt x="37802" y="131513"/>
                </a:lnTo>
                <a:close/>
                <a:moveTo>
                  <a:pt x="49985" y="131513"/>
                </a:moveTo>
                <a:lnTo>
                  <a:pt x="49985" y="137449"/>
                </a:lnTo>
                <a:lnTo>
                  <a:pt x="44049" y="137449"/>
                </a:lnTo>
                <a:lnTo>
                  <a:pt x="44049" y="131513"/>
                </a:lnTo>
                <a:close/>
                <a:moveTo>
                  <a:pt x="56232" y="131513"/>
                </a:moveTo>
                <a:lnTo>
                  <a:pt x="56232" y="137449"/>
                </a:lnTo>
                <a:lnTo>
                  <a:pt x="50296" y="137449"/>
                </a:lnTo>
                <a:lnTo>
                  <a:pt x="50296" y="131513"/>
                </a:lnTo>
                <a:close/>
                <a:moveTo>
                  <a:pt x="62480" y="131513"/>
                </a:moveTo>
                <a:lnTo>
                  <a:pt x="62480" y="137449"/>
                </a:lnTo>
                <a:lnTo>
                  <a:pt x="56545" y="137449"/>
                </a:lnTo>
                <a:lnTo>
                  <a:pt x="56545" y="131513"/>
                </a:lnTo>
                <a:close/>
                <a:moveTo>
                  <a:pt x="68727" y="131513"/>
                </a:moveTo>
                <a:lnTo>
                  <a:pt x="68727" y="137449"/>
                </a:lnTo>
                <a:lnTo>
                  <a:pt x="62792" y="137449"/>
                </a:lnTo>
                <a:lnTo>
                  <a:pt x="62792" y="131513"/>
                </a:lnTo>
                <a:close/>
                <a:moveTo>
                  <a:pt x="74975" y="131513"/>
                </a:moveTo>
                <a:lnTo>
                  <a:pt x="74975" y="137449"/>
                </a:lnTo>
                <a:lnTo>
                  <a:pt x="69039" y="137449"/>
                </a:lnTo>
                <a:lnTo>
                  <a:pt x="69039" y="131513"/>
                </a:lnTo>
                <a:close/>
                <a:moveTo>
                  <a:pt x="81223" y="131513"/>
                </a:moveTo>
                <a:lnTo>
                  <a:pt x="81223" y="137449"/>
                </a:lnTo>
                <a:lnTo>
                  <a:pt x="75286" y="137449"/>
                </a:lnTo>
                <a:lnTo>
                  <a:pt x="75286" y="131513"/>
                </a:lnTo>
                <a:close/>
                <a:moveTo>
                  <a:pt x="87470" y="131513"/>
                </a:moveTo>
                <a:lnTo>
                  <a:pt x="87470" y="137449"/>
                </a:lnTo>
                <a:lnTo>
                  <a:pt x="81535" y="137449"/>
                </a:lnTo>
                <a:lnTo>
                  <a:pt x="81535" y="131513"/>
                </a:lnTo>
                <a:close/>
                <a:moveTo>
                  <a:pt x="93718" y="131513"/>
                </a:moveTo>
                <a:lnTo>
                  <a:pt x="93718" y="137449"/>
                </a:lnTo>
                <a:lnTo>
                  <a:pt x="87784" y="137449"/>
                </a:lnTo>
                <a:lnTo>
                  <a:pt x="87784" y="131513"/>
                </a:lnTo>
                <a:close/>
                <a:moveTo>
                  <a:pt x="99967" y="131513"/>
                </a:moveTo>
                <a:lnTo>
                  <a:pt x="99967" y="137449"/>
                </a:lnTo>
                <a:lnTo>
                  <a:pt x="94031" y="137449"/>
                </a:lnTo>
                <a:lnTo>
                  <a:pt x="94031" y="131513"/>
                </a:lnTo>
                <a:close/>
                <a:moveTo>
                  <a:pt x="106214" y="131513"/>
                </a:moveTo>
                <a:lnTo>
                  <a:pt x="106214" y="137449"/>
                </a:lnTo>
                <a:lnTo>
                  <a:pt x="100278" y="137449"/>
                </a:lnTo>
                <a:lnTo>
                  <a:pt x="100278" y="131513"/>
                </a:lnTo>
                <a:close/>
                <a:moveTo>
                  <a:pt x="112461" y="131513"/>
                </a:moveTo>
                <a:lnTo>
                  <a:pt x="112461" y="137449"/>
                </a:lnTo>
                <a:lnTo>
                  <a:pt x="106527" y="137449"/>
                </a:lnTo>
                <a:lnTo>
                  <a:pt x="106527" y="131513"/>
                </a:lnTo>
                <a:close/>
                <a:moveTo>
                  <a:pt x="118710" y="131513"/>
                </a:moveTo>
                <a:lnTo>
                  <a:pt x="118710" y="137449"/>
                </a:lnTo>
                <a:lnTo>
                  <a:pt x="112774" y="137449"/>
                </a:lnTo>
                <a:lnTo>
                  <a:pt x="112774" y="131513"/>
                </a:lnTo>
                <a:close/>
                <a:moveTo>
                  <a:pt x="124957" y="131513"/>
                </a:moveTo>
                <a:lnTo>
                  <a:pt x="124957" y="137449"/>
                </a:lnTo>
                <a:lnTo>
                  <a:pt x="119021" y="137449"/>
                </a:lnTo>
                <a:lnTo>
                  <a:pt x="119021" y="131513"/>
                </a:lnTo>
                <a:close/>
                <a:moveTo>
                  <a:pt x="131204" y="131513"/>
                </a:moveTo>
                <a:lnTo>
                  <a:pt x="131204" y="137449"/>
                </a:lnTo>
                <a:lnTo>
                  <a:pt x="125270" y="137449"/>
                </a:lnTo>
                <a:lnTo>
                  <a:pt x="125270" y="131513"/>
                </a:lnTo>
                <a:close/>
                <a:moveTo>
                  <a:pt x="137451" y="131513"/>
                </a:moveTo>
                <a:lnTo>
                  <a:pt x="137451" y="137449"/>
                </a:lnTo>
                <a:lnTo>
                  <a:pt x="131517" y="137449"/>
                </a:lnTo>
                <a:lnTo>
                  <a:pt x="131517" y="131513"/>
                </a:lnTo>
                <a:close/>
                <a:moveTo>
                  <a:pt x="143702" y="131513"/>
                </a:moveTo>
                <a:lnTo>
                  <a:pt x="143702" y="137449"/>
                </a:lnTo>
                <a:lnTo>
                  <a:pt x="137766" y="137449"/>
                </a:lnTo>
                <a:lnTo>
                  <a:pt x="137766" y="131513"/>
                </a:lnTo>
                <a:close/>
                <a:moveTo>
                  <a:pt x="149949" y="131513"/>
                </a:moveTo>
                <a:lnTo>
                  <a:pt x="149949" y="137449"/>
                </a:lnTo>
                <a:lnTo>
                  <a:pt x="144015" y="137449"/>
                </a:lnTo>
                <a:lnTo>
                  <a:pt x="144015" y="131513"/>
                </a:lnTo>
                <a:close/>
                <a:moveTo>
                  <a:pt x="156196" y="131513"/>
                </a:moveTo>
                <a:lnTo>
                  <a:pt x="156196" y="137449"/>
                </a:lnTo>
                <a:lnTo>
                  <a:pt x="150262" y="137449"/>
                </a:lnTo>
                <a:lnTo>
                  <a:pt x="150262" y="131513"/>
                </a:lnTo>
                <a:close/>
                <a:moveTo>
                  <a:pt x="162445" y="131513"/>
                </a:moveTo>
                <a:lnTo>
                  <a:pt x="162445" y="137449"/>
                </a:lnTo>
                <a:lnTo>
                  <a:pt x="156509" y="137449"/>
                </a:lnTo>
                <a:lnTo>
                  <a:pt x="156509" y="131513"/>
                </a:lnTo>
                <a:close/>
                <a:moveTo>
                  <a:pt x="168692" y="131513"/>
                </a:moveTo>
                <a:lnTo>
                  <a:pt x="168692" y="137449"/>
                </a:lnTo>
                <a:lnTo>
                  <a:pt x="162756" y="137449"/>
                </a:lnTo>
                <a:lnTo>
                  <a:pt x="162756" y="131513"/>
                </a:lnTo>
                <a:close/>
                <a:moveTo>
                  <a:pt x="174939" y="131513"/>
                </a:moveTo>
                <a:lnTo>
                  <a:pt x="174939" y="137449"/>
                </a:lnTo>
                <a:lnTo>
                  <a:pt x="169005" y="137449"/>
                </a:lnTo>
                <a:lnTo>
                  <a:pt x="169005" y="131513"/>
                </a:lnTo>
                <a:close/>
                <a:moveTo>
                  <a:pt x="181186" y="131513"/>
                </a:moveTo>
                <a:lnTo>
                  <a:pt x="181186" y="137449"/>
                </a:lnTo>
                <a:lnTo>
                  <a:pt x="175252" y="137449"/>
                </a:lnTo>
                <a:lnTo>
                  <a:pt x="175252" y="131513"/>
                </a:lnTo>
                <a:close/>
                <a:moveTo>
                  <a:pt x="187433" y="131513"/>
                </a:moveTo>
                <a:lnTo>
                  <a:pt x="187433" y="137449"/>
                </a:lnTo>
                <a:lnTo>
                  <a:pt x="181499" y="137449"/>
                </a:lnTo>
                <a:lnTo>
                  <a:pt x="181499" y="131513"/>
                </a:lnTo>
                <a:close/>
                <a:moveTo>
                  <a:pt x="193682" y="131513"/>
                </a:moveTo>
                <a:lnTo>
                  <a:pt x="193682" y="137449"/>
                </a:lnTo>
                <a:lnTo>
                  <a:pt x="187746" y="137449"/>
                </a:lnTo>
                <a:lnTo>
                  <a:pt x="187746" y="131513"/>
                </a:lnTo>
                <a:close/>
                <a:moveTo>
                  <a:pt x="199931" y="131513"/>
                </a:moveTo>
                <a:lnTo>
                  <a:pt x="199931" y="137449"/>
                </a:lnTo>
                <a:lnTo>
                  <a:pt x="193996" y="137449"/>
                </a:lnTo>
                <a:lnTo>
                  <a:pt x="193996" y="131513"/>
                </a:lnTo>
                <a:close/>
                <a:moveTo>
                  <a:pt x="206180" y="131513"/>
                </a:moveTo>
                <a:lnTo>
                  <a:pt x="206180" y="137449"/>
                </a:lnTo>
                <a:lnTo>
                  <a:pt x="200244" y="137449"/>
                </a:lnTo>
                <a:lnTo>
                  <a:pt x="200244" y="131513"/>
                </a:lnTo>
                <a:close/>
                <a:moveTo>
                  <a:pt x="212427" y="131513"/>
                </a:moveTo>
                <a:lnTo>
                  <a:pt x="212427" y="137449"/>
                </a:lnTo>
                <a:lnTo>
                  <a:pt x="206491" y="137449"/>
                </a:lnTo>
                <a:lnTo>
                  <a:pt x="206491" y="131513"/>
                </a:lnTo>
                <a:close/>
                <a:moveTo>
                  <a:pt x="218674" y="131513"/>
                </a:moveTo>
                <a:lnTo>
                  <a:pt x="218674" y="137449"/>
                </a:lnTo>
                <a:lnTo>
                  <a:pt x="212739" y="137449"/>
                </a:lnTo>
                <a:lnTo>
                  <a:pt x="212739" y="131513"/>
                </a:lnTo>
                <a:close/>
                <a:moveTo>
                  <a:pt x="224921" y="131513"/>
                </a:moveTo>
                <a:lnTo>
                  <a:pt x="224921" y="137449"/>
                </a:lnTo>
                <a:lnTo>
                  <a:pt x="218987" y="137449"/>
                </a:lnTo>
                <a:lnTo>
                  <a:pt x="218987" y="131513"/>
                </a:lnTo>
                <a:close/>
                <a:moveTo>
                  <a:pt x="231170" y="131513"/>
                </a:moveTo>
                <a:lnTo>
                  <a:pt x="231170" y="137449"/>
                </a:lnTo>
                <a:lnTo>
                  <a:pt x="225234" y="137449"/>
                </a:lnTo>
                <a:lnTo>
                  <a:pt x="225234" y="131513"/>
                </a:lnTo>
                <a:close/>
                <a:moveTo>
                  <a:pt x="237417" y="131513"/>
                </a:moveTo>
                <a:lnTo>
                  <a:pt x="237417" y="137449"/>
                </a:lnTo>
                <a:lnTo>
                  <a:pt x="231481" y="137449"/>
                </a:lnTo>
                <a:lnTo>
                  <a:pt x="231481" y="131513"/>
                </a:lnTo>
                <a:close/>
                <a:moveTo>
                  <a:pt x="243664" y="131513"/>
                </a:moveTo>
                <a:lnTo>
                  <a:pt x="243664" y="137449"/>
                </a:lnTo>
                <a:lnTo>
                  <a:pt x="237729" y="137449"/>
                </a:lnTo>
                <a:lnTo>
                  <a:pt x="237729" y="131513"/>
                </a:lnTo>
                <a:close/>
                <a:moveTo>
                  <a:pt x="249911" y="131513"/>
                </a:moveTo>
                <a:lnTo>
                  <a:pt x="249911" y="137449"/>
                </a:lnTo>
                <a:lnTo>
                  <a:pt x="243977" y="137449"/>
                </a:lnTo>
                <a:lnTo>
                  <a:pt x="243977" y="131513"/>
                </a:lnTo>
                <a:close/>
                <a:moveTo>
                  <a:pt x="256161" y="131513"/>
                </a:moveTo>
                <a:lnTo>
                  <a:pt x="256161" y="137449"/>
                </a:lnTo>
                <a:lnTo>
                  <a:pt x="250225" y="137449"/>
                </a:lnTo>
                <a:lnTo>
                  <a:pt x="250225" y="131513"/>
                </a:lnTo>
                <a:close/>
                <a:moveTo>
                  <a:pt x="262409" y="131513"/>
                </a:moveTo>
                <a:lnTo>
                  <a:pt x="262409" y="137449"/>
                </a:lnTo>
                <a:lnTo>
                  <a:pt x="256474" y="137449"/>
                </a:lnTo>
                <a:lnTo>
                  <a:pt x="256474" y="131513"/>
                </a:lnTo>
                <a:close/>
                <a:moveTo>
                  <a:pt x="268656" y="131513"/>
                </a:moveTo>
                <a:lnTo>
                  <a:pt x="268656" y="137449"/>
                </a:lnTo>
                <a:lnTo>
                  <a:pt x="262721" y="137449"/>
                </a:lnTo>
                <a:lnTo>
                  <a:pt x="262721" y="131513"/>
                </a:lnTo>
                <a:close/>
                <a:moveTo>
                  <a:pt x="274904" y="131513"/>
                </a:moveTo>
                <a:lnTo>
                  <a:pt x="274904" y="137449"/>
                </a:lnTo>
                <a:lnTo>
                  <a:pt x="268968" y="137449"/>
                </a:lnTo>
                <a:lnTo>
                  <a:pt x="268968" y="131513"/>
                </a:lnTo>
                <a:close/>
                <a:moveTo>
                  <a:pt x="6251" y="137760"/>
                </a:moveTo>
                <a:lnTo>
                  <a:pt x="6251" y="143697"/>
                </a:lnTo>
                <a:lnTo>
                  <a:pt x="315" y="143697"/>
                </a:lnTo>
                <a:lnTo>
                  <a:pt x="315" y="137760"/>
                </a:lnTo>
                <a:close/>
                <a:moveTo>
                  <a:pt x="12498" y="137760"/>
                </a:moveTo>
                <a:lnTo>
                  <a:pt x="12498" y="143697"/>
                </a:lnTo>
                <a:lnTo>
                  <a:pt x="6562" y="143697"/>
                </a:lnTo>
                <a:lnTo>
                  <a:pt x="6562" y="137760"/>
                </a:lnTo>
                <a:close/>
                <a:moveTo>
                  <a:pt x="18745" y="137760"/>
                </a:moveTo>
                <a:lnTo>
                  <a:pt x="18745" y="143697"/>
                </a:lnTo>
                <a:lnTo>
                  <a:pt x="12810" y="143697"/>
                </a:lnTo>
                <a:lnTo>
                  <a:pt x="12810" y="137760"/>
                </a:lnTo>
                <a:close/>
                <a:moveTo>
                  <a:pt x="24992" y="137760"/>
                </a:moveTo>
                <a:lnTo>
                  <a:pt x="24992" y="143697"/>
                </a:lnTo>
                <a:lnTo>
                  <a:pt x="19058" y="143697"/>
                </a:lnTo>
                <a:lnTo>
                  <a:pt x="19058" y="137760"/>
                </a:lnTo>
                <a:close/>
                <a:moveTo>
                  <a:pt x="31241" y="137760"/>
                </a:moveTo>
                <a:lnTo>
                  <a:pt x="31241" y="143697"/>
                </a:lnTo>
                <a:lnTo>
                  <a:pt x="25305" y="143697"/>
                </a:lnTo>
                <a:lnTo>
                  <a:pt x="25305" y="137760"/>
                </a:lnTo>
                <a:close/>
                <a:moveTo>
                  <a:pt x="37489" y="137760"/>
                </a:moveTo>
                <a:lnTo>
                  <a:pt x="37489" y="143697"/>
                </a:lnTo>
                <a:lnTo>
                  <a:pt x="31553" y="143697"/>
                </a:lnTo>
                <a:lnTo>
                  <a:pt x="31553" y="137760"/>
                </a:lnTo>
                <a:close/>
                <a:moveTo>
                  <a:pt x="43737" y="137760"/>
                </a:moveTo>
                <a:lnTo>
                  <a:pt x="43737" y="143697"/>
                </a:lnTo>
                <a:lnTo>
                  <a:pt x="37802" y="143697"/>
                </a:lnTo>
                <a:lnTo>
                  <a:pt x="37802" y="137760"/>
                </a:lnTo>
                <a:close/>
                <a:moveTo>
                  <a:pt x="49985" y="137760"/>
                </a:moveTo>
                <a:lnTo>
                  <a:pt x="49985" y="143697"/>
                </a:lnTo>
                <a:lnTo>
                  <a:pt x="44049" y="143697"/>
                </a:lnTo>
                <a:lnTo>
                  <a:pt x="44049" y="137760"/>
                </a:lnTo>
                <a:close/>
                <a:moveTo>
                  <a:pt x="56232" y="137760"/>
                </a:moveTo>
                <a:lnTo>
                  <a:pt x="56232" y="143697"/>
                </a:lnTo>
                <a:lnTo>
                  <a:pt x="50296" y="143697"/>
                </a:lnTo>
                <a:lnTo>
                  <a:pt x="50296" y="137760"/>
                </a:lnTo>
                <a:close/>
                <a:moveTo>
                  <a:pt x="62480" y="137760"/>
                </a:moveTo>
                <a:lnTo>
                  <a:pt x="62480" y="143697"/>
                </a:lnTo>
                <a:lnTo>
                  <a:pt x="56545" y="143697"/>
                </a:lnTo>
                <a:lnTo>
                  <a:pt x="56545" y="137760"/>
                </a:lnTo>
                <a:close/>
                <a:moveTo>
                  <a:pt x="68727" y="137760"/>
                </a:moveTo>
                <a:lnTo>
                  <a:pt x="68727" y="143697"/>
                </a:lnTo>
                <a:lnTo>
                  <a:pt x="62792" y="143697"/>
                </a:lnTo>
                <a:lnTo>
                  <a:pt x="62792" y="137760"/>
                </a:lnTo>
                <a:close/>
                <a:moveTo>
                  <a:pt x="74975" y="137760"/>
                </a:moveTo>
                <a:lnTo>
                  <a:pt x="74975" y="143697"/>
                </a:lnTo>
                <a:lnTo>
                  <a:pt x="69039" y="143697"/>
                </a:lnTo>
                <a:lnTo>
                  <a:pt x="69039" y="137760"/>
                </a:lnTo>
                <a:close/>
                <a:moveTo>
                  <a:pt x="81223" y="137760"/>
                </a:moveTo>
                <a:lnTo>
                  <a:pt x="81223" y="143697"/>
                </a:lnTo>
                <a:lnTo>
                  <a:pt x="75286" y="143697"/>
                </a:lnTo>
                <a:lnTo>
                  <a:pt x="75286" y="137760"/>
                </a:lnTo>
                <a:close/>
                <a:moveTo>
                  <a:pt x="87470" y="137760"/>
                </a:moveTo>
                <a:lnTo>
                  <a:pt x="87470" y="143697"/>
                </a:lnTo>
                <a:lnTo>
                  <a:pt x="81535" y="143697"/>
                </a:lnTo>
                <a:lnTo>
                  <a:pt x="81535" y="137760"/>
                </a:lnTo>
                <a:close/>
                <a:moveTo>
                  <a:pt x="93718" y="137760"/>
                </a:moveTo>
                <a:lnTo>
                  <a:pt x="93718" y="143697"/>
                </a:lnTo>
                <a:lnTo>
                  <a:pt x="87784" y="143697"/>
                </a:lnTo>
                <a:lnTo>
                  <a:pt x="87784" y="137760"/>
                </a:lnTo>
                <a:close/>
                <a:moveTo>
                  <a:pt x="99967" y="137760"/>
                </a:moveTo>
                <a:lnTo>
                  <a:pt x="99967" y="143697"/>
                </a:lnTo>
                <a:lnTo>
                  <a:pt x="94031" y="143697"/>
                </a:lnTo>
                <a:lnTo>
                  <a:pt x="94031" y="137760"/>
                </a:lnTo>
                <a:close/>
                <a:moveTo>
                  <a:pt x="106214" y="137760"/>
                </a:moveTo>
                <a:lnTo>
                  <a:pt x="106214" y="143697"/>
                </a:lnTo>
                <a:lnTo>
                  <a:pt x="100278" y="143697"/>
                </a:lnTo>
                <a:lnTo>
                  <a:pt x="100278" y="137760"/>
                </a:lnTo>
                <a:close/>
                <a:moveTo>
                  <a:pt x="112461" y="137760"/>
                </a:moveTo>
                <a:lnTo>
                  <a:pt x="112461" y="143697"/>
                </a:lnTo>
                <a:lnTo>
                  <a:pt x="106527" y="143697"/>
                </a:lnTo>
                <a:lnTo>
                  <a:pt x="106527" y="137760"/>
                </a:lnTo>
                <a:close/>
                <a:moveTo>
                  <a:pt x="118710" y="137760"/>
                </a:moveTo>
                <a:lnTo>
                  <a:pt x="118710" y="143697"/>
                </a:lnTo>
                <a:lnTo>
                  <a:pt x="112774" y="143697"/>
                </a:lnTo>
                <a:lnTo>
                  <a:pt x="112774" y="137760"/>
                </a:lnTo>
                <a:close/>
                <a:moveTo>
                  <a:pt x="124957" y="137760"/>
                </a:moveTo>
                <a:lnTo>
                  <a:pt x="124957" y="143697"/>
                </a:lnTo>
                <a:lnTo>
                  <a:pt x="119021" y="143697"/>
                </a:lnTo>
                <a:lnTo>
                  <a:pt x="119021" y="137760"/>
                </a:lnTo>
                <a:close/>
                <a:moveTo>
                  <a:pt x="131204" y="137760"/>
                </a:moveTo>
                <a:lnTo>
                  <a:pt x="131204" y="143697"/>
                </a:lnTo>
                <a:lnTo>
                  <a:pt x="125270" y="143697"/>
                </a:lnTo>
                <a:lnTo>
                  <a:pt x="125270" y="137760"/>
                </a:lnTo>
                <a:close/>
                <a:moveTo>
                  <a:pt x="137451" y="137760"/>
                </a:moveTo>
                <a:lnTo>
                  <a:pt x="137451" y="143697"/>
                </a:lnTo>
                <a:lnTo>
                  <a:pt x="131517" y="143697"/>
                </a:lnTo>
                <a:lnTo>
                  <a:pt x="131517" y="137760"/>
                </a:lnTo>
                <a:close/>
                <a:moveTo>
                  <a:pt x="143702" y="137760"/>
                </a:moveTo>
                <a:lnTo>
                  <a:pt x="143702" y="143697"/>
                </a:lnTo>
                <a:lnTo>
                  <a:pt x="137766" y="143697"/>
                </a:lnTo>
                <a:lnTo>
                  <a:pt x="137766" y="137760"/>
                </a:lnTo>
                <a:close/>
                <a:moveTo>
                  <a:pt x="149949" y="137760"/>
                </a:moveTo>
                <a:lnTo>
                  <a:pt x="149949" y="143697"/>
                </a:lnTo>
                <a:lnTo>
                  <a:pt x="144015" y="143697"/>
                </a:lnTo>
                <a:lnTo>
                  <a:pt x="144015" y="137760"/>
                </a:lnTo>
                <a:close/>
                <a:moveTo>
                  <a:pt x="156196" y="137760"/>
                </a:moveTo>
                <a:lnTo>
                  <a:pt x="156196" y="143697"/>
                </a:lnTo>
                <a:lnTo>
                  <a:pt x="150262" y="143697"/>
                </a:lnTo>
                <a:lnTo>
                  <a:pt x="150262" y="137760"/>
                </a:lnTo>
                <a:close/>
                <a:moveTo>
                  <a:pt x="162445" y="137760"/>
                </a:moveTo>
                <a:lnTo>
                  <a:pt x="162445" y="143697"/>
                </a:lnTo>
                <a:lnTo>
                  <a:pt x="156509" y="143697"/>
                </a:lnTo>
                <a:lnTo>
                  <a:pt x="156509" y="137760"/>
                </a:lnTo>
                <a:close/>
                <a:moveTo>
                  <a:pt x="168692" y="137760"/>
                </a:moveTo>
                <a:lnTo>
                  <a:pt x="168692" y="143697"/>
                </a:lnTo>
                <a:lnTo>
                  <a:pt x="162756" y="143697"/>
                </a:lnTo>
                <a:lnTo>
                  <a:pt x="162756" y="137760"/>
                </a:lnTo>
                <a:close/>
                <a:moveTo>
                  <a:pt x="174939" y="137760"/>
                </a:moveTo>
                <a:lnTo>
                  <a:pt x="174939" y="143697"/>
                </a:lnTo>
                <a:lnTo>
                  <a:pt x="169005" y="143697"/>
                </a:lnTo>
                <a:lnTo>
                  <a:pt x="169005" y="137760"/>
                </a:lnTo>
                <a:close/>
                <a:moveTo>
                  <a:pt x="181186" y="137760"/>
                </a:moveTo>
                <a:lnTo>
                  <a:pt x="181186" y="143697"/>
                </a:lnTo>
                <a:lnTo>
                  <a:pt x="175252" y="143697"/>
                </a:lnTo>
                <a:lnTo>
                  <a:pt x="175252" y="137760"/>
                </a:lnTo>
                <a:close/>
                <a:moveTo>
                  <a:pt x="187433" y="137760"/>
                </a:moveTo>
                <a:lnTo>
                  <a:pt x="187433" y="143697"/>
                </a:lnTo>
                <a:lnTo>
                  <a:pt x="181499" y="143697"/>
                </a:lnTo>
                <a:lnTo>
                  <a:pt x="181499" y="137760"/>
                </a:lnTo>
                <a:close/>
                <a:moveTo>
                  <a:pt x="193682" y="137760"/>
                </a:moveTo>
                <a:lnTo>
                  <a:pt x="193682" y="143697"/>
                </a:lnTo>
                <a:lnTo>
                  <a:pt x="187746" y="143697"/>
                </a:lnTo>
                <a:lnTo>
                  <a:pt x="187746" y="137760"/>
                </a:lnTo>
                <a:close/>
                <a:moveTo>
                  <a:pt x="199931" y="137760"/>
                </a:moveTo>
                <a:lnTo>
                  <a:pt x="199931" y="143697"/>
                </a:lnTo>
                <a:lnTo>
                  <a:pt x="193996" y="143697"/>
                </a:lnTo>
                <a:lnTo>
                  <a:pt x="193996" y="137760"/>
                </a:lnTo>
                <a:close/>
                <a:moveTo>
                  <a:pt x="206180" y="137760"/>
                </a:moveTo>
                <a:lnTo>
                  <a:pt x="206180" y="143697"/>
                </a:lnTo>
                <a:lnTo>
                  <a:pt x="200244" y="143697"/>
                </a:lnTo>
                <a:lnTo>
                  <a:pt x="200244" y="137760"/>
                </a:lnTo>
                <a:close/>
                <a:moveTo>
                  <a:pt x="212427" y="137760"/>
                </a:moveTo>
                <a:lnTo>
                  <a:pt x="212427" y="143697"/>
                </a:lnTo>
                <a:lnTo>
                  <a:pt x="206491" y="143697"/>
                </a:lnTo>
                <a:lnTo>
                  <a:pt x="206491" y="137760"/>
                </a:lnTo>
                <a:close/>
                <a:moveTo>
                  <a:pt x="218674" y="137760"/>
                </a:moveTo>
                <a:lnTo>
                  <a:pt x="218674" y="143697"/>
                </a:lnTo>
                <a:lnTo>
                  <a:pt x="212739" y="143697"/>
                </a:lnTo>
                <a:lnTo>
                  <a:pt x="212739" y="137760"/>
                </a:lnTo>
                <a:close/>
                <a:moveTo>
                  <a:pt x="224921" y="137760"/>
                </a:moveTo>
                <a:lnTo>
                  <a:pt x="224921" y="143697"/>
                </a:lnTo>
                <a:lnTo>
                  <a:pt x="218987" y="143697"/>
                </a:lnTo>
                <a:lnTo>
                  <a:pt x="218987" y="137760"/>
                </a:lnTo>
                <a:close/>
                <a:moveTo>
                  <a:pt x="231170" y="137760"/>
                </a:moveTo>
                <a:lnTo>
                  <a:pt x="231170" y="143697"/>
                </a:lnTo>
                <a:lnTo>
                  <a:pt x="225234" y="143697"/>
                </a:lnTo>
                <a:lnTo>
                  <a:pt x="225234" y="137760"/>
                </a:lnTo>
                <a:close/>
                <a:moveTo>
                  <a:pt x="237417" y="137760"/>
                </a:moveTo>
                <a:lnTo>
                  <a:pt x="237417" y="143697"/>
                </a:lnTo>
                <a:lnTo>
                  <a:pt x="231481" y="143697"/>
                </a:lnTo>
                <a:lnTo>
                  <a:pt x="231481" y="137760"/>
                </a:lnTo>
                <a:close/>
                <a:moveTo>
                  <a:pt x="243664" y="137760"/>
                </a:moveTo>
                <a:lnTo>
                  <a:pt x="243664" y="143697"/>
                </a:lnTo>
                <a:lnTo>
                  <a:pt x="237729" y="143697"/>
                </a:lnTo>
                <a:lnTo>
                  <a:pt x="237729" y="137760"/>
                </a:lnTo>
                <a:close/>
                <a:moveTo>
                  <a:pt x="249911" y="137760"/>
                </a:moveTo>
                <a:lnTo>
                  <a:pt x="249911" y="143697"/>
                </a:lnTo>
                <a:lnTo>
                  <a:pt x="243977" y="143697"/>
                </a:lnTo>
                <a:lnTo>
                  <a:pt x="243977" y="137760"/>
                </a:lnTo>
                <a:close/>
                <a:moveTo>
                  <a:pt x="256161" y="137760"/>
                </a:moveTo>
                <a:lnTo>
                  <a:pt x="256161" y="143697"/>
                </a:lnTo>
                <a:lnTo>
                  <a:pt x="250225" y="143697"/>
                </a:lnTo>
                <a:lnTo>
                  <a:pt x="250225" y="137760"/>
                </a:lnTo>
                <a:close/>
                <a:moveTo>
                  <a:pt x="262409" y="137760"/>
                </a:moveTo>
                <a:lnTo>
                  <a:pt x="262409" y="143697"/>
                </a:lnTo>
                <a:lnTo>
                  <a:pt x="256474" y="143697"/>
                </a:lnTo>
                <a:lnTo>
                  <a:pt x="256474" y="137760"/>
                </a:lnTo>
                <a:close/>
                <a:moveTo>
                  <a:pt x="268656" y="137760"/>
                </a:moveTo>
                <a:lnTo>
                  <a:pt x="268656" y="143697"/>
                </a:lnTo>
                <a:lnTo>
                  <a:pt x="262721" y="143697"/>
                </a:lnTo>
                <a:lnTo>
                  <a:pt x="262721" y="137760"/>
                </a:lnTo>
                <a:close/>
                <a:moveTo>
                  <a:pt x="274904" y="137760"/>
                </a:moveTo>
                <a:lnTo>
                  <a:pt x="274904" y="143697"/>
                </a:lnTo>
                <a:lnTo>
                  <a:pt x="268968" y="143697"/>
                </a:lnTo>
                <a:lnTo>
                  <a:pt x="268968" y="137760"/>
                </a:lnTo>
                <a:close/>
                <a:moveTo>
                  <a:pt x="6251" y="144011"/>
                </a:moveTo>
                <a:lnTo>
                  <a:pt x="6251" y="149945"/>
                </a:lnTo>
                <a:lnTo>
                  <a:pt x="315" y="149945"/>
                </a:lnTo>
                <a:lnTo>
                  <a:pt x="315" y="144011"/>
                </a:lnTo>
                <a:close/>
                <a:moveTo>
                  <a:pt x="12498" y="144011"/>
                </a:moveTo>
                <a:lnTo>
                  <a:pt x="12498" y="149945"/>
                </a:lnTo>
                <a:lnTo>
                  <a:pt x="6562" y="149945"/>
                </a:lnTo>
                <a:lnTo>
                  <a:pt x="6562" y="144011"/>
                </a:lnTo>
                <a:close/>
                <a:moveTo>
                  <a:pt x="18745" y="144011"/>
                </a:moveTo>
                <a:lnTo>
                  <a:pt x="18745" y="149945"/>
                </a:lnTo>
                <a:lnTo>
                  <a:pt x="12810" y="149945"/>
                </a:lnTo>
                <a:lnTo>
                  <a:pt x="12810" y="144011"/>
                </a:lnTo>
                <a:close/>
                <a:moveTo>
                  <a:pt x="24992" y="144011"/>
                </a:moveTo>
                <a:lnTo>
                  <a:pt x="24992" y="149945"/>
                </a:lnTo>
                <a:lnTo>
                  <a:pt x="19058" y="149945"/>
                </a:lnTo>
                <a:lnTo>
                  <a:pt x="19058" y="144011"/>
                </a:lnTo>
                <a:close/>
                <a:moveTo>
                  <a:pt x="31241" y="144011"/>
                </a:moveTo>
                <a:lnTo>
                  <a:pt x="31241" y="149945"/>
                </a:lnTo>
                <a:lnTo>
                  <a:pt x="25305" y="149945"/>
                </a:lnTo>
                <a:lnTo>
                  <a:pt x="25305" y="144011"/>
                </a:lnTo>
                <a:close/>
                <a:moveTo>
                  <a:pt x="37489" y="144011"/>
                </a:moveTo>
                <a:lnTo>
                  <a:pt x="37489" y="149945"/>
                </a:lnTo>
                <a:lnTo>
                  <a:pt x="31553" y="149945"/>
                </a:lnTo>
                <a:lnTo>
                  <a:pt x="31553" y="144011"/>
                </a:lnTo>
                <a:close/>
                <a:moveTo>
                  <a:pt x="43737" y="144011"/>
                </a:moveTo>
                <a:lnTo>
                  <a:pt x="43737" y="149945"/>
                </a:lnTo>
                <a:lnTo>
                  <a:pt x="37802" y="149945"/>
                </a:lnTo>
                <a:lnTo>
                  <a:pt x="37802" y="144011"/>
                </a:lnTo>
                <a:close/>
                <a:moveTo>
                  <a:pt x="49985" y="144011"/>
                </a:moveTo>
                <a:lnTo>
                  <a:pt x="49985" y="149945"/>
                </a:lnTo>
                <a:lnTo>
                  <a:pt x="44049" y="149945"/>
                </a:lnTo>
                <a:lnTo>
                  <a:pt x="44049" y="144011"/>
                </a:lnTo>
                <a:close/>
                <a:moveTo>
                  <a:pt x="56232" y="144011"/>
                </a:moveTo>
                <a:lnTo>
                  <a:pt x="56232" y="149945"/>
                </a:lnTo>
                <a:lnTo>
                  <a:pt x="50296" y="149945"/>
                </a:lnTo>
                <a:lnTo>
                  <a:pt x="50296" y="144011"/>
                </a:lnTo>
                <a:close/>
                <a:moveTo>
                  <a:pt x="62480" y="144011"/>
                </a:moveTo>
                <a:lnTo>
                  <a:pt x="62480" y="149945"/>
                </a:lnTo>
                <a:lnTo>
                  <a:pt x="56545" y="149945"/>
                </a:lnTo>
                <a:lnTo>
                  <a:pt x="56545" y="144011"/>
                </a:lnTo>
                <a:close/>
                <a:moveTo>
                  <a:pt x="68727" y="144011"/>
                </a:moveTo>
                <a:lnTo>
                  <a:pt x="68727" y="149945"/>
                </a:lnTo>
                <a:lnTo>
                  <a:pt x="62792" y="149945"/>
                </a:lnTo>
                <a:lnTo>
                  <a:pt x="62792" y="144011"/>
                </a:lnTo>
                <a:close/>
                <a:moveTo>
                  <a:pt x="74975" y="144011"/>
                </a:moveTo>
                <a:lnTo>
                  <a:pt x="74975" y="149945"/>
                </a:lnTo>
                <a:lnTo>
                  <a:pt x="69039" y="149945"/>
                </a:lnTo>
                <a:lnTo>
                  <a:pt x="69039" y="144011"/>
                </a:lnTo>
                <a:close/>
                <a:moveTo>
                  <a:pt x="81223" y="144011"/>
                </a:moveTo>
                <a:lnTo>
                  <a:pt x="81223" y="149945"/>
                </a:lnTo>
                <a:lnTo>
                  <a:pt x="75286" y="149945"/>
                </a:lnTo>
                <a:lnTo>
                  <a:pt x="75286" y="144011"/>
                </a:lnTo>
                <a:close/>
                <a:moveTo>
                  <a:pt x="87470" y="144011"/>
                </a:moveTo>
                <a:lnTo>
                  <a:pt x="87470" y="149945"/>
                </a:lnTo>
                <a:lnTo>
                  <a:pt x="81535" y="149945"/>
                </a:lnTo>
                <a:lnTo>
                  <a:pt x="81535" y="144011"/>
                </a:lnTo>
                <a:close/>
                <a:moveTo>
                  <a:pt x="93718" y="144011"/>
                </a:moveTo>
                <a:lnTo>
                  <a:pt x="93718" y="149945"/>
                </a:lnTo>
                <a:lnTo>
                  <a:pt x="87784" y="149945"/>
                </a:lnTo>
                <a:lnTo>
                  <a:pt x="87784" y="144011"/>
                </a:lnTo>
                <a:close/>
                <a:moveTo>
                  <a:pt x="99967" y="144011"/>
                </a:moveTo>
                <a:lnTo>
                  <a:pt x="99967" y="149945"/>
                </a:lnTo>
                <a:lnTo>
                  <a:pt x="94031" y="149945"/>
                </a:lnTo>
                <a:lnTo>
                  <a:pt x="94031" y="144011"/>
                </a:lnTo>
                <a:close/>
                <a:moveTo>
                  <a:pt x="106214" y="144011"/>
                </a:moveTo>
                <a:lnTo>
                  <a:pt x="106214" y="149945"/>
                </a:lnTo>
                <a:lnTo>
                  <a:pt x="100278" y="149945"/>
                </a:lnTo>
                <a:lnTo>
                  <a:pt x="100278" y="144011"/>
                </a:lnTo>
                <a:close/>
                <a:moveTo>
                  <a:pt x="112461" y="144011"/>
                </a:moveTo>
                <a:lnTo>
                  <a:pt x="112461" y="149945"/>
                </a:lnTo>
                <a:lnTo>
                  <a:pt x="106527" y="149945"/>
                </a:lnTo>
                <a:lnTo>
                  <a:pt x="106527" y="144011"/>
                </a:lnTo>
                <a:close/>
                <a:moveTo>
                  <a:pt x="118710" y="144011"/>
                </a:moveTo>
                <a:lnTo>
                  <a:pt x="118710" y="149945"/>
                </a:lnTo>
                <a:lnTo>
                  <a:pt x="112774" y="149945"/>
                </a:lnTo>
                <a:lnTo>
                  <a:pt x="112774" y="144011"/>
                </a:lnTo>
                <a:close/>
                <a:moveTo>
                  <a:pt x="124957" y="144011"/>
                </a:moveTo>
                <a:lnTo>
                  <a:pt x="124957" y="149945"/>
                </a:lnTo>
                <a:lnTo>
                  <a:pt x="119021" y="149945"/>
                </a:lnTo>
                <a:lnTo>
                  <a:pt x="119021" y="144011"/>
                </a:lnTo>
                <a:close/>
                <a:moveTo>
                  <a:pt x="131204" y="144011"/>
                </a:moveTo>
                <a:lnTo>
                  <a:pt x="131204" y="149945"/>
                </a:lnTo>
                <a:lnTo>
                  <a:pt x="125270" y="149945"/>
                </a:lnTo>
                <a:lnTo>
                  <a:pt x="125270" y="144011"/>
                </a:lnTo>
                <a:close/>
                <a:moveTo>
                  <a:pt x="137451" y="144011"/>
                </a:moveTo>
                <a:lnTo>
                  <a:pt x="137451" y="149945"/>
                </a:lnTo>
                <a:lnTo>
                  <a:pt x="131517" y="149945"/>
                </a:lnTo>
                <a:lnTo>
                  <a:pt x="131517" y="144011"/>
                </a:lnTo>
                <a:close/>
                <a:moveTo>
                  <a:pt x="143702" y="144011"/>
                </a:moveTo>
                <a:lnTo>
                  <a:pt x="143702" y="149945"/>
                </a:lnTo>
                <a:lnTo>
                  <a:pt x="137766" y="149945"/>
                </a:lnTo>
                <a:lnTo>
                  <a:pt x="137766" y="144011"/>
                </a:lnTo>
                <a:close/>
                <a:moveTo>
                  <a:pt x="149949" y="144011"/>
                </a:moveTo>
                <a:lnTo>
                  <a:pt x="149949" y="149945"/>
                </a:lnTo>
                <a:lnTo>
                  <a:pt x="144015" y="149945"/>
                </a:lnTo>
                <a:lnTo>
                  <a:pt x="144015" y="144011"/>
                </a:lnTo>
                <a:close/>
                <a:moveTo>
                  <a:pt x="156196" y="144011"/>
                </a:moveTo>
                <a:lnTo>
                  <a:pt x="156196" y="149945"/>
                </a:lnTo>
                <a:lnTo>
                  <a:pt x="150262" y="149945"/>
                </a:lnTo>
                <a:lnTo>
                  <a:pt x="150262" y="144011"/>
                </a:lnTo>
                <a:close/>
                <a:moveTo>
                  <a:pt x="162445" y="144011"/>
                </a:moveTo>
                <a:lnTo>
                  <a:pt x="162445" y="149945"/>
                </a:lnTo>
                <a:lnTo>
                  <a:pt x="156509" y="149945"/>
                </a:lnTo>
                <a:lnTo>
                  <a:pt x="156509" y="144011"/>
                </a:lnTo>
                <a:close/>
                <a:moveTo>
                  <a:pt x="168692" y="144011"/>
                </a:moveTo>
                <a:lnTo>
                  <a:pt x="168692" y="149945"/>
                </a:lnTo>
                <a:lnTo>
                  <a:pt x="162756" y="149945"/>
                </a:lnTo>
                <a:lnTo>
                  <a:pt x="162756" y="144011"/>
                </a:lnTo>
                <a:close/>
                <a:moveTo>
                  <a:pt x="174939" y="144011"/>
                </a:moveTo>
                <a:lnTo>
                  <a:pt x="174939" y="149945"/>
                </a:lnTo>
                <a:lnTo>
                  <a:pt x="169005" y="149945"/>
                </a:lnTo>
                <a:lnTo>
                  <a:pt x="169005" y="144011"/>
                </a:lnTo>
                <a:close/>
                <a:moveTo>
                  <a:pt x="181186" y="144011"/>
                </a:moveTo>
                <a:lnTo>
                  <a:pt x="181186" y="149945"/>
                </a:lnTo>
                <a:lnTo>
                  <a:pt x="175252" y="149945"/>
                </a:lnTo>
                <a:lnTo>
                  <a:pt x="175252" y="144011"/>
                </a:lnTo>
                <a:close/>
                <a:moveTo>
                  <a:pt x="187433" y="144011"/>
                </a:moveTo>
                <a:lnTo>
                  <a:pt x="187433" y="149945"/>
                </a:lnTo>
                <a:lnTo>
                  <a:pt x="181499" y="149945"/>
                </a:lnTo>
                <a:lnTo>
                  <a:pt x="181499" y="144011"/>
                </a:lnTo>
                <a:close/>
                <a:moveTo>
                  <a:pt x="193682" y="144011"/>
                </a:moveTo>
                <a:lnTo>
                  <a:pt x="193682" y="149945"/>
                </a:lnTo>
                <a:lnTo>
                  <a:pt x="187746" y="149945"/>
                </a:lnTo>
                <a:lnTo>
                  <a:pt x="187746" y="144011"/>
                </a:lnTo>
                <a:close/>
                <a:moveTo>
                  <a:pt x="199931" y="144011"/>
                </a:moveTo>
                <a:lnTo>
                  <a:pt x="199931" y="149945"/>
                </a:lnTo>
                <a:lnTo>
                  <a:pt x="193996" y="149945"/>
                </a:lnTo>
                <a:lnTo>
                  <a:pt x="193996" y="144011"/>
                </a:lnTo>
                <a:close/>
                <a:moveTo>
                  <a:pt x="206180" y="144011"/>
                </a:moveTo>
                <a:lnTo>
                  <a:pt x="206180" y="149945"/>
                </a:lnTo>
                <a:lnTo>
                  <a:pt x="200244" y="149945"/>
                </a:lnTo>
                <a:lnTo>
                  <a:pt x="200244" y="144011"/>
                </a:lnTo>
                <a:close/>
                <a:moveTo>
                  <a:pt x="212427" y="144011"/>
                </a:moveTo>
                <a:lnTo>
                  <a:pt x="212427" y="149945"/>
                </a:lnTo>
                <a:lnTo>
                  <a:pt x="206491" y="149945"/>
                </a:lnTo>
                <a:lnTo>
                  <a:pt x="206491" y="144011"/>
                </a:lnTo>
                <a:close/>
                <a:moveTo>
                  <a:pt x="218674" y="144011"/>
                </a:moveTo>
                <a:lnTo>
                  <a:pt x="218674" y="149945"/>
                </a:lnTo>
                <a:lnTo>
                  <a:pt x="212739" y="149945"/>
                </a:lnTo>
                <a:lnTo>
                  <a:pt x="212739" y="144011"/>
                </a:lnTo>
                <a:close/>
                <a:moveTo>
                  <a:pt x="224921" y="144011"/>
                </a:moveTo>
                <a:lnTo>
                  <a:pt x="224921" y="149945"/>
                </a:lnTo>
                <a:lnTo>
                  <a:pt x="218987" y="149945"/>
                </a:lnTo>
                <a:lnTo>
                  <a:pt x="218987" y="144011"/>
                </a:lnTo>
                <a:close/>
                <a:moveTo>
                  <a:pt x="231170" y="144011"/>
                </a:moveTo>
                <a:lnTo>
                  <a:pt x="231170" y="149945"/>
                </a:lnTo>
                <a:lnTo>
                  <a:pt x="225234" y="149945"/>
                </a:lnTo>
                <a:lnTo>
                  <a:pt x="225234" y="144011"/>
                </a:lnTo>
                <a:close/>
                <a:moveTo>
                  <a:pt x="237417" y="144011"/>
                </a:moveTo>
                <a:lnTo>
                  <a:pt x="237417" y="149945"/>
                </a:lnTo>
                <a:lnTo>
                  <a:pt x="231481" y="149945"/>
                </a:lnTo>
                <a:lnTo>
                  <a:pt x="231481" y="144011"/>
                </a:lnTo>
                <a:close/>
                <a:moveTo>
                  <a:pt x="243664" y="144011"/>
                </a:moveTo>
                <a:lnTo>
                  <a:pt x="243664" y="149945"/>
                </a:lnTo>
                <a:lnTo>
                  <a:pt x="237729" y="149945"/>
                </a:lnTo>
                <a:lnTo>
                  <a:pt x="237729" y="144011"/>
                </a:lnTo>
                <a:close/>
                <a:moveTo>
                  <a:pt x="249911" y="144011"/>
                </a:moveTo>
                <a:lnTo>
                  <a:pt x="249911" y="149945"/>
                </a:lnTo>
                <a:lnTo>
                  <a:pt x="243977" y="149945"/>
                </a:lnTo>
                <a:lnTo>
                  <a:pt x="243977" y="144011"/>
                </a:lnTo>
                <a:close/>
                <a:moveTo>
                  <a:pt x="256161" y="144011"/>
                </a:moveTo>
                <a:lnTo>
                  <a:pt x="256161" y="149945"/>
                </a:lnTo>
                <a:lnTo>
                  <a:pt x="250225" y="149945"/>
                </a:lnTo>
                <a:lnTo>
                  <a:pt x="250225" y="144011"/>
                </a:lnTo>
                <a:close/>
                <a:moveTo>
                  <a:pt x="262409" y="144011"/>
                </a:moveTo>
                <a:lnTo>
                  <a:pt x="262409" y="149945"/>
                </a:lnTo>
                <a:lnTo>
                  <a:pt x="256474" y="149945"/>
                </a:lnTo>
                <a:lnTo>
                  <a:pt x="256474" y="144011"/>
                </a:lnTo>
                <a:close/>
                <a:moveTo>
                  <a:pt x="268656" y="144011"/>
                </a:moveTo>
                <a:lnTo>
                  <a:pt x="268656" y="149945"/>
                </a:lnTo>
                <a:lnTo>
                  <a:pt x="262721" y="149945"/>
                </a:lnTo>
                <a:lnTo>
                  <a:pt x="262721" y="144011"/>
                </a:lnTo>
                <a:close/>
                <a:moveTo>
                  <a:pt x="274904" y="144011"/>
                </a:moveTo>
                <a:lnTo>
                  <a:pt x="274904" y="149945"/>
                </a:lnTo>
                <a:lnTo>
                  <a:pt x="268968" y="149945"/>
                </a:lnTo>
                <a:lnTo>
                  <a:pt x="268968" y="144011"/>
                </a:lnTo>
                <a:close/>
                <a:moveTo>
                  <a:pt x="6251" y="150258"/>
                </a:moveTo>
                <a:lnTo>
                  <a:pt x="6251" y="156192"/>
                </a:lnTo>
                <a:lnTo>
                  <a:pt x="315" y="156192"/>
                </a:lnTo>
                <a:lnTo>
                  <a:pt x="315" y="150258"/>
                </a:lnTo>
                <a:close/>
                <a:moveTo>
                  <a:pt x="12498" y="150258"/>
                </a:moveTo>
                <a:lnTo>
                  <a:pt x="12498" y="156192"/>
                </a:lnTo>
                <a:lnTo>
                  <a:pt x="6562" y="156192"/>
                </a:lnTo>
                <a:lnTo>
                  <a:pt x="6562" y="150258"/>
                </a:lnTo>
                <a:close/>
                <a:moveTo>
                  <a:pt x="18745" y="150258"/>
                </a:moveTo>
                <a:lnTo>
                  <a:pt x="18745" y="156192"/>
                </a:lnTo>
                <a:lnTo>
                  <a:pt x="12810" y="156192"/>
                </a:lnTo>
                <a:lnTo>
                  <a:pt x="12810" y="150258"/>
                </a:lnTo>
                <a:close/>
                <a:moveTo>
                  <a:pt x="24992" y="150258"/>
                </a:moveTo>
                <a:lnTo>
                  <a:pt x="24992" y="156192"/>
                </a:lnTo>
                <a:lnTo>
                  <a:pt x="19058" y="156192"/>
                </a:lnTo>
                <a:lnTo>
                  <a:pt x="19058" y="150258"/>
                </a:lnTo>
                <a:close/>
                <a:moveTo>
                  <a:pt x="31241" y="150258"/>
                </a:moveTo>
                <a:lnTo>
                  <a:pt x="31241" y="156192"/>
                </a:lnTo>
                <a:lnTo>
                  <a:pt x="25305" y="156192"/>
                </a:lnTo>
                <a:lnTo>
                  <a:pt x="25305" y="150258"/>
                </a:lnTo>
                <a:close/>
                <a:moveTo>
                  <a:pt x="37489" y="150258"/>
                </a:moveTo>
                <a:lnTo>
                  <a:pt x="37489" y="156192"/>
                </a:lnTo>
                <a:lnTo>
                  <a:pt x="31553" y="156192"/>
                </a:lnTo>
                <a:lnTo>
                  <a:pt x="31553" y="150258"/>
                </a:lnTo>
                <a:close/>
                <a:moveTo>
                  <a:pt x="43737" y="150258"/>
                </a:moveTo>
                <a:lnTo>
                  <a:pt x="43737" y="156192"/>
                </a:lnTo>
                <a:lnTo>
                  <a:pt x="37802" y="156192"/>
                </a:lnTo>
                <a:lnTo>
                  <a:pt x="37802" y="150258"/>
                </a:lnTo>
                <a:close/>
                <a:moveTo>
                  <a:pt x="49985" y="150258"/>
                </a:moveTo>
                <a:lnTo>
                  <a:pt x="49985" y="156192"/>
                </a:lnTo>
                <a:lnTo>
                  <a:pt x="44049" y="156192"/>
                </a:lnTo>
                <a:lnTo>
                  <a:pt x="44049" y="150258"/>
                </a:lnTo>
                <a:close/>
                <a:moveTo>
                  <a:pt x="56232" y="150258"/>
                </a:moveTo>
                <a:lnTo>
                  <a:pt x="56232" y="156192"/>
                </a:lnTo>
                <a:lnTo>
                  <a:pt x="50296" y="156192"/>
                </a:lnTo>
                <a:lnTo>
                  <a:pt x="50296" y="150258"/>
                </a:lnTo>
                <a:close/>
                <a:moveTo>
                  <a:pt x="62480" y="150258"/>
                </a:moveTo>
                <a:lnTo>
                  <a:pt x="62480" y="156192"/>
                </a:lnTo>
                <a:lnTo>
                  <a:pt x="56545" y="156192"/>
                </a:lnTo>
                <a:lnTo>
                  <a:pt x="56545" y="150258"/>
                </a:lnTo>
                <a:close/>
                <a:moveTo>
                  <a:pt x="68727" y="150258"/>
                </a:moveTo>
                <a:lnTo>
                  <a:pt x="68727" y="156192"/>
                </a:lnTo>
                <a:lnTo>
                  <a:pt x="62792" y="156192"/>
                </a:lnTo>
                <a:lnTo>
                  <a:pt x="62792" y="150258"/>
                </a:lnTo>
                <a:close/>
                <a:moveTo>
                  <a:pt x="74975" y="150258"/>
                </a:moveTo>
                <a:lnTo>
                  <a:pt x="74975" y="156192"/>
                </a:lnTo>
                <a:lnTo>
                  <a:pt x="69039" y="156192"/>
                </a:lnTo>
                <a:lnTo>
                  <a:pt x="69039" y="150258"/>
                </a:lnTo>
                <a:close/>
                <a:moveTo>
                  <a:pt x="81223" y="150258"/>
                </a:moveTo>
                <a:lnTo>
                  <a:pt x="81223" y="156192"/>
                </a:lnTo>
                <a:lnTo>
                  <a:pt x="75286" y="156192"/>
                </a:lnTo>
                <a:lnTo>
                  <a:pt x="75286" y="150258"/>
                </a:lnTo>
                <a:close/>
                <a:moveTo>
                  <a:pt x="87470" y="150258"/>
                </a:moveTo>
                <a:lnTo>
                  <a:pt x="87470" y="156192"/>
                </a:lnTo>
                <a:lnTo>
                  <a:pt x="81535" y="156192"/>
                </a:lnTo>
                <a:lnTo>
                  <a:pt x="81535" y="150258"/>
                </a:lnTo>
                <a:close/>
                <a:moveTo>
                  <a:pt x="93718" y="150258"/>
                </a:moveTo>
                <a:lnTo>
                  <a:pt x="93718" y="156192"/>
                </a:lnTo>
                <a:lnTo>
                  <a:pt x="87784" y="156192"/>
                </a:lnTo>
                <a:lnTo>
                  <a:pt x="87784" y="150258"/>
                </a:lnTo>
                <a:close/>
                <a:moveTo>
                  <a:pt x="99967" y="150258"/>
                </a:moveTo>
                <a:lnTo>
                  <a:pt x="99967" y="156192"/>
                </a:lnTo>
                <a:lnTo>
                  <a:pt x="94031" y="156192"/>
                </a:lnTo>
                <a:lnTo>
                  <a:pt x="94031" y="150258"/>
                </a:lnTo>
                <a:close/>
                <a:moveTo>
                  <a:pt x="106214" y="150258"/>
                </a:moveTo>
                <a:lnTo>
                  <a:pt x="106214" y="156192"/>
                </a:lnTo>
                <a:lnTo>
                  <a:pt x="100278" y="156192"/>
                </a:lnTo>
                <a:lnTo>
                  <a:pt x="100278" y="150258"/>
                </a:lnTo>
                <a:close/>
                <a:moveTo>
                  <a:pt x="112461" y="150258"/>
                </a:moveTo>
                <a:lnTo>
                  <a:pt x="112461" y="156192"/>
                </a:lnTo>
                <a:lnTo>
                  <a:pt x="106527" y="156192"/>
                </a:lnTo>
                <a:lnTo>
                  <a:pt x="106527" y="150258"/>
                </a:lnTo>
                <a:close/>
                <a:moveTo>
                  <a:pt x="118710" y="150258"/>
                </a:moveTo>
                <a:lnTo>
                  <a:pt x="118710" y="156192"/>
                </a:lnTo>
                <a:lnTo>
                  <a:pt x="112774" y="156192"/>
                </a:lnTo>
                <a:lnTo>
                  <a:pt x="112774" y="150258"/>
                </a:lnTo>
                <a:close/>
                <a:moveTo>
                  <a:pt x="124957" y="150258"/>
                </a:moveTo>
                <a:lnTo>
                  <a:pt x="124957" y="156192"/>
                </a:lnTo>
                <a:lnTo>
                  <a:pt x="119021" y="156192"/>
                </a:lnTo>
                <a:lnTo>
                  <a:pt x="119021" y="150258"/>
                </a:lnTo>
                <a:close/>
                <a:moveTo>
                  <a:pt x="131204" y="150258"/>
                </a:moveTo>
                <a:lnTo>
                  <a:pt x="131204" y="156192"/>
                </a:lnTo>
                <a:lnTo>
                  <a:pt x="125270" y="156192"/>
                </a:lnTo>
                <a:lnTo>
                  <a:pt x="125270" y="150258"/>
                </a:lnTo>
                <a:close/>
                <a:moveTo>
                  <a:pt x="137451" y="150258"/>
                </a:moveTo>
                <a:lnTo>
                  <a:pt x="137451" y="156192"/>
                </a:lnTo>
                <a:lnTo>
                  <a:pt x="131517" y="156192"/>
                </a:lnTo>
                <a:lnTo>
                  <a:pt x="131517" y="150258"/>
                </a:lnTo>
                <a:close/>
                <a:moveTo>
                  <a:pt x="143702" y="150258"/>
                </a:moveTo>
                <a:lnTo>
                  <a:pt x="143702" y="156192"/>
                </a:lnTo>
                <a:lnTo>
                  <a:pt x="137766" y="156192"/>
                </a:lnTo>
                <a:lnTo>
                  <a:pt x="137766" y="150258"/>
                </a:lnTo>
                <a:close/>
                <a:moveTo>
                  <a:pt x="149949" y="150258"/>
                </a:moveTo>
                <a:lnTo>
                  <a:pt x="149949" y="156192"/>
                </a:lnTo>
                <a:lnTo>
                  <a:pt x="144015" y="156192"/>
                </a:lnTo>
                <a:lnTo>
                  <a:pt x="144015" y="150258"/>
                </a:lnTo>
                <a:close/>
                <a:moveTo>
                  <a:pt x="156196" y="150258"/>
                </a:moveTo>
                <a:lnTo>
                  <a:pt x="156196" y="156192"/>
                </a:lnTo>
                <a:lnTo>
                  <a:pt x="150262" y="156192"/>
                </a:lnTo>
                <a:lnTo>
                  <a:pt x="150262" y="150258"/>
                </a:lnTo>
                <a:close/>
                <a:moveTo>
                  <a:pt x="162445" y="150258"/>
                </a:moveTo>
                <a:lnTo>
                  <a:pt x="162445" y="156192"/>
                </a:lnTo>
                <a:lnTo>
                  <a:pt x="156509" y="156192"/>
                </a:lnTo>
                <a:lnTo>
                  <a:pt x="156509" y="150258"/>
                </a:lnTo>
                <a:close/>
                <a:moveTo>
                  <a:pt x="168692" y="150258"/>
                </a:moveTo>
                <a:lnTo>
                  <a:pt x="168692" y="156192"/>
                </a:lnTo>
                <a:lnTo>
                  <a:pt x="162756" y="156192"/>
                </a:lnTo>
                <a:lnTo>
                  <a:pt x="162756" y="150258"/>
                </a:lnTo>
                <a:close/>
                <a:moveTo>
                  <a:pt x="174939" y="150258"/>
                </a:moveTo>
                <a:lnTo>
                  <a:pt x="174939" y="156192"/>
                </a:lnTo>
                <a:lnTo>
                  <a:pt x="169005" y="156192"/>
                </a:lnTo>
                <a:lnTo>
                  <a:pt x="169005" y="150258"/>
                </a:lnTo>
                <a:close/>
                <a:moveTo>
                  <a:pt x="181186" y="150258"/>
                </a:moveTo>
                <a:lnTo>
                  <a:pt x="181186" y="156192"/>
                </a:lnTo>
                <a:lnTo>
                  <a:pt x="175252" y="156192"/>
                </a:lnTo>
                <a:lnTo>
                  <a:pt x="175252" y="150258"/>
                </a:lnTo>
                <a:close/>
                <a:moveTo>
                  <a:pt x="187433" y="150258"/>
                </a:moveTo>
                <a:lnTo>
                  <a:pt x="187433" y="156192"/>
                </a:lnTo>
                <a:lnTo>
                  <a:pt x="181499" y="156192"/>
                </a:lnTo>
                <a:lnTo>
                  <a:pt x="181499" y="150258"/>
                </a:lnTo>
                <a:close/>
                <a:moveTo>
                  <a:pt x="193682" y="150258"/>
                </a:moveTo>
                <a:lnTo>
                  <a:pt x="193682" y="156192"/>
                </a:lnTo>
                <a:lnTo>
                  <a:pt x="187746" y="156192"/>
                </a:lnTo>
                <a:lnTo>
                  <a:pt x="187746" y="150258"/>
                </a:lnTo>
                <a:close/>
                <a:moveTo>
                  <a:pt x="199931" y="150258"/>
                </a:moveTo>
                <a:lnTo>
                  <a:pt x="199931" y="156192"/>
                </a:lnTo>
                <a:lnTo>
                  <a:pt x="193996" y="156192"/>
                </a:lnTo>
                <a:lnTo>
                  <a:pt x="193996" y="150258"/>
                </a:lnTo>
                <a:close/>
                <a:moveTo>
                  <a:pt x="206180" y="150258"/>
                </a:moveTo>
                <a:lnTo>
                  <a:pt x="206180" y="156192"/>
                </a:lnTo>
                <a:lnTo>
                  <a:pt x="200244" y="156192"/>
                </a:lnTo>
                <a:lnTo>
                  <a:pt x="200244" y="150258"/>
                </a:lnTo>
                <a:close/>
                <a:moveTo>
                  <a:pt x="212427" y="150258"/>
                </a:moveTo>
                <a:lnTo>
                  <a:pt x="212427" y="156192"/>
                </a:lnTo>
                <a:lnTo>
                  <a:pt x="206491" y="156192"/>
                </a:lnTo>
                <a:lnTo>
                  <a:pt x="206491" y="150258"/>
                </a:lnTo>
                <a:close/>
                <a:moveTo>
                  <a:pt x="218674" y="150258"/>
                </a:moveTo>
                <a:lnTo>
                  <a:pt x="218674" y="156192"/>
                </a:lnTo>
                <a:lnTo>
                  <a:pt x="212739" y="156192"/>
                </a:lnTo>
                <a:lnTo>
                  <a:pt x="212739" y="150258"/>
                </a:lnTo>
                <a:close/>
                <a:moveTo>
                  <a:pt x="224921" y="150258"/>
                </a:moveTo>
                <a:lnTo>
                  <a:pt x="224921" y="156192"/>
                </a:lnTo>
                <a:lnTo>
                  <a:pt x="218987" y="156192"/>
                </a:lnTo>
                <a:lnTo>
                  <a:pt x="218987" y="150258"/>
                </a:lnTo>
                <a:close/>
                <a:moveTo>
                  <a:pt x="231170" y="150258"/>
                </a:moveTo>
                <a:lnTo>
                  <a:pt x="231170" y="156192"/>
                </a:lnTo>
                <a:lnTo>
                  <a:pt x="225234" y="156192"/>
                </a:lnTo>
                <a:lnTo>
                  <a:pt x="225234" y="150258"/>
                </a:lnTo>
                <a:close/>
                <a:moveTo>
                  <a:pt x="237417" y="150258"/>
                </a:moveTo>
                <a:lnTo>
                  <a:pt x="237417" y="156192"/>
                </a:lnTo>
                <a:lnTo>
                  <a:pt x="231481" y="156192"/>
                </a:lnTo>
                <a:lnTo>
                  <a:pt x="231481" y="150258"/>
                </a:lnTo>
                <a:close/>
                <a:moveTo>
                  <a:pt x="243664" y="150258"/>
                </a:moveTo>
                <a:lnTo>
                  <a:pt x="243664" y="156192"/>
                </a:lnTo>
                <a:lnTo>
                  <a:pt x="237729" y="156192"/>
                </a:lnTo>
                <a:lnTo>
                  <a:pt x="237729" y="150258"/>
                </a:lnTo>
                <a:close/>
                <a:moveTo>
                  <a:pt x="249911" y="150258"/>
                </a:moveTo>
                <a:lnTo>
                  <a:pt x="249911" y="156192"/>
                </a:lnTo>
                <a:lnTo>
                  <a:pt x="243977" y="156192"/>
                </a:lnTo>
                <a:lnTo>
                  <a:pt x="243977" y="150258"/>
                </a:lnTo>
                <a:close/>
                <a:moveTo>
                  <a:pt x="256161" y="150258"/>
                </a:moveTo>
                <a:lnTo>
                  <a:pt x="256161" y="156192"/>
                </a:lnTo>
                <a:lnTo>
                  <a:pt x="250225" y="156192"/>
                </a:lnTo>
                <a:lnTo>
                  <a:pt x="250225" y="150258"/>
                </a:lnTo>
                <a:close/>
                <a:moveTo>
                  <a:pt x="262409" y="150258"/>
                </a:moveTo>
                <a:lnTo>
                  <a:pt x="262409" y="156192"/>
                </a:lnTo>
                <a:lnTo>
                  <a:pt x="256474" y="156192"/>
                </a:lnTo>
                <a:lnTo>
                  <a:pt x="256474" y="150258"/>
                </a:lnTo>
                <a:close/>
                <a:moveTo>
                  <a:pt x="268656" y="150258"/>
                </a:moveTo>
                <a:lnTo>
                  <a:pt x="268656" y="156192"/>
                </a:lnTo>
                <a:lnTo>
                  <a:pt x="262721" y="156192"/>
                </a:lnTo>
                <a:lnTo>
                  <a:pt x="262721" y="150258"/>
                </a:lnTo>
                <a:close/>
                <a:moveTo>
                  <a:pt x="274904" y="150258"/>
                </a:moveTo>
                <a:lnTo>
                  <a:pt x="274904" y="156192"/>
                </a:lnTo>
                <a:lnTo>
                  <a:pt x="268968" y="156192"/>
                </a:lnTo>
                <a:lnTo>
                  <a:pt x="268968" y="150258"/>
                </a:lnTo>
                <a:close/>
                <a:moveTo>
                  <a:pt x="158" y="0"/>
                </a:moveTo>
                <a:lnTo>
                  <a:pt x="158" y="157"/>
                </a:lnTo>
                <a:lnTo>
                  <a:pt x="0" y="157"/>
                </a:lnTo>
                <a:lnTo>
                  <a:pt x="0" y="156350"/>
                </a:lnTo>
                <a:lnTo>
                  <a:pt x="158" y="156350"/>
                </a:lnTo>
                <a:lnTo>
                  <a:pt x="158" y="156508"/>
                </a:lnTo>
                <a:lnTo>
                  <a:pt x="275059" y="156508"/>
                </a:lnTo>
                <a:lnTo>
                  <a:pt x="275059" y="156350"/>
                </a:lnTo>
                <a:lnTo>
                  <a:pt x="275215" y="156350"/>
                </a:lnTo>
                <a:lnTo>
                  <a:pt x="275215" y="155"/>
                </a:lnTo>
                <a:lnTo>
                  <a:pt x="275059" y="155"/>
                </a:lnTo>
                <a:lnTo>
                  <a:pt x="275059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89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42"/>
          <p:cNvSpPr/>
          <p:nvPr/>
        </p:nvSpPr>
        <p:spPr>
          <a:xfrm>
            <a:off x="2157100" y="778400"/>
            <a:ext cx="7877600" cy="5301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89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Google Shape;17;p42"/>
          <p:cNvSpPr txBox="1">
            <a:spLocks noGrp="1"/>
          </p:cNvSpPr>
          <p:nvPr>
            <p:ph type="ctrTitle"/>
          </p:nvPr>
        </p:nvSpPr>
        <p:spPr>
          <a:xfrm>
            <a:off x="3935517" y="1381133"/>
            <a:ext cx="4321200" cy="39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5200"/>
              <a:buNone/>
              <a:defRPr sz="7066" b="1">
                <a:solidFill>
                  <a:schemeClr val="accent5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42"/>
          <p:cNvSpPr txBox="1">
            <a:spLocks noGrp="1"/>
          </p:cNvSpPr>
          <p:nvPr>
            <p:ph type="subTitle" idx="1"/>
          </p:nvPr>
        </p:nvSpPr>
        <p:spPr>
          <a:xfrm>
            <a:off x="3363397" y="5079335"/>
            <a:ext cx="5465200" cy="6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accent5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图片与标题" type="picTx">
  <p:cSld name="PICTURE_WITH_CAPTION_TEXT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7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73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1" name="Google Shape;121;p73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22" name="Google Shape;122;p7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7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7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和竖排文字" type="vertTx">
  <p:cSld name="VERTICAL_TEXT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74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8" name="Google Shape;128;p7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7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7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竖排标题与文本" type="vertTitleAndTx">
  <p:cSld name="VERTICAL_TITLE_AND_VERTICAL_TEXT"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75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3" name="Google Shape;133;p75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4" name="Google Shape;134;p7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7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7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1_Title and Content">
  <p:cSld name="31_Title and Content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76"/>
          <p:cNvSpPr>
            <a:spLocks noGrp="1"/>
          </p:cNvSpPr>
          <p:nvPr>
            <p:ph type="pic" idx="2"/>
          </p:nvPr>
        </p:nvSpPr>
        <p:spPr>
          <a:xfrm>
            <a:off x="6659563" y="2632075"/>
            <a:ext cx="4295775" cy="26844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9" name="Google Shape;139;p76"/>
          <p:cNvSpPr>
            <a:spLocks noGrp="1"/>
          </p:cNvSpPr>
          <p:nvPr>
            <p:ph type="pic" idx="3"/>
          </p:nvPr>
        </p:nvSpPr>
        <p:spPr>
          <a:xfrm>
            <a:off x="877887" y="4664885"/>
            <a:ext cx="827316" cy="827314"/>
          </a:xfrm>
          <a:prstGeom prst="rect">
            <a:avLst/>
          </a:prstGeom>
          <a:noFill/>
          <a:ln>
            <a:noFill/>
          </a:ln>
          <a:effectLst>
            <a:outerShdw blurRad="127000" sx="102000" sy="102000" algn="ctr" rotWithShape="0">
              <a:srgbClr val="0C0C0C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"/>
              <a:buFont typeface="Arial"/>
              <a:buNone/>
              <a:defRPr sz="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标题和内容">
  <p:cSld name="1_标题和内容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Google Shape;141;p77"/>
          <p:cNvPicPr preferRelativeResize="0"/>
          <p:nvPr/>
        </p:nvPicPr>
        <p:blipFill rotWithShape="1">
          <a:blip r:embed="rId2">
            <a:alphaModFix/>
          </a:blip>
          <a:srcRect t="36667" b="13332"/>
          <a:stretch/>
        </p:blipFill>
        <p:spPr>
          <a:xfrm>
            <a:off x="0" y="3429000"/>
            <a:ext cx="12192000" cy="3429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77"/>
          <p:cNvPicPr preferRelativeResize="0"/>
          <p:nvPr/>
        </p:nvPicPr>
        <p:blipFill rotWithShape="1">
          <a:blip r:embed="rId3">
            <a:alphaModFix/>
          </a:blip>
          <a:srcRect t="81009" r="44228"/>
          <a:stretch/>
        </p:blipFill>
        <p:spPr>
          <a:xfrm>
            <a:off x="646954" y="5311908"/>
            <a:ext cx="6409166" cy="15460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仅标题">
  <p:cSld name="1_仅标题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7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p7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7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垂直排列标题与&#10;文本">
  <p:cSld name="垂直排列标题与&#10;文本"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自定义版式">
  <p:cSld name="自定义版式"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8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>
              <a:alpha val="4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幻灯片" type="title">
  <p:cSld name="TITLE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35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8" name="Google Shape;158;p35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59" name="Google Shape;159;p3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0" name="Google Shape;160;p3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1" name="Google Shape;161;p3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和内容" type="obj">
  <p:cSld name="OBJECT"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5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4" name="Google Shape;164;p5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5" name="Google Shape;165;p5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6" name="Google Shape;166;p5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7" name="Google Shape;167;p5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3"/>
          <p:cNvSpPr/>
          <p:nvPr/>
        </p:nvSpPr>
        <p:spPr>
          <a:xfrm>
            <a:off x="279167" y="281802"/>
            <a:ext cx="11633380" cy="6294271"/>
          </a:xfrm>
          <a:custGeom>
            <a:avLst/>
            <a:gdLst/>
            <a:ahLst/>
            <a:cxnLst/>
            <a:rect l="l" t="t" r="r" b="b"/>
            <a:pathLst>
              <a:path w="275216" h="156509" extrusionOk="0">
                <a:moveTo>
                  <a:pt x="6251" y="311"/>
                </a:moveTo>
                <a:lnTo>
                  <a:pt x="6251" y="6247"/>
                </a:lnTo>
                <a:lnTo>
                  <a:pt x="315" y="6247"/>
                </a:lnTo>
                <a:lnTo>
                  <a:pt x="315" y="311"/>
                </a:lnTo>
                <a:close/>
                <a:moveTo>
                  <a:pt x="12498" y="311"/>
                </a:moveTo>
                <a:lnTo>
                  <a:pt x="12498" y="6247"/>
                </a:lnTo>
                <a:lnTo>
                  <a:pt x="6562" y="6247"/>
                </a:lnTo>
                <a:lnTo>
                  <a:pt x="6562" y="311"/>
                </a:lnTo>
                <a:close/>
                <a:moveTo>
                  <a:pt x="18745" y="311"/>
                </a:moveTo>
                <a:lnTo>
                  <a:pt x="18745" y="6247"/>
                </a:lnTo>
                <a:lnTo>
                  <a:pt x="12810" y="6247"/>
                </a:lnTo>
                <a:lnTo>
                  <a:pt x="12810" y="311"/>
                </a:lnTo>
                <a:close/>
                <a:moveTo>
                  <a:pt x="24992" y="311"/>
                </a:moveTo>
                <a:lnTo>
                  <a:pt x="24992" y="6247"/>
                </a:lnTo>
                <a:lnTo>
                  <a:pt x="19058" y="6247"/>
                </a:lnTo>
                <a:lnTo>
                  <a:pt x="19058" y="311"/>
                </a:lnTo>
                <a:close/>
                <a:moveTo>
                  <a:pt x="31241" y="311"/>
                </a:moveTo>
                <a:lnTo>
                  <a:pt x="31241" y="6247"/>
                </a:lnTo>
                <a:lnTo>
                  <a:pt x="25305" y="6247"/>
                </a:lnTo>
                <a:lnTo>
                  <a:pt x="25305" y="311"/>
                </a:lnTo>
                <a:close/>
                <a:moveTo>
                  <a:pt x="37489" y="311"/>
                </a:moveTo>
                <a:lnTo>
                  <a:pt x="37489" y="6247"/>
                </a:lnTo>
                <a:lnTo>
                  <a:pt x="31553" y="6247"/>
                </a:lnTo>
                <a:lnTo>
                  <a:pt x="31553" y="311"/>
                </a:lnTo>
                <a:close/>
                <a:moveTo>
                  <a:pt x="43737" y="311"/>
                </a:moveTo>
                <a:lnTo>
                  <a:pt x="43737" y="6247"/>
                </a:lnTo>
                <a:lnTo>
                  <a:pt x="37802" y="6247"/>
                </a:lnTo>
                <a:lnTo>
                  <a:pt x="37802" y="311"/>
                </a:lnTo>
                <a:close/>
                <a:moveTo>
                  <a:pt x="49985" y="311"/>
                </a:moveTo>
                <a:lnTo>
                  <a:pt x="49985" y="6247"/>
                </a:lnTo>
                <a:lnTo>
                  <a:pt x="44049" y="6247"/>
                </a:lnTo>
                <a:lnTo>
                  <a:pt x="44049" y="311"/>
                </a:lnTo>
                <a:close/>
                <a:moveTo>
                  <a:pt x="56232" y="311"/>
                </a:moveTo>
                <a:lnTo>
                  <a:pt x="56232" y="6247"/>
                </a:lnTo>
                <a:lnTo>
                  <a:pt x="50296" y="6247"/>
                </a:lnTo>
                <a:lnTo>
                  <a:pt x="50296" y="311"/>
                </a:lnTo>
                <a:close/>
                <a:moveTo>
                  <a:pt x="62480" y="311"/>
                </a:moveTo>
                <a:lnTo>
                  <a:pt x="62480" y="6247"/>
                </a:lnTo>
                <a:lnTo>
                  <a:pt x="56545" y="6247"/>
                </a:lnTo>
                <a:lnTo>
                  <a:pt x="56545" y="311"/>
                </a:lnTo>
                <a:close/>
                <a:moveTo>
                  <a:pt x="68727" y="311"/>
                </a:moveTo>
                <a:lnTo>
                  <a:pt x="68727" y="6247"/>
                </a:lnTo>
                <a:lnTo>
                  <a:pt x="62792" y="6247"/>
                </a:lnTo>
                <a:lnTo>
                  <a:pt x="62792" y="311"/>
                </a:lnTo>
                <a:close/>
                <a:moveTo>
                  <a:pt x="74975" y="311"/>
                </a:moveTo>
                <a:lnTo>
                  <a:pt x="74975" y="6247"/>
                </a:lnTo>
                <a:lnTo>
                  <a:pt x="69039" y="6247"/>
                </a:lnTo>
                <a:lnTo>
                  <a:pt x="69039" y="311"/>
                </a:lnTo>
                <a:close/>
                <a:moveTo>
                  <a:pt x="81223" y="311"/>
                </a:moveTo>
                <a:lnTo>
                  <a:pt x="81223" y="6247"/>
                </a:lnTo>
                <a:lnTo>
                  <a:pt x="75286" y="6247"/>
                </a:lnTo>
                <a:lnTo>
                  <a:pt x="75286" y="311"/>
                </a:lnTo>
                <a:close/>
                <a:moveTo>
                  <a:pt x="87470" y="311"/>
                </a:moveTo>
                <a:lnTo>
                  <a:pt x="87470" y="6247"/>
                </a:lnTo>
                <a:lnTo>
                  <a:pt x="81535" y="6247"/>
                </a:lnTo>
                <a:lnTo>
                  <a:pt x="81535" y="311"/>
                </a:lnTo>
                <a:close/>
                <a:moveTo>
                  <a:pt x="93720" y="311"/>
                </a:moveTo>
                <a:lnTo>
                  <a:pt x="93720" y="6247"/>
                </a:lnTo>
                <a:lnTo>
                  <a:pt x="87784" y="6247"/>
                </a:lnTo>
                <a:lnTo>
                  <a:pt x="87784" y="311"/>
                </a:lnTo>
                <a:close/>
                <a:moveTo>
                  <a:pt x="99967" y="311"/>
                </a:moveTo>
                <a:lnTo>
                  <a:pt x="99967" y="6247"/>
                </a:lnTo>
                <a:lnTo>
                  <a:pt x="94031" y="6247"/>
                </a:lnTo>
                <a:lnTo>
                  <a:pt x="94031" y="311"/>
                </a:lnTo>
                <a:close/>
                <a:moveTo>
                  <a:pt x="106214" y="311"/>
                </a:moveTo>
                <a:lnTo>
                  <a:pt x="106214" y="6247"/>
                </a:lnTo>
                <a:lnTo>
                  <a:pt x="100280" y="6247"/>
                </a:lnTo>
                <a:lnTo>
                  <a:pt x="100280" y="311"/>
                </a:lnTo>
                <a:close/>
                <a:moveTo>
                  <a:pt x="112461" y="311"/>
                </a:moveTo>
                <a:lnTo>
                  <a:pt x="112461" y="6247"/>
                </a:lnTo>
                <a:lnTo>
                  <a:pt x="106527" y="6247"/>
                </a:lnTo>
                <a:lnTo>
                  <a:pt x="106527" y="311"/>
                </a:lnTo>
                <a:close/>
                <a:moveTo>
                  <a:pt x="118710" y="311"/>
                </a:moveTo>
                <a:lnTo>
                  <a:pt x="118710" y="6247"/>
                </a:lnTo>
                <a:lnTo>
                  <a:pt x="112774" y="6247"/>
                </a:lnTo>
                <a:lnTo>
                  <a:pt x="112774" y="311"/>
                </a:lnTo>
                <a:close/>
                <a:moveTo>
                  <a:pt x="124957" y="311"/>
                </a:moveTo>
                <a:lnTo>
                  <a:pt x="124957" y="6247"/>
                </a:lnTo>
                <a:lnTo>
                  <a:pt x="119021" y="6247"/>
                </a:lnTo>
                <a:lnTo>
                  <a:pt x="119021" y="311"/>
                </a:lnTo>
                <a:close/>
                <a:moveTo>
                  <a:pt x="131204" y="311"/>
                </a:moveTo>
                <a:lnTo>
                  <a:pt x="131204" y="6247"/>
                </a:lnTo>
                <a:lnTo>
                  <a:pt x="125270" y="6247"/>
                </a:lnTo>
                <a:lnTo>
                  <a:pt x="125270" y="311"/>
                </a:lnTo>
                <a:close/>
                <a:moveTo>
                  <a:pt x="137451" y="311"/>
                </a:moveTo>
                <a:lnTo>
                  <a:pt x="137451" y="6247"/>
                </a:lnTo>
                <a:lnTo>
                  <a:pt x="131517" y="6247"/>
                </a:lnTo>
                <a:lnTo>
                  <a:pt x="131517" y="311"/>
                </a:lnTo>
                <a:close/>
                <a:moveTo>
                  <a:pt x="143702" y="311"/>
                </a:moveTo>
                <a:lnTo>
                  <a:pt x="143702" y="6247"/>
                </a:lnTo>
                <a:lnTo>
                  <a:pt x="137766" y="6247"/>
                </a:lnTo>
                <a:lnTo>
                  <a:pt x="137766" y="311"/>
                </a:lnTo>
                <a:close/>
                <a:moveTo>
                  <a:pt x="149949" y="311"/>
                </a:moveTo>
                <a:lnTo>
                  <a:pt x="149949" y="6247"/>
                </a:lnTo>
                <a:lnTo>
                  <a:pt x="144015" y="6247"/>
                </a:lnTo>
                <a:lnTo>
                  <a:pt x="144015" y="311"/>
                </a:lnTo>
                <a:close/>
                <a:moveTo>
                  <a:pt x="156196" y="311"/>
                </a:moveTo>
                <a:lnTo>
                  <a:pt x="156196" y="6247"/>
                </a:lnTo>
                <a:lnTo>
                  <a:pt x="150262" y="6247"/>
                </a:lnTo>
                <a:lnTo>
                  <a:pt x="150262" y="311"/>
                </a:lnTo>
                <a:close/>
                <a:moveTo>
                  <a:pt x="162445" y="311"/>
                </a:moveTo>
                <a:lnTo>
                  <a:pt x="162445" y="6247"/>
                </a:lnTo>
                <a:lnTo>
                  <a:pt x="156509" y="6247"/>
                </a:lnTo>
                <a:lnTo>
                  <a:pt x="156509" y="311"/>
                </a:lnTo>
                <a:close/>
                <a:moveTo>
                  <a:pt x="168692" y="311"/>
                </a:moveTo>
                <a:lnTo>
                  <a:pt x="168692" y="6247"/>
                </a:lnTo>
                <a:lnTo>
                  <a:pt x="162756" y="6247"/>
                </a:lnTo>
                <a:lnTo>
                  <a:pt x="162756" y="311"/>
                </a:lnTo>
                <a:close/>
                <a:moveTo>
                  <a:pt x="174939" y="311"/>
                </a:moveTo>
                <a:lnTo>
                  <a:pt x="174939" y="6247"/>
                </a:lnTo>
                <a:lnTo>
                  <a:pt x="169005" y="6247"/>
                </a:lnTo>
                <a:lnTo>
                  <a:pt x="169005" y="311"/>
                </a:lnTo>
                <a:close/>
                <a:moveTo>
                  <a:pt x="181186" y="311"/>
                </a:moveTo>
                <a:lnTo>
                  <a:pt x="181186" y="6247"/>
                </a:lnTo>
                <a:lnTo>
                  <a:pt x="175252" y="6247"/>
                </a:lnTo>
                <a:lnTo>
                  <a:pt x="175252" y="311"/>
                </a:lnTo>
                <a:close/>
                <a:moveTo>
                  <a:pt x="187435" y="311"/>
                </a:moveTo>
                <a:lnTo>
                  <a:pt x="187435" y="6247"/>
                </a:lnTo>
                <a:lnTo>
                  <a:pt x="181499" y="6247"/>
                </a:lnTo>
                <a:lnTo>
                  <a:pt x="181499" y="311"/>
                </a:lnTo>
                <a:close/>
                <a:moveTo>
                  <a:pt x="193684" y="311"/>
                </a:moveTo>
                <a:lnTo>
                  <a:pt x="193684" y="6247"/>
                </a:lnTo>
                <a:lnTo>
                  <a:pt x="187749" y="6247"/>
                </a:lnTo>
                <a:lnTo>
                  <a:pt x="187749" y="311"/>
                </a:lnTo>
                <a:close/>
                <a:moveTo>
                  <a:pt x="199931" y="311"/>
                </a:moveTo>
                <a:lnTo>
                  <a:pt x="199931" y="6247"/>
                </a:lnTo>
                <a:lnTo>
                  <a:pt x="193996" y="6247"/>
                </a:lnTo>
                <a:lnTo>
                  <a:pt x="193996" y="311"/>
                </a:lnTo>
                <a:close/>
                <a:moveTo>
                  <a:pt x="206180" y="311"/>
                </a:moveTo>
                <a:lnTo>
                  <a:pt x="206180" y="6247"/>
                </a:lnTo>
                <a:lnTo>
                  <a:pt x="200244" y="6247"/>
                </a:lnTo>
                <a:lnTo>
                  <a:pt x="200244" y="311"/>
                </a:lnTo>
                <a:close/>
                <a:moveTo>
                  <a:pt x="212427" y="311"/>
                </a:moveTo>
                <a:lnTo>
                  <a:pt x="212427" y="6247"/>
                </a:lnTo>
                <a:lnTo>
                  <a:pt x="206491" y="6247"/>
                </a:lnTo>
                <a:lnTo>
                  <a:pt x="206491" y="311"/>
                </a:lnTo>
                <a:close/>
                <a:moveTo>
                  <a:pt x="218674" y="311"/>
                </a:moveTo>
                <a:lnTo>
                  <a:pt x="218674" y="6247"/>
                </a:lnTo>
                <a:lnTo>
                  <a:pt x="212739" y="6247"/>
                </a:lnTo>
                <a:lnTo>
                  <a:pt x="212739" y="311"/>
                </a:lnTo>
                <a:close/>
                <a:moveTo>
                  <a:pt x="224921" y="311"/>
                </a:moveTo>
                <a:lnTo>
                  <a:pt x="224921" y="6247"/>
                </a:lnTo>
                <a:lnTo>
                  <a:pt x="218987" y="6247"/>
                </a:lnTo>
                <a:lnTo>
                  <a:pt x="218987" y="311"/>
                </a:lnTo>
                <a:close/>
                <a:moveTo>
                  <a:pt x="231170" y="311"/>
                </a:moveTo>
                <a:lnTo>
                  <a:pt x="231170" y="6247"/>
                </a:lnTo>
                <a:lnTo>
                  <a:pt x="225234" y="6247"/>
                </a:lnTo>
                <a:lnTo>
                  <a:pt x="225234" y="311"/>
                </a:lnTo>
                <a:close/>
                <a:moveTo>
                  <a:pt x="237417" y="311"/>
                </a:moveTo>
                <a:lnTo>
                  <a:pt x="237417" y="6247"/>
                </a:lnTo>
                <a:lnTo>
                  <a:pt x="231481" y="6247"/>
                </a:lnTo>
                <a:lnTo>
                  <a:pt x="231481" y="311"/>
                </a:lnTo>
                <a:close/>
                <a:moveTo>
                  <a:pt x="243664" y="311"/>
                </a:moveTo>
                <a:lnTo>
                  <a:pt x="243664" y="6247"/>
                </a:lnTo>
                <a:lnTo>
                  <a:pt x="237729" y="6247"/>
                </a:lnTo>
                <a:lnTo>
                  <a:pt x="237729" y="311"/>
                </a:lnTo>
                <a:close/>
                <a:moveTo>
                  <a:pt x="249914" y="311"/>
                </a:moveTo>
                <a:lnTo>
                  <a:pt x="249914" y="6247"/>
                </a:lnTo>
                <a:lnTo>
                  <a:pt x="243978" y="6247"/>
                </a:lnTo>
                <a:lnTo>
                  <a:pt x="243978" y="311"/>
                </a:lnTo>
                <a:close/>
                <a:moveTo>
                  <a:pt x="256161" y="311"/>
                </a:moveTo>
                <a:lnTo>
                  <a:pt x="256161" y="6247"/>
                </a:lnTo>
                <a:lnTo>
                  <a:pt x="250225" y="6247"/>
                </a:lnTo>
                <a:lnTo>
                  <a:pt x="250225" y="311"/>
                </a:lnTo>
                <a:close/>
                <a:moveTo>
                  <a:pt x="262409" y="311"/>
                </a:moveTo>
                <a:lnTo>
                  <a:pt x="262409" y="6247"/>
                </a:lnTo>
                <a:lnTo>
                  <a:pt x="256474" y="6247"/>
                </a:lnTo>
                <a:lnTo>
                  <a:pt x="256474" y="311"/>
                </a:lnTo>
                <a:close/>
                <a:moveTo>
                  <a:pt x="268656" y="311"/>
                </a:moveTo>
                <a:lnTo>
                  <a:pt x="268656" y="6247"/>
                </a:lnTo>
                <a:lnTo>
                  <a:pt x="262721" y="6247"/>
                </a:lnTo>
                <a:lnTo>
                  <a:pt x="262721" y="311"/>
                </a:lnTo>
                <a:close/>
                <a:moveTo>
                  <a:pt x="274904" y="311"/>
                </a:moveTo>
                <a:lnTo>
                  <a:pt x="274904" y="6247"/>
                </a:lnTo>
                <a:lnTo>
                  <a:pt x="268968" y="6247"/>
                </a:lnTo>
                <a:lnTo>
                  <a:pt x="268968" y="311"/>
                </a:lnTo>
                <a:close/>
                <a:moveTo>
                  <a:pt x="6251" y="6560"/>
                </a:moveTo>
                <a:lnTo>
                  <a:pt x="6251" y="12494"/>
                </a:lnTo>
                <a:lnTo>
                  <a:pt x="315" y="12494"/>
                </a:lnTo>
                <a:lnTo>
                  <a:pt x="315" y="6560"/>
                </a:lnTo>
                <a:close/>
                <a:moveTo>
                  <a:pt x="12498" y="6560"/>
                </a:moveTo>
                <a:lnTo>
                  <a:pt x="12498" y="12494"/>
                </a:lnTo>
                <a:lnTo>
                  <a:pt x="6562" y="12494"/>
                </a:lnTo>
                <a:lnTo>
                  <a:pt x="6562" y="6560"/>
                </a:lnTo>
                <a:close/>
                <a:moveTo>
                  <a:pt x="18745" y="6560"/>
                </a:moveTo>
                <a:lnTo>
                  <a:pt x="18745" y="12494"/>
                </a:lnTo>
                <a:lnTo>
                  <a:pt x="12810" y="12494"/>
                </a:lnTo>
                <a:lnTo>
                  <a:pt x="12810" y="6560"/>
                </a:lnTo>
                <a:close/>
                <a:moveTo>
                  <a:pt x="24992" y="6560"/>
                </a:moveTo>
                <a:lnTo>
                  <a:pt x="24992" y="12494"/>
                </a:lnTo>
                <a:lnTo>
                  <a:pt x="19058" y="12494"/>
                </a:lnTo>
                <a:lnTo>
                  <a:pt x="19058" y="6560"/>
                </a:lnTo>
                <a:close/>
                <a:moveTo>
                  <a:pt x="31241" y="6560"/>
                </a:moveTo>
                <a:lnTo>
                  <a:pt x="31241" y="12494"/>
                </a:lnTo>
                <a:lnTo>
                  <a:pt x="25305" y="12494"/>
                </a:lnTo>
                <a:lnTo>
                  <a:pt x="25305" y="6560"/>
                </a:lnTo>
                <a:close/>
                <a:moveTo>
                  <a:pt x="37489" y="6560"/>
                </a:moveTo>
                <a:lnTo>
                  <a:pt x="37489" y="12494"/>
                </a:lnTo>
                <a:lnTo>
                  <a:pt x="31553" y="12494"/>
                </a:lnTo>
                <a:lnTo>
                  <a:pt x="31553" y="6560"/>
                </a:lnTo>
                <a:close/>
                <a:moveTo>
                  <a:pt x="43737" y="6560"/>
                </a:moveTo>
                <a:lnTo>
                  <a:pt x="43737" y="12494"/>
                </a:lnTo>
                <a:lnTo>
                  <a:pt x="37802" y="12494"/>
                </a:lnTo>
                <a:lnTo>
                  <a:pt x="37802" y="6560"/>
                </a:lnTo>
                <a:close/>
                <a:moveTo>
                  <a:pt x="49985" y="6560"/>
                </a:moveTo>
                <a:lnTo>
                  <a:pt x="49985" y="12494"/>
                </a:lnTo>
                <a:lnTo>
                  <a:pt x="44049" y="12494"/>
                </a:lnTo>
                <a:lnTo>
                  <a:pt x="44049" y="6560"/>
                </a:lnTo>
                <a:close/>
                <a:moveTo>
                  <a:pt x="56232" y="6560"/>
                </a:moveTo>
                <a:lnTo>
                  <a:pt x="56232" y="12494"/>
                </a:lnTo>
                <a:lnTo>
                  <a:pt x="50296" y="12494"/>
                </a:lnTo>
                <a:lnTo>
                  <a:pt x="50296" y="6560"/>
                </a:lnTo>
                <a:close/>
                <a:moveTo>
                  <a:pt x="62480" y="6560"/>
                </a:moveTo>
                <a:lnTo>
                  <a:pt x="62480" y="12494"/>
                </a:lnTo>
                <a:lnTo>
                  <a:pt x="56545" y="12494"/>
                </a:lnTo>
                <a:lnTo>
                  <a:pt x="56545" y="6560"/>
                </a:lnTo>
                <a:close/>
                <a:moveTo>
                  <a:pt x="68727" y="6560"/>
                </a:moveTo>
                <a:lnTo>
                  <a:pt x="68727" y="12494"/>
                </a:lnTo>
                <a:lnTo>
                  <a:pt x="62792" y="12494"/>
                </a:lnTo>
                <a:lnTo>
                  <a:pt x="62792" y="6560"/>
                </a:lnTo>
                <a:close/>
                <a:moveTo>
                  <a:pt x="74975" y="6560"/>
                </a:moveTo>
                <a:lnTo>
                  <a:pt x="74975" y="12494"/>
                </a:lnTo>
                <a:lnTo>
                  <a:pt x="69039" y="12494"/>
                </a:lnTo>
                <a:lnTo>
                  <a:pt x="69039" y="6560"/>
                </a:lnTo>
                <a:close/>
                <a:moveTo>
                  <a:pt x="81223" y="6560"/>
                </a:moveTo>
                <a:lnTo>
                  <a:pt x="81223" y="12494"/>
                </a:lnTo>
                <a:lnTo>
                  <a:pt x="75286" y="12494"/>
                </a:lnTo>
                <a:lnTo>
                  <a:pt x="75286" y="6560"/>
                </a:lnTo>
                <a:close/>
                <a:moveTo>
                  <a:pt x="87470" y="6560"/>
                </a:moveTo>
                <a:lnTo>
                  <a:pt x="87470" y="12494"/>
                </a:lnTo>
                <a:lnTo>
                  <a:pt x="81535" y="12494"/>
                </a:lnTo>
                <a:lnTo>
                  <a:pt x="81535" y="6560"/>
                </a:lnTo>
                <a:close/>
                <a:moveTo>
                  <a:pt x="93720" y="6560"/>
                </a:moveTo>
                <a:lnTo>
                  <a:pt x="93720" y="12494"/>
                </a:lnTo>
                <a:lnTo>
                  <a:pt x="87784" y="12494"/>
                </a:lnTo>
                <a:lnTo>
                  <a:pt x="87784" y="6560"/>
                </a:lnTo>
                <a:close/>
                <a:moveTo>
                  <a:pt x="99967" y="6560"/>
                </a:moveTo>
                <a:lnTo>
                  <a:pt x="99967" y="12494"/>
                </a:lnTo>
                <a:lnTo>
                  <a:pt x="94031" y="12494"/>
                </a:lnTo>
                <a:lnTo>
                  <a:pt x="94031" y="6560"/>
                </a:lnTo>
                <a:close/>
                <a:moveTo>
                  <a:pt x="106214" y="6560"/>
                </a:moveTo>
                <a:lnTo>
                  <a:pt x="106214" y="12494"/>
                </a:lnTo>
                <a:lnTo>
                  <a:pt x="100280" y="12494"/>
                </a:lnTo>
                <a:lnTo>
                  <a:pt x="100280" y="6560"/>
                </a:lnTo>
                <a:close/>
                <a:moveTo>
                  <a:pt x="112461" y="6560"/>
                </a:moveTo>
                <a:lnTo>
                  <a:pt x="112461" y="12494"/>
                </a:lnTo>
                <a:lnTo>
                  <a:pt x="106527" y="12494"/>
                </a:lnTo>
                <a:lnTo>
                  <a:pt x="106527" y="6560"/>
                </a:lnTo>
                <a:close/>
                <a:moveTo>
                  <a:pt x="118710" y="6560"/>
                </a:moveTo>
                <a:lnTo>
                  <a:pt x="118710" y="12494"/>
                </a:lnTo>
                <a:lnTo>
                  <a:pt x="112774" y="12494"/>
                </a:lnTo>
                <a:lnTo>
                  <a:pt x="112774" y="6560"/>
                </a:lnTo>
                <a:close/>
                <a:moveTo>
                  <a:pt x="124957" y="6560"/>
                </a:moveTo>
                <a:lnTo>
                  <a:pt x="124957" y="12494"/>
                </a:lnTo>
                <a:lnTo>
                  <a:pt x="119021" y="12494"/>
                </a:lnTo>
                <a:lnTo>
                  <a:pt x="119021" y="6560"/>
                </a:lnTo>
                <a:close/>
                <a:moveTo>
                  <a:pt x="131204" y="6560"/>
                </a:moveTo>
                <a:lnTo>
                  <a:pt x="131204" y="12494"/>
                </a:lnTo>
                <a:lnTo>
                  <a:pt x="125270" y="12494"/>
                </a:lnTo>
                <a:lnTo>
                  <a:pt x="125270" y="6560"/>
                </a:lnTo>
                <a:close/>
                <a:moveTo>
                  <a:pt x="137451" y="6560"/>
                </a:moveTo>
                <a:lnTo>
                  <a:pt x="137451" y="12494"/>
                </a:lnTo>
                <a:lnTo>
                  <a:pt x="131517" y="12494"/>
                </a:lnTo>
                <a:lnTo>
                  <a:pt x="131517" y="6560"/>
                </a:lnTo>
                <a:close/>
                <a:moveTo>
                  <a:pt x="143702" y="6560"/>
                </a:moveTo>
                <a:lnTo>
                  <a:pt x="143702" y="12494"/>
                </a:lnTo>
                <a:lnTo>
                  <a:pt x="137766" y="12494"/>
                </a:lnTo>
                <a:lnTo>
                  <a:pt x="137766" y="6560"/>
                </a:lnTo>
                <a:close/>
                <a:moveTo>
                  <a:pt x="149949" y="6560"/>
                </a:moveTo>
                <a:lnTo>
                  <a:pt x="149949" y="12494"/>
                </a:lnTo>
                <a:lnTo>
                  <a:pt x="144015" y="12494"/>
                </a:lnTo>
                <a:lnTo>
                  <a:pt x="144015" y="6560"/>
                </a:lnTo>
                <a:close/>
                <a:moveTo>
                  <a:pt x="156196" y="6560"/>
                </a:moveTo>
                <a:lnTo>
                  <a:pt x="156196" y="12494"/>
                </a:lnTo>
                <a:lnTo>
                  <a:pt x="150262" y="12494"/>
                </a:lnTo>
                <a:lnTo>
                  <a:pt x="150262" y="6560"/>
                </a:lnTo>
                <a:close/>
                <a:moveTo>
                  <a:pt x="162445" y="6560"/>
                </a:moveTo>
                <a:lnTo>
                  <a:pt x="162445" y="12494"/>
                </a:lnTo>
                <a:lnTo>
                  <a:pt x="156509" y="12494"/>
                </a:lnTo>
                <a:lnTo>
                  <a:pt x="156509" y="6560"/>
                </a:lnTo>
                <a:close/>
                <a:moveTo>
                  <a:pt x="168692" y="6560"/>
                </a:moveTo>
                <a:lnTo>
                  <a:pt x="168692" y="12494"/>
                </a:lnTo>
                <a:lnTo>
                  <a:pt x="162756" y="12494"/>
                </a:lnTo>
                <a:lnTo>
                  <a:pt x="162756" y="6560"/>
                </a:lnTo>
                <a:close/>
                <a:moveTo>
                  <a:pt x="174939" y="6560"/>
                </a:moveTo>
                <a:lnTo>
                  <a:pt x="174939" y="12494"/>
                </a:lnTo>
                <a:lnTo>
                  <a:pt x="169005" y="12494"/>
                </a:lnTo>
                <a:lnTo>
                  <a:pt x="169005" y="6560"/>
                </a:lnTo>
                <a:close/>
                <a:moveTo>
                  <a:pt x="181186" y="6560"/>
                </a:moveTo>
                <a:lnTo>
                  <a:pt x="181186" y="12494"/>
                </a:lnTo>
                <a:lnTo>
                  <a:pt x="175252" y="12494"/>
                </a:lnTo>
                <a:lnTo>
                  <a:pt x="175252" y="6560"/>
                </a:lnTo>
                <a:close/>
                <a:moveTo>
                  <a:pt x="187435" y="6560"/>
                </a:moveTo>
                <a:lnTo>
                  <a:pt x="187435" y="12494"/>
                </a:lnTo>
                <a:lnTo>
                  <a:pt x="181499" y="12494"/>
                </a:lnTo>
                <a:lnTo>
                  <a:pt x="181499" y="6560"/>
                </a:lnTo>
                <a:close/>
                <a:moveTo>
                  <a:pt x="193684" y="6560"/>
                </a:moveTo>
                <a:lnTo>
                  <a:pt x="193684" y="12494"/>
                </a:lnTo>
                <a:lnTo>
                  <a:pt x="187749" y="12494"/>
                </a:lnTo>
                <a:lnTo>
                  <a:pt x="187749" y="6560"/>
                </a:lnTo>
                <a:close/>
                <a:moveTo>
                  <a:pt x="199931" y="6560"/>
                </a:moveTo>
                <a:lnTo>
                  <a:pt x="199931" y="12494"/>
                </a:lnTo>
                <a:lnTo>
                  <a:pt x="193996" y="12494"/>
                </a:lnTo>
                <a:lnTo>
                  <a:pt x="193996" y="6560"/>
                </a:lnTo>
                <a:close/>
                <a:moveTo>
                  <a:pt x="206180" y="6560"/>
                </a:moveTo>
                <a:lnTo>
                  <a:pt x="206180" y="12494"/>
                </a:lnTo>
                <a:lnTo>
                  <a:pt x="200244" y="12494"/>
                </a:lnTo>
                <a:lnTo>
                  <a:pt x="200244" y="6560"/>
                </a:lnTo>
                <a:close/>
                <a:moveTo>
                  <a:pt x="212427" y="6560"/>
                </a:moveTo>
                <a:lnTo>
                  <a:pt x="212427" y="12494"/>
                </a:lnTo>
                <a:lnTo>
                  <a:pt x="206491" y="12494"/>
                </a:lnTo>
                <a:lnTo>
                  <a:pt x="206491" y="6560"/>
                </a:lnTo>
                <a:close/>
                <a:moveTo>
                  <a:pt x="218674" y="6560"/>
                </a:moveTo>
                <a:lnTo>
                  <a:pt x="218674" y="12494"/>
                </a:lnTo>
                <a:lnTo>
                  <a:pt x="212739" y="12494"/>
                </a:lnTo>
                <a:lnTo>
                  <a:pt x="212739" y="6560"/>
                </a:lnTo>
                <a:close/>
                <a:moveTo>
                  <a:pt x="224921" y="6560"/>
                </a:moveTo>
                <a:lnTo>
                  <a:pt x="224921" y="12494"/>
                </a:lnTo>
                <a:lnTo>
                  <a:pt x="218987" y="12494"/>
                </a:lnTo>
                <a:lnTo>
                  <a:pt x="218987" y="6560"/>
                </a:lnTo>
                <a:close/>
                <a:moveTo>
                  <a:pt x="231170" y="6560"/>
                </a:moveTo>
                <a:lnTo>
                  <a:pt x="231170" y="12494"/>
                </a:lnTo>
                <a:lnTo>
                  <a:pt x="225234" y="12494"/>
                </a:lnTo>
                <a:lnTo>
                  <a:pt x="225234" y="6560"/>
                </a:lnTo>
                <a:close/>
                <a:moveTo>
                  <a:pt x="237417" y="6560"/>
                </a:moveTo>
                <a:lnTo>
                  <a:pt x="237417" y="12494"/>
                </a:lnTo>
                <a:lnTo>
                  <a:pt x="231481" y="12494"/>
                </a:lnTo>
                <a:lnTo>
                  <a:pt x="231481" y="6560"/>
                </a:lnTo>
                <a:close/>
                <a:moveTo>
                  <a:pt x="243664" y="6560"/>
                </a:moveTo>
                <a:lnTo>
                  <a:pt x="243664" y="12494"/>
                </a:lnTo>
                <a:lnTo>
                  <a:pt x="237729" y="12494"/>
                </a:lnTo>
                <a:lnTo>
                  <a:pt x="237729" y="6560"/>
                </a:lnTo>
                <a:close/>
                <a:moveTo>
                  <a:pt x="249914" y="6560"/>
                </a:moveTo>
                <a:lnTo>
                  <a:pt x="249914" y="12494"/>
                </a:lnTo>
                <a:lnTo>
                  <a:pt x="243978" y="12494"/>
                </a:lnTo>
                <a:lnTo>
                  <a:pt x="243978" y="6560"/>
                </a:lnTo>
                <a:close/>
                <a:moveTo>
                  <a:pt x="256161" y="6560"/>
                </a:moveTo>
                <a:lnTo>
                  <a:pt x="256161" y="12494"/>
                </a:lnTo>
                <a:lnTo>
                  <a:pt x="250225" y="12494"/>
                </a:lnTo>
                <a:lnTo>
                  <a:pt x="250225" y="6560"/>
                </a:lnTo>
                <a:close/>
                <a:moveTo>
                  <a:pt x="262409" y="6560"/>
                </a:moveTo>
                <a:lnTo>
                  <a:pt x="262409" y="12494"/>
                </a:lnTo>
                <a:lnTo>
                  <a:pt x="256474" y="12494"/>
                </a:lnTo>
                <a:lnTo>
                  <a:pt x="256474" y="6560"/>
                </a:lnTo>
                <a:close/>
                <a:moveTo>
                  <a:pt x="268656" y="6560"/>
                </a:moveTo>
                <a:lnTo>
                  <a:pt x="268656" y="12494"/>
                </a:lnTo>
                <a:lnTo>
                  <a:pt x="262721" y="12494"/>
                </a:lnTo>
                <a:lnTo>
                  <a:pt x="262721" y="6560"/>
                </a:lnTo>
                <a:close/>
                <a:moveTo>
                  <a:pt x="274904" y="6560"/>
                </a:moveTo>
                <a:lnTo>
                  <a:pt x="274904" y="12494"/>
                </a:lnTo>
                <a:lnTo>
                  <a:pt x="268968" y="12494"/>
                </a:lnTo>
                <a:lnTo>
                  <a:pt x="268968" y="6560"/>
                </a:lnTo>
                <a:close/>
                <a:moveTo>
                  <a:pt x="6251" y="12807"/>
                </a:moveTo>
                <a:lnTo>
                  <a:pt x="6251" y="18742"/>
                </a:lnTo>
                <a:lnTo>
                  <a:pt x="315" y="18742"/>
                </a:lnTo>
                <a:lnTo>
                  <a:pt x="315" y="12807"/>
                </a:lnTo>
                <a:close/>
                <a:moveTo>
                  <a:pt x="12498" y="12807"/>
                </a:moveTo>
                <a:lnTo>
                  <a:pt x="12498" y="18742"/>
                </a:lnTo>
                <a:lnTo>
                  <a:pt x="6562" y="18742"/>
                </a:lnTo>
                <a:lnTo>
                  <a:pt x="6562" y="12807"/>
                </a:lnTo>
                <a:close/>
                <a:moveTo>
                  <a:pt x="18745" y="12807"/>
                </a:moveTo>
                <a:lnTo>
                  <a:pt x="18745" y="18742"/>
                </a:lnTo>
                <a:lnTo>
                  <a:pt x="12810" y="18742"/>
                </a:lnTo>
                <a:lnTo>
                  <a:pt x="12810" y="12807"/>
                </a:lnTo>
                <a:close/>
                <a:moveTo>
                  <a:pt x="24992" y="12807"/>
                </a:moveTo>
                <a:lnTo>
                  <a:pt x="24992" y="18742"/>
                </a:lnTo>
                <a:lnTo>
                  <a:pt x="19058" y="18742"/>
                </a:lnTo>
                <a:lnTo>
                  <a:pt x="19058" y="12807"/>
                </a:lnTo>
                <a:close/>
                <a:moveTo>
                  <a:pt x="31241" y="12807"/>
                </a:moveTo>
                <a:lnTo>
                  <a:pt x="31241" y="18742"/>
                </a:lnTo>
                <a:lnTo>
                  <a:pt x="25305" y="18742"/>
                </a:lnTo>
                <a:lnTo>
                  <a:pt x="25305" y="12807"/>
                </a:lnTo>
                <a:close/>
                <a:moveTo>
                  <a:pt x="37489" y="12807"/>
                </a:moveTo>
                <a:lnTo>
                  <a:pt x="37489" y="18742"/>
                </a:lnTo>
                <a:lnTo>
                  <a:pt x="31553" y="18742"/>
                </a:lnTo>
                <a:lnTo>
                  <a:pt x="31553" y="12807"/>
                </a:lnTo>
                <a:close/>
                <a:moveTo>
                  <a:pt x="43737" y="12807"/>
                </a:moveTo>
                <a:lnTo>
                  <a:pt x="43737" y="18742"/>
                </a:lnTo>
                <a:lnTo>
                  <a:pt x="37802" y="18742"/>
                </a:lnTo>
                <a:lnTo>
                  <a:pt x="37802" y="12807"/>
                </a:lnTo>
                <a:close/>
                <a:moveTo>
                  <a:pt x="49985" y="12807"/>
                </a:moveTo>
                <a:lnTo>
                  <a:pt x="49985" y="18742"/>
                </a:lnTo>
                <a:lnTo>
                  <a:pt x="44049" y="18742"/>
                </a:lnTo>
                <a:lnTo>
                  <a:pt x="44049" y="12807"/>
                </a:lnTo>
                <a:close/>
                <a:moveTo>
                  <a:pt x="56232" y="12807"/>
                </a:moveTo>
                <a:lnTo>
                  <a:pt x="56232" y="18742"/>
                </a:lnTo>
                <a:lnTo>
                  <a:pt x="50296" y="18742"/>
                </a:lnTo>
                <a:lnTo>
                  <a:pt x="50296" y="12807"/>
                </a:lnTo>
                <a:close/>
                <a:moveTo>
                  <a:pt x="62480" y="12807"/>
                </a:moveTo>
                <a:lnTo>
                  <a:pt x="62480" y="18742"/>
                </a:lnTo>
                <a:lnTo>
                  <a:pt x="56545" y="18742"/>
                </a:lnTo>
                <a:lnTo>
                  <a:pt x="56545" y="12807"/>
                </a:lnTo>
                <a:close/>
                <a:moveTo>
                  <a:pt x="68727" y="12807"/>
                </a:moveTo>
                <a:lnTo>
                  <a:pt x="68727" y="18742"/>
                </a:lnTo>
                <a:lnTo>
                  <a:pt x="62792" y="18742"/>
                </a:lnTo>
                <a:lnTo>
                  <a:pt x="62792" y="12807"/>
                </a:lnTo>
                <a:close/>
                <a:moveTo>
                  <a:pt x="74975" y="12807"/>
                </a:moveTo>
                <a:lnTo>
                  <a:pt x="74975" y="18742"/>
                </a:lnTo>
                <a:lnTo>
                  <a:pt x="69039" y="18742"/>
                </a:lnTo>
                <a:lnTo>
                  <a:pt x="69039" y="12807"/>
                </a:lnTo>
                <a:close/>
                <a:moveTo>
                  <a:pt x="81223" y="12807"/>
                </a:moveTo>
                <a:lnTo>
                  <a:pt x="81223" y="18742"/>
                </a:lnTo>
                <a:lnTo>
                  <a:pt x="75286" y="18742"/>
                </a:lnTo>
                <a:lnTo>
                  <a:pt x="75286" y="12807"/>
                </a:lnTo>
                <a:close/>
                <a:moveTo>
                  <a:pt x="87470" y="12807"/>
                </a:moveTo>
                <a:lnTo>
                  <a:pt x="87470" y="18742"/>
                </a:lnTo>
                <a:lnTo>
                  <a:pt x="81535" y="18742"/>
                </a:lnTo>
                <a:lnTo>
                  <a:pt x="81535" y="12807"/>
                </a:lnTo>
                <a:close/>
                <a:moveTo>
                  <a:pt x="93720" y="12807"/>
                </a:moveTo>
                <a:lnTo>
                  <a:pt x="93720" y="18742"/>
                </a:lnTo>
                <a:lnTo>
                  <a:pt x="87784" y="18742"/>
                </a:lnTo>
                <a:lnTo>
                  <a:pt x="87784" y="12807"/>
                </a:lnTo>
                <a:close/>
                <a:moveTo>
                  <a:pt x="99967" y="12807"/>
                </a:moveTo>
                <a:lnTo>
                  <a:pt x="99967" y="18742"/>
                </a:lnTo>
                <a:lnTo>
                  <a:pt x="94031" y="18742"/>
                </a:lnTo>
                <a:lnTo>
                  <a:pt x="94031" y="12807"/>
                </a:lnTo>
                <a:close/>
                <a:moveTo>
                  <a:pt x="106214" y="12807"/>
                </a:moveTo>
                <a:lnTo>
                  <a:pt x="106214" y="18742"/>
                </a:lnTo>
                <a:lnTo>
                  <a:pt x="100280" y="18742"/>
                </a:lnTo>
                <a:lnTo>
                  <a:pt x="100280" y="12807"/>
                </a:lnTo>
                <a:close/>
                <a:moveTo>
                  <a:pt x="112461" y="12807"/>
                </a:moveTo>
                <a:lnTo>
                  <a:pt x="112461" y="18742"/>
                </a:lnTo>
                <a:lnTo>
                  <a:pt x="106527" y="18742"/>
                </a:lnTo>
                <a:lnTo>
                  <a:pt x="106527" y="12807"/>
                </a:lnTo>
                <a:close/>
                <a:moveTo>
                  <a:pt x="118710" y="12807"/>
                </a:moveTo>
                <a:lnTo>
                  <a:pt x="118710" y="18742"/>
                </a:lnTo>
                <a:lnTo>
                  <a:pt x="112774" y="18742"/>
                </a:lnTo>
                <a:lnTo>
                  <a:pt x="112774" y="12807"/>
                </a:lnTo>
                <a:close/>
                <a:moveTo>
                  <a:pt x="124957" y="12807"/>
                </a:moveTo>
                <a:lnTo>
                  <a:pt x="124957" y="18742"/>
                </a:lnTo>
                <a:lnTo>
                  <a:pt x="119021" y="18742"/>
                </a:lnTo>
                <a:lnTo>
                  <a:pt x="119021" y="12807"/>
                </a:lnTo>
                <a:close/>
                <a:moveTo>
                  <a:pt x="131204" y="12807"/>
                </a:moveTo>
                <a:lnTo>
                  <a:pt x="131204" y="18742"/>
                </a:lnTo>
                <a:lnTo>
                  <a:pt x="125270" y="18742"/>
                </a:lnTo>
                <a:lnTo>
                  <a:pt x="125270" y="12807"/>
                </a:lnTo>
                <a:close/>
                <a:moveTo>
                  <a:pt x="137451" y="12807"/>
                </a:moveTo>
                <a:lnTo>
                  <a:pt x="137451" y="18742"/>
                </a:lnTo>
                <a:lnTo>
                  <a:pt x="131517" y="18742"/>
                </a:lnTo>
                <a:lnTo>
                  <a:pt x="131517" y="12807"/>
                </a:lnTo>
                <a:close/>
                <a:moveTo>
                  <a:pt x="143702" y="12807"/>
                </a:moveTo>
                <a:lnTo>
                  <a:pt x="143702" y="18742"/>
                </a:lnTo>
                <a:lnTo>
                  <a:pt x="137766" y="18742"/>
                </a:lnTo>
                <a:lnTo>
                  <a:pt x="137766" y="12807"/>
                </a:lnTo>
                <a:close/>
                <a:moveTo>
                  <a:pt x="149949" y="12807"/>
                </a:moveTo>
                <a:lnTo>
                  <a:pt x="149949" y="18742"/>
                </a:lnTo>
                <a:lnTo>
                  <a:pt x="144015" y="18742"/>
                </a:lnTo>
                <a:lnTo>
                  <a:pt x="144015" y="12807"/>
                </a:lnTo>
                <a:close/>
                <a:moveTo>
                  <a:pt x="156196" y="12807"/>
                </a:moveTo>
                <a:lnTo>
                  <a:pt x="156196" y="18742"/>
                </a:lnTo>
                <a:lnTo>
                  <a:pt x="150262" y="18742"/>
                </a:lnTo>
                <a:lnTo>
                  <a:pt x="150262" y="12807"/>
                </a:lnTo>
                <a:close/>
                <a:moveTo>
                  <a:pt x="162445" y="12807"/>
                </a:moveTo>
                <a:lnTo>
                  <a:pt x="162445" y="18742"/>
                </a:lnTo>
                <a:lnTo>
                  <a:pt x="156509" y="18742"/>
                </a:lnTo>
                <a:lnTo>
                  <a:pt x="156509" y="12807"/>
                </a:lnTo>
                <a:close/>
                <a:moveTo>
                  <a:pt x="168692" y="12807"/>
                </a:moveTo>
                <a:lnTo>
                  <a:pt x="168692" y="18742"/>
                </a:lnTo>
                <a:lnTo>
                  <a:pt x="162756" y="18742"/>
                </a:lnTo>
                <a:lnTo>
                  <a:pt x="162756" y="12807"/>
                </a:lnTo>
                <a:close/>
                <a:moveTo>
                  <a:pt x="174939" y="12807"/>
                </a:moveTo>
                <a:lnTo>
                  <a:pt x="174939" y="18742"/>
                </a:lnTo>
                <a:lnTo>
                  <a:pt x="169005" y="18742"/>
                </a:lnTo>
                <a:lnTo>
                  <a:pt x="169005" y="12807"/>
                </a:lnTo>
                <a:close/>
                <a:moveTo>
                  <a:pt x="181186" y="12807"/>
                </a:moveTo>
                <a:lnTo>
                  <a:pt x="181186" y="18742"/>
                </a:lnTo>
                <a:lnTo>
                  <a:pt x="175252" y="18742"/>
                </a:lnTo>
                <a:lnTo>
                  <a:pt x="175252" y="12807"/>
                </a:lnTo>
                <a:close/>
                <a:moveTo>
                  <a:pt x="187435" y="12807"/>
                </a:moveTo>
                <a:lnTo>
                  <a:pt x="187435" y="18742"/>
                </a:lnTo>
                <a:lnTo>
                  <a:pt x="181499" y="18742"/>
                </a:lnTo>
                <a:lnTo>
                  <a:pt x="181499" y="12807"/>
                </a:lnTo>
                <a:close/>
                <a:moveTo>
                  <a:pt x="193684" y="12807"/>
                </a:moveTo>
                <a:lnTo>
                  <a:pt x="193684" y="18742"/>
                </a:lnTo>
                <a:lnTo>
                  <a:pt x="187749" y="18742"/>
                </a:lnTo>
                <a:lnTo>
                  <a:pt x="187749" y="12807"/>
                </a:lnTo>
                <a:close/>
                <a:moveTo>
                  <a:pt x="199931" y="12807"/>
                </a:moveTo>
                <a:lnTo>
                  <a:pt x="199931" y="18742"/>
                </a:lnTo>
                <a:lnTo>
                  <a:pt x="193996" y="18742"/>
                </a:lnTo>
                <a:lnTo>
                  <a:pt x="193996" y="12807"/>
                </a:lnTo>
                <a:close/>
                <a:moveTo>
                  <a:pt x="206180" y="12807"/>
                </a:moveTo>
                <a:lnTo>
                  <a:pt x="206180" y="18742"/>
                </a:lnTo>
                <a:lnTo>
                  <a:pt x="200244" y="18742"/>
                </a:lnTo>
                <a:lnTo>
                  <a:pt x="200244" y="12807"/>
                </a:lnTo>
                <a:close/>
                <a:moveTo>
                  <a:pt x="212427" y="12807"/>
                </a:moveTo>
                <a:lnTo>
                  <a:pt x="212427" y="18742"/>
                </a:lnTo>
                <a:lnTo>
                  <a:pt x="206491" y="18742"/>
                </a:lnTo>
                <a:lnTo>
                  <a:pt x="206491" y="12807"/>
                </a:lnTo>
                <a:close/>
                <a:moveTo>
                  <a:pt x="218674" y="12807"/>
                </a:moveTo>
                <a:lnTo>
                  <a:pt x="218674" y="18742"/>
                </a:lnTo>
                <a:lnTo>
                  <a:pt x="212739" y="18742"/>
                </a:lnTo>
                <a:lnTo>
                  <a:pt x="212739" y="12807"/>
                </a:lnTo>
                <a:close/>
                <a:moveTo>
                  <a:pt x="224921" y="12807"/>
                </a:moveTo>
                <a:lnTo>
                  <a:pt x="224921" y="18742"/>
                </a:lnTo>
                <a:lnTo>
                  <a:pt x="218987" y="18742"/>
                </a:lnTo>
                <a:lnTo>
                  <a:pt x="218987" y="12807"/>
                </a:lnTo>
                <a:close/>
                <a:moveTo>
                  <a:pt x="231170" y="12807"/>
                </a:moveTo>
                <a:lnTo>
                  <a:pt x="231170" y="18742"/>
                </a:lnTo>
                <a:lnTo>
                  <a:pt x="225234" y="18742"/>
                </a:lnTo>
                <a:lnTo>
                  <a:pt x="225234" y="12807"/>
                </a:lnTo>
                <a:close/>
                <a:moveTo>
                  <a:pt x="237417" y="12807"/>
                </a:moveTo>
                <a:lnTo>
                  <a:pt x="237417" y="18742"/>
                </a:lnTo>
                <a:lnTo>
                  <a:pt x="231481" y="18742"/>
                </a:lnTo>
                <a:lnTo>
                  <a:pt x="231481" y="12807"/>
                </a:lnTo>
                <a:close/>
                <a:moveTo>
                  <a:pt x="243664" y="12807"/>
                </a:moveTo>
                <a:lnTo>
                  <a:pt x="243664" y="18742"/>
                </a:lnTo>
                <a:lnTo>
                  <a:pt x="237729" y="18742"/>
                </a:lnTo>
                <a:lnTo>
                  <a:pt x="237729" y="12807"/>
                </a:lnTo>
                <a:close/>
                <a:moveTo>
                  <a:pt x="249914" y="12807"/>
                </a:moveTo>
                <a:lnTo>
                  <a:pt x="249914" y="18742"/>
                </a:lnTo>
                <a:lnTo>
                  <a:pt x="243978" y="18742"/>
                </a:lnTo>
                <a:lnTo>
                  <a:pt x="243978" y="12807"/>
                </a:lnTo>
                <a:close/>
                <a:moveTo>
                  <a:pt x="256161" y="12807"/>
                </a:moveTo>
                <a:lnTo>
                  <a:pt x="256161" y="18742"/>
                </a:lnTo>
                <a:lnTo>
                  <a:pt x="250225" y="18742"/>
                </a:lnTo>
                <a:lnTo>
                  <a:pt x="250225" y="12807"/>
                </a:lnTo>
                <a:close/>
                <a:moveTo>
                  <a:pt x="262409" y="12807"/>
                </a:moveTo>
                <a:lnTo>
                  <a:pt x="262409" y="18742"/>
                </a:lnTo>
                <a:lnTo>
                  <a:pt x="256474" y="18742"/>
                </a:lnTo>
                <a:lnTo>
                  <a:pt x="256474" y="12807"/>
                </a:lnTo>
                <a:close/>
                <a:moveTo>
                  <a:pt x="268656" y="12807"/>
                </a:moveTo>
                <a:lnTo>
                  <a:pt x="268656" y="18742"/>
                </a:lnTo>
                <a:lnTo>
                  <a:pt x="262721" y="18742"/>
                </a:lnTo>
                <a:lnTo>
                  <a:pt x="262721" y="12807"/>
                </a:lnTo>
                <a:close/>
                <a:moveTo>
                  <a:pt x="274904" y="12807"/>
                </a:moveTo>
                <a:lnTo>
                  <a:pt x="274904" y="18742"/>
                </a:lnTo>
                <a:lnTo>
                  <a:pt x="268968" y="18742"/>
                </a:lnTo>
                <a:lnTo>
                  <a:pt x="268968" y="12807"/>
                </a:lnTo>
                <a:close/>
                <a:moveTo>
                  <a:pt x="6251" y="19054"/>
                </a:moveTo>
                <a:lnTo>
                  <a:pt x="6251" y="24990"/>
                </a:lnTo>
                <a:lnTo>
                  <a:pt x="315" y="24990"/>
                </a:lnTo>
                <a:lnTo>
                  <a:pt x="315" y="19054"/>
                </a:lnTo>
                <a:close/>
                <a:moveTo>
                  <a:pt x="12498" y="19054"/>
                </a:moveTo>
                <a:lnTo>
                  <a:pt x="12498" y="24990"/>
                </a:lnTo>
                <a:lnTo>
                  <a:pt x="6562" y="24990"/>
                </a:lnTo>
                <a:lnTo>
                  <a:pt x="6562" y="19054"/>
                </a:lnTo>
                <a:close/>
                <a:moveTo>
                  <a:pt x="18745" y="19054"/>
                </a:moveTo>
                <a:lnTo>
                  <a:pt x="18745" y="24990"/>
                </a:lnTo>
                <a:lnTo>
                  <a:pt x="12810" y="24990"/>
                </a:lnTo>
                <a:lnTo>
                  <a:pt x="12810" y="19054"/>
                </a:lnTo>
                <a:close/>
                <a:moveTo>
                  <a:pt x="24992" y="19054"/>
                </a:moveTo>
                <a:lnTo>
                  <a:pt x="24992" y="24990"/>
                </a:lnTo>
                <a:lnTo>
                  <a:pt x="19058" y="24990"/>
                </a:lnTo>
                <a:lnTo>
                  <a:pt x="19058" y="19054"/>
                </a:lnTo>
                <a:close/>
                <a:moveTo>
                  <a:pt x="31241" y="19054"/>
                </a:moveTo>
                <a:lnTo>
                  <a:pt x="31241" y="24990"/>
                </a:lnTo>
                <a:lnTo>
                  <a:pt x="25305" y="24990"/>
                </a:lnTo>
                <a:lnTo>
                  <a:pt x="25305" y="19054"/>
                </a:lnTo>
                <a:close/>
                <a:moveTo>
                  <a:pt x="37489" y="19054"/>
                </a:moveTo>
                <a:lnTo>
                  <a:pt x="37489" y="24990"/>
                </a:lnTo>
                <a:lnTo>
                  <a:pt x="31553" y="24990"/>
                </a:lnTo>
                <a:lnTo>
                  <a:pt x="31553" y="19054"/>
                </a:lnTo>
                <a:close/>
                <a:moveTo>
                  <a:pt x="43737" y="19054"/>
                </a:moveTo>
                <a:lnTo>
                  <a:pt x="43737" y="24990"/>
                </a:lnTo>
                <a:lnTo>
                  <a:pt x="37802" y="24990"/>
                </a:lnTo>
                <a:lnTo>
                  <a:pt x="37802" y="19054"/>
                </a:lnTo>
                <a:close/>
                <a:moveTo>
                  <a:pt x="49985" y="19054"/>
                </a:moveTo>
                <a:lnTo>
                  <a:pt x="49985" y="24990"/>
                </a:lnTo>
                <a:lnTo>
                  <a:pt x="44049" y="24990"/>
                </a:lnTo>
                <a:lnTo>
                  <a:pt x="44049" y="19054"/>
                </a:lnTo>
                <a:close/>
                <a:moveTo>
                  <a:pt x="56232" y="19054"/>
                </a:moveTo>
                <a:lnTo>
                  <a:pt x="56232" y="24990"/>
                </a:lnTo>
                <a:lnTo>
                  <a:pt x="50296" y="24990"/>
                </a:lnTo>
                <a:lnTo>
                  <a:pt x="50296" y="19054"/>
                </a:lnTo>
                <a:close/>
                <a:moveTo>
                  <a:pt x="62480" y="19054"/>
                </a:moveTo>
                <a:lnTo>
                  <a:pt x="62480" y="24990"/>
                </a:lnTo>
                <a:lnTo>
                  <a:pt x="56545" y="24990"/>
                </a:lnTo>
                <a:lnTo>
                  <a:pt x="56545" y="19054"/>
                </a:lnTo>
                <a:close/>
                <a:moveTo>
                  <a:pt x="68727" y="19054"/>
                </a:moveTo>
                <a:lnTo>
                  <a:pt x="68727" y="24990"/>
                </a:lnTo>
                <a:lnTo>
                  <a:pt x="62792" y="24990"/>
                </a:lnTo>
                <a:lnTo>
                  <a:pt x="62792" y="19054"/>
                </a:lnTo>
                <a:close/>
                <a:moveTo>
                  <a:pt x="74975" y="19054"/>
                </a:moveTo>
                <a:lnTo>
                  <a:pt x="74975" y="24990"/>
                </a:lnTo>
                <a:lnTo>
                  <a:pt x="69039" y="24990"/>
                </a:lnTo>
                <a:lnTo>
                  <a:pt x="69039" y="19054"/>
                </a:lnTo>
                <a:close/>
                <a:moveTo>
                  <a:pt x="81223" y="19054"/>
                </a:moveTo>
                <a:lnTo>
                  <a:pt x="81223" y="24990"/>
                </a:lnTo>
                <a:lnTo>
                  <a:pt x="75286" y="24990"/>
                </a:lnTo>
                <a:lnTo>
                  <a:pt x="75286" y="19054"/>
                </a:lnTo>
                <a:close/>
                <a:moveTo>
                  <a:pt x="87470" y="19054"/>
                </a:moveTo>
                <a:lnTo>
                  <a:pt x="87470" y="24990"/>
                </a:lnTo>
                <a:lnTo>
                  <a:pt x="81535" y="24990"/>
                </a:lnTo>
                <a:lnTo>
                  <a:pt x="81535" y="19054"/>
                </a:lnTo>
                <a:close/>
                <a:moveTo>
                  <a:pt x="93720" y="19054"/>
                </a:moveTo>
                <a:lnTo>
                  <a:pt x="93720" y="24990"/>
                </a:lnTo>
                <a:lnTo>
                  <a:pt x="87784" y="24990"/>
                </a:lnTo>
                <a:lnTo>
                  <a:pt x="87784" y="19054"/>
                </a:lnTo>
                <a:close/>
                <a:moveTo>
                  <a:pt x="99967" y="19054"/>
                </a:moveTo>
                <a:lnTo>
                  <a:pt x="99967" y="24990"/>
                </a:lnTo>
                <a:lnTo>
                  <a:pt x="94031" y="24990"/>
                </a:lnTo>
                <a:lnTo>
                  <a:pt x="94031" y="19054"/>
                </a:lnTo>
                <a:close/>
                <a:moveTo>
                  <a:pt x="106214" y="19054"/>
                </a:moveTo>
                <a:lnTo>
                  <a:pt x="106214" y="24990"/>
                </a:lnTo>
                <a:lnTo>
                  <a:pt x="100280" y="24990"/>
                </a:lnTo>
                <a:lnTo>
                  <a:pt x="100280" y="19054"/>
                </a:lnTo>
                <a:close/>
                <a:moveTo>
                  <a:pt x="112461" y="19054"/>
                </a:moveTo>
                <a:lnTo>
                  <a:pt x="112461" y="24990"/>
                </a:lnTo>
                <a:lnTo>
                  <a:pt x="106527" y="24990"/>
                </a:lnTo>
                <a:lnTo>
                  <a:pt x="106527" y="19054"/>
                </a:lnTo>
                <a:close/>
                <a:moveTo>
                  <a:pt x="118710" y="19054"/>
                </a:moveTo>
                <a:lnTo>
                  <a:pt x="118710" y="24990"/>
                </a:lnTo>
                <a:lnTo>
                  <a:pt x="112774" y="24990"/>
                </a:lnTo>
                <a:lnTo>
                  <a:pt x="112774" y="19054"/>
                </a:lnTo>
                <a:close/>
                <a:moveTo>
                  <a:pt x="124957" y="19054"/>
                </a:moveTo>
                <a:lnTo>
                  <a:pt x="124957" y="24990"/>
                </a:lnTo>
                <a:lnTo>
                  <a:pt x="119021" y="24990"/>
                </a:lnTo>
                <a:lnTo>
                  <a:pt x="119021" y="19054"/>
                </a:lnTo>
                <a:close/>
                <a:moveTo>
                  <a:pt x="131204" y="19054"/>
                </a:moveTo>
                <a:lnTo>
                  <a:pt x="131204" y="24990"/>
                </a:lnTo>
                <a:lnTo>
                  <a:pt x="125270" y="24990"/>
                </a:lnTo>
                <a:lnTo>
                  <a:pt x="125270" y="19054"/>
                </a:lnTo>
                <a:close/>
                <a:moveTo>
                  <a:pt x="137451" y="19054"/>
                </a:moveTo>
                <a:lnTo>
                  <a:pt x="137451" y="24990"/>
                </a:lnTo>
                <a:lnTo>
                  <a:pt x="131517" y="24990"/>
                </a:lnTo>
                <a:lnTo>
                  <a:pt x="131517" y="19054"/>
                </a:lnTo>
                <a:close/>
                <a:moveTo>
                  <a:pt x="143702" y="19054"/>
                </a:moveTo>
                <a:lnTo>
                  <a:pt x="143702" y="24990"/>
                </a:lnTo>
                <a:lnTo>
                  <a:pt x="137766" y="24990"/>
                </a:lnTo>
                <a:lnTo>
                  <a:pt x="137766" y="19054"/>
                </a:lnTo>
                <a:close/>
                <a:moveTo>
                  <a:pt x="149949" y="19054"/>
                </a:moveTo>
                <a:lnTo>
                  <a:pt x="149949" y="24990"/>
                </a:lnTo>
                <a:lnTo>
                  <a:pt x="144015" y="24990"/>
                </a:lnTo>
                <a:lnTo>
                  <a:pt x="144015" y="19054"/>
                </a:lnTo>
                <a:close/>
                <a:moveTo>
                  <a:pt x="156196" y="19054"/>
                </a:moveTo>
                <a:lnTo>
                  <a:pt x="156196" y="24990"/>
                </a:lnTo>
                <a:lnTo>
                  <a:pt x="150262" y="24990"/>
                </a:lnTo>
                <a:lnTo>
                  <a:pt x="150262" y="19054"/>
                </a:lnTo>
                <a:close/>
                <a:moveTo>
                  <a:pt x="162445" y="19054"/>
                </a:moveTo>
                <a:lnTo>
                  <a:pt x="162445" y="24990"/>
                </a:lnTo>
                <a:lnTo>
                  <a:pt x="156509" y="24990"/>
                </a:lnTo>
                <a:lnTo>
                  <a:pt x="156509" y="19054"/>
                </a:lnTo>
                <a:close/>
                <a:moveTo>
                  <a:pt x="168692" y="19054"/>
                </a:moveTo>
                <a:lnTo>
                  <a:pt x="168692" y="24990"/>
                </a:lnTo>
                <a:lnTo>
                  <a:pt x="162756" y="24990"/>
                </a:lnTo>
                <a:lnTo>
                  <a:pt x="162756" y="19054"/>
                </a:lnTo>
                <a:close/>
                <a:moveTo>
                  <a:pt x="174939" y="19054"/>
                </a:moveTo>
                <a:lnTo>
                  <a:pt x="174939" y="24990"/>
                </a:lnTo>
                <a:lnTo>
                  <a:pt x="169005" y="24990"/>
                </a:lnTo>
                <a:lnTo>
                  <a:pt x="169005" y="19054"/>
                </a:lnTo>
                <a:close/>
                <a:moveTo>
                  <a:pt x="181186" y="19054"/>
                </a:moveTo>
                <a:lnTo>
                  <a:pt x="181186" y="24990"/>
                </a:lnTo>
                <a:lnTo>
                  <a:pt x="175252" y="24990"/>
                </a:lnTo>
                <a:lnTo>
                  <a:pt x="175252" y="19054"/>
                </a:lnTo>
                <a:close/>
                <a:moveTo>
                  <a:pt x="187435" y="19054"/>
                </a:moveTo>
                <a:lnTo>
                  <a:pt x="187435" y="24990"/>
                </a:lnTo>
                <a:lnTo>
                  <a:pt x="181499" y="24990"/>
                </a:lnTo>
                <a:lnTo>
                  <a:pt x="181499" y="19054"/>
                </a:lnTo>
                <a:close/>
                <a:moveTo>
                  <a:pt x="193684" y="19054"/>
                </a:moveTo>
                <a:lnTo>
                  <a:pt x="193684" y="24990"/>
                </a:lnTo>
                <a:lnTo>
                  <a:pt x="187749" y="24990"/>
                </a:lnTo>
                <a:lnTo>
                  <a:pt x="187749" y="19054"/>
                </a:lnTo>
                <a:close/>
                <a:moveTo>
                  <a:pt x="199931" y="19054"/>
                </a:moveTo>
                <a:lnTo>
                  <a:pt x="199931" y="24990"/>
                </a:lnTo>
                <a:lnTo>
                  <a:pt x="193996" y="24990"/>
                </a:lnTo>
                <a:lnTo>
                  <a:pt x="193996" y="19054"/>
                </a:lnTo>
                <a:close/>
                <a:moveTo>
                  <a:pt x="206180" y="19054"/>
                </a:moveTo>
                <a:lnTo>
                  <a:pt x="206180" y="24990"/>
                </a:lnTo>
                <a:lnTo>
                  <a:pt x="200244" y="24990"/>
                </a:lnTo>
                <a:lnTo>
                  <a:pt x="200244" y="19054"/>
                </a:lnTo>
                <a:close/>
                <a:moveTo>
                  <a:pt x="212427" y="19054"/>
                </a:moveTo>
                <a:lnTo>
                  <a:pt x="212427" y="24990"/>
                </a:lnTo>
                <a:lnTo>
                  <a:pt x="206491" y="24990"/>
                </a:lnTo>
                <a:lnTo>
                  <a:pt x="206491" y="19054"/>
                </a:lnTo>
                <a:close/>
                <a:moveTo>
                  <a:pt x="218674" y="19054"/>
                </a:moveTo>
                <a:lnTo>
                  <a:pt x="218674" y="24990"/>
                </a:lnTo>
                <a:lnTo>
                  <a:pt x="212739" y="24990"/>
                </a:lnTo>
                <a:lnTo>
                  <a:pt x="212739" y="19054"/>
                </a:lnTo>
                <a:close/>
                <a:moveTo>
                  <a:pt x="224921" y="19054"/>
                </a:moveTo>
                <a:lnTo>
                  <a:pt x="224921" y="24990"/>
                </a:lnTo>
                <a:lnTo>
                  <a:pt x="218987" y="24990"/>
                </a:lnTo>
                <a:lnTo>
                  <a:pt x="218987" y="19054"/>
                </a:lnTo>
                <a:close/>
                <a:moveTo>
                  <a:pt x="231170" y="19054"/>
                </a:moveTo>
                <a:lnTo>
                  <a:pt x="231170" y="24990"/>
                </a:lnTo>
                <a:lnTo>
                  <a:pt x="225234" y="24990"/>
                </a:lnTo>
                <a:lnTo>
                  <a:pt x="225234" y="19054"/>
                </a:lnTo>
                <a:close/>
                <a:moveTo>
                  <a:pt x="237417" y="19054"/>
                </a:moveTo>
                <a:lnTo>
                  <a:pt x="237417" y="24990"/>
                </a:lnTo>
                <a:lnTo>
                  <a:pt x="231481" y="24990"/>
                </a:lnTo>
                <a:lnTo>
                  <a:pt x="231481" y="19054"/>
                </a:lnTo>
                <a:close/>
                <a:moveTo>
                  <a:pt x="243664" y="19054"/>
                </a:moveTo>
                <a:lnTo>
                  <a:pt x="243664" y="24990"/>
                </a:lnTo>
                <a:lnTo>
                  <a:pt x="237729" y="24990"/>
                </a:lnTo>
                <a:lnTo>
                  <a:pt x="237729" y="19054"/>
                </a:lnTo>
                <a:close/>
                <a:moveTo>
                  <a:pt x="249911" y="19054"/>
                </a:moveTo>
                <a:lnTo>
                  <a:pt x="249911" y="24990"/>
                </a:lnTo>
                <a:lnTo>
                  <a:pt x="243977" y="24990"/>
                </a:lnTo>
                <a:lnTo>
                  <a:pt x="243977" y="19054"/>
                </a:lnTo>
                <a:close/>
                <a:moveTo>
                  <a:pt x="256161" y="19054"/>
                </a:moveTo>
                <a:lnTo>
                  <a:pt x="256161" y="24990"/>
                </a:lnTo>
                <a:lnTo>
                  <a:pt x="250225" y="24990"/>
                </a:lnTo>
                <a:lnTo>
                  <a:pt x="250225" y="19054"/>
                </a:lnTo>
                <a:close/>
                <a:moveTo>
                  <a:pt x="262409" y="19054"/>
                </a:moveTo>
                <a:lnTo>
                  <a:pt x="262409" y="24990"/>
                </a:lnTo>
                <a:lnTo>
                  <a:pt x="256474" y="24990"/>
                </a:lnTo>
                <a:lnTo>
                  <a:pt x="256474" y="19054"/>
                </a:lnTo>
                <a:close/>
                <a:moveTo>
                  <a:pt x="268656" y="19054"/>
                </a:moveTo>
                <a:lnTo>
                  <a:pt x="268656" y="24990"/>
                </a:lnTo>
                <a:lnTo>
                  <a:pt x="262721" y="24990"/>
                </a:lnTo>
                <a:lnTo>
                  <a:pt x="262721" y="19054"/>
                </a:lnTo>
                <a:close/>
                <a:moveTo>
                  <a:pt x="274904" y="19054"/>
                </a:moveTo>
                <a:lnTo>
                  <a:pt x="274904" y="24990"/>
                </a:lnTo>
                <a:lnTo>
                  <a:pt x="268968" y="24990"/>
                </a:lnTo>
                <a:lnTo>
                  <a:pt x="268968" y="19054"/>
                </a:lnTo>
                <a:close/>
                <a:moveTo>
                  <a:pt x="6251" y="25301"/>
                </a:moveTo>
                <a:lnTo>
                  <a:pt x="6251" y="31237"/>
                </a:lnTo>
                <a:lnTo>
                  <a:pt x="315" y="31237"/>
                </a:lnTo>
                <a:lnTo>
                  <a:pt x="315" y="25301"/>
                </a:lnTo>
                <a:close/>
                <a:moveTo>
                  <a:pt x="12498" y="25301"/>
                </a:moveTo>
                <a:lnTo>
                  <a:pt x="12498" y="31237"/>
                </a:lnTo>
                <a:lnTo>
                  <a:pt x="6562" y="31237"/>
                </a:lnTo>
                <a:lnTo>
                  <a:pt x="6562" y="25301"/>
                </a:lnTo>
                <a:close/>
                <a:moveTo>
                  <a:pt x="18745" y="25301"/>
                </a:moveTo>
                <a:lnTo>
                  <a:pt x="18745" y="31237"/>
                </a:lnTo>
                <a:lnTo>
                  <a:pt x="12810" y="31237"/>
                </a:lnTo>
                <a:lnTo>
                  <a:pt x="12810" y="25301"/>
                </a:lnTo>
                <a:close/>
                <a:moveTo>
                  <a:pt x="24992" y="25301"/>
                </a:moveTo>
                <a:lnTo>
                  <a:pt x="24992" y="31237"/>
                </a:lnTo>
                <a:lnTo>
                  <a:pt x="19058" y="31237"/>
                </a:lnTo>
                <a:lnTo>
                  <a:pt x="19058" y="25301"/>
                </a:lnTo>
                <a:close/>
                <a:moveTo>
                  <a:pt x="31241" y="25301"/>
                </a:moveTo>
                <a:lnTo>
                  <a:pt x="31241" y="31237"/>
                </a:lnTo>
                <a:lnTo>
                  <a:pt x="25305" y="31237"/>
                </a:lnTo>
                <a:lnTo>
                  <a:pt x="25305" y="25301"/>
                </a:lnTo>
                <a:close/>
                <a:moveTo>
                  <a:pt x="37489" y="25301"/>
                </a:moveTo>
                <a:lnTo>
                  <a:pt x="37489" y="31237"/>
                </a:lnTo>
                <a:lnTo>
                  <a:pt x="31553" y="31237"/>
                </a:lnTo>
                <a:lnTo>
                  <a:pt x="31553" y="25301"/>
                </a:lnTo>
                <a:close/>
                <a:moveTo>
                  <a:pt x="43737" y="25301"/>
                </a:moveTo>
                <a:lnTo>
                  <a:pt x="43737" y="31237"/>
                </a:lnTo>
                <a:lnTo>
                  <a:pt x="37802" y="31237"/>
                </a:lnTo>
                <a:lnTo>
                  <a:pt x="37802" y="25301"/>
                </a:lnTo>
                <a:close/>
                <a:moveTo>
                  <a:pt x="49985" y="25301"/>
                </a:moveTo>
                <a:lnTo>
                  <a:pt x="49985" y="31237"/>
                </a:lnTo>
                <a:lnTo>
                  <a:pt x="44049" y="31237"/>
                </a:lnTo>
                <a:lnTo>
                  <a:pt x="44049" y="25301"/>
                </a:lnTo>
                <a:close/>
                <a:moveTo>
                  <a:pt x="56232" y="25301"/>
                </a:moveTo>
                <a:lnTo>
                  <a:pt x="56232" y="31237"/>
                </a:lnTo>
                <a:lnTo>
                  <a:pt x="50296" y="31237"/>
                </a:lnTo>
                <a:lnTo>
                  <a:pt x="50296" y="25301"/>
                </a:lnTo>
                <a:close/>
                <a:moveTo>
                  <a:pt x="62480" y="25301"/>
                </a:moveTo>
                <a:lnTo>
                  <a:pt x="62480" y="31237"/>
                </a:lnTo>
                <a:lnTo>
                  <a:pt x="56545" y="31237"/>
                </a:lnTo>
                <a:lnTo>
                  <a:pt x="56545" y="25301"/>
                </a:lnTo>
                <a:close/>
                <a:moveTo>
                  <a:pt x="68727" y="25301"/>
                </a:moveTo>
                <a:lnTo>
                  <a:pt x="68727" y="31237"/>
                </a:lnTo>
                <a:lnTo>
                  <a:pt x="62792" y="31237"/>
                </a:lnTo>
                <a:lnTo>
                  <a:pt x="62792" y="25301"/>
                </a:lnTo>
                <a:close/>
                <a:moveTo>
                  <a:pt x="74975" y="25301"/>
                </a:moveTo>
                <a:lnTo>
                  <a:pt x="74975" y="31237"/>
                </a:lnTo>
                <a:lnTo>
                  <a:pt x="69039" y="31237"/>
                </a:lnTo>
                <a:lnTo>
                  <a:pt x="69039" y="25301"/>
                </a:lnTo>
                <a:close/>
                <a:moveTo>
                  <a:pt x="81223" y="25301"/>
                </a:moveTo>
                <a:lnTo>
                  <a:pt x="81223" y="31237"/>
                </a:lnTo>
                <a:lnTo>
                  <a:pt x="75286" y="31237"/>
                </a:lnTo>
                <a:lnTo>
                  <a:pt x="75286" y="25301"/>
                </a:lnTo>
                <a:close/>
                <a:moveTo>
                  <a:pt x="87470" y="25301"/>
                </a:moveTo>
                <a:lnTo>
                  <a:pt x="87470" y="31237"/>
                </a:lnTo>
                <a:lnTo>
                  <a:pt x="81535" y="31237"/>
                </a:lnTo>
                <a:lnTo>
                  <a:pt x="81535" y="25301"/>
                </a:lnTo>
                <a:close/>
                <a:moveTo>
                  <a:pt x="93720" y="25301"/>
                </a:moveTo>
                <a:lnTo>
                  <a:pt x="93720" y="31237"/>
                </a:lnTo>
                <a:lnTo>
                  <a:pt x="87784" y="31237"/>
                </a:lnTo>
                <a:lnTo>
                  <a:pt x="87784" y="25301"/>
                </a:lnTo>
                <a:close/>
                <a:moveTo>
                  <a:pt x="99967" y="25301"/>
                </a:moveTo>
                <a:lnTo>
                  <a:pt x="99967" y="31237"/>
                </a:lnTo>
                <a:lnTo>
                  <a:pt x="94031" y="31237"/>
                </a:lnTo>
                <a:lnTo>
                  <a:pt x="94031" y="25301"/>
                </a:lnTo>
                <a:close/>
                <a:moveTo>
                  <a:pt x="106214" y="25301"/>
                </a:moveTo>
                <a:lnTo>
                  <a:pt x="106214" y="31237"/>
                </a:lnTo>
                <a:lnTo>
                  <a:pt x="100280" y="31237"/>
                </a:lnTo>
                <a:lnTo>
                  <a:pt x="100280" y="25301"/>
                </a:lnTo>
                <a:close/>
                <a:moveTo>
                  <a:pt x="112461" y="25301"/>
                </a:moveTo>
                <a:lnTo>
                  <a:pt x="112461" y="31237"/>
                </a:lnTo>
                <a:lnTo>
                  <a:pt x="106527" y="31237"/>
                </a:lnTo>
                <a:lnTo>
                  <a:pt x="106527" y="25301"/>
                </a:lnTo>
                <a:close/>
                <a:moveTo>
                  <a:pt x="118710" y="25301"/>
                </a:moveTo>
                <a:lnTo>
                  <a:pt x="118710" y="31237"/>
                </a:lnTo>
                <a:lnTo>
                  <a:pt x="112774" y="31237"/>
                </a:lnTo>
                <a:lnTo>
                  <a:pt x="112774" y="25301"/>
                </a:lnTo>
                <a:close/>
                <a:moveTo>
                  <a:pt x="124957" y="25301"/>
                </a:moveTo>
                <a:lnTo>
                  <a:pt x="124957" y="31237"/>
                </a:lnTo>
                <a:lnTo>
                  <a:pt x="119021" y="31237"/>
                </a:lnTo>
                <a:lnTo>
                  <a:pt x="119021" y="25301"/>
                </a:lnTo>
                <a:close/>
                <a:moveTo>
                  <a:pt x="131204" y="25301"/>
                </a:moveTo>
                <a:lnTo>
                  <a:pt x="131204" y="31237"/>
                </a:lnTo>
                <a:lnTo>
                  <a:pt x="125270" y="31237"/>
                </a:lnTo>
                <a:lnTo>
                  <a:pt x="125270" y="25301"/>
                </a:lnTo>
                <a:close/>
                <a:moveTo>
                  <a:pt x="137451" y="25301"/>
                </a:moveTo>
                <a:lnTo>
                  <a:pt x="137451" y="31237"/>
                </a:lnTo>
                <a:lnTo>
                  <a:pt x="131517" y="31237"/>
                </a:lnTo>
                <a:lnTo>
                  <a:pt x="131517" y="25301"/>
                </a:lnTo>
                <a:close/>
                <a:moveTo>
                  <a:pt x="143702" y="25301"/>
                </a:moveTo>
                <a:lnTo>
                  <a:pt x="143702" y="31237"/>
                </a:lnTo>
                <a:lnTo>
                  <a:pt x="137766" y="31237"/>
                </a:lnTo>
                <a:lnTo>
                  <a:pt x="137766" y="25301"/>
                </a:lnTo>
                <a:close/>
                <a:moveTo>
                  <a:pt x="149949" y="25301"/>
                </a:moveTo>
                <a:lnTo>
                  <a:pt x="149949" y="31237"/>
                </a:lnTo>
                <a:lnTo>
                  <a:pt x="144015" y="31237"/>
                </a:lnTo>
                <a:lnTo>
                  <a:pt x="144015" y="25301"/>
                </a:lnTo>
                <a:close/>
                <a:moveTo>
                  <a:pt x="156196" y="25301"/>
                </a:moveTo>
                <a:lnTo>
                  <a:pt x="156196" y="31237"/>
                </a:lnTo>
                <a:lnTo>
                  <a:pt x="150262" y="31237"/>
                </a:lnTo>
                <a:lnTo>
                  <a:pt x="150262" y="25301"/>
                </a:lnTo>
                <a:close/>
                <a:moveTo>
                  <a:pt x="162445" y="25301"/>
                </a:moveTo>
                <a:lnTo>
                  <a:pt x="162445" y="31237"/>
                </a:lnTo>
                <a:lnTo>
                  <a:pt x="156509" y="31237"/>
                </a:lnTo>
                <a:lnTo>
                  <a:pt x="156509" y="25301"/>
                </a:lnTo>
                <a:close/>
                <a:moveTo>
                  <a:pt x="168692" y="25301"/>
                </a:moveTo>
                <a:lnTo>
                  <a:pt x="168692" y="31237"/>
                </a:lnTo>
                <a:lnTo>
                  <a:pt x="162756" y="31237"/>
                </a:lnTo>
                <a:lnTo>
                  <a:pt x="162756" y="25301"/>
                </a:lnTo>
                <a:close/>
                <a:moveTo>
                  <a:pt x="174939" y="25301"/>
                </a:moveTo>
                <a:lnTo>
                  <a:pt x="174939" y="31237"/>
                </a:lnTo>
                <a:lnTo>
                  <a:pt x="169005" y="31237"/>
                </a:lnTo>
                <a:lnTo>
                  <a:pt x="169005" y="25301"/>
                </a:lnTo>
                <a:close/>
                <a:moveTo>
                  <a:pt x="181186" y="25301"/>
                </a:moveTo>
                <a:lnTo>
                  <a:pt x="181186" y="31237"/>
                </a:lnTo>
                <a:lnTo>
                  <a:pt x="175252" y="31237"/>
                </a:lnTo>
                <a:lnTo>
                  <a:pt x="175252" y="25301"/>
                </a:lnTo>
                <a:close/>
                <a:moveTo>
                  <a:pt x="187435" y="25301"/>
                </a:moveTo>
                <a:lnTo>
                  <a:pt x="187435" y="31237"/>
                </a:lnTo>
                <a:lnTo>
                  <a:pt x="181499" y="31237"/>
                </a:lnTo>
                <a:lnTo>
                  <a:pt x="181499" y="25301"/>
                </a:lnTo>
                <a:close/>
                <a:moveTo>
                  <a:pt x="193684" y="25301"/>
                </a:moveTo>
                <a:lnTo>
                  <a:pt x="193684" y="31237"/>
                </a:lnTo>
                <a:lnTo>
                  <a:pt x="187749" y="31237"/>
                </a:lnTo>
                <a:lnTo>
                  <a:pt x="187749" y="25301"/>
                </a:lnTo>
                <a:close/>
                <a:moveTo>
                  <a:pt x="199931" y="25301"/>
                </a:moveTo>
                <a:lnTo>
                  <a:pt x="199931" y="31237"/>
                </a:lnTo>
                <a:lnTo>
                  <a:pt x="193996" y="31237"/>
                </a:lnTo>
                <a:lnTo>
                  <a:pt x="193996" y="25301"/>
                </a:lnTo>
                <a:close/>
                <a:moveTo>
                  <a:pt x="206180" y="25301"/>
                </a:moveTo>
                <a:lnTo>
                  <a:pt x="206180" y="31237"/>
                </a:lnTo>
                <a:lnTo>
                  <a:pt x="200244" y="31237"/>
                </a:lnTo>
                <a:lnTo>
                  <a:pt x="200244" y="25301"/>
                </a:lnTo>
                <a:close/>
                <a:moveTo>
                  <a:pt x="212427" y="25301"/>
                </a:moveTo>
                <a:lnTo>
                  <a:pt x="212427" y="31237"/>
                </a:lnTo>
                <a:lnTo>
                  <a:pt x="206491" y="31237"/>
                </a:lnTo>
                <a:lnTo>
                  <a:pt x="206491" y="25301"/>
                </a:lnTo>
                <a:close/>
                <a:moveTo>
                  <a:pt x="218674" y="25301"/>
                </a:moveTo>
                <a:lnTo>
                  <a:pt x="218674" y="31237"/>
                </a:lnTo>
                <a:lnTo>
                  <a:pt x="212739" y="31237"/>
                </a:lnTo>
                <a:lnTo>
                  <a:pt x="212739" y="25301"/>
                </a:lnTo>
                <a:close/>
                <a:moveTo>
                  <a:pt x="224921" y="25301"/>
                </a:moveTo>
                <a:lnTo>
                  <a:pt x="224921" y="31237"/>
                </a:lnTo>
                <a:lnTo>
                  <a:pt x="218987" y="31237"/>
                </a:lnTo>
                <a:lnTo>
                  <a:pt x="218987" y="25301"/>
                </a:lnTo>
                <a:close/>
                <a:moveTo>
                  <a:pt x="231170" y="25301"/>
                </a:moveTo>
                <a:lnTo>
                  <a:pt x="231170" y="31237"/>
                </a:lnTo>
                <a:lnTo>
                  <a:pt x="225234" y="31237"/>
                </a:lnTo>
                <a:lnTo>
                  <a:pt x="225234" y="25301"/>
                </a:lnTo>
                <a:close/>
                <a:moveTo>
                  <a:pt x="237417" y="25301"/>
                </a:moveTo>
                <a:lnTo>
                  <a:pt x="237417" y="31237"/>
                </a:lnTo>
                <a:lnTo>
                  <a:pt x="231481" y="31237"/>
                </a:lnTo>
                <a:lnTo>
                  <a:pt x="231481" y="25301"/>
                </a:lnTo>
                <a:close/>
                <a:moveTo>
                  <a:pt x="243664" y="25301"/>
                </a:moveTo>
                <a:lnTo>
                  <a:pt x="243664" y="31237"/>
                </a:lnTo>
                <a:lnTo>
                  <a:pt x="237729" y="31237"/>
                </a:lnTo>
                <a:lnTo>
                  <a:pt x="237729" y="25301"/>
                </a:lnTo>
                <a:close/>
                <a:moveTo>
                  <a:pt x="249911" y="25301"/>
                </a:moveTo>
                <a:lnTo>
                  <a:pt x="249911" y="31237"/>
                </a:lnTo>
                <a:lnTo>
                  <a:pt x="243977" y="31237"/>
                </a:lnTo>
                <a:lnTo>
                  <a:pt x="243977" y="25301"/>
                </a:lnTo>
                <a:close/>
                <a:moveTo>
                  <a:pt x="256161" y="25301"/>
                </a:moveTo>
                <a:lnTo>
                  <a:pt x="256161" y="31237"/>
                </a:lnTo>
                <a:lnTo>
                  <a:pt x="250225" y="31237"/>
                </a:lnTo>
                <a:lnTo>
                  <a:pt x="250225" y="25301"/>
                </a:lnTo>
                <a:close/>
                <a:moveTo>
                  <a:pt x="262409" y="25301"/>
                </a:moveTo>
                <a:lnTo>
                  <a:pt x="262409" y="31237"/>
                </a:lnTo>
                <a:lnTo>
                  <a:pt x="256474" y="31237"/>
                </a:lnTo>
                <a:lnTo>
                  <a:pt x="256474" y="25301"/>
                </a:lnTo>
                <a:close/>
                <a:moveTo>
                  <a:pt x="268656" y="25301"/>
                </a:moveTo>
                <a:lnTo>
                  <a:pt x="268656" y="31237"/>
                </a:lnTo>
                <a:lnTo>
                  <a:pt x="262721" y="31237"/>
                </a:lnTo>
                <a:lnTo>
                  <a:pt x="262721" y="25301"/>
                </a:lnTo>
                <a:close/>
                <a:moveTo>
                  <a:pt x="274904" y="25301"/>
                </a:moveTo>
                <a:lnTo>
                  <a:pt x="274904" y="31237"/>
                </a:lnTo>
                <a:lnTo>
                  <a:pt x="268968" y="31237"/>
                </a:lnTo>
                <a:lnTo>
                  <a:pt x="268968" y="25301"/>
                </a:lnTo>
                <a:close/>
                <a:moveTo>
                  <a:pt x="6251" y="31548"/>
                </a:moveTo>
                <a:lnTo>
                  <a:pt x="6251" y="31550"/>
                </a:lnTo>
                <a:lnTo>
                  <a:pt x="6251" y="37484"/>
                </a:lnTo>
                <a:lnTo>
                  <a:pt x="315" y="37484"/>
                </a:lnTo>
                <a:lnTo>
                  <a:pt x="315" y="31548"/>
                </a:lnTo>
                <a:close/>
                <a:moveTo>
                  <a:pt x="12498" y="31548"/>
                </a:moveTo>
                <a:lnTo>
                  <a:pt x="12498" y="31550"/>
                </a:lnTo>
                <a:lnTo>
                  <a:pt x="12498" y="37484"/>
                </a:lnTo>
                <a:lnTo>
                  <a:pt x="6562" y="37484"/>
                </a:lnTo>
                <a:lnTo>
                  <a:pt x="6562" y="31548"/>
                </a:lnTo>
                <a:close/>
                <a:moveTo>
                  <a:pt x="18745" y="31548"/>
                </a:moveTo>
                <a:lnTo>
                  <a:pt x="18745" y="31550"/>
                </a:lnTo>
                <a:lnTo>
                  <a:pt x="18745" y="37484"/>
                </a:lnTo>
                <a:lnTo>
                  <a:pt x="12810" y="37484"/>
                </a:lnTo>
                <a:lnTo>
                  <a:pt x="12810" y="31548"/>
                </a:lnTo>
                <a:close/>
                <a:moveTo>
                  <a:pt x="24992" y="31548"/>
                </a:moveTo>
                <a:lnTo>
                  <a:pt x="24992" y="31550"/>
                </a:lnTo>
                <a:lnTo>
                  <a:pt x="24992" y="37484"/>
                </a:lnTo>
                <a:lnTo>
                  <a:pt x="19058" y="37484"/>
                </a:lnTo>
                <a:lnTo>
                  <a:pt x="19058" y="31548"/>
                </a:lnTo>
                <a:close/>
                <a:moveTo>
                  <a:pt x="31242" y="31548"/>
                </a:moveTo>
                <a:lnTo>
                  <a:pt x="31242" y="31550"/>
                </a:lnTo>
                <a:lnTo>
                  <a:pt x="31242" y="37484"/>
                </a:lnTo>
                <a:lnTo>
                  <a:pt x="25305" y="37484"/>
                </a:lnTo>
                <a:lnTo>
                  <a:pt x="25305" y="31548"/>
                </a:lnTo>
                <a:close/>
                <a:moveTo>
                  <a:pt x="162445" y="31548"/>
                </a:moveTo>
                <a:lnTo>
                  <a:pt x="162445" y="31550"/>
                </a:lnTo>
                <a:lnTo>
                  <a:pt x="162445" y="37484"/>
                </a:lnTo>
                <a:lnTo>
                  <a:pt x="156509" y="37484"/>
                </a:lnTo>
                <a:lnTo>
                  <a:pt x="156509" y="31548"/>
                </a:lnTo>
                <a:close/>
                <a:moveTo>
                  <a:pt x="168692" y="31548"/>
                </a:moveTo>
                <a:lnTo>
                  <a:pt x="168692" y="31550"/>
                </a:lnTo>
                <a:lnTo>
                  <a:pt x="168692" y="37484"/>
                </a:lnTo>
                <a:lnTo>
                  <a:pt x="162756" y="37484"/>
                </a:lnTo>
                <a:lnTo>
                  <a:pt x="162756" y="31548"/>
                </a:lnTo>
                <a:close/>
                <a:moveTo>
                  <a:pt x="174939" y="31548"/>
                </a:moveTo>
                <a:lnTo>
                  <a:pt x="174939" y="31550"/>
                </a:lnTo>
                <a:lnTo>
                  <a:pt x="174939" y="37484"/>
                </a:lnTo>
                <a:lnTo>
                  <a:pt x="169005" y="37484"/>
                </a:lnTo>
                <a:lnTo>
                  <a:pt x="169005" y="31548"/>
                </a:lnTo>
                <a:close/>
                <a:moveTo>
                  <a:pt x="181186" y="31548"/>
                </a:moveTo>
                <a:lnTo>
                  <a:pt x="181186" y="31550"/>
                </a:lnTo>
                <a:lnTo>
                  <a:pt x="181186" y="37484"/>
                </a:lnTo>
                <a:lnTo>
                  <a:pt x="175252" y="37484"/>
                </a:lnTo>
                <a:lnTo>
                  <a:pt x="175252" y="31548"/>
                </a:lnTo>
                <a:close/>
                <a:moveTo>
                  <a:pt x="187435" y="31548"/>
                </a:moveTo>
                <a:lnTo>
                  <a:pt x="187435" y="31550"/>
                </a:lnTo>
                <a:lnTo>
                  <a:pt x="187435" y="37484"/>
                </a:lnTo>
                <a:lnTo>
                  <a:pt x="181499" y="37484"/>
                </a:lnTo>
                <a:lnTo>
                  <a:pt x="181499" y="31548"/>
                </a:lnTo>
                <a:close/>
                <a:moveTo>
                  <a:pt x="37489" y="31552"/>
                </a:moveTo>
                <a:lnTo>
                  <a:pt x="37489" y="37486"/>
                </a:lnTo>
                <a:lnTo>
                  <a:pt x="31553" y="37486"/>
                </a:lnTo>
                <a:lnTo>
                  <a:pt x="31553" y="31552"/>
                </a:lnTo>
                <a:close/>
                <a:moveTo>
                  <a:pt x="43737" y="31552"/>
                </a:moveTo>
                <a:lnTo>
                  <a:pt x="43737" y="37486"/>
                </a:lnTo>
                <a:lnTo>
                  <a:pt x="37802" y="37486"/>
                </a:lnTo>
                <a:lnTo>
                  <a:pt x="37802" y="31552"/>
                </a:lnTo>
                <a:close/>
                <a:moveTo>
                  <a:pt x="49985" y="31552"/>
                </a:moveTo>
                <a:lnTo>
                  <a:pt x="49985" y="37486"/>
                </a:lnTo>
                <a:lnTo>
                  <a:pt x="44049" y="37486"/>
                </a:lnTo>
                <a:lnTo>
                  <a:pt x="44049" y="31552"/>
                </a:lnTo>
                <a:close/>
                <a:moveTo>
                  <a:pt x="56232" y="31552"/>
                </a:moveTo>
                <a:lnTo>
                  <a:pt x="56232" y="37486"/>
                </a:lnTo>
                <a:lnTo>
                  <a:pt x="50296" y="37486"/>
                </a:lnTo>
                <a:lnTo>
                  <a:pt x="50296" y="31552"/>
                </a:lnTo>
                <a:close/>
                <a:moveTo>
                  <a:pt x="62480" y="31552"/>
                </a:moveTo>
                <a:lnTo>
                  <a:pt x="62480" y="37486"/>
                </a:lnTo>
                <a:lnTo>
                  <a:pt x="56545" y="37486"/>
                </a:lnTo>
                <a:lnTo>
                  <a:pt x="56545" y="31552"/>
                </a:lnTo>
                <a:close/>
                <a:moveTo>
                  <a:pt x="68727" y="31552"/>
                </a:moveTo>
                <a:lnTo>
                  <a:pt x="68727" y="37486"/>
                </a:lnTo>
                <a:lnTo>
                  <a:pt x="62792" y="37486"/>
                </a:lnTo>
                <a:lnTo>
                  <a:pt x="62792" y="31552"/>
                </a:lnTo>
                <a:close/>
                <a:moveTo>
                  <a:pt x="74975" y="31552"/>
                </a:moveTo>
                <a:lnTo>
                  <a:pt x="74975" y="37486"/>
                </a:lnTo>
                <a:lnTo>
                  <a:pt x="69039" y="37486"/>
                </a:lnTo>
                <a:lnTo>
                  <a:pt x="69039" y="31552"/>
                </a:lnTo>
                <a:close/>
                <a:moveTo>
                  <a:pt x="81223" y="31552"/>
                </a:moveTo>
                <a:lnTo>
                  <a:pt x="81223" y="37486"/>
                </a:lnTo>
                <a:lnTo>
                  <a:pt x="75286" y="37486"/>
                </a:lnTo>
                <a:lnTo>
                  <a:pt x="75286" y="31552"/>
                </a:lnTo>
                <a:close/>
                <a:moveTo>
                  <a:pt x="87470" y="31552"/>
                </a:moveTo>
                <a:lnTo>
                  <a:pt x="87470" y="37486"/>
                </a:lnTo>
                <a:lnTo>
                  <a:pt x="81535" y="37486"/>
                </a:lnTo>
                <a:lnTo>
                  <a:pt x="81535" y="31552"/>
                </a:lnTo>
                <a:close/>
                <a:moveTo>
                  <a:pt x="93720" y="31552"/>
                </a:moveTo>
                <a:lnTo>
                  <a:pt x="93720" y="37486"/>
                </a:lnTo>
                <a:lnTo>
                  <a:pt x="87784" y="37486"/>
                </a:lnTo>
                <a:lnTo>
                  <a:pt x="87784" y="31552"/>
                </a:lnTo>
                <a:close/>
                <a:moveTo>
                  <a:pt x="99967" y="31552"/>
                </a:moveTo>
                <a:lnTo>
                  <a:pt x="99967" y="37486"/>
                </a:lnTo>
                <a:lnTo>
                  <a:pt x="94031" y="37486"/>
                </a:lnTo>
                <a:lnTo>
                  <a:pt x="94031" y="31552"/>
                </a:lnTo>
                <a:close/>
                <a:moveTo>
                  <a:pt x="106214" y="31552"/>
                </a:moveTo>
                <a:lnTo>
                  <a:pt x="106214" y="37486"/>
                </a:lnTo>
                <a:lnTo>
                  <a:pt x="100280" y="37486"/>
                </a:lnTo>
                <a:lnTo>
                  <a:pt x="100280" y="31552"/>
                </a:lnTo>
                <a:close/>
                <a:moveTo>
                  <a:pt x="112461" y="31552"/>
                </a:moveTo>
                <a:lnTo>
                  <a:pt x="112461" y="37486"/>
                </a:lnTo>
                <a:lnTo>
                  <a:pt x="106527" y="37486"/>
                </a:lnTo>
                <a:lnTo>
                  <a:pt x="106527" y="31552"/>
                </a:lnTo>
                <a:close/>
                <a:moveTo>
                  <a:pt x="118710" y="31552"/>
                </a:moveTo>
                <a:lnTo>
                  <a:pt x="118710" y="37486"/>
                </a:lnTo>
                <a:lnTo>
                  <a:pt x="112774" y="37486"/>
                </a:lnTo>
                <a:lnTo>
                  <a:pt x="112774" y="31552"/>
                </a:lnTo>
                <a:close/>
                <a:moveTo>
                  <a:pt x="124957" y="31552"/>
                </a:moveTo>
                <a:lnTo>
                  <a:pt x="124957" y="37486"/>
                </a:lnTo>
                <a:lnTo>
                  <a:pt x="119021" y="37486"/>
                </a:lnTo>
                <a:lnTo>
                  <a:pt x="119021" y="31552"/>
                </a:lnTo>
                <a:close/>
                <a:moveTo>
                  <a:pt x="131204" y="31552"/>
                </a:moveTo>
                <a:lnTo>
                  <a:pt x="131204" y="37486"/>
                </a:lnTo>
                <a:lnTo>
                  <a:pt x="125270" y="37486"/>
                </a:lnTo>
                <a:lnTo>
                  <a:pt x="125270" y="31552"/>
                </a:lnTo>
                <a:close/>
                <a:moveTo>
                  <a:pt x="137451" y="31552"/>
                </a:moveTo>
                <a:lnTo>
                  <a:pt x="137451" y="37486"/>
                </a:lnTo>
                <a:lnTo>
                  <a:pt x="131517" y="37486"/>
                </a:lnTo>
                <a:lnTo>
                  <a:pt x="131517" y="31552"/>
                </a:lnTo>
                <a:close/>
                <a:moveTo>
                  <a:pt x="143702" y="31552"/>
                </a:moveTo>
                <a:lnTo>
                  <a:pt x="143702" y="37486"/>
                </a:lnTo>
                <a:lnTo>
                  <a:pt x="137766" y="37486"/>
                </a:lnTo>
                <a:lnTo>
                  <a:pt x="137766" y="31552"/>
                </a:lnTo>
                <a:close/>
                <a:moveTo>
                  <a:pt x="149949" y="31552"/>
                </a:moveTo>
                <a:lnTo>
                  <a:pt x="149949" y="37486"/>
                </a:lnTo>
                <a:lnTo>
                  <a:pt x="144015" y="37486"/>
                </a:lnTo>
                <a:lnTo>
                  <a:pt x="144015" y="31552"/>
                </a:lnTo>
                <a:close/>
                <a:moveTo>
                  <a:pt x="156196" y="31552"/>
                </a:moveTo>
                <a:lnTo>
                  <a:pt x="156196" y="37486"/>
                </a:lnTo>
                <a:lnTo>
                  <a:pt x="150262" y="37486"/>
                </a:lnTo>
                <a:lnTo>
                  <a:pt x="150262" y="31552"/>
                </a:lnTo>
                <a:close/>
                <a:moveTo>
                  <a:pt x="193684" y="31552"/>
                </a:moveTo>
                <a:lnTo>
                  <a:pt x="193684" y="37486"/>
                </a:lnTo>
                <a:lnTo>
                  <a:pt x="187749" y="37486"/>
                </a:lnTo>
                <a:lnTo>
                  <a:pt x="187749" y="31552"/>
                </a:lnTo>
                <a:close/>
                <a:moveTo>
                  <a:pt x="199931" y="31552"/>
                </a:moveTo>
                <a:lnTo>
                  <a:pt x="199931" y="37486"/>
                </a:lnTo>
                <a:lnTo>
                  <a:pt x="193996" y="37486"/>
                </a:lnTo>
                <a:lnTo>
                  <a:pt x="193996" y="31552"/>
                </a:lnTo>
                <a:close/>
                <a:moveTo>
                  <a:pt x="206180" y="31552"/>
                </a:moveTo>
                <a:lnTo>
                  <a:pt x="206180" y="37486"/>
                </a:lnTo>
                <a:lnTo>
                  <a:pt x="200244" y="37486"/>
                </a:lnTo>
                <a:lnTo>
                  <a:pt x="200244" y="31552"/>
                </a:lnTo>
                <a:close/>
                <a:moveTo>
                  <a:pt x="212427" y="31552"/>
                </a:moveTo>
                <a:lnTo>
                  <a:pt x="212427" y="37486"/>
                </a:lnTo>
                <a:lnTo>
                  <a:pt x="206491" y="37486"/>
                </a:lnTo>
                <a:lnTo>
                  <a:pt x="206491" y="31552"/>
                </a:lnTo>
                <a:close/>
                <a:moveTo>
                  <a:pt x="218674" y="31552"/>
                </a:moveTo>
                <a:lnTo>
                  <a:pt x="218674" y="37486"/>
                </a:lnTo>
                <a:lnTo>
                  <a:pt x="212739" y="37486"/>
                </a:lnTo>
                <a:lnTo>
                  <a:pt x="212739" y="31552"/>
                </a:lnTo>
                <a:close/>
                <a:moveTo>
                  <a:pt x="224921" y="31552"/>
                </a:moveTo>
                <a:lnTo>
                  <a:pt x="224921" y="37486"/>
                </a:lnTo>
                <a:lnTo>
                  <a:pt x="218987" y="37486"/>
                </a:lnTo>
                <a:lnTo>
                  <a:pt x="218987" y="31552"/>
                </a:lnTo>
                <a:close/>
                <a:moveTo>
                  <a:pt x="231170" y="31552"/>
                </a:moveTo>
                <a:lnTo>
                  <a:pt x="231170" y="37486"/>
                </a:lnTo>
                <a:lnTo>
                  <a:pt x="225234" y="37486"/>
                </a:lnTo>
                <a:lnTo>
                  <a:pt x="225234" y="31552"/>
                </a:lnTo>
                <a:close/>
                <a:moveTo>
                  <a:pt x="237417" y="31552"/>
                </a:moveTo>
                <a:lnTo>
                  <a:pt x="237417" y="37486"/>
                </a:lnTo>
                <a:lnTo>
                  <a:pt x="231481" y="37486"/>
                </a:lnTo>
                <a:lnTo>
                  <a:pt x="231481" y="31552"/>
                </a:lnTo>
                <a:close/>
                <a:moveTo>
                  <a:pt x="243664" y="31552"/>
                </a:moveTo>
                <a:lnTo>
                  <a:pt x="243664" y="37486"/>
                </a:lnTo>
                <a:lnTo>
                  <a:pt x="237729" y="37486"/>
                </a:lnTo>
                <a:lnTo>
                  <a:pt x="237729" y="31552"/>
                </a:lnTo>
                <a:close/>
                <a:moveTo>
                  <a:pt x="249911" y="31552"/>
                </a:moveTo>
                <a:lnTo>
                  <a:pt x="249911" y="37486"/>
                </a:lnTo>
                <a:lnTo>
                  <a:pt x="243977" y="37486"/>
                </a:lnTo>
                <a:lnTo>
                  <a:pt x="243977" y="31552"/>
                </a:lnTo>
                <a:close/>
                <a:moveTo>
                  <a:pt x="256161" y="31552"/>
                </a:moveTo>
                <a:lnTo>
                  <a:pt x="256161" y="37486"/>
                </a:lnTo>
                <a:lnTo>
                  <a:pt x="250225" y="37486"/>
                </a:lnTo>
                <a:lnTo>
                  <a:pt x="250225" y="31552"/>
                </a:lnTo>
                <a:close/>
                <a:moveTo>
                  <a:pt x="262409" y="31552"/>
                </a:moveTo>
                <a:lnTo>
                  <a:pt x="262409" y="37486"/>
                </a:lnTo>
                <a:lnTo>
                  <a:pt x="256474" y="37486"/>
                </a:lnTo>
                <a:lnTo>
                  <a:pt x="256474" y="31552"/>
                </a:lnTo>
                <a:close/>
                <a:moveTo>
                  <a:pt x="268656" y="31552"/>
                </a:moveTo>
                <a:lnTo>
                  <a:pt x="268656" y="37486"/>
                </a:lnTo>
                <a:lnTo>
                  <a:pt x="262721" y="37486"/>
                </a:lnTo>
                <a:lnTo>
                  <a:pt x="262721" y="31552"/>
                </a:lnTo>
                <a:close/>
                <a:moveTo>
                  <a:pt x="274904" y="31552"/>
                </a:moveTo>
                <a:lnTo>
                  <a:pt x="274904" y="37486"/>
                </a:lnTo>
                <a:lnTo>
                  <a:pt x="268968" y="37486"/>
                </a:lnTo>
                <a:lnTo>
                  <a:pt x="268968" y="31552"/>
                </a:lnTo>
                <a:close/>
                <a:moveTo>
                  <a:pt x="6251" y="37799"/>
                </a:moveTo>
                <a:lnTo>
                  <a:pt x="6251" y="43735"/>
                </a:lnTo>
                <a:lnTo>
                  <a:pt x="315" y="43735"/>
                </a:lnTo>
                <a:lnTo>
                  <a:pt x="315" y="37799"/>
                </a:lnTo>
                <a:close/>
                <a:moveTo>
                  <a:pt x="12498" y="37799"/>
                </a:moveTo>
                <a:lnTo>
                  <a:pt x="12498" y="43735"/>
                </a:lnTo>
                <a:lnTo>
                  <a:pt x="6562" y="43735"/>
                </a:lnTo>
                <a:lnTo>
                  <a:pt x="6562" y="37799"/>
                </a:lnTo>
                <a:close/>
                <a:moveTo>
                  <a:pt x="18745" y="37799"/>
                </a:moveTo>
                <a:lnTo>
                  <a:pt x="18745" y="43735"/>
                </a:lnTo>
                <a:lnTo>
                  <a:pt x="12810" y="43735"/>
                </a:lnTo>
                <a:lnTo>
                  <a:pt x="12810" y="37799"/>
                </a:lnTo>
                <a:close/>
                <a:moveTo>
                  <a:pt x="24992" y="37799"/>
                </a:moveTo>
                <a:lnTo>
                  <a:pt x="24992" y="43735"/>
                </a:lnTo>
                <a:lnTo>
                  <a:pt x="19058" y="43735"/>
                </a:lnTo>
                <a:lnTo>
                  <a:pt x="19058" y="37799"/>
                </a:lnTo>
                <a:close/>
                <a:moveTo>
                  <a:pt x="31242" y="37799"/>
                </a:moveTo>
                <a:lnTo>
                  <a:pt x="31242" y="43735"/>
                </a:lnTo>
                <a:lnTo>
                  <a:pt x="25305" y="43735"/>
                </a:lnTo>
                <a:lnTo>
                  <a:pt x="25305" y="37799"/>
                </a:lnTo>
                <a:close/>
                <a:moveTo>
                  <a:pt x="37489" y="37799"/>
                </a:moveTo>
                <a:lnTo>
                  <a:pt x="37489" y="43735"/>
                </a:lnTo>
                <a:lnTo>
                  <a:pt x="31553" y="43735"/>
                </a:lnTo>
                <a:lnTo>
                  <a:pt x="31553" y="37799"/>
                </a:lnTo>
                <a:close/>
                <a:moveTo>
                  <a:pt x="43737" y="37799"/>
                </a:moveTo>
                <a:lnTo>
                  <a:pt x="43737" y="43735"/>
                </a:lnTo>
                <a:lnTo>
                  <a:pt x="37802" y="43735"/>
                </a:lnTo>
                <a:lnTo>
                  <a:pt x="37802" y="37799"/>
                </a:lnTo>
                <a:close/>
                <a:moveTo>
                  <a:pt x="49985" y="37799"/>
                </a:moveTo>
                <a:lnTo>
                  <a:pt x="49985" y="43735"/>
                </a:lnTo>
                <a:lnTo>
                  <a:pt x="44049" y="43735"/>
                </a:lnTo>
                <a:lnTo>
                  <a:pt x="44049" y="37799"/>
                </a:lnTo>
                <a:close/>
                <a:moveTo>
                  <a:pt x="56232" y="37799"/>
                </a:moveTo>
                <a:lnTo>
                  <a:pt x="56232" y="43735"/>
                </a:lnTo>
                <a:lnTo>
                  <a:pt x="50296" y="43735"/>
                </a:lnTo>
                <a:lnTo>
                  <a:pt x="50296" y="37799"/>
                </a:lnTo>
                <a:close/>
                <a:moveTo>
                  <a:pt x="62480" y="37799"/>
                </a:moveTo>
                <a:lnTo>
                  <a:pt x="62480" y="43735"/>
                </a:lnTo>
                <a:lnTo>
                  <a:pt x="56545" y="43735"/>
                </a:lnTo>
                <a:lnTo>
                  <a:pt x="56545" y="37799"/>
                </a:lnTo>
                <a:close/>
                <a:moveTo>
                  <a:pt x="68727" y="37799"/>
                </a:moveTo>
                <a:lnTo>
                  <a:pt x="68727" y="43735"/>
                </a:lnTo>
                <a:lnTo>
                  <a:pt x="62792" y="43735"/>
                </a:lnTo>
                <a:lnTo>
                  <a:pt x="62792" y="37799"/>
                </a:lnTo>
                <a:close/>
                <a:moveTo>
                  <a:pt x="74975" y="37799"/>
                </a:moveTo>
                <a:lnTo>
                  <a:pt x="74975" y="43735"/>
                </a:lnTo>
                <a:lnTo>
                  <a:pt x="69039" y="43735"/>
                </a:lnTo>
                <a:lnTo>
                  <a:pt x="69039" y="37799"/>
                </a:lnTo>
                <a:close/>
                <a:moveTo>
                  <a:pt x="81223" y="37799"/>
                </a:moveTo>
                <a:lnTo>
                  <a:pt x="81223" y="43735"/>
                </a:lnTo>
                <a:lnTo>
                  <a:pt x="75286" y="43735"/>
                </a:lnTo>
                <a:lnTo>
                  <a:pt x="75286" y="37799"/>
                </a:lnTo>
                <a:close/>
                <a:moveTo>
                  <a:pt x="87470" y="37799"/>
                </a:moveTo>
                <a:lnTo>
                  <a:pt x="87470" y="43735"/>
                </a:lnTo>
                <a:lnTo>
                  <a:pt x="81535" y="43735"/>
                </a:lnTo>
                <a:lnTo>
                  <a:pt x="81535" y="37799"/>
                </a:lnTo>
                <a:close/>
                <a:moveTo>
                  <a:pt x="93720" y="37799"/>
                </a:moveTo>
                <a:lnTo>
                  <a:pt x="93720" y="43735"/>
                </a:lnTo>
                <a:lnTo>
                  <a:pt x="87784" y="43735"/>
                </a:lnTo>
                <a:lnTo>
                  <a:pt x="87784" y="37799"/>
                </a:lnTo>
                <a:close/>
                <a:moveTo>
                  <a:pt x="99967" y="37799"/>
                </a:moveTo>
                <a:lnTo>
                  <a:pt x="99967" y="43735"/>
                </a:lnTo>
                <a:lnTo>
                  <a:pt x="94031" y="43735"/>
                </a:lnTo>
                <a:lnTo>
                  <a:pt x="94031" y="37799"/>
                </a:lnTo>
                <a:close/>
                <a:moveTo>
                  <a:pt x="106214" y="37799"/>
                </a:moveTo>
                <a:lnTo>
                  <a:pt x="106214" y="43735"/>
                </a:lnTo>
                <a:lnTo>
                  <a:pt x="100280" y="43735"/>
                </a:lnTo>
                <a:lnTo>
                  <a:pt x="100280" y="37799"/>
                </a:lnTo>
                <a:close/>
                <a:moveTo>
                  <a:pt x="112461" y="37799"/>
                </a:moveTo>
                <a:lnTo>
                  <a:pt x="112461" y="43735"/>
                </a:lnTo>
                <a:lnTo>
                  <a:pt x="106527" y="43735"/>
                </a:lnTo>
                <a:lnTo>
                  <a:pt x="106527" y="37799"/>
                </a:lnTo>
                <a:close/>
                <a:moveTo>
                  <a:pt x="118710" y="37799"/>
                </a:moveTo>
                <a:lnTo>
                  <a:pt x="118710" y="43735"/>
                </a:lnTo>
                <a:lnTo>
                  <a:pt x="112774" y="43735"/>
                </a:lnTo>
                <a:lnTo>
                  <a:pt x="112774" y="37799"/>
                </a:lnTo>
                <a:close/>
                <a:moveTo>
                  <a:pt x="124957" y="37799"/>
                </a:moveTo>
                <a:lnTo>
                  <a:pt x="124957" y="43735"/>
                </a:lnTo>
                <a:lnTo>
                  <a:pt x="119021" y="43735"/>
                </a:lnTo>
                <a:lnTo>
                  <a:pt x="119021" y="37799"/>
                </a:lnTo>
                <a:close/>
                <a:moveTo>
                  <a:pt x="131204" y="37799"/>
                </a:moveTo>
                <a:lnTo>
                  <a:pt x="131204" y="43735"/>
                </a:lnTo>
                <a:lnTo>
                  <a:pt x="125270" y="43735"/>
                </a:lnTo>
                <a:lnTo>
                  <a:pt x="125270" y="37799"/>
                </a:lnTo>
                <a:close/>
                <a:moveTo>
                  <a:pt x="137451" y="37799"/>
                </a:moveTo>
                <a:lnTo>
                  <a:pt x="137451" y="43735"/>
                </a:lnTo>
                <a:lnTo>
                  <a:pt x="131517" y="43735"/>
                </a:lnTo>
                <a:lnTo>
                  <a:pt x="131517" y="37799"/>
                </a:lnTo>
                <a:close/>
                <a:moveTo>
                  <a:pt x="143702" y="37799"/>
                </a:moveTo>
                <a:lnTo>
                  <a:pt x="143702" y="43735"/>
                </a:lnTo>
                <a:lnTo>
                  <a:pt x="137766" y="43735"/>
                </a:lnTo>
                <a:lnTo>
                  <a:pt x="137766" y="37799"/>
                </a:lnTo>
                <a:close/>
                <a:moveTo>
                  <a:pt x="149949" y="37799"/>
                </a:moveTo>
                <a:lnTo>
                  <a:pt x="149949" y="43735"/>
                </a:lnTo>
                <a:lnTo>
                  <a:pt x="144015" y="43735"/>
                </a:lnTo>
                <a:lnTo>
                  <a:pt x="144015" y="37799"/>
                </a:lnTo>
                <a:close/>
                <a:moveTo>
                  <a:pt x="156196" y="37799"/>
                </a:moveTo>
                <a:lnTo>
                  <a:pt x="156196" y="43735"/>
                </a:lnTo>
                <a:lnTo>
                  <a:pt x="150262" y="43735"/>
                </a:lnTo>
                <a:lnTo>
                  <a:pt x="150262" y="37799"/>
                </a:lnTo>
                <a:close/>
                <a:moveTo>
                  <a:pt x="162445" y="37799"/>
                </a:moveTo>
                <a:lnTo>
                  <a:pt x="162445" y="43735"/>
                </a:lnTo>
                <a:lnTo>
                  <a:pt x="156509" y="43735"/>
                </a:lnTo>
                <a:lnTo>
                  <a:pt x="156509" y="37799"/>
                </a:lnTo>
                <a:close/>
                <a:moveTo>
                  <a:pt x="168692" y="37799"/>
                </a:moveTo>
                <a:lnTo>
                  <a:pt x="168692" y="43735"/>
                </a:lnTo>
                <a:lnTo>
                  <a:pt x="162756" y="43735"/>
                </a:lnTo>
                <a:lnTo>
                  <a:pt x="162756" y="37799"/>
                </a:lnTo>
                <a:close/>
                <a:moveTo>
                  <a:pt x="174939" y="37799"/>
                </a:moveTo>
                <a:lnTo>
                  <a:pt x="174939" y="43735"/>
                </a:lnTo>
                <a:lnTo>
                  <a:pt x="169005" y="43735"/>
                </a:lnTo>
                <a:lnTo>
                  <a:pt x="169005" y="37799"/>
                </a:lnTo>
                <a:close/>
                <a:moveTo>
                  <a:pt x="181186" y="37799"/>
                </a:moveTo>
                <a:lnTo>
                  <a:pt x="181186" y="43735"/>
                </a:lnTo>
                <a:lnTo>
                  <a:pt x="175252" y="43735"/>
                </a:lnTo>
                <a:lnTo>
                  <a:pt x="175252" y="37799"/>
                </a:lnTo>
                <a:close/>
                <a:moveTo>
                  <a:pt x="187435" y="37799"/>
                </a:moveTo>
                <a:lnTo>
                  <a:pt x="187435" y="43735"/>
                </a:lnTo>
                <a:lnTo>
                  <a:pt x="181499" y="43735"/>
                </a:lnTo>
                <a:lnTo>
                  <a:pt x="181499" y="37799"/>
                </a:lnTo>
                <a:close/>
                <a:moveTo>
                  <a:pt x="193684" y="37799"/>
                </a:moveTo>
                <a:lnTo>
                  <a:pt x="193684" y="43735"/>
                </a:lnTo>
                <a:lnTo>
                  <a:pt x="187749" y="43735"/>
                </a:lnTo>
                <a:lnTo>
                  <a:pt x="187749" y="37799"/>
                </a:lnTo>
                <a:close/>
                <a:moveTo>
                  <a:pt x="199931" y="37799"/>
                </a:moveTo>
                <a:lnTo>
                  <a:pt x="199931" y="43735"/>
                </a:lnTo>
                <a:lnTo>
                  <a:pt x="193996" y="43735"/>
                </a:lnTo>
                <a:lnTo>
                  <a:pt x="193996" y="37799"/>
                </a:lnTo>
                <a:close/>
                <a:moveTo>
                  <a:pt x="206180" y="37799"/>
                </a:moveTo>
                <a:lnTo>
                  <a:pt x="206180" y="43735"/>
                </a:lnTo>
                <a:lnTo>
                  <a:pt x="200244" y="43735"/>
                </a:lnTo>
                <a:lnTo>
                  <a:pt x="200244" y="37799"/>
                </a:lnTo>
                <a:close/>
                <a:moveTo>
                  <a:pt x="212427" y="37799"/>
                </a:moveTo>
                <a:lnTo>
                  <a:pt x="212427" y="43735"/>
                </a:lnTo>
                <a:lnTo>
                  <a:pt x="206491" y="43735"/>
                </a:lnTo>
                <a:lnTo>
                  <a:pt x="206491" y="37799"/>
                </a:lnTo>
                <a:close/>
                <a:moveTo>
                  <a:pt x="218674" y="37799"/>
                </a:moveTo>
                <a:lnTo>
                  <a:pt x="218674" y="43735"/>
                </a:lnTo>
                <a:lnTo>
                  <a:pt x="212739" y="43735"/>
                </a:lnTo>
                <a:lnTo>
                  <a:pt x="212739" y="37799"/>
                </a:lnTo>
                <a:close/>
                <a:moveTo>
                  <a:pt x="224921" y="37799"/>
                </a:moveTo>
                <a:lnTo>
                  <a:pt x="224921" y="43735"/>
                </a:lnTo>
                <a:lnTo>
                  <a:pt x="218987" y="43735"/>
                </a:lnTo>
                <a:lnTo>
                  <a:pt x="218987" y="37799"/>
                </a:lnTo>
                <a:close/>
                <a:moveTo>
                  <a:pt x="231170" y="37799"/>
                </a:moveTo>
                <a:lnTo>
                  <a:pt x="231170" y="43735"/>
                </a:lnTo>
                <a:lnTo>
                  <a:pt x="225234" y="43735"/>
                </a:lnTo>
                <a:lnTo>
                  <a:pt x="225234" y="37799"/>
                </a:lnTo>
                <a:close/>
                <a:moveTo>
                  <a:pt x="237417" y="37799"/>
                </a:moveTo>
                <a:lnTo>
                  <a:pt x="237417" y="43735"/>
                </a:lnTo>
                <a:lnTo>
                  <a:pt x="231481" y="43735"/>
                </a:lnTo>
                <a:lnTo>
                  <a:pt x="231481" y="37799"/>
                </a:lnTo>
                <a:close/>
                <a:moveTo>
                  <a:pt x="243664" y="37799"/>
                </a:moveTo>
                <a:lnTo>
                  <a:pt x="243664" y="43735"/>
                </a:lnTo>
                <a:lnTo>
                  <a:pt x="237729" y="43735"/>
                </a:lnTo>
                <a:lnTo>
                  <a:pt x="237729" y="37799"/>
                </a:lnTo>
                <a:close/>
                <a:moveTo>
                  <a:pt x="249911" y="37799"/>
                </a:moveTo>
                <a:lnTo>
                  <a:pt x="249911" y="43735"/>
                </a:lnTo>
                <a:lnTo>
                  <a:pt x="243977" y="43735"/>
                </a:lnTo>
                <a:lnTo>
                  <a:pt x="243977" y="37799"/>
                </a:lnTo>
                <a:close/>
                <a:moveTo>
                  <a:pt x="256161" y="37799"/>
                </a:moveTo>
                <a:lnTo>
                  <a:pt x="256161" y="43735"/>
                </a:lnTo>
                <a:lnTo>
                  <a:pt x="250225" y="43735"/>
                </a:lnTo>
                <a:lnTo>
                  <a:pt x="250225" y="37799"/>
                </a:lnTo>
                <a:close/>
                <a:moveTo>
                  <a:pt x="262409" y="37799"/>
                </a:moveTo>
                <a:lnTo>
                  <a:pt x="262409" y="43735"/>
                </a:lnTo>
                <a:lnTo>
                  <a:pt x="256474" y="43735"/>
                </a:lnTo>
                <a:lnTo>
                  <a:pt x="256474" y="37799"/>
                </a:lnTo>
                <a:close/>
                <a:moveTo>
                  <a:pt x="268656" y="37799"/>
                </a:moveTo>
                <a:lnTo>
                  <a:pt x="268656" y="43735"/>
                </a:lnTo>
                <a:lnTo>
                  <a:pt x="262721" y="43735"/>
                </a:lnTo>
                <a:lnTo>
                  <a:pt x="262721" y="37799"/>
                </a:lnTo>
                <a:close/>
                <a:moveTo>
                  <a:pt x="274904" y="37799"/>
                </a:moveTo>
                <a:lnTo>
                  <a:pt x="274904" y="43735"/>
                </a:lnTo>
                <a:lnTo>
                  <a:pt x="268968" y="43735"/>
                </a:lnTo>
                <a:lnTo>
                  <a:pt x="268968" y="37799"/>
                </a:lnTo>
                <a:close/>
                <a:moveTo>
                  <a:pt x="6251" y="44046"/>
                </a:moveTo>
                <a:lnTo>
                  <a:pt x="6251" y="49982"/>
                </a:lnTo>
                <a:lnTo>
                  <a:pt x="315" y="49982"/>
                </a:lnTo>
                <a:lnTo>
                  <a:pt x="315" y="44046"/>
                </a:lnTo>
                <a:close/>
                <a:moveTo>
                  <a:pt x="12498" y="44046"/>
                </a:moveTo>
                <a:lnTo>
                  <a:pt x="12498" y="49982"/>
                </a:lnTo>
                <a:lnTo>
                  <a:pt x="6562" y="49982"/>
                </a:lnTo>
                <a:lnTo>
                  <a:pt x="6562" y="44046"/>
                </a:lnTo>
                <a:close/>
                <a:moveTo>
                  <a:pt x="18745" y="44046"/>
                </a:moveTo>
                <a:lnTo>
                  <a:pt x="18745" y="49982"/>
                </a:lnTo>
                <a:lnTo>
                  <a:pt x="12810" y="49982"/>
                </a:lnTo>
                <a:lnTo>
                  <a:pt x="12810" y="44046"/>
                </a:lnTo>
                <a:close/>
                <a:moveTo>
                  <a:pt x="24992" y="44046"/>
                </a:moveTo>
                <a:lnTo>
                  <a:pt x="24992" y="49982"/>
                </a:lnTo>
                <a:lnTo>
                  <a:pt x="19058" y="49982"/>
                </a:lnTo>
                <a:lnTo>
                  <a:pt x="19058" y="44046"/>
                </a:lnTo>
                <a:close/>
                <a:moveTo>
                  <a:pt x="31242" y="44046"/>
                </a:moveTo>
                <a:lnTo>
                  <a:pt x="31242" y="49982"/>
                </a:lnTo>
                <a:lnTo>
                  <a:pt x="25305" y="49982"/>
                </a:lnTo>
                <a:lnTo>
                  <a:pt x="25305" y="44046"/>
                </a:lnTo>
                <a:close/>
                <a:moveTo>
                  <a:pt x="37489" y="44046"/>
                </a:moveTo>
                <a:lnTo>
                  <a:pt x="37489" y="49982"/>
                </a:lnTo>
                <a:lnTo>
                  <a:pt x="31553" y="49982"/>
                </a:lnTo>
                <a:lnTo>
                  <a:pt x="31553" y="44046"/>
                </a:lnTo>
                <a:close/>
                <a:moveTo>
                  <a:pt x="43737" y="44046"/>
                </a:moveTo>
                <a:lnTo>
                  <a:pt x="43737" y="49982"/>
                </a:lnTo>
                <a:lnTo>
                  <a:pt x="37802" y="49982"/>
                </a:lnTo>
                <a:lnTo>
                  <a:pt x="37802" y="44046"/>
                </a:lnTo>
                <a:close/>
                <a:moveTo>
                  <a:pt x="49985" y="44046"/>
                </a:moveTo>
                <a:lnTo>
                  <a:pt x="49985" y="49982"/>
                </a:lnTo>
                <a:lnTo>
                  <a:pt x="44049" y="49982"/>
                </a:lnTo>
                <a:lnTo>
                  <a:pt x="44049" y="44046"/>
                </a:lnTo>
                <a:close/>
                <a:moveTo>
                  <a:pt x="56232" y="44046"/>
                </a:moveTo>
                <a:lnTo>
                  <a:pt x="56232" y="49982"/>
                </a:lnTo>
                <a:lnTo>
                  <a:pt x="50296" y="49982"/>
                </a:lnTo>
                <a:lnTo>
                  <a:pt x="50296" y="44046"/>
                </a:lnTo>
                <a:close/>
                <a:moveTo>
                  <a:pt x="62480" y="44046"/>
                </a:moveTo>
                <a:lnTo>
                  <a:pt x="62480" y="49982"/>
                </a:lnTo>
                <a:lnTo>
                  <a:pt x="56545" y="49982"/>
                </a:lnTo>
                <a:lnTo>
                  <a:pt x="56545" y="44046"/>
                </a:lnTo>
                <a:close/>
                <a:moveTo>
                  <a:pt x="68727" y="44046"/>
                </a:moveTo>
                <a:lnTo>
                  <a:pt x="68727" y="49982"/>
                </a:lnTo>
                <a:lnTo>
                  <a:pt x="62792" y="49982"/>
                </a:lnTo>
                <a:lnTo>
                  <a:pt x="62792" y="44046"/>
                </a:lnTo>
                <a:close/>
                <a:moveTo>
                  <a:pt x="74975" y="44046"/>
                </a:moveTo>
                <a:lnTo>
                  <a:pt x="74975" y="49982"/>
                </a:lnTo>
                <a:lnTo>
                  <a:pt x="69039" y="49982"/>
                </a:lnTo>
                <a:lnTo>
                  <a:pt x="69039" y="44046"/>
                </a:lnTo>
                <a:close/>
                <a:moveTo>
                  <a:pt x="81223" y="44046"/>
                </a:moveTo>
                <a:lnTo>
                  <a:pt x="81223" y="49982"/>
                </a:lnTo>
                <a:lnTo>
                  <a:pt x="75286" y="49982"/>
                </a:lnTo>
                <a:lnTo>
                  <a:pt x="75286" y="44046"/>
                </a:lnTo>
                <a:close/>
                <a:moveTo>
                  <a:pt x="87470" y="44046"/>
                </a:moveTo>
                <a:lnTo>
                  <a:pt x="87470" y="49982"/>
                </a:lnTo>
                <a:lnTo>
                  <a:pt x="81535" y="49982"/>
                </a:lnTo>
                <a:lnTo>
                  <a:pt x="81535" y="44046"/>
                </a:lnTo>
                <a:close/>
                <a:moveTo>
                  <a:pt x="93720" y="44046"/>
                </a:moveTo>
                <a:lnTo>
                  <a:pt x="93720" y="49982"/>
                </a:lnTo>
                <a:lnTo>
                  <a:pt x="87784" y="49982"/>
                </a:lnTo>
                <a:lnTo>
                  <a:pt x="87784" y="44046"/>
                </a:lnTo>
                <a:close/>
                <a:moveTo>
                  <a:pt x="99967" y="44046"/>
                </a:moveTo>
                <a:lnTo>
                  <a:pt x="99967" y="49982"/>
                </a:lnTo>
                <a:lnTo>
                  <a:pt x="94031" y="49982"/>
                </a:lnTo>
                <a:lnTo>
                  <a:pt x="94031" y="44046"/>
                </a:lnTo>
                <a:close/>
                <a:moveTo>
                  <a:pt x="106214" y="44046"/>
                </a:moveTo>
                <a:lnTo>
                  <a:pt x="106214" y="49982"/>
                </a:lnTo>
                <a:lnTo>
                  <a:pt x="100278" y="49982"/>
                </a:lnTo>
                <a:lnTo>
                  <a:pt x="100278" y="44046"/>
                </a:lnTo>
                <a:close/>
                <a:moveTo>
                  <a:pt x="112461" y="44046"/>
                </a:moveTo>
                <a:lnTo>
                  <a:pt x="112461" y="49982"/>
                </a:lnTo>
                <a:lnTo>
                  <a:pt x="106527" y="49982"/>
                </a:lnTo>
                <a:lnTo>
                  <a:pt x="106527" y="44046"/>
                </a:lnTo>
                <a:close/>
                <a:moveTo>
                  <a:pt x="118710" y="44046"/>
                </a:moveTo>
                <a:lnTo>
                  <a:pt x="118710" y="49982"/>
                </a:lnTo>
                <a:lnTo>
                  <a:pt x="112774" y="49982"/>
                </a:lnTo>
                <a:lnTo>
                  <a:pt x="112774" y="44046"/>
                </a:lnTo>
                <a:close/>
                <a:moveTo>
                  <a:pt x="124957" y="44046"/>
                </a:moveTo>
                <a:lnTo>
                  <a:pt x="124957" y="49982"/>
                </a:lnTo>
                <a:lnTo>
                  <a:pt x="119021" y="49982"/>
                </a:lnTo>
                <a:lnTo>
                  <a:pt x="119021" y="44046"/>
                </a:lnTo>
                <a:close/>
                <a:moveTo>
                  <a:pt x="131204" y="44046"/>
                </a:moveTo>
                <a:lnTo>
                  <a:pt x="131204" y="49982"/>
                </a:lnTo>
                <a:lnTo>
                  <a:pt x="125270" y="49982"/>
                </a:lnTo>
                <a:lnTo>
                  <a:pt x="125270" y="44046"/>
                </a:lnTo>
                <a:close/>
                <a:moveTo>
                  <a:pt x="137451" y="44046"/>
                </a:moveTo>
                <a:lnTo>
                  <a:pt x="137451" y="49982"/>
                </a:lnTo>
                <a:lnTo>
                  <a:pt x="131517" y="49982"/>
                </a:lnTo>
                <a:lnTo>
                  <a:pt x="131517" y="44046"/>
                </a:lnTo>
                <a:close/>
                <a:moveTo>
                  <a:pt x="143702" y="44046"/>
                </a:moveTo>
                <a:lnTo>
                  <a:pt x="143702" y="49982"/>
                </a:lnTo>
                <a:lnTo>
                  <a:pt x="137766" y="49982"/>
                </a:lnTo>
                <a:lnTo>
                  <a:pt x="137766" y="44046"/>
                </a:lnTo>
                <a:close/>
                <a:moveTo>
                  <a:pt x="149949" y="44046"/>
                </a:moveTo>
                <a:lnTo>
                  <a:pt x="149949" y="49982"/>
                </a:lnTo>
                <a:lnTo>
                  <a:pt x="144015" y="49982"/>
                </a:lnTo>
                <a:lnTo>
                  <a:pt x="144015" y="44046"/>
                </a:lnTo>
                <a:close/>
                <a:moveTo>
                  <a:pt x="156196" y="44046"/>
                </a:moveTo>
                <a:lnTo>
                  <a:pt x="156196" y="49982"/>
                </a:lnTo>
                <a:lnTo>
                  <a:pt x="150262" y="49982"/>
                </a:lnTo>
                <a:lnTo>
                  <a:pt x="150262" y="44046"/>
                </a:lnTo>
                <a:close/>
                <a:moveTo>
                  <a:pt x="162445" y="44046"/>
                </a:moveTo>
                <a:lnTo>
                  <a:pt x="162445" y="49982"/>
                </a:lnTo>
                <a:lnTo>
                  <a:pt x="156509" y="49982"/>
                </a:lnTo>
                <a:lnTo>
                  <a:pt x="156509" y="44046"/>
                </a:lnTo>
                <a:close/>
                <a:moveTo>
                  <a:pt x="168692" y="44046"/>
                </a:moveTo>
                <a:lnTo>
                  <a:pt x="168692" y="49982"/>
                </a:lnTo>
                <a:lnTo>
                  <a:pt x="162756" y="49982"/>
                </a:lnTo>
                <a:lnTo>
                  <a:pt x="162756" y="44046"/>
                </a:lnTo>
                <a:close/>
                <a:moveTo>
                  <a:pt x="174939" y="44046"/>
                </a:moveTo>
                <a:lnTo>
                  <a:pt x="174939" y="49982"/>
                </a:lnTo>
                <a:lnTo>
                  <a:pt x="169005" y="49982"/>
                </a:lnTo>
                <a:lnTo>
                  <a:pt x="169005" y="44046"/>
                </a:lnTo>
                <a:close/>
                <a:moveTo>
                  <a:pt x="181186" y="44046"/>
                </a:moveTo>
                <a:lnTo>
                  <a:pt x="181186" y="49982"/>
                </a:lnTo>
                <a:lnTo>
                  <a:pt x="175252" y="49982"/>
                </a:lnTo>
                <a:lnTo>
                  <a:pt x="175252" y="44046"/>
                </a:lnTo>
                <a:close/>
                <a:moveTo>
                  <a:pt x="187435" y="44046"/>
                </a:moveTo>
                <a:lnTo>
                  <a:pt x="187435" y="49982"/>
                </a:lnTo>
                <a:lnTo>
                  <a:pt x="181499" y="49982"/>
                </a:lnTo>
                <a:lnTo>
                  <a:pt x="181499" y="44046"/>
                </a:lnTo>
                <a:close/>
                <a:moveTo>
                  <a:pt x="193684" y="44046"/>
                </a:moveTo>
                <a:lnTo>
                  <a:pt x="193684" y="49982"/>
                </a:lnTo>
                <a:lnTo>
                  <a:pt x="187749" y="49982"/>
                </a:lnTo>
                <a:lnTo>
                  <a:pt x="187749" y="44046"/>
                </a:lnTo>
                <a:close/>
                <a:moveTo>
                  <a:pt x="199931" y="44046"/>
                </a:moveTo>
                <a:lnTo>
                  <a:pt x="199931" y="49982"/>
                </a:lnTo>
                <a:lnTo>
                  <a:pt x="193996" y="49982"/>
                </a:lnTo>
                <a:lnTo>
                  <a:pt x="193996" y="44046"/>
                </a:lnTo>
                <a:close/>
                <a:moveTo>
                  <a:pt x="206180" y="44046"/>
                </a:moveTo>
                <a:lnTo>
                  <a:pt x="206180" y="49982"/>
                </a:lnTo>
                <a:lnTo>
                  <a:pt x="200244" y="49982"/>
                </a:lnTo>
                <a:lnTo>
                  <a:pt x="200244" y="44046"/>
                </a:lnTo>
                <a:close/>
                <a:moveTo>
                  <a:pt x="212427" y="44046"/>
                </a:moveTo>
                <a:lnTo>
                  <a:pt x="212427" y="49982"/>
                </a:lnTo>
                <a:lnTo>
                  <a:pt x="206491" y="49982"/>
                </a:lnTo>
                <a:lnTo>
                  <a:pt x="206491" y="44046"/>
                </a:lnTo>
                <a:close/>
                <a:moveTo>
                  <a:pt x="218674" y="44046"/>
                </a:moveTo>
                <a:lnTo>
                  <a:pt x="218674" y="49982"/>
                </a:lnTo>
                <a:lnTo>
                  <a:pt x="212739" y="49982"/>
                </a:lnTo>
                <a:lnTo>
                  <a:pt x="212739" y="44046"/>
                </a:lnTo>
                <a:close/>
                <a:moveTo>
                  <a:pt x="224921" y="44046"/>
                </a:moveTo>
                <a:lnTo>
                  <a:pt x="224921" y="49982"/>
                </a:lnTo>
                <a:lnTo>
                  <a:pt x="218987" y="49982"/>
                </a:lnTo>
                <a:lnTo>
                  <a:pt x="218987" y="44046"/>
                </a:lnTo>
                <a:close/>
                <a:moveTo>
                  <a:pt x="231170" y="44046"/>
                </a:moveTo>
                <a:lnTo>
                  <a:pt x="231170" y="49982"/>
                </a:lnTo>
                <a:lnTo>
                  <a:pt x="225234" y="49982"/>
                </a:lnTo>
                <a:lnTo>
                  <a:pt x="225234" y="44046"/>
                </a:lnTo>
                <a:close/>
                <a:moveTo>
                  <a:pt x="237417" y="44046"/>
                </a:moveTo>
                <a:lnTo>
                  <a:pt x="237417" y="49982"/>
                </a:lnTo>
                <a:lnTo>
                  <a:pt x="231481" y="49982"/>
                </a:lnTo>
                <a:lnTo>
                  <a:pt x="231481" y="44046"/>
                </a:lnTo>
                <a:close/>
                <a:moveTo>
                  <a:pt x="243664" y="44046"/>
                </a:moveTo>
                <a:lnTo>
                  <a:pt x="243664" y="49982"/>
                </a:lnTo>
                <a:lnTo>
                  <a:pt x="237729" y="49982"/>
                </a:lnTo>
                <a:lnTo>
                  <a:pt x="237729" y="44046"/>
                </a:lnTo>
                <a:close/>
                <a:moveTo>
                  <a:pt x="249911" y="44046"/>
                </a:moveTo>
                <a:lnTo>
                  <a:pt x="249911" y="49982"/>
                </a:lnTo>
                <a:lnTo>
                  <a:pt x="243977" y="49982"/>
                </a:lnTo>
                <a:lnTo>
                  <a:pt x="243977" y="44046"/>
                </a:lnTo>
                <a:close/>
                <a:moveTo>
                  <a:pt x="256161" y="44046"/>
                </a:moveTo>
                <a:lnTo>
                  <a:pt x="256161" y="49982"/>
                </a:lnTo>
                <a:lnTo>
                  <a:pt x="250225" y="49982"/>
                </a:lnTo>
                <a:lnTo>
                  <a:pt x="250225" y="44046"/>
                </a:lnTo>
                <a:close/>
                <a:moveTo>
                  <a:pt x="262409" y="44046"/>
                </a:moveTo>
                <a:lnTo>
                  <a:pt x="262409" y="49982"/>
                </a:lnTo>
                <a:lnTo>
                  <a:pt x="256474" y="49982"/>
                </a:lnTo>
                <a:lnTo>
                  <a:pt x="256474" y="44046"/>
                </a:lnTo>
                <a:close/>
                <a:moveTo>
                  <a:pt x="268656" y="44046"/>
                </a:moveTo>
                <a:lnTo>
                  <a:pt x="268656" y="49982"/>
                </a:lnTo>
                <a:lnTo>
                  <a:pt x="262721" y="49982"/>
                </a:lnTo>
                <a:lnTo>
                  <a:pt x="262721" y="44046"/>
                </a:lnTo>
                <a:close/>
                <a:moveTo>
                  <a:pt x="274904" y="44046"/>
                </a:moveTo>
                <a:lnTo>
                  <a:pt x="274904" y="49982"/>
                </a:lnTo>
                <a:lnTo>
                  <a:pt x="268968" y="49982"/>
                </a:lnTo>
                <a:lnTo>
                  <a:pt x="268968" y="44046"/>
                </a:lnTo>
                <a:close/>
                <a:moveTo>
                  <a:pt x="6251" y="50295"/>
                </a:moveTo>
                <a:lnTo>
                  <a:pt x="6251" y="56229"/>
                </a:lnTo>
                <a:lnTo>
                  <a:pt x="315" y="56229"/>
                </a:lnTo>
                <a:lnTo>
                  <a:pt x="315" y="50295"/>
                </a:lnTo>
                <a:close/>
                <a:moveTo>
                  <a:pt x="12498" y="50295"/>
                </a:moveTo>
                <a:lnTo>
                  <a:pt x="12498" y="56229"/>
                </a:lnTo>
                <a:lnTo>
                  <a:pt x="6562" y="56229"/>
                </a:lnTo>
                <a:lnTo>
                  <a:pt x="6562" y="50295"/>
                </a:lnTo>
                <a:close/>
                <a:moveTo>
                  <a:pt x="18745" y="50295"/>
                </a:moveTo>
                <a:lnTo>
                  <a:pt x="18745" y="56229"/>
                </a:lnTo>
                <a:lnTo>
                  <a:pt x="12810" y="56229"/>
                </a:lnTo>
                <a:lnTo>
                  <a:pt x="12810" y="50295"/>
                </a:lnTo>
                <a:close/>
                <a:moveTo>
                  <a:pt x="24992" y="50295"/>
                </a:moveTo>
                <a:lnTo>
                  <a:pt x="24992" y="56229"/>
                </a:lnTo>
                <a:lnTo>
                  <a:pt x="19058" y="56229"/>
                </a:lnTo>
                <a:lnTo>
                  <a:pt x="19058" y="50295"/>
                </a:lnTo>
                <a:close/>
                <a:moveTo>
                  <a:pt x="31242" y="50295"/>
                </a:moveTo>
                <a:lnTo>
                  <a:pt x="31242" y="56229"/>
                </a:lnTo>
                <a:lnTo>
                  <a:pt x="25305" y="56229"/>
                </a:lnTo>
                <a:lnTo>
                  <a:pt x="25305" y="50295"/>
                </a:lnTo>
                <a:close/>
                <a:moveTo>
                  <a:pt x="37489" y="50295"/>
                </a:moveTo>
                <a:lnTo>
                  <a:pt x="37489" y="56229"/>
                </a:lnTo>
                <a:lnTo>
                  <a:pt x="31553" y="56229"/>
                </a:lnTo>
                <a:lnTo>
                  <a:pt x="31553" y="50295"/>
                </a:lnTo>
                <a:close/>
                <a:moveTo>
                  <a:pt x="43737" y="50295"/>
                </a:moveTo>
                <a:lnTo>
                  <a:pt x="43737" y="56229"/>
                </a:lnTo>
                <a:lnTo>
                  <a:pt x="37802" y="56229"/>
                </a:lnTo>
                <a:lnTo>
                  <a:pt x="37802" y="50295"/>
                </a:lnTo>
                <a:close/>
                <a:moveTo>
                  <a:pt x="49985" y="50295"/>
                </a:moveTo>
                <a:lnTo>
                  <a:pt x="49985" y="56229"/>
                </a:lnTo>
                <a:lnTo>
                  <a:pt x="44049" y="56229"/>
                </a:lnTo>
                <a:lnTo>
                  <a:pt x="44049" y="50295"/>
                </a:lnTo>
                <a:close/>
                <a:moveTo>
                  <a:pt x="56232" y="50295"/>
                </a:moveTo>
                <a:lnTo>
                  <a:pt x="56232" y="56229"/>
                </a:lnTo>
                <a:lnTo>
                  <a:pt x="50296" y="56229"/>
                </a:lnTo>
                <a:lnTo>
                  <a:pt x="50296" y="50295"/>
                </a:lnTo>
                <a:close/>
                <a:moveTo>
                  <a:pt x="62480" y="50295"/>
                </a:moveTo>
                <a:lnTo>
                  <a:pt x="62480" y="56229"/>
                </a:lnTo>
                <a:lnTo>
                  <a:pt x="56545" y="56229"/>
                </a:lnTo>
                <a:lnTo>
                  <a:pt x="56545" y="50295"/>
                </a:lnTo>
                <a:close/>
                <a:moveTo>
                  <a:pt x="68727" y="50295"/>
                </a:moveTo>
                <a:lnTo>
                  <a:pt x="68727" y="56229"/>
                </a:lnTo>
                <a:lnTo>
                  <a:pt x="62792" y="56229"/>
                </a:lnTo>
                <a:lnTo>
                  <a:pt x="62792" y="50295"/>
                </a:lnTo>
                <a:close/>
                <a:moveTo>
                  <a:pt x="74975" y="50295"/>
                </a:moveTo>
                <a:lnTo>
                  <a:pt x="74975" y="56229"/>
                </a:lnTo>
                <a:lnTo>
                  <a:pt x="69039" y="56229"/>
                </a:lnTo>
                <a:lnTo>
                  <a:pt x="69039" y="50295"/>
                </a:lnTo>
                <a:close/>
                <a:moveTo>
                  <a:pt x="81223" y="50295"/>
                </a:moveTo>
                <a:lnTo>
                  <a:pt x="81223" y="56229"/>
                </a:lnTo>
                <a:lnTo>
                  <a:pt x="75286" y="56229"/>
                </a:lnTo>
                <a:lnTo>
                  <a:pt x="75286" y="50295"/>
                </a:lnTo>
                <a:close/>
                <a:moveTo>
                  <a:pt x="87470" y="50295"/>
                </a:moveTo>
                <a:lnTo>
                  <a:pt x="87470" y="56229"/>
                </a:lnTo>
                <a:lnTo>
                  <a:pt x="81535" y="56229"/>
                </a:lnTo>
                <a:lnTo>
                  <a:pt x="81535" y="50295"/>
                </a:lnTo>
                <a:close/>
                <a:moveTo>
                  <a:pt x="93720" y="50295"/>
                </a:moveTo>
                <a:lnTo>
                  <a:pt x="93720" y="56229"/>
                </a:lnTo>
                <a:lnTo>
                  <a:pt x="87784" y="56229"/>
                </a:lnTo>
                <a:lnTo>
                  <a:pt x="87784" y="50295"/>
                </a:lnTo>
                <a:close/>
                <a:moveTo>
                  <a:pt x="99967" y="50295"/>
                </a:moveTo>
                <a:lnTo>
                  <a:pt x="99967" y="56229"/>
                </a:lnTo>
                <a:lnTo>
                  <a:pt x="94031" y="56229"/>
                </a:lnTo>
                <a:lnTo>
                  <a:pt x="94031" y="50295"/>
                </a:lnTo>
                <a:close/>
                <a:moveTo>
                  <a:pt x="106214" y="50295"/>
                </a:moveTo>
                <a:lnTo>
                  <a:pt x="106214" y="56229"/>
                </a:lnTo>
                <a:lnTo>
                  <a:pt x="100278" y="56229"/>
                </a:lnTo>
                <a:lnTo>
                  <a:pt x="100278" y="50295"/>
                </a:lnTo>
                <a:close/>
                <a:moveTo>
                  <a:pt x="112461" y="50295"/>
                </a:moveTo>
                <a:lnTo>
                  <a:pt x="112461" y="56229"/>
                </a:lnTo>
                <a:lnTo>
                  <a:pt x="106527" y="56229"/>
                </a:lnTo>
                <a:lnTo>
                  <a:pt x="106527" y="50295"/>
                </a:lnTo>
                <a:close/>
                <a:moveTo>
                  <a:pt x="118710" y="50295"/>
                </a:moveTo>
                <a:lnTo>
                  <a:pt x="118710" y="56229"/>
                </a:lnTo>
                <a:lnTo>
                  <a:pt x="112774" y="56229"/>
                </a:lnTo>
                <a:lnTo>
                  <a:pt x="112774" y="50295"/>
                </a:lnTo>
                <a:close/>
                <a:moveTo>
                  <a:pt x="124957" y="50295"/>
                </a:moveTo>
                <a:lnTo>
                  <a:pt x="124957" y="56229"/>
                </a:lnTo>
                <a:lnTo>
                  <a:pt x="119021" y="56229"/>
                </a:lnTo>
                <a:lnTo>
                  <a:pt x="119021" y="50295"/>
                </a:lnTo>
                <a:close/>
                <a:moveTo>
                  <a:pt x="131204" y="50295"/>
                </a:moveTo>
                <a:lnTo>
                  <a:pt x="131204" y="56229"/>
                </a:lnTo>
                <a:lnTo>
                  <a:pt x="125270" y="56229"/>
                </a:lnTo>
                <a:lnTo>
                  <a:pt x="125270" y="50295"/>
                </a:lnTo>
                <a:close/>
                <a:moveTo>
                  <a:pt x="137451" y="50295"/>
                </a:moveTo>
                <a:lnTo>
                  <a:pt x="137451" y="56229"/>
                </a:lnTo>
                <a:lnTo>
                  <a:pt x="131517" y="56229"/>
                </a:lnTo>
                <a:lnTo>
                  <a:pt x="131517" y="50295"/>
                </a:lnTo>
                <a:close/>
                <a:moveTo>
                  <a:pt x="143702" y="50295"/>
                </a:moveTo>
                <a:lnTo>
                  <a:pt x="143702" y="56229"/>
                </a:lnTo>
                <a:lnTo>
                  <a:pt x="137766" y="56229"/>
                </a:lnTo>
                <a:lnTo>
                  <a:pt x="137766" y="50295"/>
                </a:lnTo>
                <a:close/>
                <a:moveTo>
                  <a:pt x="149949" y="50295"/>
                </a:moveTo>
                <a:lnTo>
                  <a:pt x="149949" y="56229"/>
                </a:lnTo>
                <a:lnTo>
                  <a:pt x="144015" y="56229"/>
                </a:lnTo>
                <a:lnTo>
                  <a:pt x="144015" y="50295"/>
                </a:lnTo>
                <a:close/>
                <a:moveTo>
                  <a:pt x="156196" y="50295"/>
                </a:moveTo>
                <a:lnTo>
                  <a:pt x="156196" y="56229"/>
                </a:lnTo>
                <a:lnTo>
                  <a:pt x="150262" y="56229"/>
                </a:lnTo>
                <a:lnTo>
                  <a:pt x="150262" y="50295"/>
                </a:lnTo>
                <a:close/>
                <a:moveTo>
                  <a:pt x="162445" y="50295"/>
                </a:moveTo>
                <a:lnTo>
                  <a:pt x="162445" y="56229"/>
                </a:lnTo>
                <a:lnTo>
                  <a:pt x="156509" y="56229"/>
                </a:lnTo>
                <a:lnTo>
                  <a:pt x="156509" y="50295"/>
                </a:lnTo>
                <a:close/>
                <a:moveTo>
                  <a:pt x="168692" y="50295"/>
                </a:moveTo>
                <a:lnTo>
                  <a:pt x="168692" y="56229"/>
                </a:lnTo>
                <a:lnTo>
                  <a:pt x="162756" y="56229"/>
                </a:lnTo>
                <a:lnTo>
                  <a:pt x="162756" y="50295"/>
                </a:lnTo>
                <a:close/>
                <a:moveTo>
                  <a:pt x="174939" y="50295"/>
                </a:moveTo>
                <a:lnTo>
                  <a:pt x="174939" y="56229"/>
                </a:lnTo>
                <a:lnTo>
                  <a:pt x="169005" y="56229"/>
                </a:lnTo>
                <a:lnTo>
                  <a:pt x="169005" y="50295"/>
                </a:lnTo>
                <a:close/>
                <a:moveTo>
                  <a:pt x="181186" y="50295"/>
                </a:moveTo>
                <a:lnTo>
                  <a:pt x="181186" y="56229"/>
                </a:lnTo>
                <a:lnTo>
                  <a:pt x="175252" y="56229"/>
                </a:lnTo>
                <a:lnTo>
                  <a:pt x="175252" y="50295"/>
                </a:lnTo>
                <a:close/>
                <a:moveTo>
                  <a:pt x="187435" y="50295"/>
                </a:moveTo>
                <a:lnTo>
                  <a:pt x="187435" y="56229"/>
                </a:lnTo>
                <a:lnTo>
                  <a:pt x="181499" y="56229"/>
                </a:lnTo>
                <a:lnTo>
                  <a:pt x="181499" y="50295"/>
                </a:lnTo>
                <a:close/>
                <a:moveTo>
                  <a:pt x="193684" y="50295"/>
                </a:moveTo>
                <a:lnTo>
                  <a:pt x="193684" y="56229"/>
                </a:lnTo>
                <a:lnTo>
                  <a:pt x="187749" y="56229"/>
                </a:lnTo>
                <a:lnTo>
                  <a:pt x="187749" y="50295"/>
                </a:lnTo>
                <a:close/>
                <a:moveTo>
                  <a:pt x="199931" y="50295"/>
                </a:moveTo>
                <a:lnTo>
                  <a:pt x="199931" y="56229"/>
                </a:lnTo>
                <a:lnTo>
                  <a:pt x="193996" y="56229"/>
                </a:lnTo>
                <a:lnTo>
                  <a:pt x="193996" y="50295"/>
                </a:lnTo>
                <a:close/>
                <a:moveTo>
                  <a:pt x="206180" y="50295"/>
                </a:moveTo>
                <a:lnTo>
                  <a:pt x="206180" y="56229"/>
                </a:lnTo>
                <a:lnTo>
                  <a:pt x="200244" y="56229"/>
                </a:lnTo>
                <a:lnTo>
                  <a:pt x="200244" y="50295"/>
                </a:lnTo>
                <a:close/>
                <a:moveTo>
                  <a:pt x="212427" y="50295"/>
                </a:moveTo>
                <a:lnTo>
                  <a:pt x="212427" y="56229"/>
                </a:lnTo>
                <a:lnTo>
                  <a:pt x="206491" y="56229"/>
                </a:lnTo>
                <a:lnTo>
                  <a:pt x="206491" y="50295"/>
                </a:lnTo>
                <a:close/>
                <a:moveTo>
                  <a:pt x="218674" y="50295"/>
                </a:moveTo>
                <a:lnTo>
                  <a:pt x="218674" y="56229"/>
                </a:lnTo>
                <a:lnTo>
                  <a:pt x="212739" y="56229"/>
                </a:lnTo>
                <a:lnTo>
                  <a:pt x="212739" y="50295"/>
                </a:lnTo>
                <a:close/>
                <a:moveTo>
                  <a:pt x="224921" y="50295"/>
                </a:moveTo>
                <a:lnTo>
                  <a:pt x="224921" y="56229"/>
                </a:lnTo>
                <a:lnTo>
                  <a:pt x="218987" y="56229"/>
                </a:lnTo>
                <a:lnTo>
                  <a:pt x="218987" y="50295"/>
                </a:lnTo>
                <a:close/>
                <a:moveTo>
                  <a:pt x="231170" y="50295"/>
                </a:moveTo>
                <a:lnTo>
                  <a:pt x="231170" y="56229"/>
                </a:lnTo>
                <a:lnTo>
                  <a:pt x="225234" y="56229"/>
                </a:lnTo>
                <a:lnTo>
                  <a:pt x="225234" y="50295"/>
                </a:lnTo>
                <a:close/>
                <a:moveTo>
                  <a:pt x="237417" y="50295"/>
                </a:moveTo>
                <a:lnTo>
                  <a:pt x="237417" y="56229"/>
                </a:lnTo>
                <a:lnTo>
                  <a:pt x="231481" y="56229"/>
                </a:lnTo>
                <a:lnTo>
                  <a:pt x="231481" y="50295"/>
                </a:lnTo>
                <a:close/>
                <a:moveTo>
                  <a:pt x="243664" y="50295"/>
                </a:moveTo>
                <a:lnTo>
                  <a:pt x="243664" y="56229"/>
                </a:lnTo>
                <a:lnTo>
                  <a:pt x="237729" y="56229"/>
                </a:lnTo>
                <a:lnTo>
                  <a:pt x="237729" y="50295"/>
                </a:lnTo>
                <a:close/>
                <a:moveTo>
                  <a:pt x="249911" y="50295"/>
                </a:moveTo>
                <a:lnTo>
                  <a:pt x="249911" y="56229"/>
                </a:lnTo>
                <a:lnTo>
                  <a:pt x="243977" y="56229"/>
                </a:lnTo>
                <a:lnTo>
                  <a:pt x="243977" y="50295"/>
                </a:lnTo>
                <a:close/>
                <a:moveTo>
                  <a:pt x="256161" y="50295"/>
                </a:moveTo>
                <a:lnTo>
                  <a:pt x="256161" y="56229"/>
                </a:lnTo>
                <a:lnTo>
                  <a:pt x="250225" y="56229"/>
                </a:lnTo>
                <a:lnTo>
                  <a:pt x="250225" y="50295"/>
                </a:lnTo>
                <a:close/>
                <a:moveTo>
                  <a:pt x="262409" y="50295"/>
                </a:moveTo>
                <a:lnTo>
                  <a:pt x="262409" y="56229"/>
                </a:lnTo>
                <a:lnTo>
                  <a:pt x="256474" y="56229"/>
                </a:lnTo>
                <a:lnTo>
                  <a:pt x="256474" y="50295"/>
                </a:lnTo>
                <a:close/>
                <a:moveTo>
                  <a:pt x="268656" y="50295"/>
                </a:moveTo>
                <a:lnTo>
                  <a:pt x="268656" y="56229"/>
                </a:lnTo>
                <a:lnTo>
                  <a:pt x="262721" y="56229"/>
                </a:lnTo>
                <a:lnTo>
                  <a:pt x="262721" y="50295"/>
                </a:lnTo>
                <a:close/>
                <a:moveTo>
                  <a:pt x="274904" y="50295"/>
                </a:moveTo>
                <a:lnTo>
                  <a:pt x="274904" y="56229"/>
                </a:lnTo>
                <a:lnTo>
                  <a:pt x="268968" y="56229"/>
                </a:lnTo>
                <a:lnTo>
                  <a:pt x="268968" y="50295"/>
                </a:lnTo>
                <a:close/>
                <a:moveTo>
                  <a:pt x="6251" y="56542"/>
                </a:moveTo>
                <a:lnTo>
                  <a:pt x="6251" y="62476"/>
                </a:lnTo>
                <a:lnTo>
                  <a:pt x="315" y="62476"/>
                </a:lnTo>
                <a:lnTo>
                  <a:pt x="315" y="56542"/>
                </a:lnTo>
                <a:close/>
                <a:moveTo>
                  <a:pt x="12498" y="56542"/>
                </a:moveTo>
                <a:lnTo>
                  <a:pt x="12498" y="62476"/>
                </a:lnTo>
                <a:lnTo>
                  <a:pt x="6562" y="62476"/>
                </a:lnTo>
                <a:lnTo>
                  <a:pt x="6562" y="56542"/>
                </a:lnTo>
                <a:close/>
                <a:moveTo>
                  <a:pt x="18745" y="56542"/>
                </a:moveTo>
                <a:lnTo>
                  <a:pt x="18745" y="62476"/>
                </a:lnTo>
                <a:lnTo>
                  <a:pt x="12810" y="62476"/>
                </a:lnTo>
                <a:lnTo>
                  <a:pt x="12810" y="56542"/>
                </a:lnTo>
                <a:close/>
                <a:moveTo>
                  <a:pt x="24992" y="56542"/>
                </a:moveTo>
                <a:lnTo>
                  <a:pt x="24992" y="62476"/>
                </a:lnTo>
                <a:lnTo>
                  <a:pt x="19058" y="62476"/>
                </a:lnTo>
                <a:lnTo>
                  <a:pt x="19058" y="56542"/>
                </a:lnTo>
                <a:close/>
                <a:moveTo>
                  <a:pt x="31242" y="56542"/>
                </a:moveTo>
                <a:lnTo>
                  <a:pt x="31242" y="62476"/>
                </a:lnTo>
                <a:lnTo>
                  <a:pt x="25305" y="62476"/>
                </a:lnTo>
                <a:lnTo>
                  <a:pt x="25305" y="56542"/>
                </a:lnTo>
                <a:close/>
                <a:moveTo>
                  <a:pt x="37489" y="56542"/>
                </a:moveTo>
                <a:lnTo>
                  <a:pt x="37489" y="62476"/>
                </a:lnTo>
                <a:lnTo>
                  <a:pt x="31553" y="62476"/>
                </a:lnTo>
                <a:lnTo>
                  <a:pt x="31553" y="56542"/>
                </a:lnTo>
                <a:close/>
                <a:moveTo>
                  <a:pt x="43737" y="56542"/>
                </a:moveTo>
                <a:lnTo>
                  <a:pt x="43737" y="62476"/>
                </a:lnTo>
                <a:lnTo>
                  <a:pt x="37802" y="62476"/>
                </a:lnTo>
                <a:lnTo>
                  <a:pt x="37802" y="56542"/>
                </a:lnTo>
                <a:close/>
                <a:moveTo>
                  <a:pt x="49985" y="56542"/>
                </a:moveTo>
                <a:lnTo>
                  <a:pt x="49985" y="62476"/>
                </a:lnTo>
                <a:lnTo>
                  <a:pt x="44049" y="62476"/>
                </a:lnTo>
                <a:lnTo>
                  <a:pt x="44049" y="56542"/>
                </a:lnTo>
                <a:close/>
                <a:moveTo>
                  <a:pt x="56232" y="56542"/>
                </a:moveTo>
                <a:lnTo>
                  <a:pt x="56232" y="62476"/>
                </a:lnTo>
                <a:lnTo>
                  <a:pt x="50296" y="62476"/>
                </a:lnTo>
                <a:lnTo>
                  <a:pt x="50296" y="56542"/>
                </a:lnTo>
                <a:close/>
                <a:moveTo>
                  <a:pt x="62480" y="56542"/>
                </a:moveTo>
                <a:lnTo>
                  <a:pt x="62480" y="62476"/>
                </a:lnTo>
                <a:lnTo>
                  <a:pt x="56545" y="62476"/>
                </a:lnTo>
                <a:lnTo>
                  <a:pt x="56545" y="56542"/>
                </a:lnTo>
                <a:close/>
                <a:moveTo>
                  <a:pt x="68727" y="56542"/>
                </a:moveTo>
                <a:lnTo>
                  <a:pt x="68727" y="62476"/>
                </a:lnTo>
                <a:lnTo>
                  <a:pt x="62792" y="62476"/>
                </a:lnTo>
                <a:lnTo>
                  <a:pt x="62792" y="56542"/>
                </a:lnTo>
                <a:close/>
                <a:moveTo>
                  <a:pt x="74975" y="56542"/>
                </a:moveTo>
                <a:lnTo>
                  <a:pt x="74975" y="62476"/>
                </a:lnTo>
                <a:lnTo>
                  <a:pt x="69039" y="62476"/>
                </a:lnTo>
                <a:lnTo>
                  <a:pt x="69039" y="56542"/>
                </a:lnTo>
                <a:close/>
                <a:moveTo>
                  <a:pt x="81223" y="56542"/>
                </a:moveTo>
                <a:lnTo>
                  <a:pt x="81223" y="62476"/>
                </a:lnTo>
                <a:lnTo>
                  <a:pt x="75286" y="62476"/>
                </a:lnTo>
                <a:lnTo>
                  <a:pt x="75286" y="56542"/>
                </a:lnTo>
                <a:close/>
                <a:moveTo>
                  <a:pt x="87470" y="56542"/>
                </a:moveTo>
                <a:lnTo>
                  <a:pt x="87470" y="62476"/>
                </a:lnTo>
                <a:lnTo>
                  <a:pt x="81535" y="62476"/>
                </a:lnTo>
                <a:lnTo>
                  <a:pt x="81535" y="56542"/>
                </a:lnTo>
                <a:close/>
                <a:moveTo>
                  <a:pt x="93718" y="56542"/>
                </a:moveTo>
                <a:lnTo>
                  <a:pt x="93718" y="62476"/>
                </a:lnTo>
                <a:lnTo>
                  <a:pt x="87784" y="62476"/>
                </a:lnTo>
                <a:lnTo>
                  <a:pt x="87784" y="56542"/>
                </a:lnTo>
                <a:close/>
                <a:moveTo>
                  <a:pt x="99967" y="56542"/>
                </a:moveTo>
                <a:lnTo>
                  <a:pt x="99967" y="62476"/>
                </a:lnTo>
                <a:lnTo>
                  <a:pt x="94031" y="62476"/>
                </a:lnTo>
                <a:lnTo>
                  <a:pt x="94031" y="56542"/>
                </a:lnTo>
                <a:close/>
                <a:moveTo>
                  <a:pt x="106214" y="56542"/>
                </a:moveTo>
                <a:lnTo>
                  <a:pt x="106214" y="62476"/>
                </a:lnTo>
                <a:lnTo>
                  <a:pt x="100278" y="62476"/>
                </a:lnTo>
                <a:lnTo>
                  <a:pt x="100278" y="56542"/>
                </a:lnTo>
                <a:close/>
                <a:moveTo>
                  <a:pt x="112461" y="56542"/>
                </a:moveTo>
                <a:lnTo>
                  <a:pt x="112461" y="62476"/>
                </a:lnTo>
                <a:lnTo>
                  <a:pt x="106527" y="62476"/>
                </a:lnTo>
                <a:lnTo>
                  <a:pt x="106527" y="56542"/>
                </a:lnTo>
                <a:close/>
                <a:moveTo>
                  <a:pt x="118710" y="56542"/>
                </a:moveTo>
                <a:lnTo>
                  <a:pt x="118710" y="62476"/>
                </a:lnTo>
                <a:lnTo>
                  <a:pt x="112774" y="62476"/>
                </a:lnTo>
                <a:lnTo>
                  <a:pt x="112774" y="56542"/>
                </a:lnTo>
                <a:close/>
                <a:moveTo>
                  <a:pt x="124957" y="56542"/>
                </a:moveTo>
                <a:lnTo>
                  <a:pt x="124957" y="62476"/>
                </a:lnTo>
                <a:lnTo>
                  <a:pt x="119021" y="62476"/>
                </a:lnTo>
                <a:lnTo>
                  <a:pt x="119021" y="56542"/>
                </a:lnTo>
                <a:close/>
                <a:moveTo>
                  <a:pt x="131204" y="56542"/>
                </a:moveTo>
                <a:lnTo>
                  <a:pt x="131204" y="62476"/>
                </a:lnTo>
                <a:lnTo>
                  <a:pt x="125270" y="62476"/>
                </a:lnTo>
                <a:lnTo>
                  <a:pt x="125270" y="56542"/>
                </a:lnTo>
                <a:close/>
                <a:moveTo>
                  <a:pt x="137451" y="56542"/>
                </a:moveTo>
                <a:lnTo>
                  <a:pt x="137451" y="62476"/>
                </a:lnTo>
                <a:lnTo>
                  <a:pt x="131517" y="62476"/>
                </a:lnTo>
                <a:lnTo>
                  <a:pt x="131517" y="56542"/>
                </a:lnTo>
                <a:close/>
                <a:moveTo>
                  <a:pt x="143702" y="56542"/>
                </a:moveTo>
                <a:lnTo>
                  <a:pt x="143702" y="62476"/>
                </a:lnTo>
                <a:lnTo>
                  <a:pt x="137766" y="62476"/>
                </a:lnTo>
                <a:lnTo>
                  <a:pt x="137766" y="56542"/>
                </a:lnTo>
                <a:close/>
                <a:moveTo>
                  <a:pt x="149949" y="56542"/>
                </a:moveTo>
                <a:lnTo>
                  <a:pt x="149949" y="62476"/>
                </a:lnTo>
                <a:lnTo>
                  <a:pt x="144015" y="62476"/>
                </a:lnTo>
                <a:lnTo>
                  <a:pt x="144015" y="56542"/>
                </a:lnTo>
                <a:close/>
                <a:moveTo>
                  <a:pt x="156196" y="56542"/>
                </a:moveTo>
                <a:lnTo>
                  <a:pt x="156196" y="62476"/>
                </a:lnTo>
                <a:lnTo>
                  <a:pt x="150262" y="62476"/>
                </a:lnTo>
                <a:lnTo>
                  <a:pt x="150262" y="56542"/>
                </a:lnTo>
                <a:close/>
                <a:moveTo>
                  <a:pt x="162445" y="56542"/>
                </a:moveTo>
                <a:lnTo>
                  <a:pt x="162445" y="62476"/>
                </a:lnTo>
                <a:lnTo>
                  <a:pt x="156509" y="62476"/>
                </a:lnTo>
                <a:lnTo>
                  <a:pt x="156509" y="56542"/>
                </a:lnTo>
                <a:close/>
                <a:moveTo>
                  <a:pt x="168692" y="56542"/>
                </a:moveTo>
                <a:lnTo>
                  <a:pt x="168692" y="62476"/>
                </a:lnTo>
                <a:lnTo>
                  <a:pt x="162756" y="62476"/>
                </a:lnTo>
                <a:lnTo>
                  <a:pt x="162756" y="56542"/>
                </a:lnTo>
                <a:close/>
                <a:moveTo>
                  <a:pt x="174939" y="56542"/>
                </a:moveTo>
                <a:lnTo>
                  <a:pt x="174939" y="62476"/>
                </a:lnTo>
                <a:lnTo>
                  <a:pt x="169005" y="62476"/>
                </a:lnTo>
                <a:lnTo>
                  <a:pt x="169005" y="56542"/>
                </a:lnTo>
                <a:close/>
                <a:moveTo>
                  <a:pt x="181186" y="56542"/>
                </a:moveTo>
                <a:lnTo>
                  <a:pt x="181186" y="62476"/>
                </a:lnTo>
                <a:lnTo>
                  <a:pt x="175252" y="62476"/>
                </a:lnTo>
                <a:lnTo>
                  <a:pt x="175252" y="56542"/>
                </a:lnTo>
                <a:close/>
                <a:moveTo>
                  <a:pt x="187435" y="56542"/>
                </a:moveTo>
                <a:lnTo>
                  <a:pt x="187435" y="62476"/>
                </a:lnTo>
                <a:lnTo>
                  <a:pt x="181499" y="62476"/>
                </a:lnTo>
                <a:lnTo>
                  <a:pt x="181499" y="56542"/>
                </a:lnTo>
                <a:close/>
                <a:moveTo>
                  <a:pt x="193684" y="56542"/>
                </a:moveTo>
                <a:lnTo>
                  <a:pt x="193684" y="62476"/>
                </a:lnTo>
                <a:lnTo>
                  <a:pt x="187749" y="62476"/>
                </a:lnTo>
                <a:lnTo>
                  <a:pt x="187749" y="56542"/>
                </a:lnTo>
                <a:close/>
                <a:moveTo>
                  <a:pt x="199931" y="56542"/>
                </a:moveTo>
                <a:lnTo>
                  <a:pt x="199931" y="62476"/>
                </a:lnTo>
                <a:lnTo>
                  <a:pt x="193996" y="62476"/>
                </a:lnTo>
                <a:lnTo>
                  <a:pt x="193996" y="56542"/>
                </a:lnTo>
                <a:close/>
                <a:moveTo>
                  <a:pt x="206180" y="56542"/>
                </a:moveTo>
                <a:lnTo>
                  <a:pt x="206180" y="62476"/>
                </a:lnTo>
                <a:lnTo>
                  <a:pt x="200244" y="62476"/>
                </a:lnTo>
                <a:lnTo>
                  <a:pt x="200244" y="56542"/>
                </a:lnTo>
                <a:close/>
                <a:moveTo>
                  <a:pt x="212427" y="56542"/>
                </a:moveTo>
                <a:lnTo>
                  <a:pt x="212427" y="62476"/>
                </a:lnTo>
                <a:lnTo>
                  <a:pt x="206491" y="62476"/>
                </a:lnTo>
                <a:lnTo>
                  <a:pt x="206491" y="56542"/>
                </a:lnTo>
                <a:close/>
                <a:moveTo>
                  <a:pt x="218674" y="56542"/>
                </a:moveTo>
                <a:lnTo>
                  <a:pt x="218674" y="62476"/>
                </a:lnTo>
                <a:lnTo>
                  <a:pt x="212739" y="62476"/>
                </a:lnTo>
                <a:lnTo>
                  <a:pt x="212739" y="56542"/>
                </a:lnTo>
                <a:close/>
                <a:moveTo>
                  <a:pt x="224921" y="56542"/>
                </a:moveTo>
                <a:lnTo>
                  <a:pt x="224921" y="62476"/>
                </a:lnTo>
                <a:lnTo>
                  <a:pt x="218987" y="62476"/>
                </a:lnTo>
                <a:lnTo>
                  <a:pt x="218987" y="56542"/>
                </a:lnTo>
                <a:close/>
                <a:moveTo>
                  <a:pt x="231170" y="56542"/>
                </a:moveTo>
                <a:lnTo>
                  <a:pt x="231170" y="62476"/>
                </a:lnTo>
                <a:lnTo>
                  <a:pt x="225234" y="62476"/>
                </a:lnTo>
                <a:lnTo>
                  <a:pt x="225234" y="56542"/>
                </a:lnTo>
                <a:close/>
                <a:moveTo>
                  <a:pt x="237417" y="56542"/>
                </a:moveTo>
                <a:lnTo>
                  <a:pt x="237417" y="62476"/>
                </a:lnTo>
                <a:lnTo>
                  <a:pt x="231481" y="62476"/>
                </a:lnTo>
                <a:lnTo>
                  <a:pt x="231481" y="56542"/>
                </a:lnTo>
                <a:close/>
                <a:moveTo>
                  <a:pt x="243664" y="56542"/>
                </a:moveTo>
                <a:lnTo>
                  <a:pt x="243664" y="62476"/>
                </a:lnTo>
                <a:lnTo>
                  <a:pt x="237729" y="62476"/>
                </a:lnTo>
                <a:lnTo>
                  <a:pt x="237729" y="56542"/>
                </a:lnTo>
                <a:close/>
                <a:moveTo>
                  <a:pt x="249911" y="56542"/>
                </a:moveTo>
                <a:lnTo>
                  <a:pt x="249911" y="62476"/>
                </a:lnTo>
                <a:lnTo>
                  <a:pt x="243977" y="62476"/>
                </a:lnTo>
                <a:lnTo>
                  <a:pt x="243977" y="56542"/>
                </a:lnTo>
                <a:close/>
                <a:moveTo>
                  <a:pt x="256161" y="56542"/>
                </a:moveTo>
                <a:lnTo>
                  <a:pt x="256161" y="62476"/>
                </a:lnTo>
                <a:lnTo>
                  <a:pt x="250225" y="62476"/>
                </a:lnTo>
                <a:lnTo>
                  <a:pt x="250225" y="56542"/>
                </a:lnTo>
                <a:close/>
                <a:moveTo>
                  <a:pt x="262409" y="56542"/>
                </a:moveTo>
                <a:lnTo>
                  <a:pt x="262409" y="62476"/>
                </a:lnTo>
                <a:lnTo>
                  <a:pt x="256474" y="62476"/>
                </a:lnTo>
                <a:lnTo>
                  <a:pt x="256474" y="56542"/>
                </a:lnTo>
                <a:close/>
                <a:moveTo>
                  <a:pt x="268656" y="56542"/>
                </a:moveTo>
                <a:lnTo>
                  <a:pt x="268656" y="62476"/>
                </a:lnTo>
                <a:lnTo>
                  <a:pt x="262721" y="62476"/>
                </a:lnTo>
                <a:lnTo>
                  <a:pt x="262721" y="56542"/>
                </a:lnTo>
                <a:close/>
                <a:moveTo>
                  <a:pt x="274904" y="56542"/>
                </a:moveTo>
                <a:lnTo>
                  <a:pt x="274904" y="62476"/>
                </a:lnTo>
                <a:lnTo>
                  <a:pt x="268968" y="62476"/>
                </a:lnTo>
                <a:lnTo>
                  <a:pt x="268968" y="56542"/>
                </a:lnTo>
                <a:close/>
                <a:moveTo>
                  <a:pt x="6251" y="62789"/>
                </a:moveTo>
                <a:lnTo>
                  <a:pt x="6251" y="68725"/>
                </a:lnTo>
                <a:lnTo>
                  <a:pt x="315" y="68725"/>
                </a:lnTo>
                <a:lnTo>
                  <a:pt x="315" y="62789"/>
                </a:lnTo>
                <a:close/>
                <a:moveTo>
                  <a:pt x="12498" y="62789"/>
                </a:moveTo>
                <a:lnTo>
                  <a:pt x="12498" y="68725"/>
                </a:lnTo>
                <a:lnTo>
                  <a:pt x="6562" y="68725"/>
                </a:lnTo>
                <a:lnTo>
                  <a:pt x="6562" y="62789"/>
                </a:lnTo>
                <a:close/>
                <a:moveTo>
                  <a:pt x="18745" y="62789"/>
                </a:moveTo>
                <a:lnTo>
                  <a:pt x="18745" y="68725"/>
                </a:lnTo>
                <a:lnTo>
                  <a:pt x="12810" y="68725"/>
                </a:lnTo>
                <a:lnTo>
                  <a:pt x="12810" y="62789"/>
                </a:lnTo>
                <a:close/>
                <a:moveTo>
                  <a:pt x="24992" y="62789"/>
                </a:moveTo>
                <a:lnTo>
                  <a:pt x="24992" y="68725"/>
                </a:lnTo>
                <a:lnTo>
                  <a:pt x="19058" y="68725"/>
                </a:lnTo>
                <a:lnTo>
                  <a:pt x="19058" y="62789"/>
                </a:lnTo>
                <a:close/>
                <a:moveTo>
                  <a:pt x="31242" y="62789"/>
                </a:moveTo>
                <a:lnTo>
                  <a:pt x="31242" y="68725"/>
                </a:lnTo>
                <a:lnTo>
                  <a:pt x="25305" y="68725"/>
                </a:lnTo>
                <a:lnTo>
                  <a:pt x="25305" y="62789"/>
                </a:lnTo>
                <a:close/>
                <a:moveTo>
                  <a:pt x="37489" y="62789"/>
                </a:moveTo>
                <a:lnTo>
                  <a:pt x="37489" y="68725"/>
                </a:lnTo>
                <a:lnTo>
                  <a:pt x="31553" y="68725"/>
                </a:lnTo>
                <a:lnTo>
                  <a:pt x="31553" y="62789"/>
                </a:lnTo>
                <a:close/>
                <a:moveTo>
                  <a:pt x="43737" y="62789"/>
                </a:moveTo>
                <a:lnTo>
                  <a:pt x="43737" y="68725"/>
                </a:lnTo>
                <a:lnTo>
                  <a:pt x="37802" y="68725"/>
                </a:lnTo>
                <a:lnTo>
                  <a:pt x="37802" y="62789"/>
                </a:lnTo>
                <a:close/>
                <a:moveTo>
                  <a:pt x="49985" y="62789"/>
                </a:moveTo>
                <a:lnTo>
                  <a:pt x="49985" y="68725"/>
                </a:lnTo>
                <a:lnTo>
                  <a:pt x="44049" y="68725"/>
                </a:lnTo>
                <a:lnTo>
                  <a:pt x="44049" y="62789"/>
                </a:lnTo>
                <a:close/>
                <a:moveTo>
                  <a:pt x="56232" y="62789"/>
                </a:moveTo>
                <a:lnTo>
                  <a:pt x="56232" y="68725"/>
                </a:lnTo>
                <a:lnTo>
                  <a:pt x="50296" y="68725"/>
                </a:lnTo>
                <a:lnTo>
                  <a:pt x="50296" y="62789"/>
                </a:lnTo>
                <a:close/>
                <a:moveTo>
                  <a:pt x="62480" y="62789"/>
                </a:moveTo>
                <a:lnTo>
                  <a:pt x="62480" y="68725"/>
                </a:lnTo>
                <a:lnTo>
                  <a:pt x="56545" y="68725"/>
                </a:lnTo>
                <a:lnTo>
                  <a:pt x="56545" y="62789"/>
                </a:lnTo>
                <a:close/>
                <a:moveTo>
                  <a:pt x="68727" y="62789"/>
                </a:moveTo>
                <a:lnTo>
                  <a:pt x="68727" y="68725"/>
                </a:lnTo>
                <a:lnTo>
                  <a:pt x="62792" y="68725"/>
                </a:lnTo>
                <a:lnTo>
                  <a:pt x="62792" y="62789"/>
                </a:lnTo>
                <a:close/>
                <a:moveTo>
                  <a:pt x="74975" y="62789"/>
                </a:moveTo>
                <a:lnTo>
                  <a:pt x="74975" y="68725"/>
                </a:lnTo>
                <a:lnTo>
                  <a:pt x="69039" y="68725"/>
                </a:lnTo>
                <a:lnTo>
                  <a:pt x="69039" y="62789"/>
                </a:lnTo>
                <a:close/>
                <a:moveTo>
                  <a:pt x="81223" y="62789"/>
                </a:moveTo>
                <a:lnTo>
                  <a:pt x="81223" y="68725"/>
                </a:lnTo>
                <a:lnTo>
                  <a:pt x="75286" y="68725"/>
                </a:lnTo>
                <a:lnTo>
                  <a:pt x="75286" y="62789"/>
                </a:lnTo>
                <a:close/>
                <a:moveTo>
                  <a:pt x="87470" y="62789"/>
                </a:moveTo>
                <a:lnTo>
                  <a:pt x="87470" y="68725"/>
                </a:lnTo>
                <a:lnTo>
                  <a:pt x="81535" y="68725"/>
                </a:lnTo>
                <a:lnTo>
                  <a:pt x="81535" y="62789"/>
                </a:lnTo>
                <a:close/>
                <a:moveTo>
                  <a:pt x="93718" y="62789"/>
                </a:moveTo>
                <a:lnTo>
                  <a:pt x="93718" y="68725"/>
                </a:lnTo>
                <a:lnTo>
                  <a:pt x="87784" y="68725"/>
                </a:lnTo>
                <a:lnTo>
                  <a:pt x="87784" y="62789"/>
                </a:lnTo>
                <a:close/>
                <a:moveTo>
                  <a:pt x="99967" y="62789"/>
                </a:moveTo>
                <a:lnTo>
                  <a:pt x="99967" y="68725"/>
                </a:lnTo>
                <a:lnTo>
                  <a:pt x="94031" y="68725"/>
                </a:lnTo>
                <a:lnTo>
                  <a:pt x="94031" y="62789"/>
                </a:lnTo>
                <a:close/>
                <a:moveTo>
                  <a:pt x="106214" y="62789"/>
                </a:moveTo>
                <a:lnTo>
                  <a:pt x="106214" y="68725"/>
                </a:lnTo>
                <a:lnTo>
                  <a:pt x="100278" y="68725"/>
                </a:lnTo>
                <a:lnTo>
                  <a:pt x="100278" y="62789"/>
                </a:lnTo>
                <a:close/>
                <a:moveTo>
                  <a:pt x="112461" y="62789"/>
                </a:moveTo>
                <a:lnTo>
                  <a:pt x="112461" y="68725"/>
                </a:lnTo>
                <a:lnTo>
                  <a:pt x="106527" y="68725"/>
                </a:lnTo>
                <a:lnTo>
                  <a:pt x="106527" y="62789"/>
                </a:lnTo>
                <a:close/>
                <a:moveTo>
                  <a:pt x="118710" y="62789"/>
                </a:moveTo>
                <a:lnTo>
                  <a:pt x="118710" y="68725"/>
                </a:lnTo>
                <a:lnTo>
                  <a:pt x="112774" y="68725"/>
                </a:lnTo>
                <a:lnTo>
                  <a:pt x="112774" y="62789"/>
                </a:lnTo>
                <a:close/>
                <a:moveTo>
                  <a:pt x="124957" y="62789"/>
                </a:moveTo>
                <a:lnTo>
                  <a:pt x="124957" y="68725"/>
                </a:lnTo>
                <a:lnTo>
                  <a:pt x="119021" y="68725"/>
                </a:lnTo>
                <a:lnTo>
                  <a:pt x="119021" y="62789"/>
                </a:lnTo>
                <a:close/>
                <a:moveTo>
                  <a:pt x="131204" y="62789"/>
                </a:moveTo>
                <a:lnTo>
                  <a:pt x="131204" y="68725"/>
                </a:lnTo>
                <a:lnTo>
                  <a:pt x="125270" y="68725"/>
                </a:lnTo>
                <a:lnTo>
                  <a:pt x="125270" y="62789"/>
                </a:lnTo>
                <a:close/>
                <a:moveTo>
                  <a:pt x="137451" y="62789"/>
                </a:moveTo>
                <a:lnTo>
                  <a:pt x="137451" y="68725"/>
                </a:lnTo>
                <a:lnTo>
                  <a:pt x="131517" y="68725"/>
                </a:lnTo>
                <a:lnTo>
                  <a:pt x="131517" y="62789"/>
                </a:lnTo>
                <a:close/>
                <a:moveTo>
                  <a:pt x="143702" y="62789"/>
                </a:moveTo>
                <a:lnTo>
                  <a:pt x="143702" y="68725"/>
                </a:lnTo>
                <a:lnTo>
                  <a:pt x="137766" y="68725"/>
                </a:lnTo>
                <a:lnTo>
                  <a:pt x="137766" y="62789"/>
                </a:lnTo>
                <a:close/>
                <a:moveTo>
                  <a:pt x="149949" y="62789"/>
                </a:moveTo>
                <a:lnTo>
                  <a:pt x="149949" y="68725"/>
                </a:lnTo>
                <a:lnTo>
                  <a:pt x="144015" y="68725"/>
                </a:lnTo>
                <a:lnTo>
                  <a:pt x="144015" y="62789"/>
                </a:lnTo>
                <a:close/>
                <a:moveTo>
                  <a:pt x="156196" y="62789"/>
                </a:moveTo>
                <a:lnTo>
                  <a:pt x="156196" y="68725"/>
                </a:lnTo>
                <a:lnTo>
                  <a:pt x="150262" y="68725"/>
                </a:lnTo>
                <a:lnTo>
                  <a:pt x="150262" y="62789"/>
                </a:lnTo>
                <a:close/>
                <a:moveTo>
                  <a:pt x="162445" y="62789"/>
                </a:moveTo>
                <a:lnTo>
                  <a:pt x="162445" y="68725"/>
                </a:lnTo>
                <a:lnTo>
                  <a:pt x="156509" y="68725"/>
                </a:lnTo>
                <a:lnTo>
                  <a:pt x="156509" y="62789"/>
                </a:lnTo>
                <a:close/>
                <a:moveTo>
                  <a:pt x="168692" y="62789"/>
                </a:moveTo>
                <a:lnTo>
                  <a:pt x="168692" y="68725"/>
                </a:lnTo>
                <a:lnTo>
                  <a:pt x="162756" y="68725"/>
                </a:lnTo>
                <a:lnTo>
                  <a:pt x="162756" y="62789"/>
                </a:lnTo>
                <a:close/>
                <a:moveTo>
                  <a:pt x="174939" y="62789"/>
                </a:moveTo>
                <a:lnTo>
                  <a:pt x="174939" y="68725"/>
                </a:lnTo>
                <a:lnTo>
                  <a:pt x="169005" y="68725"/>
                </a:lnTo>
                <a:lnTo>
                  <a:pt x="169005" y="62789"/>
                </a:lnTo>
                <a:close/>
                <a:moveTo>
                  <a:pt x="181186" y="62789"/>
                </a:moveTo>
                <a:lnTo>
                  <a:pt x="181186" y="68725"/>
                </a:lnTo>
                <a:lnTo>
                  <a:pt x="175252" y="68725"/>
                </a:lnTo>
                <a:lnTo>
                  <a:pt x="175252" y="62789"/>
                </a:lnTo>
                <a:close/>
                <a:moveTo>
                  <a:pt x="187435" y="62789"/>
                </a:moveTo>
                <a:lnTo>
                  <a:pt x="187435" y="68725"/>
                </a:lnTo>
                <a:lnTo>
                  <a:pt x="181499" y="68725"/>
                </a:lnTo>
                <a:lnTo>
                  <a:pt x="181499" y="62789"/>
                </a:lnTo>
                <a:close/>
                <a:moveTo>
                  <a:pt x="193684" y="62789"/>
                </a:moveTo>
                <a:lnTo>
                  <a:pt x="193684" y="68725"/>
                </a:lnTo>
                <a:lnTo>
                  <a:pt x="187749" y="68725"/>
                </a:lnTo>
                <a:lnTo>
                  <a:pt x="187749" y="62789"/>
                </a:lnTo>
                <a:close/>
                <a:moveTo>
                  <a:pt x="199931" y="62789"/>
                </a:moveTo>
                <a:lnTo>
                  <a:pt x="199931" y="68725"/>
                </a:lnTo>
                <a:lnTo>
                  <a:pt x="193996" y="68725"/>
                </a:lnTo>
                <a:lnTo>
                  <a:pt x="193996" y="62789"/>
                </a:lnTo>
                <a:close/>
                <a:moveTo>
                  <a:pt x="206180" y="62789"/>
                </a:moveTo>
                <a:lnTo>
                  <a:pt x="206180" y="68725"/>
                </a:lnTo>
                <a:lnTo>
                  <a:pt x="200244" y="68725"/>
                </a:lnTo>
                <a:lnTo>
                  <a:pt x="200244" y="62789"/>
                </a:lnTo>
                <a:close/>
                <a:moveTo>
                  <a:pt x="212427" y="62789"/>
                </a:moveTo>
                <a:lnTo>
                  <a:pt x="212427" y="68725"/>
                </a:lnTo>
                <a:lnTo>
                  <a:pt x="206491" y="68725"/>
                </a:lnTo>
                <a:lnTo>
                  <a:pt x="206491" y="62789"/>
                </a:lnTo>
                <a:close/>
                <a:moveTo>
                  <a:pt x="218674" y="62789"/>
                </a:moveTo>
                <a:lnTo>
                  <a:pt x="218674" y="68725"/>
                </a:lnTo>
                <a:lnTo>
                  <a:pt x="212739" y="68725"/>
                </a:lnTo>
                <a:lnTo>
                  <a:pt x="212739" y="62789"/>
                </a:lnTo>
                <a:close/>
                <a:moveTo>
                  <a:pt x="224921" y="62789"/>
                </a:moveTo>
                <a:lnTo>
                  <a:pt x="224921" y="68725"/>
                </a:lnTo>
                <a:lnTo>
                  <a:pt x="218987" y="68725"/>
                </a:lnTo>
                <a:lnTo>
                  <a:pt x="218987" y="62789"/>
                </a:lnTo>
                <a:close/>
                <a:moveTo>
                  <a:pt x="231170" y="62789"/>
                </a:moveTo>
                <a:lnTo>
                  <a:pt x="231170" y="68725"/>
                </a:lnTo>
                <a:lnTo>
                  <a:pt x="225234" y="68725"/>
                </a:lnTo>
                <a:lnTo>
                  <a:pt x="225234" y="62789"/>
                </a:lnTo>
                <a:close/>
                <a:moveTo>
                  <a:pt x="237417" y="62789"/>
                </a:moveTo>
                <a:lnTo>
                  <a:pt x="237417" y="68725"/>
                </a:lnTo>
                <a:lnTo>
                  <a:pt x="231481" y="68725"/>
                </a:lnTo>
                <a:lnTo>
                  <a:pt x="231481" y="62789"/>
                </a:lnTo>
                <a:close/>
                <a:moveTo>
                  <a:pt x="243664" y="62789"/>
                </a:moveTo>
                <a:lnTo>
                  <a:pt x="243664" y="68725"/>
                </a:lnTo>
                <a:lnTo>
                  <a:pt x="237729" y="68725"/>
                </a:lnTo>
                <a:lnTo>
                  <a:pt x="237729" y="62789"/>
                </a:lnTo>
                <a:close/>
                <a:moveTo>
                  <a:pt x="249911" y="62789"/>
                </a:moveTo>
                <a:lnTo>
                  <a:pt x="249911" y="68725"/>
                </a:lnTo>
                <a:lnTo>
                  <a:pt x="243977" y="68725"/>
                </a:lnTo>
                <a:lnTo>
                  <a:pt x="243977" y="62789"/>
                </a:lnTo>
                <a:close/>
                <a:moveTo>
                  <a:pt x="256161" y="62789"/>
                </a:moveTo>
                <a:lnTo>
                  <a:pt x="256161" y="68725"/>
                </a:lnTo>
                <a:lnTo>
                  <a:pt x="250225" y="68725"/>
                </a:lnTo>
                <a:lnTo>
                  <a:pt x="250225" y="62789"/>
                </a:lnTo>
                <a:close/>
                <a:moveTo>
                  <a:pt x="262409" y="62789"/>
                </a:moveTo>
                <a:lnTo>
                  <a:pt x="262409" y="68725"/>
                </a:lnTo>
                <a:lnTo>
                  <a:pt x="256474" y="68725"/>
                </a:lnTo>
                <a:lnTo>
                  <a:pt x="256474" y="62789"/>
                </a:lnTo>
                <a:close/>
                <a:moveTo>
                  <a:pt x="268656" y="62789"/>
                </a:moveTo>
                <a:lnTo>
                  <a:pt x="268656" y="68725"/>
                </a:lnTo>
                <a:lnTo>
                  <a:pt x="262721" y="68725"/>
                </a:lnTo>
                <a:lnTo>
                  <a:pt x="262721" y="62789"/>
                </a:lnTo>
                <a:close/>
                <a:moveTo>
                  <a:pt x="274904" y="62789"/>
                </a:moveTo>
                <a:lnTo>
                  <a:pt x="274904" y="68725"/>
                </a:lnTo>
                <a:lnTo>
                  <a:pt x="268968" y="68725"/>
                </a:lnTo>
                <a:lnTo>
                  <a:pt x="268968" y="62789"/>
                </a:lnTo>
                <a:close/>
                <a:moveTo>
                  <a:pt x="6251" y="69036"/>
                </a:moveTo>
                <a:lnTo>
                  <a:pt x="6251" y="74972"/>
                </a:lnTo>
                <a:lnTo>
                  <a:pt x="315" y="74972"/>
                </a:lnTo>
                <a:lnTo>
                  <a:pt x="315" y="69036"/>
                </a:lnTo>
                <a:close/>
                <a:moveTo>
                  <a:pt x="12498" y="69036"/>
                </a:moveTo>
                <a:lnTo>
                  <a:pt x="12498" y="74972"/>
                </a:lnTo>
                <a:lnTo>
                  <a:pt x="6562" y="74972"/>
                </a:lnTo>
                <a:lnTo>
                  <a:pt x="6562" y="69036"/>
                </a:lnTo>
                <a:close/>
                <a:moveTo>
                  <a:pt x="18745" y="69036"/>
                </a:moveTo>
                <a:lnTo>
                  <a:pt x="18745" y="74972"/>
                </a:lnTo>
                <a:lnTo>
                  <a:pt x="12810" y="74972"/>
                </a:lnTo>
                <a:lnTo>
                  <a:pt x="12810" y="69036"/>
                </a:lnTo>
                <a:close/>
                <a:moveTo>
                  <a:pt x="24992" y="69036"/>
                </a:moveTo>
                <a:lnTo>
                  <a:pt x="24992" y="74972"/>
                </a:lnTo>
                <a:lnTo>
                  <a:pt x="19058" y="74972"/>
                </a:lnTo>
                <a:lnTo>
                  <a:pt x="19058" y="69036"/>
                </a:lnTo>
                <a:close/>
                <a:moveTo>
                  <a:pt x="31242" y="69036"/>
                </a:moveTo>
                <a:lnTo>
                  <a:pt x="31242" y="74972"/>
                </a:lnTo>
                <a:lnTo>
                  <a:pt x="25305" y="74972"/>
                </a:lnTo>
                <a:lnTo>
                  <a:pt x="25305" y="69036"/>
                </a:lnTo>
                <a:close/>
                <a:moveTo>
                  <a:pt x="37489" y="69036"/>
                </a:moveTo>
                <a:lnTo>
                  <a:pt x="37489" y="74972"/>
                </a:lnTo>
                <a:lnTo>
                  <a:pt x="31553" y="74972"/>
                </a:lnTo>
                <a:lnTo>
                  <a:pt x="31553" y="69036"/>
                </a:lnTo>
                <a:close/>
                <a:moveTo>
                  <a:pt x="43737" y="69036"/>
                </a:moveTo>
                <a:lnTo>
                  <a:pt x="43737" y="74972"/>
                </a:lnTo>
                <a:lnTo>
                  <a:pt x="37802" y="74972"/>
                </a:lnTo>
                <a:lnTo>
                  <a:pt x="37802" y="69036"/>
                </a:lnTo>
                <a:close/>
                <a:moveTo>
                  <a:pt x="49985" y="69036"/>
                </a:moveTo>
                <a:lnTo>
                  <a:pt x="49985" y="74972"/>
                </a:lnTo>
                <a:lnTo>
                  <a:pt x="44049" y="74972"/>
                </a:lnTo>
                <a:lnTo>
                  <a:pt x="44049" y="69036"/>
                </a:lnTo>
                <a:close/>
                <a:moveTo>
                  <a:pt x="56232" y="69036"/>
                </a:moveTo>
                <a:lnTo>
                  <a:pt x="56232" y="74972"/>
                </a:lnTo>
                <a:lnTo>
                  <a:pt x="50296" y="74972"/>
                </a:lnTo>
                <a:lnTo>
                  <a:pt x="50296" y="69036"/>
                </a:lnTo>
                <a:close/>
                <a:moveTo>
                  <a:pt x="62480" y="69036"/>
                </a:moveTo>
                <a:lnTo>
                  <a:pt x="62480" y="74972"/>
                </a:lnTo>
                <a:lnTo>
                  <a:pt x="56545" y="74972"/>
                </a:lnTo>
                <a:lnTo>
                  <a:pt x="56545" y="69036"/>
                </a:lnTo>
                <a:close/>
                <a:moveTo>
                  <a:pt x="68727" y="69036"/>
                </a:moveTo>
                <a:lnTo>
                  <a:pt x="68727" y="74972"/>
                </a:lnTo>
                <a:lnTo>
                  <a:pt x="62792" y="74972"/>
                </a:lnTo>
                <a:lnTo>
                  <a:pt x="62792" y="69036"/>
                </a:lnTo>
                <a:close/>
                <a:moveTo>
                  <a:pt x="74975" y="69036"/>
                </a:moveTo>
                <a:lnTo>
                  <a:pt x="74975" y="74972"/>
                </a:lnTo>
                <a:lnTo>
                  <a:pt x="69039" y="74972"/>
                </a:lnTo>
                <a:lnTo>
                  <a:pt x="69039" y="69036"/>
                </a:lnTo>
                <a:close/>
                <a:moveTo>
                  <a:pt x="81223" y="69036"/>
                </a:moveTo>
                <a:lnTo>
                  <a:pt x="81223" y="74972"/>
                </a:lnTo>
                <a:lnTo>
                  <a:pt x="75286" y="74972"/>
                </a:lnTo>
                <a:lnTo>
                  <a:pt x="75286" y="69036"/>
                </a:lnTo>
                <a:close/>
                <a:moveTo>
                  <a:pt x="87470" y="69036"/>
                </a:moveTo>
                <a:lnTo>
                  <a:pt x="87470" y="74972"/>
                </a:lnTo>
                <a:lnTo>
                  <a:pt x="81535" y="74972"/>
                </a:lnTo>
                <a:lnTo>
                  <a:pt x="81535" y="69036"/>
                </a:lnTo>
                <a:close/>
                <a:moveTo>
                  <a:pt x="93718" y="69036"/>
                </a:moveTo>
                <a:lnTo>
                  <a:pt x="93718" y="74972"/>
                </a:lnTo>
                <a:lnTo>
                  <a:pt x="87784" y="74972"/>
                </a:lnTo>
                <a:lnTo>
                  <a:pt x="87784" y="69036"/>
                </a:lnTo>
                <a:close/>
                <a:moveTo>
                  <a:pt x="99967" y="69036"/>
                </a:moveTo>
                <a:lnTo>
                  <a:pt x="99967" y="74972"/>
                </a:lnTo>
                <a:lnTo>
                  <a:pt x="94031" y="74972"/>
                </a:lnTo>
                <a:lnTo>
                  <a:pt x="94031" y="69036"/>
                </a:lnTo>
                <a:close/>
                <a:moveTo>
                  <a:pt x="106214" y="69036"/>
                </a:moveTo>
                <a:lnTo>
                  <a:pt x="106214" y="74972"/>
                </a:lnTo>
                <a:lnTo>
                  <a:pt x="100278" y="74972"/>
                </a:lnTo>
                <a:lnTo>
                  <a:pt x="100278" y="69036"/>
                </a:lnTo>
                <a:close/>
                <a:moveTo>
                  <a:pt x="112461" y="69036"/>
                </a:moveTo>
                <a:lnTo>
                  <a:pt x="112461" y="74972"/>
                </a:lnTo>
                <a:lnTo>
                  <a:pt x="106527" y="74972"/>
                </a:lnTo>
                <a:lnTo>
                  <a:pt x="106527" y="69036"/>
                </a:lnTo>
                <a:close/>
                <a:moveTo>
                  <a:pt x="118710" y="69036"/>
                </a:moveTo>
                <a:lnTo>
                  <a:pt x="118710" y="74972"/>
                </a:lnTo>
                <a:lnTo>
                  <a:pt x="112774" y="74972"/>
                </a:lnTo>
                <a:lnTo>
                  <a:pt x="112774" y="69036"/>
                </a:lnTo>
                <a:close/>
                <a:moveTo>
                  <a:pt x="124957" y="69036"/>
                </a:moveTo>
                <a:lnTo>
                  <a:pt x="124957" y="74972"/>
                </a:lnTo>
                <a:lnTo>
                  <a:pt x="119021" y="74972"/>
                </a:lnTo>
                <a:lnTo>
                  <a:pt x="119021" y="69036"/>
                </a:lnTo>
                <a:close/>
                <a:moveTo>
                  <a:pt x="131204" y="69036"/>
                </a:moveTo>
                <a:lnTo>
                  <a:pt x="131204" y="74972"/>
                </a:lnTo>
                <a:lnTo>
                  <a:pt x="125270" y="74972"/>
                </a:lnTo>
                <a:lnTo>
                  <a:pt x="125270" y="69036"/>
                </a:lnTo>
                <a:close/>
                <a:moveTo>
                  <a:pt x="137451" y="69036"/>
                </a:moveTo>
                <a:lnTo>
                  <a:pt x="137451" y="74972"/>
                </a:lnTo>
                <a:lnTo>
                  <a:pt x="131517" y="74972"/>
                </a:lnTo>
                <a:lnTo>
                  <a:pt x="131517" y="69036"/>
                </a:lnTo>
                <a:close/>
                <a:moveTo>
                  <a:pt x="143702" y="69036"/>
                </a:moveTo>
                <a:lnTo>
                  <a:pt x="143702" y="74972"/>
                </a:lnTo>
                <a:lnTo>
                  <a:pt x="137766" y="74972"/>
                </a:lnTo>
                <a:lnTo>
                  <a:pt x="137766" y="69036"/>
                </a:lnTo>
                <a:close/>
                <a:moveTo>
                  <a:pt x="149949" y="69036"/>
                </a:moveTo>
                <a:lnTo>
                  <a:pt x="149949" y="74972"/>
                </a:lnTo>
                <a:lnTo>
                  <a:pt x="144015" y="74972"/>
                </a:lnTo>
                <a:lnTo>
                  <a:pt x="144015" y="69036"/>
                </a:lnTo>
                <a:close/>
                <a:moveTo>
                  <a:pt x="156196" y="69036"/>
                </a:moveTo>
                <a:lnTo>
                  <a:pt x="156196" y="74972"/>
                </a:lnTo>
                <a:lnTo>
                  <a:pt x="150262" y="74972"/>
                </a:lnTo>
                <a:lnTo>
                  <a:pt x="150262" y="69036"/>
                </a:lnTo>
                <a:close/>
                <a:moveTo>
                  <a:pt x="162445" y="69036"/>
                </a:moveTo>
                <a:lnTo>
                  <a:pt x="162445" y="74972"/>
                </a:lnTo>
                <a:lnTo>
                  <a:pt x="156509" y="74972"/>
                </a:lnTo>
                <a:lnTo>
                  <a:pt x="156509" y="69036"/>
                </a:lnTo>
                <a:close/>
                <a:moveTo>
                  <a:pt x="168692" y="69036"/>
                </a:moveTo>
                <a:lnTo>
                  <a:pt x="168692" y="74972"/>
                </a:lnTo>
                <a:lnTo>
                  <a:pt x="162756" y="74972"/>
                </a:lnTo>
                <a:lnTo>
                  <a:pt x="162756" y="69036"/>
                </a:lnTo>
                <a:close/>
                <a:moveTo>
                  <a:pt x="174939" y="69036"/>
                </a:moveTo>
                <a:lnTo>
                  <a:pt x="174939" y="74972"/>
                </a:lnTo>
                <a:lnTo>
                  <a:pt x="169005" y="74972"/>
                </a:lnTo>
                <a:lnTo>
                  <a:pt x="169005" y="69036"/>
                </a:lnTo>
                <a:close/>
                <a:moveTo>
                  <a:pt x="181186" y="69036"/>
                </a:moveTo>
                <a:lnTo>
                  <a:pt x="181186" y="74972"/>
                </a:lnTo>
                <a:lnTo>
                  <a:pt x="175252" y="74972"/>
                </a:lnTo>
                <a:lnTo>
                  <a:pt x="175252" y="69036"/>
                </a:lnTo>
                <a:close/>
                <a:moveTo>
                  <a:pt x="187435" y="69036"/>
                </a:moveTo>
                <a:lnTo>
                  <a:pt x="187435" y="74972"/>
                </a:lnTo>
                <a:lnTo>
                  <a:pt x="181499" y="74972"/>
                </a:lnTo>
                <a:lnTo>
                  <a:pt x="181499" y="69036"/>
                </a:lnTo>
                <a:close/>
                <a:moveTo>
                  <a:pt x="193684" y="69036"/>
                </a:moveTo>
                <a:lnTo>
                  <a:pt x="193684" y="74972"/>
                </a:lnTo>
                <a:lnTo>
                  <a:pt x="187749" y="74972"/>
                </a:lnTo>
                <a:lnTo>
                  <a:pt x="187749" y="69036"/>
                </a:lnTo>
                <a:close/>
                <a:moveTo>
                  <a:pt x="199931" y="69036"/>
                </a:moveTo>
                <a:lnTo>
                  <a:pt x="199931" y="74972"/>
                </a:lnTo>
                <a:lnTo>
                  <a:pt x="193996" y="74972"/>
                </a:lnTo>
                <a:lnTo>
                  <a:pt x="193996" y="69036"/>
                </a:lnTo>
                <a:close/>
                <a:moveTo>
                  <a:pt x="206180" y="69036"/>
                </a:moveTo>
                <a:lnTo>
                  <a:pt x="206180" y="74972"/>
                </a:lnTo>
                <a:lnTo>
                  <a:pt x="200244" y="74972"/>
                </a:lnTo>
                <a:lnTo>
                  <a:pt x="200244" y="69036"/>
                </a:lnTo>
                <a:close/>
                <a:moveTo>
                  <a:pt x="212427" y="69036"/>
                </a:moveTo>
                <a:lnTo>
                  <a:pt x="212427" y="74972"/>
                </a:lnTo>
                <a:lnTo>
                  <a:pt x="206491" y="74972"/>
                </a:lnTo>
                <a:lnTo>
                  <a:pt x="206491" y="69036"/>
                </a:lnTo>
                <a:close/>
                <a:moveTo>
                  <a:pt x="218674" y="69036"/>
                </a:moveTo>
                <a:lnTo>
                  <a:pt x="218674" y="74972"/>
                </a:lnTo>
                <a:lnTo>
                  <a:pt x="212739" y="74972"/>
                </a:lnTo>
                <a:lnTo>
                  <a:pt x="212739" y="69036"/>
                </a:lnTo>
                <a:close/>
                <a:moveTo>
                  <a:pt x="224921" y="69036"/>
                </a:moveTo>
                <a:lnTo>
                  <a:pt x="224921" y="74972"/>
                </a:lnTo>
                <a:lnTo>
                  <a:pt x="218987" y="74972"/>
                </a:lnTo>
                <a:lnTo>
                  <a:pt x="218987" y="69036"/>
                </a:lnTo>
                <a:close/>
                <a:moveTo>
                  <a:pt x="231170" y="69036"/>
                </a:moveTo>
                <a:lnTo>
                  <a:pt x="231170" y="74972"/>
                </a:lnTo>
                <a:lnTo>
                  <a:pt x="225234" y="74972"/>
                </a:lnTo>
                <a:lnTo>
                  <a:pt x="225234" y="69036"/>
                </a:lnTo>
                <a:close/>
                <a:moveTo>
                  <a:pt x="237417" y="69036"/>
                </a:moveTo>
                <a:lnTo>
                  <a:pt x="237417" y="74972"/>
                </a:lnTo>
                <a:lnTo>
                  <a:pt x="231481" y="74972"/>
                </a:lnTo>
                <a:lnTo>
                  <a:pt x="231481" y="69036"/>
                </a:lnTo>
                <a:close/>
                <a:moveTo>
                  <a:pt x="243664" y="69036"/>
                </a:moveTo>
                <a:lnTo>
                  <a:pt x="243664" y="74972"/>
                </a:lnTo>
                <a:lnTo>
                  <a:pt x="237729" y="74972"/>
                </a:lnTo>
                <a:lnTo>
                  <a:pt x="237729" y="69036"/>
                </a:lnTo>
                <a:close/>
                <a:moveTo>
                  <a:pt x="249911" y="69036"/>
                </a:moveTo>
                <a:lnTo>
                  <a:pt x="249911" y="74972"/>
                </a:lnTo>
                <a:lnTo>
                  <a:pt x="243977" y="74972"/>
                </a:lnTo>
                <a:lnTo>
                  <a:pt x="243977" y="69036"/>
                </a:lnTo>
                <a:close/>
                <a:moveTo>
                  <a:pt x="256161" y="69036"/>
                </a:moveTo>
                <a:lnTo>
                  <a:pt x="256161" y="74972"/>
                </a:lnTo>
                <a:lnTo>
                  <a:pt x="250225" y="74972"/>
                </a:lnTo>
                <a:lnTo>
                  <a:pt x="250225" y="69036"/>
                </a:lnTo>
                <a:close/>
                <a:moveTo>
                  <a:pt x="262409" y="69036"/>
                </a:moveTo>
                <a:lnTo>
                  <a:pt x="262409" y="74972"/>
                </a:lnTo>
                <a:lnTo>
                  <a:pt x="256474" y="74972"/>
                </a:lnTo>
                <a:lnTo>
                  <a:pt x="256474" y="69036"/>
                </a:lnTo>
                <a:close/>
                <a:moveTo>
                  <a:pt x="268656" y="69036"/>
                </a:moveTo>
                <a:lnTo>
                  <a:pt x="268656" y="74972"/>
                </a:lnTo>
                <a:lnTo>
                  <a:pt x="262721" y="74972"/>
                </a:lnTo>
                <a:lnTo>
                  <a:pt x="262721" y="69036"/>
                </a:lnTo>
                <a:close/>
                <a:moveTo>
                  <a:pt x="274904" y="69036"/>
                </a:moveTo>
                <a:lnTo>
                  <a:pt x="274904" y="74972"/>
                </a:lnTo>
                <a:lnTo>
                  <a:pt x="268968" y="74972"/>
                </a:lnTo>
                <a:lnTo>
                  <a:pt x="268968" y="69036"/>
                </a:lnTo>
                <a:close/>
                <a:moveTo>
                  <a:pt x="6251" y="75285"/>
                </a:moveTo>
                <a:lnTo>
                  <a:pt x="6251" y="81219"/>
                </a:lnTo>
                <a:lnTo>
                  <a:pt x="315" y="81219"/>
                </a:lnTo>
                <a:lnTo>
                  <a:pt x="315" y="75285"/>
                </a:lnTo>
                <a:close/>
                <a:moveTo>
                  <a:pt x="12498" y="75285"/>
                </a:moveTo>
                <a:lnTo>
                  <a:pt x="12498" y="81219"/>
                </a:lnTo>
                <a:lnTo>
                  <a:pt x="6562" y="81219"/>
                </a:lnTo>
                <a:lnTo>
                  <a:pt x="6562" y="75285"/>
                </a:lnTo>
                <a:close/>
                <a:moveTo>
                  <a:pt x="18745" y="75285"/>
                </a:moveTo>
                <a:lnTo>
                  <a:pt x="18745" y="81219"/>
                </a:lnTo>
                <a:lnTo>
                  <a:pt x="12810" y="81219"/>
                </a:lnTo>
                <a:lnTo>
                  <a:pt x="12810" y="75285"/>
                </a:lnTo>
                <a:close/>
                <a:moveTo>
                  <a:pt x="24992" y="75285"/>
                </a:moveTo>
                <a:lnTo>
                  <a:pt x="24992" y="81219"/>
                </a:lnTo>
                <a:lnTo>
                  <a:pt x="19058" y="81219"/>
                </a:lnTo>
                <a:lnTo>
                  <a:pt x="19058" y="75285"/>
                </a:lnTo>
                <a:close/>
                <a:moveTo>
                  <a:pt x="31242" y="75285"/>
                </a:moveTo>
                <a:lnTo>
                  <a:pt x="31242" y="81219"/>
                </a:lnTo>
                <a:lnTo>
                  <a:pt x="25305" y="81219"/>
                </a:lnTo>
                <a:lnTo>
                  <a:pt x="25305" y="75285"/>
                </a:lnTo>
                <a:close/>
                <a:moveTo>
                  <a:pt x="37489" y="75285"/>
                </a:moveTo>
                <a:lnTo>
                  <a:pt x="37489" y="81219"/>
                </a:lnTo>
                <a:lnTo>
                  <a:pt x="31553" y="81219"/>
                </a:lnTo>
                <a:lnTo>
                  <a:pt x="31553" y="75285"/>
                </a:lnTo>
                <a:close/>
                <a:moveTo>
                  <a:pt x="43737" y="75285"/>
                </a:moveTo>
                <a:lnTo>
                  <a:pt x="43737" y="81219"/>
                </a:lnTo>
                <a:lnTo>
                  <a:pt x="37802" y="81219"/>
                </a:lnTo>
                <a:lnTo>
                  <a:pt x="37802" y="75285"/>
                </a:lnTo>
                <a:close/>
                <a:moveTo>
                  <a:pt x="49985" y="75285"/>
                </a:moveTo>
                <a:lnTo>
                  <a:pt x="49985" y="81219"/>
                </a:lnTo>
                <a:lnTo>
                  <a:pt x="44049" y="81219"/>
                </a:lnTo>
                <a:lnTo>
                  <a:pt x="44049" y="75285"/>
                </a:lnTo>
                <a:close/>
                <a:moveTo>
                  <a:pt x="56232" y="75285"/>
                </a:moveTo>
                <a:lnTo>
                  <a:pt x="56232" y="81219"/>
                </a:lnTo>
                <a:lnTo>
                  <a:pt x="50296" y="81219"/>
                </a:lnTo>
                <a:lnTo>
                  <a:pt x="50296" y="75285"/>
                </a:lnTo>
                <a:close/>
                <a:moveTo>
                  <a:pt x="62480" y="75285"/>
                </a:moveTo>
                <a:lnTo>
                  <a:pt x="62480" y="81219"/>
                </a:lnTo>
                <a:lnTo>
                  <a:pt x="56545" y="81219"/>
                </a:lnTo>
                <a:lnTo>
                  <a:pt x="56545" y="75285"/>
                </a:lnTo>
                <a:close/>
                <a:moveTo>
                  <a:pt x="68727" y="75285"/>
                </a:moveTo>
                <a:lnTo>
                  <a:pt x="68727" y="81219"/>
                </a:lnTo>
                <a:lnTo>
                  <a:pt x="62792" y="81219"/>
                </a:lnTo>
                <a:lnTo>
                  <a:pt x="62792" y="75285"/>
                </a:lnTo>
                <a:close/>
                <a:moveTo>
                  <a:pt x="74975" y="75285"/>
                </a:moveTo>
                <a:lnTo>
                  <a:pt x="74975" y="81219"/>
                </a:lnTo>
                <a:lnTo>
                  <a:pt x="69039" y="81219"/>
                </a:lnTo>
                <a:lnTo>
                  <a:pt x="69039" y="75285"/>
                </a:lnTo>
                <a:close/>
                <a:moveTo>
                  <a:pt x="81223" y="75285"/>
                </a:moveTo>
                <a:lnTo>
                  <a:pt x="81223" y="81219"/>
                </a:lnTo>
                <a:lnTo>
                  <a:pt x="75286" y="81219"/>
                </a:lnTo>
                <a:lnTo>
                  <a:pt x="75286" y="75285"/>
                </a:lnTo>
                <a:close/>
                <a:moveTo>
                  <a:pt x="87470" y="75285"/>
                </a:moveTo>
                <a:lnTo>
                  <a:pt x="87470" y="81219"/>
                </a:lnTo>
                <a:lnTo>
                  <a:pt x="81535" y="81219"/>
                </a:lnTo>
                <a:lnTo>
                  <a:pt x="81535" y="75285"/>
                </a:lnTo>
                <a:close/>
                <a:moveTo>
                  <a:pt x="93718" y="75285"/>
                </a:moveTo>
                <a:lnTo>
                  <a:pt x="93718" y="81219"/>
                </a:lnTo>
                <a:lnTo>
                  <a:pt x="87784" y="81219"/>
                </a:lnTo>
                <a:lnTo>
                  <a:pt x="87784" y="75285"/>
                </a:lnTo>
                <a:close/>
                <a:moveTo>
                  <a:pt x="99967" y="75285"/>
                </a:moveTo>
                <a:lnTo>
                  <a:pt x="99967" y="81219"/>
                </a:lnTo>
                <a:lnTo>
                  <a:pt x="94031" y="81219"/>
                </a:lnTo>
                <a:lnTo>
                  <a:pt x="94031" y="75285"/>
                </a:lnTo>
                <a:close/>
                <a:moveTo>
                  <a:pt x="106214" y="75285"/>
                </a:moveTo>
                <a:lnTo>
                  <a:pt x="106214" y="81219"/>
                </a:lnTo>
                <a:lnTo>
                  <a:pt x="100278" y="81219"/>
                </a:lnTo>
                <a:lnTo>
                  <a:pt x="100278" y="75285"/>
                </a:lnTo>
                <a:close/>
                <a:moveTo>
                  <a:pt x="112461" y="75285"/>
                </a:moveTo>
                <a:lnTo>
                  <a:pt x="112461" y="81219"/>
                </a:lnTo>
                <a:lnTo>
                  <a:pt x="106527" y="81219"/>
                </a:lnTo>
                <a:lnTo>
                  <a:pt x="106527" y="75285"/>
                </a:lnTo>
                <a:close/>
                <a:moveTo>
                  <a:pt x="118710" y="75285"/>
                </a:moveTo>
                <a:lnTo>
                  <a:pt x="118710" y="81219"/>
                </a:lnTo>
                <a:lnTo>
                  <a:pt x="112774" y="81219"/>
                </a:lnTo>
                <a:lnTo>
                  <a:pt x="112774" y="75285"/>
                </a:lnTo>
                <a:close/>
                <a:moveTo>
                  <a:pt x="124957" y="75285"/>
                </a:moveTo>
                <a:lnTo>
                  <a:pt x="124957" y="81219"/>
                </a:lnTo>
                <a:lnTo>
                  <a:pt x="119021" y="81219"/>
                </a:lnTo>
                <a:lnTo>
                  <a:pt x="119021" y="75285"/>
                </a:lnTo>
                <a:close/>
                <a:moveTo>
                  <a:pt x="131204" y="75285"/>
                </a:moveTo>
                <a:lnTo>
                  <a:pt x="131204" y="81219"/>
                </a:lnTo>
                <a:lnTo>
                  <a:pt x="125270" y="81219"/>
                </a:lnTo>
                <a:lnTo>
                  <a:pt x="125270" y="75285"/>
                </a:lnTo>
                <a:close/>
                <a:moveTo>
                  <a:pt x="137451" y="75285"/>
                </a:moveTo>
                <a:lnTo>
                  <a:pt x="137451" y="81219"/>
                </a:lnTo>
                <a:lnTo>
                  <a:pt x="131517" y="81219"/>
                </a:lnTo>
                <a:lnTo>
                  <a:pt x="131517" y="75285"/>
                </a:lnTo>
                <a:close/>
                <a:moveTo>
                  <a:pt x="143702" y="75285"/>
                </a:moveTo>
                <a:lnTo>
                  <a:pt x="143702" y="81219"/>
                </a:lnTo>
                <a:lnTo>
                  <a:pt x="137766" y="81219"/>
                </a:lnTo>
                <a:lnTo>
                  <a:pt x="137766" y="75285"/>
                </a:lnTo>
                <a:close/>
                <a:moveTo>
                  <a:pt x="149949" y="75285"/>
                </a:moveTo>
                <a:lnTo>
                  <a:pt x="149949" y="81219"/>
                </a:lnTo>
                <a:lnTo>
                  <a:pt x="144015" y="81219"/>
                </a:lnTo>
                <a:lnTo>
                  <a:pt x="144015" y="75285"/>
                </a:lnTo>
                <a:close/>
                <a:moveTo>
                  <a:pt x="156196" y="75285"/>
                </a:moveTo>
                <a:lnTo>
                  <a:pt x="156196" y="81219"/>
                </a:lnTo>
                <a:lnTo>
                  <a:pt x="150262" y="81219"/>
                </a:lnTo>
                <a:lnTo>
                  <a:pt x="150262" y="75285"/>
                </a:lnTo>
                <a:close/>
                <a:moveTo>
                  <a:pt x="162445" y="75285"/>
                </a:moveTo>
                <a:lnTo>
                  <a:pt x="162445" y="81219"/>
                </a:lnTo>
                <a:lnTo>
                  <a:pt x="156509" y="81219"/>
                </a:lnTo>
                <a:lnTo>
                  <a:pt x="156509" y="75285"/>
                </a:lnTo>
                <a:close/>
                <a:moveTo>
                  <a:pt x="168692" y="75285"/>
                </a:moveTo>
                <a:lnTo>
                  <a:pt x="168692" y="81219"/>
                </a:lnTo>
                <a:lnTo>
                  <a:pt x="162756" y="81219"/>
                </a:lnTo>
                <a:lnTo>
                  <a:pt x="162756" y="75285"/>
                </a:lnTo>
                <a:close/>
                <a:moveTo>
                  <a:pt x="174939" y="75285"/>
                </a:moveTo>
                <a:lnTo>
                  <a:pt x="174939" y="81219"/>
                </a:lnTo>
                <a:lnTo>
                  <a:pt x="169005" y="81219"/>
                </a:lnTo>
                <a:lnTo>
                  <a:pt x="169005" y="75285"/>
                </a:lnTo>
                <a:close/>
                <a:moveTo>
                  <a:pt x="181186" y="75285"/>
                </a:moveTo>
                <a:lnTo>
                  <a:pt x="181186" y="81219"/>
                </a:lnTo>
                <a:lnTo>
                  <a:pt x="175252" y="81219"/>
                </a:lnTo>
                <a:lnTo>
                  <a:pt x="175252" y="75285"/>
                </a:lnTo>
                <a:close/>
                <a:moveTo>
                  <a:pt x="187435" y="75285"/>
                </a:moveTo>
                <a:lnTo>
                  <a:pt x="187435" y="81219"/>
                </a:lnTo>
                <a:lnTo>
                  <a:pt x="181499" y="81219"/>
                </a:lnTo>
                <a:lnTo>
                  <a:pt x="181499" y="75285"/>
                </a:lnTo>
                <a:close/>
                <a:moveTo>
                  <a:pt x="193684" y="75285"/>
                </a:moveTo>
                <a:lnTo>
                  <a:pt x="193684" y="81219"/>
                </a:lnTo>
                <a:lnTo>
                  <a:pt x="187749" y="81219"/>
                </a:lnTo>
                <a:lnTo>
                  <a:pt x="187749" y="75285"/>
                </a:lnTo>
                <a:close/>
                <a:moveTo>
                  <a:pt x="199931" y="75285"/>
                </a:moveTo>
                <a:lnTo>
                  <a:pt x="199931" y="81219"/>
                </a:lnTo>
                <a:lnTo>
                  <a:pt x="193996" y="81219"/>
                </a:lnTo>
                <a:lnTo>
                  <a:pt x="193996" y="75285"/>
                </a:lnTo>
                <a:close/>
                <a:moveTo>
                  <a:pt x="206180" y="75285"/>
                </a:moveTo>
                <a:lnTo>
                  <a:pt x="206180" y="81219"/>
                </a:lnTo>
                <a:lnTo>
                  <a:pt x="200244" y="81219"/>
                </a:lnTo>
                <a:lnTo>
                  <a:pt x="200244" y="75285"/>
                </a:lnTo>
                <a:close/>
                <a:moveTo>
                  <a:pt x="212427" y="75285"/>
                </a:moveTo>
                <a:lnTo>
                  <a:pt x="212427" y="81219"/>
                </a:lnTo>
                <a:lnTo>
                  <a:pt x="206491" y="81219"/>
                </a:lnTo>
                <a:lnTo>
                  <a:pt x="206491" y="75285"/>
                </a:lnTo>
                <a:close/>
                <a:moveTo>
                  <a:pt x="218674" y="75285"/>
                </a:moveTo>
                <a:lnTo>
                  <a:pt x="218674" y="81219"/>
                </a:lnTo>
                <a:lnTo>
                  <a:pt x="212739" y="81219"/>
                </a:lnTo>
                <a:lnTo>
                  <a:pt x="212739" y="75285"/>
                </a:lnTo>
                <a:close/>
                <a:moveTo>
                  <a:pt x="224921" y="75285"/>
                </a:moveTo>
                <a:lnTo>
                  <a:pt x="224921" y="81219"/>
                </a:lnTo>
                <a:lnTo>
                  <a:pt x="218987" y="81219"/>
                </a:lnTo>
                <a:lnTo>
                  <a:pt x="218987" y="75285"/>
                </a:lnTo>
                <a:close/>
                <a:moveTo>
                  <a:pt x="231170" y="75285"/>
                </a:moveTo>
                <a:lnTo>
                  <a:pt x="231170" y="81219"/>
                </a:lnTo>
                <a:lnTo>
                  <a:pt x="225234" y="81219"/>
                </a:lnTo>
                <a:lnTo>
                  <a:pt x="225234" y="75285"/>
                </a:lnTo>
                <a:close/>
                <a:moveTo>
                  <a:pt x="237417" y="75285"/>
                </a:moveTo>
                <a:lnTo>
                  <a:pt x="237417" y="81219"/>
                </a:lnTo>
                <a:lnTo>
                  <a:pt x="231481" y="81219"/>
                </a:lnTo>
                <a:lnTo>
                  <a:pt x="231481" y="75285"/>
                </a:lnTo>
                <a:close/>
                <a:moveTo>
                  <a:pt x="243664" y="75285"/>
                </a:moveTo>
                <a:lnTo>
                  <a:pt x="243664" y="81219"/>
                </a:lnTo>
                <a:lnTo>
                  <a:pt x="237729" y="81219"/>
                </a:lnTo>
                <a:lnTo>
                  <a:pt x="237729" y="75285"/>
                </a:lnTo>
                <a:close/>
                <a:moveTo>
                  <a:pt x="249911" y="75285"/>
                </a:moveTo>
                <a:lnTo>
                  <a:pt x="249911" y="81219"/>
                </a:lnTo>
                <a:lnTo>
                  <a:pt x="243977" y="81219"/>
                </a:lnTo>
                <a:lnTo>
                  <a:pt x="243977" y="75285"/>
                </a:lnTo>
                <a:close/>
                <a:moveTo>
                  <a:pt x="256161" y="75285"/>
                </a:moveTo>
                <a:lnTo>
                  <a:pt x="256161" y="81219"/>
                </a:lnTo>
                <a:lnTo>
                  <a:pt x="250225" y="81219"/>
                </a:lnTo>
                <a:lnTo>
                  <a:pt x="250225" y="75285"/>
                </a:lnTo>
                <a:close/>
                <a:moveTo>
                  <a:pt x="262409" y="75285"/>
                </a:moveTo>
                <a:lnTo>
                  <a:pt x="262409" y="81219"/>
                </a:lnTo>
                <a:lnTo>
                  <a:pt x="256474" y="81219"/>
                </a:lnTo>
                <a:lnTo>
                  <a:pt x="256474" y="75285"/>
                </a:lnTo>
                <a:close/>
                <a:moveTo>
                  <a:pt x="268656" y="75285"/>
                </a:moveTo>
                <a:lnTo>
                  <a:pt x="268656" y="81219"/>
                </a:lnTo>
                <a:lnTo>
                  <a:pt x="262721" y="81219"/>
                </a:lnTo>
                <a:lnTo>
                  <a:pt x="262721" y="75285"/>
                </a:lnTo>
                <a:close/>
                <a:moveTo>
                  <a:pt x="274904" y="75285"/>
                </a:moveTo>
                <a:lnTo>
                  <a:pt x="274904" y="81219"/>
                </a:lnTo>
                <a:lnTo>
                  <a:pt x="268968" y="81219"/>
                </a:lnTo>
                <a:lnTo>
                  <a:pt x="268968" y="75285"/>
                </a:lnTo>
                <a:close/>
                <a:moveTo>
                  <a:pt x="6251" y="81532"/>
                </a:moveTo>
                <a:lnTo>
                  <a:pt x="6251" y="87466"/>
                </a:lnTo>
                <a:lnTo>
                  <a:pt x="315" y="87466"/>
                </a:lnTo>
                <a:lnTo>
                  <a:pt x="315" y="81532"/>
                </a:lnTo>
                <a:close/>
                <a:moveTo>
                  <a:pt x="12498" y="81532"/>
                </a:moveTo>
                <a:lnTo>
                  <a:pt x="12498" y="87466"/>
                </a:lnTo>
                <a:lnTo>
                  <a:pt x="6562" y="87466"/>
                </a:lnTo>
                <a:lnTo>
                  <a:pt x="6562" y="81532"/>
                </a:lnTo>
                <a:close/>
                <a:moveTo>
                  <a:pt x="18745" y="81532"/>
                </a:moveTo>
                <a:lnTo>
                  <a:pt x="18745" y="87466"/>
                </a:lnTo>
                <a:lnTo>
                  <a:pt x="12810" y="87466"/>
                </a:lnTo>
                <a:lnTo>
                  <a:pt x="12810" y="81532"/>
                </a:lnTo>
                <a:close/>
                <a:moveTo>
                  <a:pt x="24992" y="81532"/>
                </a:moveTo>
                <a:lnTo>
                  <a:pt x="24992" y="87466"/>
                </a:lnTo>
                <a:lnTo>
                  <a:pt x="19058" y="87466"/>
                </a:lnTo>
                <a:lnTo>
                  <a:pt x="19058" y="81532"/>
                </a:lnTo>
                <a:close/>
                <a:moveTo>
                  <a:pt x="31242" y="81532"/>
                </a:moveTo>
                <a:lnTo>
                  <a:pt x="31242" y="87466"/>
                </a:lnTo>
                <a:lnTo>
                  <a:pt x="25305" y="87466"/>
                </a:lnTo>
                <a:lnTo>
                  <a:pt x="25305" y="81532"/>
                </a:lnTo>
                <a:close/>
                <a:moveTo>
                  <a:pt x="37489" y="81532"/>
                </a:moveTo>
                <a:lnTo>
                  <a:pt x="37489" y="87466"/>
                </a:lnTo>
                <a:lnTo>
                  <a:pt x="31553" y="87466"/>
                </a:lnTo>
                <a:lnTo>
                  <a:pt x="31553" y="81532"/>
                </a:lnTo>
                <a:close/>
                <a:moveTo>
                  <a:pt x="43737" y="81532"/>
                </a:moveTo>
                <a:lnTo>
                  <a:pt x="43737" y="87466"/>
                </a:lnTo>
                <a:lnTo>
                  <a:pt x="37802" y="87466"/>
                </a:lnTo>
                <a:lnTo>
                  <a:pt x="37802" y="81532"/>
                </a:lnTo>
                <a:close/>
                <a:moveTo>
                  <a:pt x="49985" y="81532"/>
                </a:moveTo>
                <a:lnTo>
                  <a:pt x="49985" y="87466"/>
                </a:lnTo>
                <a:lnTo>
                  <a:pt x="44049" y="87466"/>
                </a:lnTo>
                <a:lnTo>
                  <a:pt x="44049" y="81532"/>
                </a:lnTo>
                <a:close/>
                <a:moveTo>
                  <a:pt x="56232" y="81532"/>
                </a:moveTo>
                <a:lnTo>
                  <a:pt x="56232" y="87466"/>
                </a:lnTo>
                <a:lnTo>
                  <a:pt x="50296" y="87466"/>
                </a:lnTo>
                <a:lnTo>
                  <a:pt x="50296" y="81532"/>
                </a:lnTo>
                <a:close/>
                <a:moveTo>
                  <a:pt x="62480" y="81532"/>
                </a:moveTo>
                <a:lnTo>
                  <a:pt x="62480" y="87466"/>
                </a:lnTo>
                <a:lnTo>
                  <a:pt x="56545" y="87466"/>
                </a:lnTo>
                <a:lnTo>
                  <a:pt x="56545" y="81532"/>
                </a:lnTo>
                <a:close/>
                <a:moveTo>
                  <a:pt x="68727" y="81532"/>
                </a:moveTo>
                <a:lnTo>
                  <a:pt x="68727" y="87466"/>
                </a:lnTo>
                <a:lnTo>
                  <a:pt x="62792" y="87466"/>
                </a:lnTo>
                <a:lnTo>
                  <a:pt x="62792" y="81532"/>
                </a:lnTo>
                <a:close/>
                <a:moveTo>
                  <a:pt x="74975" y="81532"/>
                </a:moveTo>
                <a:lnTo>
                  <a:pt x="74975" y="87466"/>
                </a:lnTo>
                <a:lnTo>
                  <a:pt x="69039" y="87466"/>
                </a:lnTo>
                <a:lnTo>
                  <a:pt x="69039" y="81532"/>
                </a:lnTo>
                <a:close/>
                <a:moveTo>
                  <a:pt x="81223" y="81532"/>
                </a:moveTo>
                <a:lnTo>
                  <a:pt x="81223" y="87466"/>
                </a:lnTo>
                <a:lnTo>
                  <a:pt x="75286" y="87466"/>
                </a:lnTo>
                <a:lnTo>
                  <a:pt x="75286" y="81532"/>
                </a:lnTo>
                <a:close/>
                <a:moveTo>
                  <a:pt x="87470" y="81532"/>
                </a:moveTo>
                <a:lnTo>
                  <a:pt x="87470" y="87466"/>
                </a:lnTo>
                <a:lnTo>
                  <a:pt x="81535" y="87466"/>
                </a:lnTo>
                <a:lnTo>
                  <a:pt x="81535" y="81532"/>
                </a:lnTo>
                <a:close/>
                <a:moveTo>
                  <a:pt x="93718" y="81532"/>
                </a:moveTo>
                <a:lnTo>
                  <a:pt x="93718" y="87466"/>
                </a:lnTo>
                <a:lnTo>
                  <a:pt x="87784" y="87466"/>
                </a:lnTo>
                <a:lnTo>
                  <a:pt x="87784" y="81532"/>
                </a:lnTo>
                <a:close/>
                <a:moveTo>
                  <a:pt x="99967" y="81532"/>
                </a:moveTo>
                <a:lnTo>
                  <a:pt x="99967" y="87466"/>
                </a:lnTo>
                <a:lnTo>
                  <a:pt x="94031" y="87466"/>
                </a:lnTo>
                <a:lnTo>
                  <a:pt x="94031" y="81532"/>
                </a:lnTo>
                <a:close/>
                <a:moveTo>
                  <a:pt x="106214" y="81532"/>
                </a:moveTo>
                <a:lnTo>
                  <a:pt x="106214" y="87466"/>
                </a:lnTo>
                <a:lnTo>
                  <a:pt x="100278" y="87466"/>
                </a:lnTo>
                <a:lnTo>
                  <a:pt x="100278" y="81532"/>
                </a:lnTo>
                <a:close/>
                <a:moveTo>
                  <a:pt x="112461" y="81532"/>
                </a:moveTo>
                <a:lnTo>
                  <a:pt x="112461" y="87466"/>
                </a:lnTo>
                <a:lnTo>
                  <a:pt x="106527" y="87466"/>
                </a:lnTo>
                <a:lnTo>
                  <a:pt x="106527" y="81532"/>
                </a:lnTo>
                <a:close/>
                <a:moveTo>
                  <a:pt x="118710" y="81532"/>
                </a:moveTo>
                <a:lnTo>
                  <a:pt x="118710" y="87466"/>
                </a:lnTo>
                <a:lnTo>
                  <a:pt x="112774" y="87466"/>
                </a:lnTo>
                <a:lnTo>
                  <a:pt x="112774" y="81532"/>
                </a:lnTo>
                <a:close/>
                <a:moveTo>
                  <a:pt x="124957" y="81532"/>
                </a:moveTo>
                <a:lnTo>
                  <a:pt x="124957" y="87466"/>
                </a:lnTo>
                <a:lnTo>
                  <a:pt x="119021" y="87466"/>
                </a:lnTo>
                <a:lnTo>
                  <a:pt x="119021" y="81532"/>
                </a:lnTo>
                <a:close/>
                <a:moveTo>
                  <a:pt x="131204" y="81532"/>
                </a:moveTo>
                <a:lnTo>
                  <a:pt x="131204" y="87466"/>
                </a:lnTo>
                <a:lnTo>
                  <a:pt x="125270" y="87466"/>
                </a:lnTo>
                <a:lnTo>
                  <a:pt x="125270" y="81532"/>
                </a:lnTo>
                <a:close/>
                <a:moveTo>
                  <a:pt x="137451" y="81532"/>
                </a:moveTo>
                <a:lnTo>
                  <a:pt x="137451" y="87466"/>
                </a:lnTo>
                <a:lnTo>
                  <a:pt x="131517" y="87466"/>
                </a:lnTo>
                <a:lnTo>
                  <a:pt x="131517" y="81532"/>
                </a:lnTo>
                <a:close/>
                <a:moveTo>
                  <a:pt x="143702" y="81532"/>
                </a:moveTo>
                <a:lnTo>
                  <a:pt x="143702" y="87466"/>
                </a:lnTo>
                <a:lnTo>
                  <a:pt x="137766" y="87466"/>
                </a:lnTo>
                <a:lnTo>
                  <a:pt x="137766" y="81532"/>
                </a:lnTo>
                <a:close/>
                <a:moveTo>
                  <a:pt x="149949" y="81532"/>
                </a:moveTo>
                <a:lnTo>
                  <a:pt x="149949" y="87466"/>
                </a:lnTo>
                <a:lnTo>
                  <a:pt x="144015" y="87466"/>
                </a:lnTo>
                <a:lnTo>
                  <a:pt x="144015" y="81532"/>
                </a:lnTo>
                <a:close/>
                <a:moveTo>
                  <a:pt x="156196" y="81532"/>
                </a:moveTo>
                <a:lnTo>
                  <a:pt x="156196" y="87466"/>
                </a:lnTo>
                <a:lnTo>
                  <a:pt x="150262" y="87466"/>
                </a:lnTo>
                <a:lnTo>
                  <a:pt x="150262" y="81532"/>
                </a:lnTo>
                <a:close/>
                <a:moveTo>
                  <a:pt x="162445" y="81532"/>
                </a:moveTo>
                <a:lnTo>
                  <a:pt x="162445" y="87466"/>
                </a:lnTo>
                <a:lnTo>
                  <a:pt x="156509" y="87466"/>
                </a:lnTo>
                <a:lnTo>
                  <a:pt x="156509" y="81532"/>
                </a:lnTo>
                <a:close/>
                <a:moveTo>
                  <a:pt x="168692" y="81532"/>
                </a:moveTo>
                <a:lnTo>
                  <a:pt x="168692" y="87466"/>
                </a:lnTo>
                <a:lnTo>
                  <a:pt x="162756" y="87466"/>
                </a:lnTo>
                <a:lnTo>
                  <a:pt x="162756" y="81532"/>
                </a:lnTo>
                <a:close/>
                <a:moveTo>
                  <a:pt x="174939" y="81532"/>
                </a:moveTo>
                <a:lnTo>
                  <a:pt x="174939" y="87466"/>
                </a:lnTo>
                <a:lnTo>
                  <a:pt x="169005" y="87466"/>
                </a:lnTo>
                <a:lnTo>
                  <a:pt x="169005" y="81532"/>
                </a:lnTo>
                <a:close/>
                <a:moveTo>
                  <a:pt x="181186" y="81532"/>
                </a:moveTo>
                <a:lnTo>
                  <a:pt x="181186" y="87466"/>
                </a:lnTo>
                <a:lnTo>
                  <a:pt x="175252" y="87466"/>
                </a:lnTo>
                <a:lnTo>
                  <a:pt x="175252" y="81532"/>
                </a:lnTo>
                <a:close/>
                <a:moveTo>
                  <a:pt x="187435" y="81532"/>
                </a:moveTo>
                <a:lnTo>
                  <a:pt x="187435" y="87466"/>
                </a:lnTo>
                <a:lnTo>
                  <a:pt x="181499" y="87466"/>
                </a:lnTo>
                <a:lnTo>
                  <a:pt x="181499" y="81532"/>
                </a:lnTo>
                <a:close/>
                <a:moveTo>
                  <a:pt x="193684" y="81532"/>
                </a:moveTo>
                <a:lnTo>
                  <a:pt x="193684" y="87466"/>
                </a:lnTo>
                <a:lnTo>
                  <a:pt x="187749" y="87466"/>
                </a:lnTo>
                <a:lnTo>
                  <a:pt x="187749" y="81532"/>
                </a:lnTo>
                <a:close/>
                <a:moveTo>
                  <a:pt x="199931" y="81532"/>
                </a:moveTo>
                <a:lnTo>
                  <a:pt x="199931" y="87466"/>
                </a:lnTo>
                <a:lnTo>
                  <a:pt x="193996" y="87466"/>
                </a:lnTo>
                <a:lnTo>
                  <a:pt x="193996" y="81532"/>
                </a:lnTo>
                <a:close/>
                <a:moveTo>
                  <a:pt x="206180" y="81532"/>
                </a:moveTo>
                <a:lnTo>
                  <a:pt x="206180" y="87466"/>
                </a:lnTo>
                <a:lnTo>
                  <a:pt x="200244" y="87466"/>
                </a:lnTo>
                <a:lnTo>
                  <a:pt x="200244" y="81532"/>
                </a:lnTo>
                <a:close/>
                <a:moveTo>
                  <a:pt x="212427" y="81532"/>
                </a:moveTo>
                <a:lnTo>
                  <a:pt x="212427" y="87466"/>
                </a:lnTo>
                <a:lnTo>
                  <a:pt x="206491" y="87466"/>
                </a:lnTo>
                <a:lnTo>
                  <a:pt x="206491" y="81532"/>
                </a:lnTo>
                <a:close/>
                <a:moveTo>
                  <a:pt x="218674" y="81532"/>
                </a:moveTo>
                <a:lnTo>
                  <a:pt x="218674" y="87466"/>
                </a:lnTo>
                <a:lnTo>
                  <a:pt x="212739" y="87466"/>
                </a:lnTo>
                <a:lnTo>
                  <a:pt x="212739" y="81532"/>
                </a:lnTo>
                <a:close/>
                <a:moveTo>
                  <a:pt x="224921" y="81532"/>
                </a:moveTo>
                <a:lnTo>
                  <a:pt x="224921" y="87466"/>
                </a:lnTo>
                <a:lnTo>
                  <a:pt x="218987" y="87466"/>
                </a:lnTo>
                <a:lnTo>
                  <a:pt x="218987" y="81532"/>
                </a:lnTo>
                <a:close/>
                <a:moveTo>
                  <a:pt x="231170" y="81532"/>
                </a:moveTo>
                <a:lnTo>
                  <a:pt x="231170" y="87466"/>
                </a:lnTo>
                <a:lnTo>
                  <a:pt x="225234" y="87466"/>
                </a:lnTo>
                <a:lnTo>
                  <a:pt x="225234" y="81532"/>
                </a:lnTo>
                <a:close/>
                <a:moveTo>
                  <a:pt x="237417" y="81532"/>
                </a:moveTo>
                <a:lnTo>
                  <a:pt x="237417" y="87466"/>
                </a:lnTo>
                <a:lnTo>
                  <a:pt x="231481" y="87466"/>
                </a:lnTo>
                <a:lnTo>
                  <a:pt x="231481" y="81532"/>
                </a:lnTo>
                <a:close/>
                <a:moveTo>
                  <a:pt x="243664" y="81532"/>
                </a:moveTo>
                <a:lnTo>
                  <a:pt x="243664" y="87466"/>
                </a:lnTo>
                <a:lnTo>
                  <a:pt x="237729" y="87466"/>
                </a:lnTo>
                <a:lnTo>
                  <a:pt x="237729" y="81532"/>
                </a:lnTo>
                <a:close/>
                <a:moveTo>
                  <a:pt x="249911" y="81532"/>
                </a:moveTo>
                <a:lnTo>
                  <a:pt x="249911" y="87466"/>
                </a:lnTo>
                <a:lnTo>
                  <a:pt x="243977" y="87466"/>
                </a:lnTo>
                <a:lnTo>
                  <a:pt x="243977" y="81532"/>
                </a:lnTo>
                <a:close/>
                <a:moveTo>
                  <a:pt x="256161" y="81532"/>
                </a:moveTo>
                <a:lnTo>
                  <a:pt x="256161" y="87466"/>
                </a:lnTo>
                <a:lnTo>
                  <a:pt x="250225" y="87466"/>
                </a:lnTo>
                <a:lnTo>
                  <a:pt x="250225" y="81532"/>
                </a:lnTo>
                <a:close/>
                <a:moveTo>
                  <a:pt x="262409" y="81532"/>
                </a:moveTo>
                <a:lnTo>
                  <a:pt x="262409" y="87466"/>
                </a:lnTo>
                <a:lnTo>
                  <a:pt x="256474" y="87466"/>
                </a:lnTo>
                <a:lnTo>
                  <a:pt x="256474" y="81532"/>
                </a:lnTo>
                <a:close/>
                <a:moveTo>
                  <a:pt x="268656" y="81532"/>
                </a:moveTo>
                <a:lnTo>
                  <a:pt x="268656" y="87466"/>
                </a:lnTo>
                <a:lnTo>
                  <a:pt x="262721" y="87466"/>
                </a:lnTo>
                <a:lnTo>
                  <a:pt x="262721" y="81532"/>
                </a:lnTo>
                <a:close/>
                <a:moveTo>
                  <a:pt x="274904" y="81532"/>
                </a:moveTo>
                <a:lnTo>
                  <a:pt x="274904" y="87466"/>
                </a:lnTo>
                <a:lnTo>
                  <a:pt x="268968" y="87466"/>
                </a:lnTo>
                <a:lnTo>
                  <a:pt x="268968" y="81532"/>
                </a:lnTo>
                <a:close/>
                <a:moveTo>
                  <a:pt x="6251" y="87779"/>
                </a:moveTo>
                <a:lnTo>
                  <a:pt x="6251" y="93713"/>
                </a:lnTo>
                <a:lnTo>
                  <a:pt x="315" y="93713"/>
                </a:lnTo>
                <a:lnTo>
                  <a:pt x="315" y="87779"/>
                </a:lnTo>
                <a:close/>
                <a:moveTo>
                  <a:pt x="12498" y="87779"/>
                </a:moveTo>
                <a:lnTo>
                  <a:pt x="12498" y="93713"/>
                </a:lnTo>
                <a:lnTo>
                  <a:pt x="6562" y="93713"/>
                </a:lnTo>
                <a:lnTo>
                  <a:pt x="6562" y="87779"/>
                </a:lnTo>
                <a:close/>
                <a:moveTo>
                  <a:pt x="18745" y="87779"/>
                </a:moveTo>
                <a:lnTo>
                  <a:pt x="18745" y="93713"/>
                </a:lnTo>
                <a:lnTo>
                  <a:pt x="12810" y="93713"/>
                </a:lnTo>
                <a:lnTo>
                  <a:pt x="12810" y="87779"/>
                </a:lnTo>
                <a:close/>
                <a:moveTo>
                  <a:pt x="24992" y="87779"/>
                </a:moveTo>
                <a:lnTo>
                  <a:pt x="24992" y="93713"/>
                </a:lnTo>
                <a:lnTo>
                  <a:pt x="19058" y="93713"/>
                </a:lnTo>
                <a:lnTo>
                  <a:pt x="19058" y="87779"/>
                </a:lnTo>
                <a:close/>
                <a:moveTo>
                  <a:pt x="31242" y="87779"/>
                </a:moveTo>
                <a:lnTo>
                  <a:pt x="31242" y="93713"/>
                </a:lnTo>
                <a:lnTo>
                  <a:pt x="25305" y="93713"/>
                </a:lnTo>
                <a:lnTo>
                  <a:pt x="25305" y="87779"/>
                </a:lnTo>
                <a:close/>
                <a:moveTo>
                  <a:pt x="37489" y="87779"/>
                </a:moveTo>
                <a:lnTo>
                  <a:pt x="37489" y="93713"/>
                </a:lnTo>
                <a:lnTo>
                  <a:pt x="31553" y="93713"/>
                </a:lnTo>
                <a:lnTo>
                  <a:pt x="31553" y="87779"/>
                </a:lnTo>
                <a:close/>
                <a:moveTo>
                  <a:pt x="43737" y="87779"/>
                </a:moveTo>
                <a:lnTo>
                  <a:pt x="43737" y="93713"/>
                </a:lnTo>
                <a:lnTo>
                  <a:pt x="37802" y="93713"/>
                </a:lnTo>
                <a:lnTo>
                  <a:pt x="37802" y="87779"/>
                </a:lnTo>
                <a:close/>
                <a:moveTo>
                  <a:pt x="49985" y="87779"/>
                </a:moveTo>
                <a:lnTo>
                  <a:pt x="49985" y="93713"/>
                </a:lnTo>
                <a:lnTo>
                  <a:pt x="44049" y="93713"/>
                </a:lnTo>
                <a:lnTo>
                  <a:pt x="44049" y="87779"/>
                </a:lnTo>
                <a:close/>
                <a:moveTo>
                  <a:pt x="56232" y="87779"/>
                </a:moveTo>
                <a:lnTo>
                  <a:pt x="56232" y="93713"/>
                </a:lnTo>
                <a:lnTo>
                  <a:pt x="50296" y="93713"/>
                </a:lnTo>
                <a:lnTo>
                  <a:pt x="50296" y="87779"/>
                </a:lnTo>
                <a:close/>
                <a:moveTo>
                  <a:pt x="62480" y="87779"/>
                </a:moveTo>
                <a:lnTo>
                  <a:pt x="62480" y="93713"/>
                </a:lnTo>
                <a:lnTo>
                  <a:pt x="56545" y="93713"/>
                </a:lnTo>
                <a:lnTo>
                  <a:pt x="56545" y="87779"/>
                </a:lnTo>
                <a:close/>
                <a:moveTo>
                  <a:pt x="68727" y="87779"/>
                </a:moveTo>
                <a:lnTo>
                  <a:pt x="68727" y="93713"/>
                </a:lnTo>
                <a:lnTo>
                  <a:pt x="62792" y="93713"/>
                </a:lnTo>
                <a:lnTo>
                  <a:pt x="62792" y="87779"/>
                </a:lnTo>
                <a:close/>
                <a:moveTo>
                  <a:pt x="74975" y="87779"/>
                </a:moveTo>
                <a:lnTo>
                  <a:pt x="74975" y="93713"/>
                </a:lnTo>
                <a:lnTo>
                  <a:pt x="69039" y="93713"/>
                </a:lnTo>
                <a:lnTo>
                  <a:pt x="69039" y="87779"/>
                </a:lnTo>
                <a:close/>
                <a:moveTo>
                  <a:pt x="81223" y="87779"/>
                </a:moveTo>
                <a:lnTo>
                  <a:pt x="81223" y="93713"/>
                </a:lnTo>
                <a:lnTo>
                  <a:pt x="75286" y="93713"/>
                </a:lnTo>
                <a:lnTo>
                  <a:pt x="75286" y="87779"/>
                </a:lnTo>
                <a:close/>
                <a:moveTo>
                  <a:pt x="87470" y="87779"/>
                </a:moveTo>
                <a:lnTo>
                  <a:pt x="87470" y="93713"/>
                </a:lnTo>
                <a:lnTo>
                  <a:pt x="81535" y="93713"/>
                </a:lnTo>
                <a:lnTo>
                  <a:pt x="81535" y="87779"/>
                </a:lnTo>
                <a:close/>
                <a:moveTo>
                  <a:pt x="93718" y="87779"/>
                </a:moveTo>
                <a:lnTo>
                  <a:pt x="93718" y="93713"/>
                </a:lnTo>
                <a:lnTo>
                  <a:pt x="87784" y="93713"/>
                </a:lnTo>
                <a:lnTo>
                  <a:pt x="87784" y="87779"/>
                </a:lnTo>
                <a:close/>
                <a:moveTo>
                  <a:pt x="162445" y="87779"/>
                </a:moveTo>
                <a:lnTo>
                  <a:pt x="162445" y="93713"/>
                </a:lnTo>
                <a:lnTo>
                  <a:pt x="156509" y="93713"/>
                </a:lnTo>
                <a:lnTo>
                  <a:pt x="156509" y="87779"/>
                </a:lnTo>
                <a:close/>
                <a:moveTo>
                  <a:pt x="168692" y="87779"/>
                </a:moveTo>
                <a:lnTo>
                  <a:pt x="168692" y="93713"/>
                </a:lnTo>
                <a:lnTo>
                  <a:pt x="162756" y="93713"/>
                </a:lnTo>
                <a:lnTo>
                  <a:pt x="162756" y="87779"/>
                </a:lnTo>
                <a:close/>
                <a:moveTo>
                  <a:pt x="174939" y="87779"/>
                </a:moveTo>
                <a:lnTo>
                  <a:pt x="174939" y="93713"/>
                </a:lnTo>
                <a:lnTo>
                  <a:pt x="169005" y="93713"/>
                </a:lnTo>
                <a:lnTo>
                  <a:pt x="169005" y="87779"/>
                </a:lnTo>
                <a:close/>
                <a:moveTo>
                  <a:pt x="181186" y="87779"/>
                </a:moveTo>
                <a:lnTo>
                  <a:pt x="181186" y="93713"/>
                </a:lnTo>
                <a:lnTo>
                  <a:pt x="175252" y="93713"/>
                </a:lnTo>
                <a:lnTo>
                  <a:pt x="175252" y="87779"/>
                </a:lnTo>
                <a:close/>
                <a:moveTo>
                  <a:pt x="187435" y="87779"/>
                </a:moveTo>
                <a:lnTo>
                  <a:pt x="187435" y="93713"/>
                </a:lnTo>
                <a:lnTo>
                  <a:pt x="181499" y="93713"/>
                </a:lnTo>
                <a:lnTo>
                  <a:pt x="181499" y="87779"/>
                </a:lnTo>
                <a:close/>
                <a:moveTo>
                  <a:pt x="193684" y="87779"/>
                </a:moveTo>
                <a:lnTo>
                  <a:pt x="193684" y="93713"/>
                </a:lnTo>
                <a:lnTo>
                  <a:pt x="187749" y="93713"/>
                </a:lnTo>
                <a:lnTo>
                  <a:pt x="187749" y="87779"/>
                </a:lnTo>
                <a:close/>
                <a:moveTo>
                  <a:pt x="199931" y="87779"/>
                </a:moveTo>
                <a:lnTo>
                  <a:pt x="199931" y="93713"/>
                </a:lnTo>
                <a:lnTo>
                  <a:pt x="193996" y="93713"/>
                </a:lnTo>
                <a:lnTo>
                  <a:pt x="193996" y="87779"/>
                </a:lnTo>
                <a:close/>
                <a:moveTo>
                  <a:pt x="206180" y="87779"/>
                </a:moveTo>
                <a:lnTo>
                  <a:pt x="206180" y="93713"/>
                </a:lnTo>
                <a:lnTo>
                  <a:pt x="200244" y="93713"/>
                </a:lnTo>
                <a:lnTo>
                  <a:pt x="200244" y="87779"/>
                </a:lnTo>
                <a:close/>
                <a:moveTo>
                  <a:pt x="212427" y="87779"/>
                </a:moveTo>
                <a:lnTo>
                  <a:pt x="212427" y="93713"/>
                </a:lnTo>
                <a:lnTo>
                  <a:pt x="206491" y="93713"/>
                </a:lnTo>
                <a:lnTo>
                  <a:pt x="206491" y="87779"/>
                </a:lnTo>
                <a:close/>
                <a:moveTo>
                  <a:pt x="99967" y="87781"/>
                </a:moveTo>
                <a:lnTo>
                  <a:pt x="99967" y="93717"/>
                </a:lnTo>
                <a:lnTo>
                  <a:pt x="94031" y="93717"/>
                </a:lnTo>
                <a:lnTo>
                  <a:pt x="94031" y="87781"/>
                </a:lnTo>
                <a:close/>
                <a:moveTo>
                  <a:pt x="106214" y="87781"/>
                </a:moveTo>
                <a:lnTo>
                  <a:pt x="106214" y="93717"/>
                </a:lnTo>
                <a:lnTo>
                  <a:pt x="100278" y="93717"/>
                </a:lnTo>
                <a:lnTo>
                  <a:pt x="100278" y="87781"/>
                </a:lnTo>
                <a:close/>
                <a:moveTo>
                  <a:pt x="112461" y="87781"/>
                </a:moveTo>
                <a:lnTo>
                  <a:pt x="112461" y="93717"/>
                </a:lnTo>
                <a:lnTo>
                  <a:pt x="106527" y="93717"/>
                </a:lnTo>
                <a:lnTo>
                  <a:pt x="106527" y="87781"/>
                </a:lnTo>
                <a:close/>
                <a:moveTo>
                  <a:pt x="118710" y="87781"/>
                </a:moveTo>
                <a:lnTo>
                  <a:pt x="118710" y="93717"/>
                </a:lnTo>
                <a:lnTo>
                  <a:pt x="112774" y="93717"/>
                </a:lnTo>
                <a:lnTo>
                  <a:pt x="112774" y="87781"/>
                </a:lnTo>
                <a:close/>
                <a:moveTo>
                  <a:pt x="124957" y="87781"/>
                </a:moveTo>
                <a:lnTo>
                  <a:pt x="124957" y="93717"/>
                </a:lnTo>
                <a:lnTo>
                  <a:pt x="119021" y="93717"/>
                </a:lnTo>
                <a:lnTo>
                  <a:pt x="119021" y="87781"/>
                </a:lnTo>
                <a:close/>
                <a:moveTo>
                  <a:pt x="131204" y="87781"/>
                </a:moveTo>
                <a:lnTo>
                  <a:pt x="131204" y="93717"/>
                </a:lnTo>
                <a:lnTo>
                  <a:pt x="125270" y="93717"/>
                </a:lnTo>
                <a:lnTo>
                  <a:pt x="125270" y="87781"/>
                </a:lnTo>
                <a:close/>
                <a:moveTo>
                  <a:pt x="137451" y="87781"/>
                </a:moveTo>
                <a:lnTo>
                  <a:pt x="137451" y="93717"/>
                </a:lnTo>
                <a:lnTo>
                  <a:pt x="131517" y="93717"/>
                </a:lnTo>
                <a:lnTo>
                  <a:pt x="131517" y="87781"/>
                </a:lnTo>
                <a:close/>
                <a:moveTo>
                  <a:pt x="143702" y="87781"/>
                </a:moveTo>
                <a:lnTo>
                  <a:pt x="143702" y="93717"/>
                </a:lnTo>
                <a:lnTo>
                  <a:pt x="137766" y="93717"/>
                </a:lnTo>
                <a:lnTo>
                  <a:pt x="137766" y="87781"/>
                </a:lnTo>
                <a:close/>
                <a:moveTo>
                  <a:pt x="149949" y="87781"/>
                </a:moveTo>
                <a:lnTo>
                  <a:pt x="149949" y="93717"/>
                </a:lnTo>
                <a:lnTo>
                  <a:pt x="144015" y="93717"/>
                </a:lnTo>
                <a:lnTo>
                  <a:pt x="144015" y="87781"/>
                </a:lnTo>
                <a:close/>
                <a:moveTo>
                  <a:pt x="156196" y="87781"/>
                </a:moveTo>
                <a:lnTo>
                  <a:pt x="156196" y="93717"/>
                </a:lnTo>
                <a:lnTo>
                  <a:pt x="150262" y="93717"/>
                </a:lnTo>
                <a:lnTo>
                  <a:pt x="150262" y="87781"/>
                </a:lnTo>
                <a:close/>
                <a:moveTo>
                  <a:pt x="218674" y="87781"/>
                </a:moveTo>
                <a:lnTo>
                  <a:pt x="218674" y="93717"/>
                </a:lnTo>
                <a:lnTo>
                  <a:pt x="212739" y="93717"/>
                </a:lnTo>
                <a:lnTo>
                  <a:pt x="212739" y="87781"/>
                </a:lnTo>
                <a:close/>
                <a:moveTo>
                  <a:pt x="224921" y="87781"/>
                </a:moveTo>
                <a:lnTo>
                  <a:pt x="224921" y="93717"/>
                </a:lnTo>
                <a:lnTo>
                  <a:pt x="218987" y="93717"/>
                </a:lnTo>
                <a:lnTo>
                  <a:pt x="218987" y="87781"/>
                </a:lnTo>
                <a:close/>
                <a:moveTo>
                  <a:pt x="231170" y="87781"/>
                </a:moveTo>
                <a:lnTo>
                  <a:pt x="231170" y="93717"/>
                </a:lnTo>
                <a:lnTo>
                  <a:pt x="225234" y="93717"/>
                </a:lnTo>
                <a:lnTo>
                  <a:pt x="225234" y="87781"/>
                </a:lnTo>
                <a:close/>
                <a:moveTo>
                  <a:pt x="237417" y="87781"/>
                </a:moveTo>
                <a:lnTo>
                  <a:pt x="237417" y="93717"/>
                </a:lnTo>
                <a:lnTo>
                  <a:pt x="231481" y="93717"/>
                </a:lnTo>
                <a:lnTo>
                  <a:pt x="231481" y="87781"/>
                </a:lnTo>
                <a:close/>
                <a:moveTo>
                  <a:pt x="243664" y="87781"/>
                </a:moveTo>
                <a:lnTo>
                  <a:pt x="243664" y="93717"/>
                </a:lnTo>
                <a:lnTo>
                  <a:pt x="237729" y="93717"/>
                </a:lnTo>
                <a:lnTo>
                  <a:pt x="237729" y="87781"/>
                </a:lnTo>
                <a:close/>
                <a:moveTo>
                  <a:pt x="249911" y="87781"/>
                </a:moveTo>
                <a:lnTo>
                  <a:pt x="249911" y="93717"/>
                </a:lnTo>
                <a:lnTo>
                  <a:pt x="243977" y="93717"/>
                </a:lnTo>
                <a:lnTo>
                  <a:pt x="243977" y="87781"/>
                </a:lnTo>
                <a:close/>
                <a:moveTo>
                  <a:pt x="256161" y="87781"/>
                </a:moveTo>
                <a:lnTo>
                  <a:pt x="256161" y="93717"/>
                </a:lnTo>
                <a:lnTo>
                  <a:pt x="250225" y="93717"/>
                </a:lnTo>
                <a:lnTo>
                  <a:pt x="250225" y="87781"/>
                </a:lnTo>
                <a:close/>
                <a:moveTo>
                  <a:pt x="262409" y="87781"/>
                </a:moveTo>
                <a:lnTo>
                  <a:pt x="262409" y="93717"/>
                </a:lnTo>
                <a:lnTo>
                  <a:pt x="256474" y="93717"/>
                </a:lnTo>
                <a:lnTo>
                  <a:pt x="256474" y="87781"/>
                </a:lnTo>
                <a:close/>
                <a:moveTo>
                  <a:pt x="268656" y="87781"/>
                </a:moveTo>
                <a:lnTo>
                  <a:pt x="268656" y="93717"/>
                </a:lnTo>
                <a:lnTo>
                  <a:pt x="262721" y="93717"/>
                </a:lnTo>
                <a:lnTo>
                  <a:pt x="262721" y="87781"/>
                </a:lnTo>
                <a:close/>
                <a:moveTo>
                  <a:pt x="274904" y="87781"/>
                </a:moveTo>
                <a:lnTo>
                  <a:pt x="274904" y="93717"/>
                </a:lnTo>
                <a:lnTo>
                  <a:pt x="268968" y="93717"/>
                </a:lnTo>
                <a:lnTo>
                  <a:pt x="268968" y="87781"/>
                </a:lnTo>
                <a:close/>
                <a:moveTo>
                  <a:pt x="6251" y="94028"/>
                </a:moveTo>
                <a:lnTo>
                  <a:pt x="6251" y="99964"/>
                </a:lnTo>
                <a:lnTo>
                  <a:pt x="315" y="99964"/>
                </a:lnTo>
                <a:lnTo>
                  <a:pt x="315" y="94028"/>
                </a:lnTo>
                <a:close/>
                <a:moveTo>
                  <a:pt x="12498" y="94028"/>
                </a:moveTo>
                <a:lnTo>
                  <a:pt x="12498" y="99964"/>
                </a:lnTo>
                <a:lnTo>
                  <a:pt x="6562" y="99964"/>
                </a:lnTo>
                <a:lnTo>
                  <a:pt x="6562" y="94028"/>
                </a:lnTo>
                <a:close/>
                <a:moveTo>
                  <a:pt x="18745" y="94028"/>
                </a:moveTo>
                <a:lnTo>
                  <a:pt x="18745" y="99964"/>
                </a:lnTo>
                <a:lnTo>
                  <a:pt x="12810" y="99964"/>
                </a:lnTo>
                <a:lnTo>
                  <a:pt x="12810" y="94028"/>
                </a:lnTo>
                <a:close/>
                <a:moveTo>
                  <a:pt x="24992" y="94028"/>
                </a:moveTo>
                <a:lnTo>
                  <a:pt x="24992" y="99964"/>
                </a:lnTo>
                <a:lnTo>
                  <a:pt x="19058" y="99964"/>
                </a:lnTo>
                <a:lnTo>
                  <a:pt x="19058" y="94028"/>
                </a:lnTo>
                <a:close/>
                <a:moveTo>
                  <a:pt x="31242" y="94028"/>
                </a:moveTo>
                <a:lnTo>
                  <a:pt x="31242" y="99964"/>
                </a:lnTo>
                <a:lnTo>
                  <a:pt x="25305" y="99964"/>
                </a:lnTo>
                <a:lnTo>
                  <a:pt x="25305" y="94028"/>
                </a:lnTo>
                <a:close/>
                <a:moveTo>
                  <a:pt x="37489" y="94028"/>
                </a:moveTo>
                <a:lnTo>
                  <a:pt x="37489" y="99964"/>
                </a:lnTo>
                <a:lnTo>
                  <a:pt x="31553" y="99964"/>
                </a:lnTo>
                <a:lnTo>
                  <a:pt x="31553" y="94028"/>
                </a:lnTo>
                <a:close/>
                <a:moveTo>
                  <a:pt x="43737" y="94028"/>
                </a:moveTo>
                <a:lnTo>
                  <a:pt x="43737" y="99964"/>
                </a:lnTo>
                <a:lnTo>
                  <a:pt x="37802" y="99964"/>
                </a:lnTo>
                <a:lnTo>
                  <a:pt x="37802" y="94028"/>
                </a:lnTo>
                <a:close/>
                <a:moveTo>
                  <a:pt x="49985" y="94028"/>
                </a:moveTo>
                <a:lnTo>
                  <a:pt x="49985" y="99964"/>
                </a:lnTo>
                <a:lnTo>
                  <a:pt x="44049" y="99964"/>
                </a:lnTo>
                <a:lnTo>
                  <a:pt x="44049" y="94028"/>
                </a:lnTo>
                <a:close/>
                <a:moveTo>
                  <a:pt x="56232" y="94028"/>
                </a:moveTo>
                <a:lnTo>
                  <a:pt x="56232" y="99964"/>
                </a:lnTo>
                <a:lnTo>
                  <a:pt x="50296" y="99964"/>
                </a:lnTo>
                <a:lnTo>
                  <a:pt x="50296" y="94028"/>
                </a:lnTo>
                <a:close/>
                <a:moveTo>
                  <a:pt x="62480" y="94028"/>
                </a:moveTo>
                <a:lnTo>
                  <a:pt x="62480" y="99964"/>
                </a:lnTo>
                <a:lnTo>
                  <a:pt x="56545" y="99964"/>
                </a:lnTo>
                <a:lnTo>
                  <a:pt x="56545" y="94028"/>
                </a:lnTo>
                <a:close/>
                <a:moveTo>
                  <a:pt x="68727" y="94028"/>
                </a:moveTo>
                <a:lnTo>
                  <a:pt x="68727" y="99964"/>
                </a:lnTo>
                <a:lnTo>
                  <a:pt x="62792" y="99964"/>
                </a:lnTo>
                <a:lnTo>
                  <a:pt x="62792" y="94028"/>
                </a:lnTo>
                <a:close/>
                <a:moveTo>
                  <a:pt x="74975" y="94028"/>
                </a:moveTo>
                <a:lnTo>
                  <a:pt x="74975" y="99964"/>
                </a:lnTo>
                <a:lnTo>
                  <a:pt x="69039" y="99964"/>
                </a:lnTo>
                <a:lnTo>
                  <a:pt x="69039" y="94028"/>
                </a:lnTo>
                <a:close/>
                <a:moveTo>
                  <a:pt x="81223" y="94028"/>
                </a:moveTo>
                <a:lnTo>
                  <a:pt x="81223" y="99964"/>
                </a:lnTo>
                <a:lnTo>
                  <a:pt x="75286" y="99964"/>
                </a:lnTo>
                <a:lnTo>
                  <a:pt x="75286" y="94028"/>
                </a:lnTo>
                <a:close/>
                <a:moveTo>
                  <a:pt x="87470" y="94028"/>
                </a:moveTo>
                <a:lnTo>
                  <a:pt x="87470" y="99964"/>
                </a:lnTo>
                <a:lnTo>
                  <a:pt x="81535" y="99964"/>
                </a:lnTo>
                <a:lnTo>
                  <a:pt x="81535" y="94028"/>
                </a:lnTo>
                <a:close/>
                <a:moveTo>
                  <a:pt x="93718" y="94028"/>
                </a:moveTo>
                <a:lnTo>
                  <a:pt x="93718" y="99964"/>
                </a:lnTo>
                <a:lnTo>
                  <a:pt x="87784" y="99964"/>
                </a:lnTo>
                <a:lnTo>
                  <a:pt x="87784" y="94028"/>
                </a:lnTo>
                <a:close/>
                <a:moveTo>
                  <a:pt x="99967" y="94028"/>
                </a:moveTo>
                <a:lnTo>
                  <a:pt x="99967" y="99964"/>
                </a:lnTo>
                <a:lnTo>
                  <a:pt x="94031" y="99964"/>
                </a:lnTo>
                <a:lnTo>
                  <a:pt x="94031" y="94028"/>
                </a:lnTo>
                <a:close/>
                <a:moveTo>
                  <a:pt x="106214" y="94029"/>
                </a:moveTo>
                <a:lnTo>
                  <a:pt x="106214" y="99964"/>
                </a:lnTo>
                <a:lnTo>
                  <a:pt x="100278" y="99964"/>
                </a:lnTo>
                <a:lnTo>
                  <a:pt x="100278" y="94029"/>
                </a:lnTo>
                <a:close/>
                <a:moveTo>
                  <a:pt x="112461" y="94029"/>
                </a:moveTo>
                <a:lnTo>
                  <a:pt x="112461" y="99964"/>
                </a:lnTo>
                <a:lnTo>
                  <a:pt x="106527" y="99964"/>
                </a:lnTo>
                <a:lnTo>
                  <a:pt x="106527" y="94029"/>
                </a:lnTo>
                <a:close/>
                <a:moveTo>
                  <a:pt x="118710" y="94029"/>
                </a:moveTo>
                <a:lnTo>
                  <a:pt x="118710" y="99964"/>
                </a:lnTo>
                <a:lnTo>
                  <a:pt x="112774" y="99964"/>
                </a:lnTo>
                <a:lnTo>
                  <a:pt x="112774" y="94029"/>
                </a:lnTo>
                <a:close/>
                <a:moveTo>
                  <a:pt x="124957" y="94029"/>
                </a:moveTo>
                <a:lnTo>
                  <a:pt x="124957" y="99964"/>
                </a:lnTo>
                <a:lnTo>
                  <a:pt x="119021" y="99964"/>
                </a:lnTo>
                <a:lnTo>
                  <a:pt x="119021" y="94029"/>
                </a:lnTo>
                <a:close/>
                <a:moveTo>
                  <a:pt x="131204" y="94029"/>
                </a:moveTo>
                <a:lnTo>
                  <a:pt x="131204" y="99964"/>
                </a:lnTo>
                <a:lnTo>
                  <a:pt x="125270" y="99964"/>
                </a:lnTo>
                <a:lnTo>
                  <a:pt x="125270" y="94029"/>
                </a:lnTo>
                <a:close/>
                <a:moveTo>
                  <a:pt x="137451" y="94029"/>
                </a:moveTo>
                <a:lnTo>
                  <a:pt x="137451" y="99964"/>
                </a:lnTo>
                <a:lnTo>
                  <a:pt x="131517" y="99964"/>
                </a:lnTo>
                <a:lnTo>
                  <a:pt x="131517" y="94029"/>
                </a:lnTo>
                <a:close/>
                <a:moveTo>
                  <a:pt x="143702" y="94029"/>
                </a:moveTo>
                <a:lnTo>
                  <a:pt x="143702" y="99964"/>
                </a:lnTo>
                <a:lnTo>
                  <a:pt x="137766" y="99964"/>
                </a:lnTo>
                <a:lnTo>
                  <a:pt x="137766" y="94029"/>
                </a:lnTo>
                <a:close/>
                <a:moveTo>
                  <a:pt x="149949" y="94029"/>
                </a:moveTo>
                <a:lnTo>
                  <a:pt x="149949" y="99964"/>
                </a:lnTo>
                <a:lnTo>
                  <a:pt x="144015" y="99964"/>
                </a:lnTo>
                <a:lnTo>
                  <a:pt x="144015" y="94029"/>
                </a:lnTo>
                <a:close/>
                <a:moveTo>
                  <a:pt x="156196" y="94029"/>
                </a:moveTo>
                <a:lnTo>
                  <a:pt x="156196" y="99964"/>
                </a:lnTo>
                <a:lnTo>
                  <a:pt x="150262" y="99964"/>
                </a:lnTo>
                <a:lnTo>
                  <a:pt x="150262" y="94029"/>
                </a:lnTo>
                <a:close/>
                <a:moveTo>
                  <a:pt x="162445" y="94028"/>
                </a:moveTo>
                <a:lnTo>
                  <a:pt x="162445" y="99964"/>
                </a:lnTo>
                <a:lnTo>
                  <a:pt x="156509" y="99964"/>
                </a:lnTo>
                <a:lnTo>
                  <a:pt x="156509" y="94028"/>
                </a:lnTo>
                <a:close/>
                <a:moveTo>
                  <a:pt x="168692" y="94028"/>
                </a:moveTo>
                <a:lnTo>
                  <a:pt x="168692" y="99964"/>
                </a:lnTo>
                <a:lnTo>
                  <a:pt x="162756" y="99964"/>
                </a:lnTo>
                <a:lnTo>
                  <a:pt x="162756" y="94028"/>
                </a:lnTo>
                <a:close/>
                <a:moveTo>
                  <a:pt x="174939" y="94028"/>
                </a:moveTo>
                <a:lnTo>
                  <a:pt x="174939" y="99964"/>
                </a:lnTo>
                <a:lnTo>
                  <a:pt x="169005" y="99964"/>
                </a:lnTo>
                <a:lnTo>
                  <a:pt x="169005" y="94028"/>
                </a:lnTo>
                <a:close/>
                <a:moveTo>
                  <a:pt x="181186" y="94028"/>
                </a:moveTo>
                <a:lnTo>
                  <a:pt x="181186" y="99964"/>
                </a:lnTo>
                <a:lnTo>
                  <a:pt x="175252" y="99964"/>
                </a:lnTo>
                <a:lnTo>
                  <a:pt x="175252" y="94028"/>
                </a:lnTo>
                <a:close/>
                <a:moveTo>
                  <a:pt x="187435" y="94028"/>
                </a:moveTo>
                <a:lnTo>
                  <a:pt x="187435" y="99964"/>
                </a:lnTo>
                <a:lnTo>
                  <a:pt x="181499" y="99964"/>
                </a:lnTo>
                <a:lnTo>
                  <a:pt x="181499" y="94028"/>
                </a:lnTo>
                <a:close/>
                <a:moveTo>
                  <a:pt x="193684" y="94028"/>
                </a:moveTo>
                <a:lnTo>
                  <a:pt x="193684" y="99964"/>
                </a:lnTo>
                <a:lnTo>
                  <a:pt x="187749" y="99964"/>
                </a:lnTo>
                <a:lnTo>
                  <a:pt x="187749" y="94028"/>
                </a:lnTo>
                <a:close/>
                <a:moveTo>
                  <a:pt x="199931" y="94028"/>
                </a:moveTo>
                <a:lnTo>
                  <a:pt x="199931" y="99964"/>
                </a:lnTo>
                <a:lnTo>
                  <a:pt x="193996" y="99964"/>
                </a:lnTo>
                <a:lnTo>
                  <a:pt x="193996" y="94028"/>
                </a:lnTo>
                <a:close/>
                <a:moveTo>
                  <a:pt x="206180" y="94028"/>
                </a:moveTo>
                <a:lnTo>
                  <a:pt x="206180" y="99964"/>
                </a:lnTo>
                <a:lnTo>
                  <a:pt x="200244" y="99964"/>
                </a:lnTo>
                <a:lnTo>
                  <a:pt x="200244" y="94028"/>
                </a:lnTo>
                <a:close/>
                <a:moveTo>
                  <a:pt x="212427" y="94028"/>
                </a:moveTo>
                <a:lnTo>
                  <a:pt x="212427" y="99964"/>
                </a:lnTo>
                <a:lnTo>
                  <a:pt x="206491" y="99964"/>
                </a:lnTo>
                <a:lnTo>
                  <a:pt x="206491" y="94028"/>
                </a:lnTo>
                <a:close/>
                <a:moveTo>
                  <a:pt x="218674" y="94028"/>
                </a:moveTo>
                <a:lnTo>
                  <a:pt x="218674" y="99964"/>
                </a:lnTo>
                <a:lnTo>
                  <a:pt x="212739" y="99964"/>
                </a:lnTo>
                <a:lnTo>
                  <a:pt x="212739" y="94028"/>
                </a:lnTo>
                <a:close/>
                <a:moveTo>
                  <a:pt x="224921" y="94029"/>
                </a:moveTo>
                <a:lnTo>
                  <a:pt x="224921" y="99964"/>
                </a:lnTo>
                <a:lnTo>
                  <a:pt x="218987" y="99964"/>
                </a:lnTo>
                <a:lnTo>
                  <a:pt x="218987" y="94029"/>
                </a:lnTo>
                <a:close/>
                <a:moveTo>
                  <a:pt x="231170" y="94029"/>
                </a:moveTo>
                <a:lnTo>
                  <a:pt x="231170" y="99964"/>
                </a:lnTo>
                <a:lnTo>
                  <a:pt x="225234" y="99964"/>
                </a:lnTo>
                <a:lnTo>
                  <a:pt x="225234" y="94029"/>
                </a:lnTo>
                <a:close/>
                <a:moveTo>
                  <a:pt x="237417" y="94029"/>
                </a:moveTo>
                <a:lnTo>
                  <a:pt x="237417" y="99964"/>
                </a:lnTo>
                <a:lnTo>
                  <a:pt x="231481" y="99964"/>
                </a:lnTo>
                <a:lnTo>
                  <a:pt x="231481" y="94029"/>
                </a:lnTo>
                <a:close/>
                <a:moveTo>
                  <a:pt x="243664" y="94029"/>
                </a:moveTo>
                <a:lnTo>
                  <a:pt x="243664" y="99964"/>
                </a:lnTo>
                <a:lnTo>
                  <a:pt x="237729" y="99964"/>
                </a:lnTo>
                <a:lnTo>
                  <a:pt x="237729" y="94029"/>
                </a:lnTo>
                <a:close/>
                <a:moveTo>
                  <a:pt x="249911" y="94029"/>
                </a:moveTo>
                <a:lnTo>
                  <a:pt x="249911" y="99964"/>
                </a:lnTo>
                <a:lnTo>
                  <a:pt x="243977" y="99964"/>
                </a:lnTo>
                <a:lnTo>
                  <a:pt x="243977" y="94029"/>
                </a:lnTo>
                <a:close/>
                <a:moveTo>
                  <a:pt x="256161" y="94029"/>
                </a:moveTo>
                <a:lnTo>
                  <a:pt x="256161" y="99964"/>
                </a:lnTo>
                <a:lnTo>
                  <a:pt x="250225" y="99964"/>
                </a:lnTo>
                <a:lnTo>
                  <a:pt x="250225" y="94029"/>
                </a:lnTo>
                <a:close/>
                <a:moveTo>
                  <a:pt x="262409" y="94029"/>
                </a:moveTo>
                <a:lnTo>
                  <a:pt x="262409" y="99964"/>
                </a:lnTo>
                <a:lnTo>
                  <a:pt x="256474" y="99964"/>
                </a:lnTo>
                <a:lnTo>
                  <a:pt x="256474" y="94029"/>
                </a:lnTo>
                <a:close/>
                <a:moveTo>
                  <a:pt x="268656" y="94029"/>
                </a:moveTo>
                <a:lnTo>
                  <a:pt x="268656" y="99964"/>
                </a:lnTo>
                <a:lnTo>
                  <a:pt x="262721" y="99964"/>
                </a:lnTo>
                <a:lnTo>
                  <a:pt x="262721" y="94029"/>
                </a:lnTo>
                <a:close/>
                <a:moveTo>
                  <a:pt x="274904" y="94029"/>
                </a:moveTo>
                <a:lnTo>
                  <a:pt x="274904" y="99964"/>
                </a:lnTo>
                <a:lnTo>
                  <a:pt x="268968" y="99964"/>
                </a:lnTo>
                <a:lnTo>
                  <a:pt x="268968" y="94029"/>
                </a:lnTo>
                <a:close/>
                <a:moveTo>
                  <a:pt x="6251" y="100276"/>
                </a:moveTo>
                <a:lnTo>
                  <a:pt x="6251" y="106211"/>
                </a:lnTo>
                <a:lnTo>
                  <a:pt x="315" y="106211"/>
                </a:lnTo>
                <a:lnTo>
                  <a:pt x="315" y="100276"/>
                </a:lnTo>
                <a:close/>
                <a:moveTo>
                  <a:pt x="12498" y="100276"/>
                </a:moveTo>
                <a:lnTo>
                  <a:pt x="12498" y="106211"/>
                </a:lnTo>
                <a:lnTo>
                  <a:pt x="6562" y="106211"/>
                </a:lnTo>
                <a:lnTo>
                  <a:pt x="6562" y="100276"/>
                </a:lnTo>
                <a:close/>
                <a:moveTo>
                  <a:pt x="18745" y="100276"/>
                </a:moveTo>
                <a:lnTo>
                  <a:pt x="18745" y="106211"/>
                </a:lnTo>
                <a:lnTo>
                  <a:pt x="12810" y="106211"/>
                </a:lnTo>
                <a:lnTo>
                  <a:pt x="12810" y="100276"/>
                </a:lnTo>
                <a:close/>
                <a:moveTo>
                  <a:pt x="24992" y="100276"/>
                </a:moveTo>
                <a:lnTo>
                  <a:pt x="24992" y="106211"/>
                </a:lnTo>
                <a:lnTo>
                  <a:pt x="19058" y="106211"/>
                </a:lnTo>
                <a:lnTo>
                  <a:pt x="19058" y="100276"/>
                </a:lnTo>
                <a:close/>
                <a:moveTo>
                  <a:pt x="31242" y="100276"/>
                </a:moveTo>
                <a:lnTo>
                  <a:pt x="31242" y="106211"/>
                </a:lnTo>
                <a:lnTo>
                  <a:pt x="25305" y="106211"/>
                </a:lnTo>
                <a:lnTo>
                  <a:pt x="25305" y="100276"/>
                </a:lnTo>
                <a:close/>
                <a:moveTo>
                  <a:pt x="37489" y="100276"/>
                </a:moveTo>
                <a:lnTo>
                  <a:pt x="37489" y="106211"/>
                </a:lnTo>
                <a:lnTo>
                  <a:pt x="31553" y="106211"/>
                </a:lnTo>
                <a:lnTo>
                  <a:pt x="31553" y="100276"/>
                </a:lnTo>
                <a:close/>
                <a:moveTo>
                  <a:pt x="43737" y="100276"/>
                </a:moveTo>
                <a:lnTo>
                  <a:pt x="43737" y="106211"/>
                </a:lnTo>
                <a:lnTo>
                  <a:pt x="37802" y="106211"/>
                </a:lnTo>
                <a:lnTo>
                  <a:pt x="37802" y="100276"/>
                </a:lnTo>
                <a:close/>
                <a:moveTo>
                  <a:pt x="49985" y="100276"/>
                </a:moveTo>
                <a:lnTo>
                  <a:pt x="49985" y="106211"/>
                </a:lnTo>
                <a:lnTo>
                  <a:pt x="44049" y="106211"/>
                </a:lnTo>
                <a:lnTo>
                  <a:pt x="44049" y="100276"/>
                </a:lnTo>
                <a:close/>
                <a:moveTo>
                  <a:pt x="56232" y="100276"/>
                </a:moveTo>
                <a:lnTo>
                  <a:pt x="56232" y="106211"/>
                </a:lnTo>
                <a:lnTo>
                  <a:pt x="50296" y="106211"/>
                </a:lnTo>
                <a:lnTo>
                  <a:pt x="50296" y="100276"/>
                </a:lnTo>
                <a:close/>
                <a:moveTo>
                  <a:pt x="62480" y="100276"/>
                </a:moveTo>
                <a:lnTo>
                  <a:pt x="62480" y="106211"/>
                </a:lnTo>
                <a:lnTo>
                  <a:pt x="56545" y="106211"/>
                </a:lnTo>
                <a:lnTo>
                  <a:pt x="56545" y="100276"/>
                </a:lnTo>
                <a:close/>
                <a:moveTo>
                  <a:pt x="68727" y="100276"/>
                </a:moveTo>
                <a:lnTo>
                  <a:pt x="68727" y="106211"/>
                </a:lnTo>
                <a:lnTo>
                  <a:pt x="62792" y="106211"/>
                </a:lnTo>
                <a:lnTo>
                  <a:pt x="62792" y="100276"/>
                </a:lnTo>
                <a:close/>
                <a:moveTo>
                  <a:pt x="74975" y="100276"/>
                </a:moveTo>
                <a:lnTo>
                  <a:pt x="74975" y="106211"/>
                </a:lnTo>
                <a:lnTo>
                  <a:pt x="69039" y="106211"/>
                </a:lnTo>
                <a:lnTo>
                  <a:pt x="69039" y="100276"/>
                </a:lnTo>
                <a:close/>
                <a:moveTo>
                  <a:pt x="81223" y="100276"/>
                </a:moveTo>
                <a:lnTo>
                  <a:pt x="81223" y="106211"/>
                </a:lnTo>
                <a:lnTo>
                  <a:pt x="75286" y="106211"/>
                </a:lnTo>
                <a:lnTo>
                  <a:pt x="75286" y="100276"/>
                </a:lnTo>
                <a:close/>
                <a:moveTo>
                  <a:pt x="87470" y="100276"/>
                </a:moveTo>
                <a:lnTo>
                  <a:pt x="87470" y="106211"/>
                </a:lnTo>
                <a:lnTo>
                  <a:pt x="81535" y="106211"/>
                </a:lnTo>
                <a:lnTo>
                  <a:pt x="81535" y="100276"/>
                </a:lnTo>
                <a:close/>
                <a:moveTo>
                  <a:pt x="93718" y="100276"/>
                </a:moveTo>
                <a:lnTo>
                  <a:pt x="93718" y="106211"/>
                </a:lnTo>
                <a:lnTo>
                  <a:pt x="87784" y="106211"/>
                </a:lnTo>
                <a:lnTo>
                  <a:pt x="87784" y="100276"/>
                </a:lnTo>
                <a:close/>
                <a:moveTo>
                  <a:pt x="99967" y="100276"/>
                </a:moveTo>
                <a:lnTo>
                  <a:pt x="99967" y="106211"/>
                </a:lnTo>
                <a:lnTo>
                  <a:pt x="94031" y="106211"/>
                </a:lnTo>
                <a:lnTo>
                  <a:pt x="94031" y="100276"/>
                </a:lnTo>
                <a:close/>
                <a:moveTo>
                  <a:pt x="106214" y="100276"/>
                </a:moveTo>
                <a:lnTo>
                  <a:pt x="106214" y="106211"/>
                </a:lnTo>
                <a:lnTo>
                  <a:pt x="100278" y="106211"/>
                </a:lnTo>
                <a:lnTo>
                  <a:pt x="100278" y="100276"/>
                </a:lnTo>
                <a:close/>
                <a:moveTo>
                  <a:pt x="112461" y="100276"/>
                </a:moveTo>
                <a:lnTo>
                  <a:pt x="112461" y="106211"/>
                </a:lnTo>
                <a:lnTo>
                  <a:pt x="106527" y="106211"/>
                </a:lnTo>
                <a:lnTo>
                  <a:pt x="106527" y="100276"/>
                </a:lnTo>
                <a:close/>
                <a:moveTo>
                  <a:pt x="118710" y="100276"/>
                </a:moveTo>
                <a:lnTo>
                  <a:pt x="118710" y="106211"/>
                </a:lnTo>
                <a:lnTo>
                  <a:pt x="112774" y="106211"/>
                </a:lnTo>
                <a:lnTo>
                  <a:pt x="112774" y="100276"/>
                </a:lnTo>
                <a:close/>
                <a:moveTo>
                  <a:pt x="124957" y="100276"/>
                </a:moveTo>
                <a:lnTo>
                  <a:pt x="124957" y="106211"/>
                </a:lnTo>
                <a:lnTo>
                  <a:pt x="119021" y="106211"/>
                </a:lnTo>
                <a:lnTo>
                  <a:pt x="119021" y="100276"/>
                </a:lnTo>
                <a:close/>
                <a:moveTo>
                  <a:pt x="131204" y="100276"/>
                </a:moveTo>
                <a:lnTo>
                  <a:pt x="131204" y="106211"/>
                </a:lnTo>
                <a:lnTo>
                  <a:pt x="125270" y="106211"/>
                </a:lnTo>
                <a:lnTo>
                  <a:pt x="125270" y="100276"/>
                </a:lnTo>
                <a:close/>
                <a:moveTo>
                  <a:pt x="137451" y="100276"/>
                </a:moveTo>
                <a:lnTo>
                  <a:pt x="137451" y="106211"/>
                </a:lnTo>
                <a:lnTo>
                  <a:pt x="131517" y="106211"/>
                </a:lnTo>
                <a:lnTo>
                  <a:pt x="131517" y="100276"/>
                </a:lnTo>
                <a:close/>
                <a:moveTo>
                  <a:pt x="143702" y="100276"/>
                </a:moveTo>
                <a:lnTo>
                  <a:pt x="143702" y="106211"/>
                </a:lnTo>
                <a:lnTo>
                  <a:pt x="137766" y="106211"/>
                </a:lnTo>
                <a:lnTo>
                  <a:pt x="137766" y="100276"/>
                </a:lnTo>
                <a:close/>
                <a:moveTo>
                  <a:pt x="149949" y="100276"/>
                </a:moveTo>
                <a:lnTo>
                  <a:pt x="149949" y="106211"/>
                </a:lnTo>
                <a:lnTo>
                  <a:pt x="144015" y="106211"/>
                </a:lnTo>
                <a:lnTo>
                  <a:pt x="144015" y="100276"/>
                </a:lnTo>
                <a:close/>
                <a:moveTo>
                  <a:pt x="156196" y="100276"/>
                </a:moveTo>
                <a:lnTo>
                  <a:pt x="156196" y="106211"/>
                </a:lnTo>
                <a:lnTo>
                  <a:pt x="150262" y="106211"/>
                </a:lnTo>
                <a:lnTo>
                  <a:pt x="150262" y="100276"/>
                </a:lnTo>
                <a:close/>
                <a:moveTo>
                  <a:pt x="162445" y="100276"/>
                </a:moveTo>
                <a:lnTo>
                  <a:pt x="162445" y="106211"/>
                </a:lnTo>
                <a:lnTo>
                  <a:pt x="156509" y="106211"/>
                </a:lnTo>
                <a:lnTo>
                  <a:pt x="156509" y="100276"/>
                </a:lnTo>
                <a:close/>
                <a:moveTo>
                  <a:pt x="168692" y="100276"/>
                </a:moveTo>
                <a:lnTo>
                  <a:pt x="168692" y="106211"/>
                </a:lnTo>
                <a:lnTo>
                  <a:pt x="162756" y="106211"/>
                </a:lnTo>
                <a:lnTo>
                  <a:pt x="162756" y="100276"/>
                </a:lnTo>
                <a:close/>
                <a:moveTo>
                  <a:pt x="174939" y="100276"/>
                </a:moveTo>
                <a:lnTo>
                  <a:pt x="174939" y="106211"/>
                </a:lnTo>
                <a:lnTo>
                  <a:pt x="169005" y="106211"/>
                </a:lnTo>
                <a:lnTo>
                  <a:pt x="169005" y="100276"/>
                </a:lnTo>
                <a:close/>
                <a:moveTo>
                  <a:pt x="181186" y="100276"/>
                </a:moveTo>
                <a:lnTo>
                  <a:pt x="181186" y="106211"/>
                </a:lnTo>
                <a:lnTo>
                  <a:pt x="175252" y="106211"/>
                </a:lnTo>
                <a:lnTo>
                  <a:pt x="175252" y="100276"/>
                </a:lnTo>
                <a:close/>
                <a:moveTo>
                  <a:pt x="187435" y="100276"/>
                </a:moveTo>
                <a:lnTo>
                  <a:pt x="187435" y="106211"/>
                </a:lnTo>
                <a:lnTo>
                  <a:pt x="181499" y="106211"/>
                </a:lnTo>
                <a:lnTo>
                  <a:pt x="181499" y="100276"/>
                </a:lnTo>
                <a:close/>
                <a:moveTo>
                  <a:pt x="193684" y="100276"/>
                </a:moveTo>
                <a:lnTo>
                  <a:pt x="193684" y="106211"/>
                </a:lnTo>
                <a:lnTo>
                  <a:pt x="187749" y="106211"/>
                </a:lnTo>
                <a:lnTo>
                  <a:pt x="187749" y="100276"/>
                </a:lnTo>
                <a:close/>
                <a:moveTo>
                  <a:pt x="199931" y="100276"/>
                </a:moveTo>
                <a:lnTo>
                  <a:pt x="199931" y="106211"/>
                </a:lnTo>
                <a:lnTo>
                  <a:pt x="193996" y="106211"/>
                </a:lnTo>
                <a:lnTo>
                  <a:pt x="193996" y="100276"/>
                </a:lnTo>
                <a:close/>
                <a:moveTo>
                  <a:pt x="206180" y="100276"/>
                </a:moveTo>
                <a:lnTo>
                  <a:pt x="206180" y="106211"/>
                </a:lnTo>
                <a:lnTo>
                  <a:pt x="200244" y="106211"/>
                </a:lnTo>
                <a:lnTo>
                  <a:pt x="200244" y="100276"/>
                </a:lnTo>
                <a:close/>
                <a:moveTo>
                  <a:pt x="212427" y="100276"/>
                </a:moveTo>
                <a:lnTo>
                  <a:pt x="212427" y="106211"/>
                </a:lnTo>
                <a:lnTo>
                  <a:pt x="206491" y="106211"/>
                </a:lnTo>
                <a:lnTo>
                  <a:pt x="206491" y="100276"/>
                </a:lnTo>
                <a:close/>
                <a:moveTo>
                  <a:pt x="218674" y="100276"/>
                </a:moveTo>
                <a:lnTo>
                  <a:pt x="218674" y="106211"/>
                </a:lnTo>
                <a:lnTo>
                  <a:pt x="212739" y="106211"/>
                </a:lnTo>
                <a:lnTo>
                  <a:pt x="212739" y="100276"/>
                </a:lnTo>
                <a:close/>
                <a:moveTo>
                  <a:pt x="224921" y="100276"/>
                </a:moveTo>
                <a:lnTo>
                  <a:pt x="224921" y="106211"/>
                </a:lnTo>
                <a:lnTo>
                  <a:pt x="218987" y="106211"/>
                </a:lnTo>
                <a:lnTo>
                  <a:pt x="218987" y="100276"/>
                </a:lnTo>
                <a:close/>
                <a:moveTo>
                  <a:pt x="231170" y="100276"/>
                </a:moveTo>
                <a:lnTo>
                  <a:pt x="231170" y="106211"/>
                </a:lnTo>
                <a:lnTo>
                  <a:pt x="225234" y="106211"/>
                </a:lnTo>
                <a:lnTo>
                  <a:pt x="225234" y="100276"/>
                </a:lnTo>
                <a:close/>
                <a:moveTo>
                  <a:pt x="237417" y="100276"/>
                </a:moveTo>
                <a:lnTo>
                  <a:pt x="237417" y="106211"/>
                </a:lnTo>
                <a:lnTo>
                  <a:pt x="231481" y="106211"/>
                </a:lnTo>
                <a:lnTo>
                  <a:pt x="231481" y="100276"/>
                </a:lnTo>
                <a:close/>
                <a:moveTo>
                  <a:pt x="243664" y="100276"/>
                </a:moveTo>
                <a:lnTo>
                  <a:pt x="243664" y="106211"/>
                </a:lnTo>
                <a:lnTo>
                  <a:pt x="237729" y="106211"/>
                </a:lnTo>
                <a:lnTo>
                  <a:pt x="237729" y="100276"/>
                </a:lnTo>
                <a:close/>
                <a:moveTo>
                  <a:pt x="249911" y="100276"/>
                </a:moveTo>
                <a:lnTo>
                  <a:pt x="249911" y="106211"/>
                </a:lnTo>
                <a:lnTo>
                  <a:pt x="243977" y="106211"/>
                </a:lnTo>
                <a:lnTo>
                  <a:pt x="243977" y="100276"/>
                </a:lnTo>
                <a:close/>
                <a:moveTo>
                  <a:pt x="256161" y="100276"/>
                </a:moveTo>
                <a:lnTo>
                  <a:pt x="256161" y="106211"/>
                </a:lnTo>
                <a:lnTo>
                  <a:pt x="250225" y="106211"/>
                </a:lnTo>
                <a:lnTo>
                  <a:pt x="250225" y="100276"/>
                </a:lnTo>
                <a:close/>
                <a:moveTo>
                  <a:pt x="262409" y="100276"/>
                </a:moveTo>
                <a:lnTo>
                  <a:pt x="262409" y="106211"/>
                </a:lnTo>
                <a:lnTo>
                  <a:pt x="256474" y="106211"/>
                </a:lnTo>
                <a:lnTo>
                  <a:pt x="256474" y="100276"/>
                </a:lnTo>
                <a:close/>
                <a:moveTo>
                  <a:pt x="268656" y="100276"/>
                </a:moveTo>
                <a:lnTo>
                  <a:pt x="268656" y="106211"/>
                </a:lnTo>
                <a:lnTo>
                  <a:pt x="262721" y="106211"/>
                </a:lnTo>
                <a:lnTo>
                  <a:pt x="262721" y="100276"/>
                </a:lnTo>
                <a:close/>
                <a:moveTo>
                  <a:pt x="274904" y="100276"/>
                </a:moveTo>
                <a:lnTo>
                  <a:pt x="274904" y="106211"/>
                </a:lnTo>
                <a:lnTo>
                  <a:pt x="268968" y="106211"/>
                </a:lnTo>
                <a:lnTo>
                  <a:pt x="268968" y="100276"/>
                </a:lnTo>
                <a:close/>
                <a:moveTo>
                  <a:pt x="6251" y="106523"/>
                </a:moveTo>
                <a:lnTo>
                  <a:pt x="6251" y="112460"/>
                </a:lnTo>
                <a:lnTo>
                  <a:pt x="315" y="112460"/>
                </a:lnTo>
                <a:lnTo>
                  <a:pt x="315" y="106523"/>
                </a:lnTo>
                <a:close/>
                <a:moveTo>
                  <a:pt x="12498" y="106523"/>
                </a:moveTo>
                <a:lnTo>
                  <a:pt x="12498" y="112460"/>
                </a:lnTo>
                <a:lnTo>
                  <a:pt x="6562" y="112460"/>
                </a:lnTo>
                <a:lnTo>
                  <a:pt x="6562" y="106523"/>
                </a:lnTo>
                <a:close/>
                <a:moveTo>
                  <a:pt x="18745" y="106523"/>
                </a:moveTo>
                <a:lnTo>
                  <a:pt x="18745" y="112460"/>
                </a:lnTo>
                <a:lnTo>
                  <a:pt x="12810" y="112460"/>
                </a:lnTo>
                <a:lnTo>
                  <a:pt x="12810" y="106523"/>
                </a:lnTo>
                <a:close/>
                <a:moveTo>
                  <a:pt x="24992" y="106523"/>
                </a:moveTo>
                <a:lnTo>
                  <a:pt x="24992" y="112460"/>
                </a:lnTo>
                <a:lnTo>
                  <a:pt x="19058" y="112460"/>
                </a:lnTo>
                <a:lnTo>
                  <a:pt x="19058" y="106523"/>
                </a:lnTo>
                <a:close/>
                <a:moveTo>
                  <a:pt x="31242" y="106523"/>
                </a:moveTo>
                <a:lnTo>
                  <a:pt x="31242" y="112460"/>
                </a:lnTo>
                <a:lnTo>
                  <a:pt x="25305" y="112460"/>
                </a:lnTo>
                <a:lnTo>
                  <a:pt x="25305" y="106523"/>
                </a:lnTo>
                <a:close/>
                <a:moveTo>
                  <a:pt x="37489" y="106523"/>
                </a:moveTo>
                <a:lnTo>
                  <a:pt x="37489" y="112460"/>
                </a:lnTo>
                <a:lnTo>
                  <a:pt x="31553" y="112460"/>
                </a:lnTo>
                <a:lnTo>
                  <a:pt x="31553" y="106523"/>
                </a:lnTo>
                <a:close/>
                <a:moveTo>
                  <a:pt x="43737" y="106523"/>
                </a:moveTo>
                <a:lnTo>
                  <a:pt x="43737" y="112460"/>
                </a:lnTo>
                <a:lnTo>
                  <a:pt x="37802" y="112460"/>
                </a:lnTo>
                <a:lnTo>
                  <a:pt x="37802" y="106523"/>
                </a:lnTo>
                <a:close/>
                <a:moveTo>
                  <a:pt x="49985" y="106523"/>
                </a:moveTo>
                <a:lnTo>
                  <a:pt x="49985" y="112460"/>
                </a:lnTo>
                <a:lnTo>
                  <a:pt x="44049" y="112460"/>
                </a:lnTo>
                <a:lnTo>
                  <a:pt x="44049" y="106523"/>
                </a:lnTo>
                <a:close/>
                <a:moveTo>
                  <a:pt x="56232" y="106523"/>
                </a:moveTo>
                <a:lnTo>
                  <a:pt x="56232" y="112460"/>
                </a:lnTo>
                <a:lnTo>
                  <a:pt x="50296" y="112460"/>
                </a:lnTo>
                <a:lnTo>
                  <a:pt x="50296" y="106523"/>
                </a:lnTo>
                <a:close/>
                <a:moveTo>
                  <a:pt x="62480" y="106523"/>
                </a:moveTo>
                <a:lnTo>
                  <a:pt x="62480" y="112460"/>
                </a:lnTo>
                <a:lnTo>
                  <a:pt x="56545" y="112460"/>
                </a:lnTo>
                <a:lnTo>
                  <a:pt x="56545" y="106523"/>
                </a:lnTo>
                <a:close/>
                <a:moveTo>
                  <a:pt x="68727" y="106523"/>
                </a:moveTo>
                <a:lnTo>
                  <a:pt x="68727" y="112460"/>
                </a:lnTo>
                <a:lnTo>
                  <a:pt x="62792" y="112460"/>
                </a:lnTo>
                <a:lnTo>
                  <a:pt x="62792" y="106523"/>
                </a:lnTo>
                <a:close/>
                <a:moveTo>
                  <a:pt x="74975" y="106523"/>
                </a:moveTo>
                <a:lnTo>
                  <a:pt x="74975" y="112460"/>
                </a:lnTo>
                <a:lnTo>
                  <a:pt x="69039" y="112460"/>
                </a:lnTo>
                <a:lnTo>
                  <a:pt x="69039" y="106523"/>
                </a:lnTo>
                <a:close/>
                <a:moveTo>
                  <a:pt x="81223" y="106523"/>
                </a:moveTo>
                <a:lnTo>
                  <a:pt x="81223" y="112460"/>
                </a:lnTo>
                <a:lnTo>
                  <a:pt x="75286" y="112460"/>
                </a:lnTo>
                <a:lnTo>
                  <a:pt x="75286" y="106523"/>
                </a:lnTo>
                <a:close/>
                <a:moveTo>
                  <a:pt x="87470" y="106523"/>
                </a:moveTo>
                <a:lnTo>
                  <a:pt x="87470" y="112460"/>
                </a:lnTo>
                <a:lnTo>
                  <a:pt x="81535" y="112460"/>
                </a:lnTo>
                <a:lnTo>
                  <a:pt x="81535" y="106523"/>
                </a:lnTo>
                <a:close/>
                <a:moveTo>
                  <a:pt x="93718" y="106523"/>
                </a:moveTo>
                <a:lnTo>
                  <a:pt x="93718" y="112460"/>
                </a:lnTo>
                <a:lnTo>
                  <a:pt x="87784" y="112460"/>
                </a:lnTo>
                <a:lnTo>
                  <a:pt x="87784" y="106523"/>
                </a:lnTo>
                <a:close/>
                <a:moveTo>
                  <a:pt x="99967" y="106523"/>
                </a:moveTo>
                <a:lnTo>
                  <a:pt x="99967" y="112460"/>
                </a:lnTo>
                <a:lnTo>
                  <a:pt x="94031" y="112460"/>
                </a:lnTo>
                <a:lnTo>
                  <a:pt x="94031" y="106523"/>
                </a:lnTo>
                <a:close/>
                <a:moveTo>
                  <a:pt x="106214" y="106523"/>
                </a:moveTo>
                <a:lnTo>
                  <a:pt x="106214" y="112460"/>
                </a:lnTo>
                <a:lnTo>
                  <a:pt x="100278" y="112460"/>
                </a:lnTo>
                <a:lnTo>
                  <a:pt x="100278" y="106523"/>
                </a:lnTo>
                <a:close/>
                <a:moveTo>
                  <a:pt x="112461" y="106523"/>
                </a:moveTo>
                <a:lnTo>
                  <a:pt x="112461" y="112460"/>
                </a:lnTo>
                <a:lnTo>
                  <a:pt x="106527" y="112460"/>
                </a:lnTo>
                <a:lnTo>
                  <a:pt x="106527" y="106523"/>
                </a:lnTo>
                <a:close/>
                <a:moveTo>
                  <a:pt x="118710" y="106523"/>
                </a:moveTo>
                <a:lnTo>
                  <a:pt x="118710" y="112460"/>
                </a:lnTo>
                <a:lnTo>
                  <a:pt x="112774" y="112460"/>
                </a:lnTo>
                <a:lnTo>
                  <a:pt x="112774" y="106523"/>
                </a:lnTo>
                <a:close/>
                <a:moveTo>
                  <a:pt x="124957" y="106523"/>
                </a:moveTo>
                <a:lnTo>
                  <a:pt x="124957" y="112460"/>
                </a:lnTo>
                <a:lnTo>
                  <a:pt x="119021" y="112460"/>
                </a:lnTo>
                <a:lnTo>
                  <a:pt x="119021" y="106523"/>
                </a:lnTo>
                <a:close/>
                <a:moveTo>
                  <a:pt x="131204" y="106523"/>
                </a:moveTo>
                <a:lnTo>
                  <a:pt x="131204" y="112460"/>
                </a:lnTo>
                <a:lnTo>
                  <a:pt x="125270" y="112460"/>
                </a:lnTo>
                <a:lnTo>
                  <a:pt x="125270" y="106523"/>
                </a:lnTo>
                <a:close/>
                <a:moveTo>
                  <a:pt x="137451" y="106523"/>
                </a:moveTo>
                <a:lnTo>
                  <a:pt x="137451" y="112460"/>
                </a:lnTo>
                <a:lnTo>
                  <a:pt x="131517" y="112460"/>
                </a:lnTo>
                <a:lnTo>
                  <a:pt x="131517" y="106523"/>
                </a:lnTo>
                <a:close/>
                <a:moveTo>
                  <a:pt x="143702" y="106523"/>
                </a:moveTo>
                <a:lnTo>
                  <a:pt x="143702" y="112460"/>
                </a:lnTo>
                <a:lnTo>
                  <a:pt x="137766" y="112460"/>
                </a:lnTo>
                <a:lnTo>
                  <a:pt x="137766" y="106523"/>
                </a:lnTo>
                <a:close/>
                <a:moveTo>
                  <a:pt x="149949" y="106523"/>
                </a:moveTo>
                <a:lnTo>
                  <a:pt x="149949" y="112460"/>
                </a:lnTo>
                <a:lnTo>
                  <a:pt x="144015" y="112460"/>
                </a:lnTo>
                <a:lnTo>
                  <a:pt x="144015" y="106523"/>
                </a:lnTo>
                <a:close/>
                <a:moveTo>
                  <a:pt x="156196" y="106523"/>
                </a:moveTo>
                <a:lnTo>
                  <a:pt x="156196" y="112460"/>
                </a:lnTo>
                <a:lnTo>
                  <a:pt x="150262" y="112460"/>
                </a:lnTo>
                <a:lnTo>
                  <a:pt x="150262" y="106523"/>
                </a:lnTo>
                <a:close/>
                <a:moveTo>
                  <a:pt x="162445" y="106523"/>
                </a:moveTo>
                <a:lnTo>
                  <a:pt x="162445" y="112460"/>
                </a:lnTo>
                <a:lnTo>
                  <a:pt x="156509" y="112460"/>
                </a:lnTo>
                <a:lnTo>
                  <a:pt x="156509" y="106523"/>
                </a:lnTo>
                <a:close/>
                <a:moveTo>
                  <a:pt x="168692" y="106523"/>
                </a:moveTo>
                <a:lnTo>
                  <a:pt x="168692" y="112460"/>
                </a:lnTo>
                <a:lnTo>
                  <a:pt x="162756" y="112460"/>
                </a:lnTo>
                <a:lnTo>
                  <a:pt x="162756" y="106523"/>
                </a:lnTo>
                <a:close/>
                <a:moveTo>
                  <a:pt x="174939" y="106523"/>
                </a:moveTo>
                <a:lnTo>
                  <a:pt x="174939" y="112460"/>
                </a:lnTo>
                <a:lnTo>
                  <a:pt x="169005" y="112460"/>
                </a:lnTo>
                <a:lnTo>
                  <a:pt x="169005" y="106523"/>
                </a:lnTo>
                <a:close/>
                <a:moveTo>
                  <a:pt x="181186" y="106523"/>
                </a:moveTo>
                <a:lnTo>
                  <a:pt x="181186" y="112460"/>
                </a:lnTo>
                <a:lnTo>
                  <a:pt x="175252" y="112460"/>
                </a:lnTo>
                <a:lnTo>
                  <a:pt x="175252" y="106523"/>
                </a:lnTo>
                <a:close/>
                <a:moveTo>
                  <a:pt x="187435" y="106523"/>
                </a:moveTo>
                <a:lnTo>
                  <a:pt x="187435" y="112460"/>
                </a:lnTo>
                <a:lnTo>
                  <a:pt x="181499" y="112460"/>
                </a:lnTo>
                <a:lnTo>
                  <a:pt x="181499" y="106523"/>
                </a:lnTo>
                <a:close/>
                <a:moveTo>
                  <a:pt x="193684" y="106523"/>
                </a:moveTo>
                <a:lnTo>
                  <a:pt x="193684" y="112460"/>
                </a:lnTo>
                <a:lnTo>
                  <a:pt x="187749" y="112460"/>
                </a:lnTo>
                <a:lnTo>
                  <a:pt x="187749" y="106523"/>
                </a:lnTo>
                <a:close/>
                <a:moveTo>
                  <a:pt x="199931" y="106523"/>
                </a:moveTo>
                <a:lnTo>
                  <a:pt x="199931" y="112460"/>
                </a:lnTo>
                <a:lnTo>
                  <a:pt x="193996" y="112460"/>
                </a:lnTo>
                <a:lnTo>
                  <a:pt x="193996" y="106523"/>
                </a:lnTo>
                <a:close/>
                <a:moveTo>
                  <a:pt x="206180" y="106523"/>
                </a:moveTo>
                <a:lnTo>
                  <a:pt x="206180" y="112460"/>
                </a:lnTo>
                <a:lnTo>
                  <a:pt x="200244" y="112460"/>
                </a:lnTo>
                <a:lnTo>
                  <a:pt x="200244" y="106523"/>
                </a:lnTo>
                <a:close/>
                <a:moveTo>
                  <a:pt x="212427" y="106523"/>
                </a:moveTo>
                <a:lnTo>
                  <a:pt x="212427" y="112460"/>
                </a:lnTo>
                <a:lnTo>
                  <a:pt x="206491" y="112460"/>
                </a:lnTo>
                <a:lnTo>
                  <a:pt x="206491" y="106523"/>
                </a:lnTo>
                <a:close/>
                <a:moveTo>
                  <a:pt x="218674" y="106523"/>
                </a:moveTo>
                <a:lnTo>
                  <a:pt x="218674" y="112460"/>
                </a:lnTo>
                <a:lnTo>
                  <a:pt x="212739" y="112460"/>
                </a:lnTo>
                <a:lnTo>
                  <a:pt x="212739" y="106523"/>
                </a:lnTo>
                <a:close/>
                <a:moveTo>
                  <a:pt x="224921" y="106523"/>
                </a:moveTo>
                <a:lnTo>
                  <a:pt x="224921" y="112460"/>
                </a:lnTo>
                <a:lnTo>
                  <a:pt x="218987" y="112460"/>
                </a:lnTo>
                <a:lnTo>
                  <a:pt x="218987" y="106523"/>
                </a:lnTo>
                <a:close/>
                <a:moveTo>
                  <a:pt x="231170" y="106523"/>
                </a:moveTo>
                <a:lnTo>
                  <a:pt x="231170" y="112460"/>
                </a:lnTo>
                <a:lnTo>
                  <a:pt x="225234" y="112460"/>
                </a:lnTo>
                <a:lnTo>
                  <a:pt x="225234" y="106523"/>
                </a:lnTo>
                <a:close/>
                <a:moveTo>
                  <a:pt x="237417" y="106523"/>
                </a:moveTo>
                <a:lnTo>
                  <a:pt x="237417" y="112460"/>
                </a:lnTo>
                <a:lnTo>
                  <a:pt x="231481" y="112460"/>
                </a:lnTo>
                <a:lnTo>
                  <a:pt x="231481" y="106523"/>
                </a:lnTo>
                <a:close/>
                <a:moveTo>
                  <a:pt x="243664" y="106523"/>
                </a:moveTo>
                <a:lnTo>
                  <a:pt x="243664" y="112460"/>
                </a:lnTo>
                <a:lnTo>
                  <a:pt x="237729" y="112460"/>
                </a:lnTo>
                <a:lnTo>
                  <a:pt x="237729" y="106523"/>
                </a:lnTo>
                <a:close/>
                <a:moveTo>
                  <a:pt x="249911" y="106523"/>
                </a:moveTo>
                <a:lnTo>
                  <a:pt x="249911" y="112460"/>
                </a:lnTo>
                <a:lnTo>
                  <a:pt x="243977" y="112460"/>
                </a:lnTo>
                <a:lnTo>
                  <a:pt x="243977" y="106523"/>
                </a:lnTo>
                <a:close/>
                <a:moveTo>
                  <a:pt x="256161" y="106523"/>
                </a:moveTo>
                <a:lnTo>
                  <a:pt x="256161" y="112460"/>
                </a:lnTo>
                <a:lnTo>
                  <a:pt x="250225" y="112460"/>
                </a:lnTo>
                <a:lnTo>
                  <a:pt x="250225" y="106523"/>
                </a:lnTo>
                <a:close/>
                <a:moveTo>
                  <a:pt x="262409" y="106523"/>
                </a:moveTo>
                <a:lnTo>
                  <a:pt x="262409" y="112460"/>
                </a:lnTo>
                <a:lnTo>
                  <a:pt x="256474" y="112460"/>
                </a:lnTo>
                <a:lnTo>
                  <a:pt x="256474" y="106523"/>
                </a:lnTo>
                <a:close/>
                <a:moveTo>
                  <a:pt x="268656" y="106523"/>
                </a:moveTo>
                <a:lnTo>
                  <a:pt x="268656" y="112460"/>
                </a:lnTo>
                <a:lnTo>
                  <a:pt x="262721" y="112460"/>
                </a:lnTo>
                <a:lnTo>
                  <a:pt x="262721" y="106523"/>
                </a:lnTo>
                <a:close/>
                <a:moveTo>
                  <a:pt x="274904" y="106523"/>
                </a:moveTo>
                <a:lnTo>
                  <a:pt x="274904" y="112460"/>
                </a:lnTo>
                <a:lnTo>
                  <a:pt x="268968" y="112460"/>
                </a:lnTo>
                <a:lnTo>
                  <a:pt x="268968" y="106523"/>
                </a:lnTo>
                <a:close/>
                <a:moveTo>
                  <a:pt x="6251" y="112771"/>
                </a:moveTo>
                <a:lnTo>
                  <a:pt x="6251" y="118707"/>
                </a:lnTo>
                <a:lnTo>
                  <a:pt x="315" y="118707"/>
                </a:lnTo>
                <a:lnTo>
                  <a:pt x="315" y="112771"/>
                </a:lnTo>
                <a:close/>
                <a:moveTo>
                  <a:pt x="12498" y="112771"/>
                </a:moveTo>
                <a:lnTo>
                  <a:pt x="12498" y="118707"/>
                </a:lnTo>
                <a:lnTo>
                  <a:pt x="6562" y="118707"/>
                </a:lnTo>
                <a:lnTo>
                  <a:pt x="6562" y="112771"/>
                </a:lnTo>
                <a:close/>
                <a:moveTo>
                  <a:pt x="18745" y="112771"/>
                </a:moveTo>
                <a:lnTo>
                  <a:pt x="18745" y="118707"/>
                </a:lnTo>
                <a:lnTo>
                  <a:pt x="12810" y="118707"/>
                </a:lnTo>
                <a:lnTo>
                  <a:pt x="12810" y="112771"/>
                </a:lnTo>
                <a:close/>
                <a:moveTo>
                  <a:pt x="24992" y="112771"/>
                </a:moveTo>
                <a:lnTo>
                  <a:pt x="24992" y="118707"/>
                </a:lnTo>
                <a:lnTo>
                  <a:pt x="19058" y="118707"/>
                </a:lnTo>
                <a:lnTo>
                  <a:pt x="19058" y="112771"/>
                </a:lnTo>
                <a:close/>
                <a:moveTo>
                  <a:pt x="31242" y="112771"/>
                </a:moveTo>
                <a:lnTo>
                  <a:pt x="31242" y="118707"/>
                </a:lnTo>
                <a:lnTo>
                  <a:pt x="25305" y="118707"/>
                </a:lnTo>
                <a:lnTo>
                  <a:pt x="25305" y="112771"/>
                </a:lnTo>
                <a:close/>
                <a:moveTo>
                  <a:pt x="37489" y="112771"/>
                </a:moveTo>
                <a:lnTo>
                  <a:pt x="37489" y="118707"/>
                </a:lnTo>
                <a:lnTo>
                  <a:pt x="31553" y="118707"/>
                </a:lnTo>
                <a:lnTo>
                  <a:pt x="31553" y="112771"/>
                </a:lnTo>
                <a:close/>
                <a:moveTo>
                  <a:pt x="43737" y="112771"/>
                </a:moveTo>
                <a:lnTo>
                  <a:pt x="43737" y="118707"/>
                </a:lnTo>
                <a:lnTo>
                  <a:pt x="37802" y="118707"/>
                </a:lnTo>
                <a:lnTo>
                  <a:pt x="37802" y="112771"/>
                </a:lnTo>
                <a:close/>
                <a:moveTo>
                  <a:pt x="49985" y="112771"/>
                </a:moveTo>
                <a:lnTo>
                  <a:pt x="49985" y="118707"/>
                </a:lnTo>
                <a:lnTo>
                  <a:pt x="44049" y="118707"/>
                </a:lnTo>
                <a:lnTo>
                  <a:pt x="44049" y="112771"/>
                </a:lnTo>
                <a:close/>
                <a:moveTo>
                  <a:pt x="56232" y="112771"/>
                </a:moveTo>
                <a:lnTo>
                  <a:pt x="56232" y="118707"/>
                </a:lnTo>
                <a:lnTo>
                  <a:pt x="50296" y="118707"/>
                </a:lnTo>
                <a:lnTo>
                  <a:pt x="50296" y="112771"/>
                </a:lnTo>
                <a:close/>
                <a:moveTo>
                  <a:pt x="62480" y="112771"/>
                </a:moveTo>
                <a:lnTo>
                  <a:pt x="62480" y="118707"/>
                </a:lnTo>
                <a:lnTo>
                  <a:pt x="56545" y="118707"/>
                </a:lnTo>
                <a:lnTo>
                  <a:pt x="56545" y="112771"/>
                </a:lnTo>
                <a:close/>
                <a:moveTo>
                  <a:pt x="68727" y="112771"/>
                </a:moveTo>
                <a:lnTo>
                  <a:pt x="68727" y="118707"/>
                </a:lnTo>
                <a:lnTo>
                  <a:pt x="62792" y="118707"/>
                </a:lnTo>
                <a:lnTo>
                  <a:pt x="62792" y="112771"/>
                </a:lnTo>
                <a:close/>
                <a:moveTo>
                  <a:pt x="74975" y="112771"/>
                </a:moveTo>
                <a:lnTo>
                  <a:pt x="74975" y="118707"/>
                </a:lnTo>
                <a:lnTo>
                  <a:pt x="69039" y="118707"/>
                </a:lnTo>
                <a:lnTo>
                  <a:pt x="69039" y="112771"/>
                </a:lnTo>
                <a:close/>
                <a:moveTo>
                  <a:pt x="81223" y="112771"/>
                </a:moveTo>
                <a:lnTo>
                  <a:pt x="81223" y="118707"/>
                </a:lnTo>
                <a:lnTo>
                  <a:pt x="75286" y="118707"/>
                </a:lnTo>
                <a:lnTo>
                  <a:pt x="75286" y="112771"/>
                </a:lnTo>
                <a:close/>
                <a:moveTo>
                  <a:pt x="87470" y="112771"/>
                </a:moveTo>
                <a:lnTo>
                  <a:pt x="87470" y="118707"/>
                </a:lnTo>
                <a:lnTo>
                  <a:pt x="81535" y="118707"/>
                </a:lnTo>
                <a:lnTo>
                  <a:pt x="81535" y="112771"/>
                </a:lnTo>
                <a:close/>
                <a:moveTo>
                  <a:pt x="93718" y="112771"/>
                </a:moveTo>
                <a:lnTo>
                  <a:pt x="93718" y="118707"/>
                </a:lnTo>
                <a:lnTo>
                  <a:pt x="87784" y="118707"/>
                </a:lnTo>
                <a:lnTo>
                  <a:pt x="87784" y="112771"/>
                </a:lnTo>
                <a:close/>
                <a:moveTo>
                  <a:pt x="99967" y="112771"/>
                </a:moveTo>
                <a:lnTo>
                  <a:pt x="99967" y="118707"/>
                </a:lnTo>
                <a:lnTo>
                  <a:pt x="94031" y="118707"/>
                </a:lnTo>
                <a:lnTo>
                  <a:pt x="94031" y="112771"/>
                </a:lnTo>
                <a:close/>
                <a:moveTo>
                  <a:pt x="106214" y="112771"/>
                </a:moveTo>
                <a:lnTo>
                  <a:pt x="106214" y="118707"/>
                </a:lnTo>
                <a:lnTo>
                  <a:pt x="100278" y="118707"/>
                </a:lnTo>
                <a:lnTo>
                  <a:pt x="100278" y="112771"/>
                </a:lnTo>
                <a:close/>
                <a:moveTo>
                  <a:pt x="112461" y="112771"/>
                </a:moveTo>
                <a:lnTo>
                  <a:pt x="112461" y="118707"/>
                </a:lnTo>
                <a:lnTo>
                  <a:pt x="106527" y="118707"/>
                </a:lnTo>
                <a:lnTo>
                  <a:pt x="106527" y="112771"/>
                </a:lnTo>
                <a:close/>
                <a:moveTo>
                  <a:pt x="118710" y="112771"/>
                </a:moveTo>
                <a:lnTo>
                  <a:pt x="118710" y="118707"/>
                </a:lnTo>
                <a:lnTo>
                  <a:pt x="112774" y="118707"/>
                </a:lnTo>
                <a:lnTo>
                  <a:pt x="112774" y="112771"/>
                </a:lnTo>
                <a:close/>
                <a:moveTo>
                  <a:pt x="124957" y="112771"/>
                </a:moveTo>
                <a:lnTo>
                  <a:pt x="124957" y="118707"/>
                </a:lnTo>
                <a:lnTo>
                  <a:pt x="119021" y="118707"/>
                </a:lnTo>
                <a:lnTo>
                  <a:pt x="119021" y="112771"/>
                </a:lnTo>
                <a:close/>
                <a:moveTo>
                  <a:pt x="131204" y="112771"/>
                </a:moveTo>
                <a:lnTo>
                  <a:pt x="131204" y="118707"/>
                </a:lnTo>
                <a:lnTo>
                  <a:pt x="125270" y="118707"/>
                </a:lnTo>
                <a:lnTo>
                  <a:pt x="125270" y="112771"/>
                </a:lnTo>
                <a:close/>
                <a:moveTo>
                  <a:pt x="137451" y="112771"/>
                </a:moveTo>
                <a:lnTo>
                  <a:pt x="137451" y="118707"/>
                </a:lnTo>
                <a:lnTo>
                  <a:pt x="131517" y="118707"/>
                </a:lnTo>
                <a:lnTo>
                  <a:pt x="131517" y="112771"/>
                </a:lnTo>
                <a:close/>
                <a:moveTo>
                  <a:pt x="143702" y="112771"/>
                </a:moveTo>
                <a:lnTo>
                  <a:pt x="143702" y="118707"/>
                </a:lnTo>
                <a:lnTo>
                  <a:pt x="137766" y="118707"/>
                </a:lnTo>
                <a:lnTo>
                  <a:pt x="137766" y="112771"/>
                </a:lnTo>
                <a:close/>
                <a:moveTo>
                  <a:pt x="149949" y="112771"/>
                </a:moveTo>
                <a:lnTo>
                  <a:pt x="149949" y="118707"/>
                </a:lnTo>
                <a:lnTo>
                  <a:pt x="144015" y="118707"/>
                </a:lnTo>
                <a:lnTo>
                  <a:pt x="144015" y="112771"/>
                </a:lnTo>
                <a:close/>
                <a:moveTo>
                  <a:pt x="156196" y="112771"/>
                </a:moveTo>
                <a:lnTo>
                  <a:pt x="156196" y="118707"/>
                </a:lnTo>
                <a:lnTo>
                  <a:pt x="150262" y="118707"/>
                </a:lnTo>
                <a:lnTo>
                  <a:pt x="150262" y="112771"/>
                </a:lnTo>
                <a:close/>
                <a:moveTo>
                  <a:pt x="162445" y="112771"/>
                </a:moveTo>
                <a:lnTo>
                  <a:pt x="162445" y="118707"/>
                </a:lnTo>
                <a:lnTo>
                  <a:pt x="156509" y="118707"/>
                </a:lnTo>
                <a:lnTo>
                  <a:pt x="156509" y="112771"/>
                </a:lnTo>
                <a:close/>
                <a:moveTo>
                  <a:pt x="168692" y="112771"/>
                </a:moveTo>
                <a:lnTo>
                  <a:pt x="168692" y="118707"/>
                </a:lnTo>
                <a:lnTo>
                  <a:pt x="162756" y="118707"/>
                </a:lnTo>
                <a:lnTo>
                  <a:pt x="162756" y="112771"/>
                </a:lnTo>
                <a:close/>
                <a:moveTo>
                  <a:pt x="174939" y="112771"/>
                </a:moveTo>
                <a:lnTo>
                  <a:pt x="174939" y="118707"/>
                </a:lnTo>
                <a:lnTo>
                  <a:pt x="169005" y="118707"/>
                </a:lnTo>
                <a:lnTo>
                  <a:pt x="169005" y="112771"/>
                </a:lnTo>
                <a:close/>
                <a:moveTo>
                  <a:pt x="181186" y="112771"/>
                </a:moveTo>
                <a:lnTo>
                  <a:pt x="181186" y="118707"/>
                </a:lnTo>
                <a:lnTo>
                  <a:pt x="175252" y="118707"/>
                </a:lnTo>
                <a:lnTo>
                  <a:pt x="175252" y="112771"/>
                </a:lnTo>
                <a:close/>
                <a:moveTo>
                  <a:pt x="187435" y="112771"/>
                </a:moveTo>
                <a:lnTo>
                  <a:pt x="187435" y="118707"/>
                </a:lnTo>
                <a:lnTo>
                  <a:pt x="181499" y="118707"/>
                </a:lnTo>
                <a:lnTo>
                  <a:pt x="181499" y="112771"/>
                </a:lnTo>
                <a:close/>
                <a:moveTo>
                  <a:pt x="193684" y="112771"/>
                </a:moveTo>
                <a:lnTo>
                  <a:pt x="193684" y="118707"/>
                </a:lnTo>
                <a:lnTo>
                  <a:pt x="187749" y="118707"/>
                </a:lnTo>
                <a:lnTo>
                  <a:pt x="187749" y="112771"/>
                </a:lnTo>
                <a:close/>
                <a:moveTo>
                  <a:pt x="199931" y="112771"/>
                </a:moveTo>
                <a:lnTo>
                  <a:pt x="199931" y="118707"/>
                </a:lnTo>
                <a:lnTo>
                  <a:pt x="193996" y="118707"/>
                </a:lnTo>
                <a:lnTo>
                  <a:pt x="193996" y="112771"/>
                </a:lnTo>
                <a:close/>
                <a:moveTo>
                  <a:pt x="206180" y="112771"/>
                </a:moveTo>
                <a:lnTo>
                  <a:pt x="206180" y="118707"/>
                </a:lnTo>
                <a:lnTo>
                  <a:pt x="200244" y="118707"/>
                </a:lnTo>
                <a:lnTo>
                  <a:pt x="200244" y="112771"/>
                </a:lnTo>
                <a:close/>
                <a:moveTo>
                  <a:pt x="212427" y="112771"/>
                </a:moveTo>
                <a:lnTo>
                  <a:pt x="212427" y="118707"/>
                </a:lnTo>
                <a:lnTo>
                  <a:pt x="206491" y="118707"/>
                </a:lnTo>
                <a:lnTo>
                  <a:pt x="206491" y="112771"/>
                </a:lnTo>
                <a:close/>
                <a:moveTo>
                  <a:pt x="218674" y="112771"/>
                </a:moveTo>
                <a:lnTo>
                  <a:pt x="218674" y="118707"/>
                </a:lnTo>
                <a:lnTo>
                  <a:pt x="212739" y="118707"/>
                </a:lnTo>
                <a:lnTo>
                  <a:pt x="212739" y="112771"/>
                </a:lnTo>
                <a:close/>
                <a:moveTo>
                  <a:pt x="224921" y="112771"/>
                </a:moveTo>
                <a:lnTo>
                  <a:pt x="224921" y="118707"/>
                </a:lnTo>
                <a:lnTo>
                  <a:pt x="218987" y="118707"/>
                </a:lnTo>
                <a:lnTo>
                  <a:pt x="218987" y="112771"/>
                </a:lnTo>
                <a:close/>
                <a:moveTo>
                  <a:pt x="231170" y="112771"/>
                </a:moveTo>
                <a:lnTo>
                  <a:pt x="231170" y="118707"/>
                </a:lnTo>
                <a:lnTo>
                  <a:pt x="225234" y="118707"/>
                </a:lnTo>
                <a:lnTo>
                  <a:pt x="225234" y="112771"/>
                </a:lnTo>
                <a:close/>
                <a:moveTo>
                  <a:pt x="237417" y="112771"/>
                </a:moveTo>
                <a:lnTo>
                  <a:pt x="237417" y="118707"/>
                </a:lnTo>
                <a:lnTo>
                  <a:pt x="231481" y="118707"/>
                </a:lnTo>
                <a:lnTo>
                  <a:pt x="231481" y="112771"/>
                </a:lnTo>
                <a:close/>
                <a:moveTo>
                  <a:pt x="243664" y="112771"/>
                </a:moveTo>
                <a:lnTo>
                  <a:pt x="243664" y="118707"/>
                </a:lnTo>
                <a:lnTo>
                  <a:pt x="237729" y="118707"/>
                </a:lnTo>
                <a:lnTo>
                  <a:pt x="237729" y="112771"/>
                </a:lnTo>
                <a:close/>
                <a:moveTo>
                  <a:pt x="249911" y="112771"/>
                </a:moveTo>
                <a:lnTo>
                  <a:pt x="249911" y="118707"/>
                </a:lnTo>
                <a:lnTo>
                  <a:pt x="243977" y="118707"/>
                </a:lnTo>
                <a:lnTo>
                  <a:pt x="243977" y="112771"/>
                </a:lnTo>
                <a:close/>
                <a:moveTo>
                  <a:pt x="256161" y="112771"/>
                </a:moveTo>
                <a:lnTo>
                  <a:pt x="256161" y="118707"/>
                </a:lnTo>
                <a:lnTo>
                  <a:pt x="250225" y="118707"/>
                </a:lnTo>
                <a:lnTo>
                  <a:pt x="250225" y="112771"/>
                </a:lnTo>
                <a:close/>
                <a:moveTo>
                  <a:pt x="262409" y="112771"/>
                </a:moveTo>
                <a:lnTo>
                  <a:pt x="262409" y="118707"/>
                </a:lnTo>
                <a:lnTo>
                  <a:pt x="256474" y="118707"/>
                </a:lnTo>
                <a:lnTo>
                  <a:pt x="256474" y="112771"/>
                </a:lnTo>
                <a:close/>
                <a:moveTo>
                  <a:pt x="268656" y="112771"/>
                </a:moveTo>
                <a:lnTo>
                  <a:pt x="268656" y="118707"/>
                </a:lnTo>
                <a:lnTo>
                  <a:pt x="262721" y="118707"/>
                </a:lnTo>
                <a:lnTo>
                  <a:pt x="262721" y="112771"/>
                </a:lnTo>
                <a:close/>
                <a:moveTo>
                  <a:pt x="274904" y="112771"/>
                </a:moveTo>
                <a:lnTo>
                  <a:pt x="274904" y="118707"/>
                </a:lnTo>
                <a:lnTo>
                  <a:pt x="268968" y="118707"/>
                </a:lnTo>
                <a:lnTo>
                  <a:pt x="268968" y="112771"/>
                </a:lnTo>
                <a:close/>
                <a:moveTo>
                  <a:pt x="6251" y="119019"/>
                </a:moveTo>
                <a:lnTo>
                  <a:pt x="6251" y="124954"/>
                </a:lnTo>
                <a:lnTo>
                  <a:pt x="315" y="124954"/>
                </a:lnTo>
                <a:lnTo>
                  <a:pt x="315" y="119019"/>
                </a:lnTo>
                <a:close/>
                <a:moveTo>
                  <a:pt x="12498" y="119019"/>
                </a:moveTo>
                <a:lnTo>
                  <a:pt x="12498" y="124954"/>
                </a:lnTo>
                <a:lnTo>
                  <a:pt x="6562" y="124954"/>
                </a:lnTo>
                <a:lnTo>
                  <a:pt x="6562" y="119019"/>
                </a:lnTo>
                <a:close/>
                <a:moveTo>
                  <a:pt x="18745" y="119019"/>
                </a:moveTo>
                <a:lnTo>
                  <a:pt x="18745" y="124954"/>
                </a:lnTo>
                <a:lnTo>
                  <a:pt x="12810" y="124954"/>
                </a:lnTo>
                <a:lnTo>
                  <a:pt x="12810" y="119019"/>
                </a:lnTo>
                <a:close/>
                <a:moveTo>
                  <a:pt x="24992" y="119019"/>
                </a:moveTo>
                <a:lnTo>
                  <a:pt x="24992" y="124954"/>
                </a:lnTo>
                <a:lnTo>
                  <a:pt x="19058" y="124954"/>
                </a:lnTo>
                <a:lnTo>
                  <a:pt x="19058" y="119019"/>
                </a:lnTo>
                <a:close/>
                <a:moveTo>
                  <a:pt x="31242" y="119019"/>
                </a:moveTo>
                <a:lnTo>
                  <a:pt x="31242" y="124954"/>
                </a:lnTo>
                <a:lnTo>
                  <a:pt x="25305" y="124954"/>
                </a:lnTo>
                <a:lnTo>
                  <a:pt x="25305" y="119019"/>
                </a:lnTo>
                <a:close/>
                <a:moveTo>
                  <a:pt x="37489" y="119019"/>
                </a:moveTo>
                <a:lnTo>
                  <a:pt x="37489" y="124954"/>
                </a:lnTo>
                <a:lnTo>
                  <a:pt x="31553" y="124954"/>
                </a:lnTo>
                <a:lnTo>
                  <a:pt x="31553" y="119019"/>
                </a:lnTo>
                <a:close/>
                <a:moveTo>
                  <a:pt x="43737" y="119019"/>
                </a:moveTo>
                <a:lnTo>
                  <a:pt x="43737" y="124954"/>
                </a:lnTo>
                <a:lnTo>
                  <a:pt x="37802" y="124954"/>
                </a:lnTo>
                <a:lnTo>
                  <a:pt x="37802" y="119019"/>
                </a:lnTo>
                <a:close/>
                <a:moveTo>
                  <a:pt x="49985" y="119019"/>
                </a:moveTo>
                <a:lnTo>
                  <a:pt x="49985" y="124954"/>
                </a:lnTo>
                <a:lnTo>
                  <a:pt x="44049" y="124954"/>
                </a:lnTo>
                <a:lnTo>
                  <a:pt x="44049" y="119019"/>
                </a:lnTo>
                <a:close/>
                <a:moveTo>
                  <a:pt x="56232" y="119019"/>
                </a:moveTo>
                <a:lnTo>
                  <a:pt x="56232" y="124954"/>
                </a:lnTo>
                <a:lnTo>
                  <a:pt x="50296" y="124954"/>
                </a:lnTo>
                <a:lnTo>
                  <a:pt x="50296" y="119019"/>
                </a:lnTo>
                <a:close/>
                <a:moveTo>
                  <a:pt x="62480" y="119019"/>
                </a:moveTo>
                <a:lnTo>
                  <a:pt x="62480" y="124954"/>
                </a:lnTo>
                <a:lnTo>
                  <a:pt x="56545" y="124954"/>
                </a:lnTo>
                <a:lnTo>
                  <a:pt x="56545" y="119019"/>
                </a:lnTo>
                <a:close/>
                <a:moveTo>
                  <a:pt x="68727" y="119019"/>
                </a:moveTo>
                <a:lnTo>
                  <a:pt x="68727" y="124954"/>
                </a:lnTo>
                <a:lnTo>
                  <a:pt x="62792" y="124954"/>
                </a:lnTo>
                <a:lnTo>
                  <a:pt x="62792" y="119019"/>
                </a:lnTo>
                <a:close/>
                <a:moveTo>
                  <a:pt x="74975" y="119019"/>
                </a:moveTo>
                <a:lnTo>
                  <a:pt x="74975" y="124954"/>
                </a:lnTo>
                <a:lnTo>
                  <a:pt x="69039" y="124954"/>
                </a:lnTo>
                <a:lnTo>
                  <a:pt x="69039" y="119019"/>
                </a:lnTo>
                <a:close/>
                <a:moveTo>
                  <a:pt x="81223" y="119019"/>
                </a:moveTo>
                <a:lnTo>
                  <a:pt x="81223" y="124954"/>
                </a:lnTo>
                <a:lnTo>
                  <a:pt x="75286" y="124954"/>
                </a:lnTo>
                <a:lnTo>
                  <a:pt x="75286" y="119019"/>
                </a:lnTo>
                <a:close/>
                <a:moveTo>
                  <a:pt x="87470" y="119019"/>
                </a:moveTo>
                <a:lnTo>
                  <a:pt x="87470" y="124954"/>
                </a:lnTo>
                <a:lnTo>
                  <a:pt x="81535" y="124954"/>
                </a:lnTo>
                <a:lnTo>
                  <a:pt x="81535" y="119019"/>
                </a:lnTo>
                <a:close/>
                <a:moveTo>
                  <a:pt x="93718" y="119019"/>
                </a:moveTo>
                <a:lnTo>
                  <a:pt x="93718" y="124954"/>
                </a:lnTo>
                <a:lnTo>
                  <a:pt x="87784" y="124954"/>
                </a:lnTo>
                <a:lnTo>
                  <a:pt x="87784" y="119019"/>
                </a:lnTo>
                <a:close/>
                <a:moveTo>
                  <a:pt x="99967" y="119019"/>
                </a:moveTo>
                <a:lnTo>
                  <a:pt x="99967" y="124954"/>
                </a:lnTo>
                <a:lnTo>
                  <a:pt x="94031" y="124954"/>
                </a:lnTo>
                <a:lnTo>
                  <a:pt x="94031" y="119019"/>
                </a:lnTo>
                <a:close/>
                <a:moveTo>
                  <a:pt x="106214" y="119019"/>
                </a:moveTo>
                <a:lnTo>
                  <a:pt x="106214" y="124954"/>
                </a:lnTo>
                <a:lnTo>
                  <a:pt x="100278" y="124954"/>
                </a:lnTo>
                <a:lnTo>
                  <a:pt x="100278" y="119019"/>
                </a:lnTo>
                <a:close/>
                <a:moveTo>
                  <a:pt x="112461" y="119019"/>
                </a:moveTo>
                <a:lnTo>
                  <a:pt x="112461" y="124954"/>
                </a:lnTo>
                <a:lnTo>
                  <a:pt x="106527" y="124954"/>
                </a:lnTo>
                <a:lnTo>
                  <a:pt x="106527" y="119019"/>
                </a:lnTo>
                <a:close/>
                <a:moveTo>
                  <a:pt x="118710" y="119019"/>
                </a:moveTo>
                <a:lnTo>
                  <a:pt x="118710" y="124954"/>
                </a:lnTo>
                <a:lnTo>
                  <a:pt x="112774" y="124954"/>
                </a:lnTo>
                <a:lnTo>
                  <a:pt x="112774" y="119019"/>
                </a:lnTo>
                <a:close/>
                <a:moveTo>
                  <a:pt x="124957" y="119019"/>
                </a:moveTo>
                <a:lnTo>
                  <a:pt x="124957" y="124954"/>
                </a:lnTo>
                <a:lnTo>
                  <a:pt x="119021" y="124954"/>
                </a:lnTo>
                <a:lnTo>
                  <a:pt x="119021" y="119019"/>
                </a:lnTo>
                <a:close/>
                <a:moveTo>
                  <a:pt x="131204" y="119019"/>
                </a:moveTo>
                <a:lnTo>
                  <a:pt x="131204" y="124954"/>
                </a:lnTo>
                <a:lnTo>
                  <a:pt x="125270" y="124954"/>
                </a:lnTo>
                <a:lnTo>
                  <a:pt x="125270" y="119019"/>
                </a:lnTo>
                <a:close/>
                <a:moveTo>
                  <a:pt x="137451" y="119019"/>
                </a:moveTo>
                <a:lnTo>
                  <a:pt x="137451" y="124954"/>
                </a:lnTo>
                <a:lnTo>
                  <a:pt x="131517" y="124954"/>
                </a:lnTo>
                <a:lnTo>
                  <a:pt x="131517" y="119019"/>
                </a:lnTo>
                <a:close/>
                <a:moveTo>
                  <a:pt x="143702" y="119019"/>
                </a:moveTo>
                <a:lnTo>
                  <a:pt x="143702" y="124954"/>
                </a:lnTo>
                <a:lnTo>
                  <a:pt x="137766" y="124954"/>
                </a:lnTo>
                <a:lnTo>
                  <a:pt x="137766" y="119019"/>
                </a:lnTo>
                <a:close/>
                <a:moveTo>
                  <a:pt x="149949" y="119019"/>
                </a:moveTo>
                <a:lnTo>
                  <a:pt x="149949" y="124954"/>
                </a:lnTo>
                <a:lnTo>
                  <a:pt x="144015" y="124954"/>
                </a:lnTo>
                <a:lnTo>
                  <a:pt x="144015" y="119019"/>
                </a:lnTo>
                <a:close/>
                <a:moveTo>
                  <a:pt x="156196" y="119019"/>
                </a:moveTo>
                <a:lnTo>
                  <a:pt x="156196" y="124954"/>
                </a:lnTo>
                <a:lnTo>
                  <a:pt x="150262" y="124954"/>
                </a:lnTo>
                <a:lnTo>
                  <a:pt x="150262" y="119019"/>
                </a:lnTo>
                <a:close/>
                <a:moveTo>
                  <a:pt x="162445" y="119019"/>
                </a:moveTo>
                <a:lnTo>
                  <a:pt x="162445" y="124954"/>
                </a:lnTo>
                <a:lnTo>
                  <a:pt x="156509" y="124954"/>
                </a:lnTo>
                <a:lnTo>
                  <a:pt x="156509" y="119019"/>
                </a:lnTo>
                <a:close/>
                <a:moveTo>
                  <a:pt x="168692" y="119019"/>
                </a:moveTo>
                <a:lnTo>
                  <a:pt x="168692" y="124954"/>
                </a:lnTo>
                <a:lnTo>
                  <a:pt x="162756" y="124954"/>
                </a:lnTo>
                <a:lnTo>
                  <a:pt x="162756" y="119019"/>
                </a:lnTo>
                <a:close/>
                <a:moveTo>
                  <a:pt x="174939" y="119019"/>
                </a:moveTo>
                <a:lnTo>
                  <a:pt x="174939" y="124954"/>
                </a:lnTo>
                <a:lnTo>
                  <a:pt x="169005" y="124954"/>
                </a:lnTo>
                <a:lnTo>
                  <a:pt x="169005" y="119019"/>
                </a:lnTo>
                <a:close/>
                <a:moveTo>
                  <a:pt x="181186" y="119019"/>
                </a:moveTo>
                <a:lnTo>
                  <a:pt x="181186" y="124954"/>
                </a:lnTo>
                <a:lnTo>
                  <a:pt x="175252" y="124954"/>
                </a:lnTo>
                <a:lnTo>
                  <a:pt x="175252" y="119019"/>
                </a:lnTo>
                <a:close/>
                <a:moveTo>
                  <a:pt x="187435" y="119019"/>
                </a:moveTo>
                <a:lnTo>
                  <a:pt x="187435" y="124954"/>
                </a:lnTo>
                <a:lnTo>
                  <a:pt x="181499" y="124954"/>
                </a:lnTo>
                <a:lnTo>
                  <a:pt x="181499" y="119019"/>
                </a:lnTo>
                <a:close/>
                <a:moveTo>
                  <a:pt x="193684" y="119019"/>
                </a:moveTo>
                <a:lnTo>
                  <a:pt x="193684" y="124954"/>
                </a:lnTo>
                <a:lnTo>
                  <a:pt x="187749" y="124954"/>
                </a:lnTo>
                <a:lnTo>
                  <a:pt x="187749" y="119019"/>
                </a:lnTo>
                <a:close/>
                <a:moveTo>
                  <a:pt x="199931" y="119019"/>
                </a:moveTo>
                <a:lnTo>
                  <a:pt x="199931" y="124954"/>
                </a:lnTo>
                <a:lnTo>
                  <a:pt x="193996" y="124954"/>
                </a:lnTo>
                <a:lnTo>
                  <a:pt x="193996" y="119019"/>
                </a:lnTo>
                <a:close/>
                <a:moveTo>
                  <a:pt x="206180" y="119019"/>
                </a:moveTo>
                <a:lnTo>
                  <a:pt x="206180" y="124954"/>
                </a:lnTo>
                <a:lnTo>
                  <a:pt x="200244" y="124954"/>
                </a:lnTo>
                <a:lnTo>
                  <a:pt x="200244" y="119019"/>
                </a:lnTo>
                <a:close/>
                <a:moveTo>
                  <a:pt x="212427" y="119019"/>
                </a:moveTo>
                <a:lnTo>
                  <a:pt x="212427" y="124954"/>
                </a:lnTo>
                <a:lnTo>
                  <a:pt x="206491" y="124954"/>
                </a:lnTo>
                <a:lnTo>
                  <a:pt x="206491" y="119019"/>
                </a:lnTo>
                <a:close/>
                <a:moveTo>
                  <a:pt x="218674" y="119019"/>
                </a:moveTo>
                <a:lnTo>
                  <a:pt x="218674" y="124954"/>
                </a:lnTo>
                <a:lnTo>
                  <a:pt x="212739" y="124954"/>
                </a:lnTo>
                <a:lnTo>
                  <a:pt x="212739" y="119019"/>
                </a:lnTo>
                <a:close/>
                <a:moveTo>
                  <a:pt x="224921" y="119019"/>
                </a:moveTo>
                <a:lnTo>
                  <a:pt x="224921" y="124954"/>
                </a:lnTo>
                <a:lnTo>
                  <a:pt x="218987" y="124954"/>
                </a:lnTo>
                <a:lnTo>
                  <a:pt x="218987" y="119019"/>
                </a:lnTo>
                <a:close/>
                <a:moveTo>
                  <a:pt x="231170" y="119019"/>
                </a:moveTo>
                <a:lnTo>
                  <a:pt x="231170" y="124954"/>
                </a:lnTo>
                <a:lnTo>
                  <a:pt x="225234" y="124954"/>
                </a:lnTo>
                <a:lnTo>
                  <a:pt x="225234" y="119019"/>
                </a:lnTo>
                <a:close/>
                <a:moveTo>
                  <a:pt x="237417" y="119019"/>
                </a:moveTo>
                <a:lnTo>
                  <a:pt x="237417" y="124954"/>
                </a:lnTo>
                <a:lnTo>
                  <a:pt x="231481" y="124954"/>
                </a:lnTo>
                <a:lnTo>
                  <a:pt x="231481" y="119019"/>
                </a:lnTo>
                <a:close/>
                <a:moveTo>
                  <a:pt x="243664" y="119019"/>
                </a:moveTo>
                <a:lnTo>
                  <a:pt x="243664" y="124954"/>
                </a:lnTo>
                <a:lnTo>
                  <a:pt x="237729" y="124954"/>
                </a:lnTo>
                <a:lnTo>
                  <a:pt x="237729" y="119019"/>
                </a:lnTo>
                <a:close/>
                <a:moveTo>
                  <a:pt x="249911" y="119019"/>
                </a:moveTo>
                <a:lnTo>
                  <a:pt x="249911" y="124954"/>
                </a:lnTo>
                <a:lnTo>
                  <a:pt x="243977" y="124954"/>
                </a:lnTo>
                <a:lnTo>
                  <a:pt x="243977" y="119019"/>
                </a:lnTo>
                <a:close/>
                <a:moveTo>
                  <a:pt x="256161" y="119019"/>
                </a:moveTo>
                <a:lnTo>
                  <a:pt x="256161" y="124954"/>
                </a:lnTo>
                <a:lnTo>
                  <a:pt x="250225" y="124954"/>
                </a:lnTo>
                <a:lnTo>
                  <a:pt x="250225" y="119019"/>
                </a:lnTo>
                <a:close/>
                <a:moveTo>
                  <a:pt x="262409" y="119019"/>
                </a:moveTo>
                <a:lnTo>
                  <a:pt x="262409" y="124954"/>
                </a:lnTo>
                <a:lnTo>
                  <a:pt x="256474" y="124954"/>
                </a:lnTo>
                <a:lnTo>
                  <a:pt x="256474" y="119019"/>
                </a:lnTo>
                <a:close/>
                <a:moveTo>
                  <a:pt x="268656" y="119019"/>
                </a:moveTo>
                <a:lnTo>
                  <a:pt x="268656" y="124954"/>
                </a:lnTo>
                <a:lnTo>
                  <a:pt x="262721" y="124954"/>
                </a:lnTo>
                <a:lnTo>
                  <a:pt x="262721" y="119019"/>
                </a:lnTo>
                <a:close/>
                <a:moveTo>
                  <a:pt x="274904" y="119019"/>
                </a:moveTo>
                <a:lnTo>
                  <a:pt x="274904" y="124954"/>
                </a:lnTo>
                <a:lnTo>
                  <a:pt x="268968" y="124954"/>
                </a:lnTo>
                <a:lnTo>
                  <a:pt x="268968" y="119019"/>
                </a:lnTo>
                <a:close/>
                <a:moveTo>
                  <a:pt x="6251" y="125266"/>
                </a:moveTo>
                <a:lnTo>
                  <a:pt x="6251" y="131201"/>
                </a:lnTo>
                <a:lnTo>
                  <a:pt x="315" y="131201"/>
                </a:lnTo>
                <a:lnTo>
                  <a:pt x="315" y="125266"/>
                </a:lnTo>
                <a:close/>
                <a:moveTo>
                  <a:pt x="12498" y="125266"/>
                </a:moveTo>
                <a:lnTo>
                  <a:pt x="12498" y="131201"/>
                </a:lnTo>
                <a:lnTo>
                  <a:pt x="6562" y="131201"/>
                </a:lnTo>
                <a:lnTo>
                  <a:pt x="6562" y="125266"/>
                </a:lnTo>
                <a:close/>
                <a:moveTo>
                  <a:pt x="18745" y="125266"/>
                </a:moveTo>
                <a:lnTo>
                  <a:pt x="18745" y="131201"/>
                </a:lnTo>
                <a:lnTo>
                  <a:pt x="12810" y="131201"/>
                </a:lnTo>
                <a:lnTo>
                  <a:pt x="12810" y="125266"/>
                </a:lnTo>
                <a:close/>
                <a:moveTo>
                  <a:pt x="24992" y="125266"/>
                </a:moveTo>
                <a:lnTo>
                  <a:pt x="24992" y="131201"/>
                </a:lnTo>
                <a:lnTo>
                  <a:pt x="19058" y="131201"/>
                </a:lnTo>
                <a:lnTo>
                  <a:pt x="19058" y="125266"/>
                </a:lnTo>
                <a:close/>
                <a:moveTo>
                  <a:pt x="31242" y="125266"/>
                </a:moveTo>
                <a:lnTo>
                  <a:pt x="31242" y="131201"/>
                </a:lnTo>
                <a:lnTo>
                  <a:pt x="25305" y="131201"/>
                </a:lnTo>
                <a:lnTo>
                  <a:pt x="25305" y="125266"/>
                </a:lnTo>
                <a:close/>
                <a:moveTo>
                  <a:pt x="37489" y="125266"/>
                </a:moveTo>
                <a:lnTo>
                  <a:pt x="37489" y="131201"/>
                </a:lnTo>
                <a:lnTo>
                  <a:pt x="31553" y="131201"/>
                </a:lnTo>
                <a:lnTo>
                  <a:pt x="31553" y="125266"/>
                </a:lnTo>
                <a:close/>
                <a:moveTo>
                  <a:pt x="43737" y="125266"/>
                </a:moveTo>
                <a:lnTo>
                  <a:pt x="43737" y="131201"/>
                </a:lnTo>
                <a:lnTo>
                  <a:pt x="37802" y="131201"/>
                </a:lnTo>
                <a:lnTo>
                  <a:pt x="37802" y="125266"/>
                </a:lnTo>
                <a:close/>
                <a:moveTo>
                  <a:pt x="49985" y="125266"/>
                </a:moveTo>
                <a:lnTo>
                  <a:pt x="49985" y="131201"/>
                </a:lnTo>
                <a:lnTo>
                  <a:pt x="44049" y="131201"/>
                </a:lnTo>
                <a:lnTo>
                  <a:pt x="44049" y="125266"/>
                </a:lnTo>
                <a:close/>
                <a:moveTo>
                  <a:pt x="56232" y="125266"/>
                </a:moveTo>
                <a:lnTo>
                  <a:pt x="56232" y="131201"/>
                </a:lnTo>
                <a:lnTo>
                  <a:pt x="50296" y="131201"/>
                </a:lnTo>
                <a:lnTo>
                  <a:pt x="50296" y="125266"/>
                </a:lnTo>
                <a:close/>
                <a:moveTo>
                  <a:pt x="62480" y="125266"/>
                </a:moveTo>
                <a:lnTo>
                  <a:pt x="62480" y="131201"/>
                </a:lnTo>
                <a:lnTo>
                  <a:pt x="56545" y="131201"/>
                </a:lnTo>
                <a:lnTo>
                  <a:pt x="56545" y="125266"/>
                </a:lnTo>
                <a:close/>
                <a:moveTo>
                  <a:pt x="68727" y="125266"/>
                </a:moveTo>
                <a:lnTo>
                  <a:pt x="68727" y="131201"/>
                </a:lnTo>
                <a:lnTo>
                  <a:pt x="62792" y="131201"/>
                </a:lnTo>
                <a:lnTo>
                  <a:pt x="62792" y="125266"/>
                </a:lnTo>
                <a:close/>
                <a:moveTo>
                  <a:pt x="74975" y="125266"/>
                </a:moveTo>
                <a:lnTo>
                  <a:pt x="74975" y="131201"/>
                </a:lnTo>
                <a:lnTo>
                  <a:pt x="69039" y="131201"/>
                </a:lnTo>
                <a:lnTo>
                  <a:pt x="69039" y="125266"/>
                </a:lnTo>
                <a:close/>
                <a:moveTo>
                  <a:pt x="81223" y="125266"/>
                </a:moveTo>
                <a:lnTo>
                  <a:pt x="81223" y="131201"/>
                </a:lnTo>
                <a:lnTo>
                  <a:pt x="75286" y="131201"/>
                </a:lnTo>
                <a:lnTo>
                  <a:pt x="75286" y="125266"/>
                </a:lnTo>
                <a:close/>
                <a:moveTo>
                  <a:pt x="87470" y="125266"/>
                </a:moveTo>
                <a:lnTo>
                  <a:pt x="87470" y="131201"/>
                </a:lnTo>
                <a:lnTo>
                  <a:pt x="81535" y="131201"/>
                </a:lnTo>
                <a:lnTo>
                  <a:pt x="81535" y="125266"/>
                </a:lnTo>
                <a:close/>
                <a:moveTo>
                  <a:pt x="93718" y="125266"/>
                </a:moveTo>
                <a:lnTo>
                  <a:pt x="93718" y="131201"/>
                </a:lnTo>
                <a:lnTo>
                  <a:pt x="87784" y="131201"/>
                </a:lnTo>
                <a:lnTo>
                  <a:pt x="87784" y="125266"/>
                </a:lnTo>
                <a:close/>
                <a:moveTo>
                  <a:pt x="99967" y="125266"/>
                </a:moveTo>
                <a:lnTo>
                  <a:pt x="99967" y="131201"/>
                </a:lnTo>
                <a:lnTo>
                  <a:pt x="94031" y="131201"/>
                </a:lnTo>
                <a:lnTo>
                  <a:pt x="94031" y="125266"/>
                </a:lnTo>
                <a:close/>
                <a:moveTo>
                  <a:pt x="106214" y="125266"/>
                </a:moveTo>
                <a:lnTo>
                  <a:pt x="106214" y="131201"/>
                </a:lnTo>
                <a:lnTo>
                  <a:pt x="100278" y="131201"/>
                </a:lnTo>
                <a:lnTo>
                  <a:pt x="100278" y="125266"/>
                </a:lnTo>
                <a:close/>
                <a:moveTo>
                  <a:pt x="112461" y="125266"/>
                </a:moveTo>
                <a:lnTo>
                  <a:pt x="112461" y="131201"/>
                </a:lnTo>
                <a:lnTo>
                  <a:pt x="106527" y="131201"/>
                </a:lnTo>
                <a:lnTo>
                  <a:pt x="106527" y="125266"/>
                </a:lnTo>
                <a:close/>
                <a:moveTo>
                  <a:pt x="118710" y="125266"/>
                </a:moveTo>
                <a:lnTo>
                  <a:pt x="118710" y="131201"/>
                </a:lnTo>
                <a:lnTo>
                  <a:pt x="112774" y="131201"/>
                </a:lnTo>
                <a:lnTo>
                  <a:pt x="112774" y="125266"/>
                </a:lnTo>
                <a:close/>
                <a:moveTo>
                  <a:pt x="124957" y="125266"/>
                </a:moveTo>
                <a:lnTo>
                  <a:pt x="124957" y="131201"/>
                </a:lnTo>
                <a:lnTo>
                  <a:pt x="119021" y="131201"/>
                </a:lnTo>
                <a:lnTo>
                  <a:pt x="119021" y="125266"/>
                </a:lnTo>
                <a:close/>
                <a:moveTo>
                  <a:pt x="131204" y="125266"/>
                </a:moveTo>
                <a:lnTo>
                  <a:pt x="131204" y="131201"/>
                </a:lnTo>
                <a:lnTo>
                  <a:pt x="125270" y="131201"/>
                </a:lnTo>
                <a:lnTo>
                  <a:pt x="125270" y="125266"/>
                </a:lnTo>
                <a:close/>
                <a:moveTo>
                  <a:pt x="137451" y="125266"/>
                </a:moveTo>
                <a:lnTo>
                  <a:pt x="137451" y="131201"/>
                </a:lnTo>
                <a:lnTo>
                  <a:pt x="131517" y="131201"/>
                </a:lnTo>
                <a:lnTo>
                  <a:pt x="131517" y="125266"/>
                </a:lnTo>
                <a:close/>
                <a:moveTo>
                  <a:pt x="143702" y="125266"/>
                </a:moveTo>
                <a:lnTo>
                  <a:pt x="143702" y="131201"/>
                </a:lnTo>
                <a:lnTo>
                  <a:pt x="137766" y="131201"/>
                </a:lnTo>
                <a:lnTo>
                  <a:pt x="137766" y="125266"/>
                </a:lnTo>
                <a:close/>
                <a:moveTo>
                  <a:pt x="149949" y="125266"/>
                </a:moveTo>
                <a:lnTo>
                  <a:pt x="149949" y="131201"/>
                </a:lnTo>
                <a:lnTo>
                  <a:pt x="144015" y="131201"/>
                </a:lnTo>
                <a:lnTo>
                  <a:pt x="144015" y="125266"/>
                </a:lnTo>
                <a:close/>
                <a:moveTo>
                  <a:pt x="156196" y="125266"/>
                </a:moveTo>
                <a:lnTo>
                  <a:pt x="156196" y="131201"/>
                </a:lnTo>
                <a:lnTo>
                  <a:pt x="150262" y="131201"/>
                </a:lnTo>
                <a:lnTo>
                  <a:pt x="150262" y="125266"/>
                </a:lnTo>
                <a:close/>
                <a:moveTo>
                  <a:pt x="162445" y="125266"/>
                </a:moveTo>
                <a:lnTo>
                  <a:pt x="162445" y="131201"/>
                </a:lnTo>
                <a:lnTo>
                  <a:pt x="156509" y="131201"/>
                </a:lnTo>
                <a:lnTo>
                  <a:pt x="156509" y="125266"/>
                </a:lnTo>
                <a:close/>
                <a:moveTo>
                  <a:pt x="168692" y="125266"/>
                </a:moveTo>
                <a:lnTo>
                  <a:pt x="168692" y="131201"/>
                </a:lnTo>
                <a:lnTo>
                  <a:pt x="162756" y="131201"/>
                </a:lnTo>
                <a:lnTo>
                  <a:pt x="162756" y="125266"/>
                </a:lnTo>
                <a:close/>
                <a:moveTo>
                  <a:pt x="174939" y="125266"/>
                </a:moveTo>
                <a:lnTo>
                  <a:pt x="174939" y="131201"/>
                </a:lnTo>
                <a:lnTo>
                  <a:pt x="169005" y="131201"/>
                </a:lnTo>
                <a:lnTo>
                  <a:pt x="169005" y="125266"/>
                </a:lnTo>
                <a:close/>
                <a:moveTo>
                  <a:pt x="181186" y="125266"/>
                </a:moveTo>
                <a:lnTo>
                  <a:pt x="181186" y="131201"/>
                </a:lnTo>
                <a:lnTo>
                  <a:pt x="175252" y="131201"/>
                </a:lnTo>
                <a:lnTo>
                  <a:pt x="175252" y="125266"/>
                </a:lnTo>
                <a:close/>
                <a:moveTo>
                  <a:pt x="187435" y="125266"/>
                </a:moveTo>
                <a:lnTo>
                  <a:pt x="187435" y="131201"/>
                </a:lnTo>
                <a:lnTo>
                  <a:pt x="181499" y="131201"/>
                </a:lnTo>
                <a:lnTo>
                  <a:pt x="181499" y="125266"/>
                </a:lnTo>
                <a:close/>
                <a:moveTo>
                  <a:pt x="193682" y="125266"/>
                </a:moveTo>
                <a:lnTo>
                  <a:pt x="193682" y="131201"/>
                </a:lnTo>
                <a:lnTo>
                  <a:pt x="187746" y="131201"/>
                </a:lnTo>
                <a:lnTo>
                  <a:pt x="187746" y="125266"/>
                </a:lnTo>
                <a:close/>
                <a:moveTo>
                  <a:pt x="199931" y="125266"/>
                </a:moveTo>
                <a:lnTo>
                  <a:pt x="199931" y="131201"/>
                </a:lnTo>
                <a:lnTo>
                  <a:pt x="193996" y="131201"/>
                </a:lnTo>
                <a:lnTo>
                  <a:pt x="193996" y="125266"/>
                </a:lnTo>
                <a:close/>
                <a:moveTo>
                  <a:pt x="206180" y="125266"/>
                </a:moveTo>
                <a:lnTo>
                  <a:pt x="206180" y="131201"/>
                </a:lnTo>
                <a:lnTo>
                  <a:pt x="200244" y="131201"/>
                </a:lnTo>
                <a:lnTo>
                  <a:pt x="200244" y="125266"/>
                </a:lnTo>
                <a:close/>
                <a:moveTo>
                  <a:pt x="212427" y="125266"/>
                </a:moveTo>
                <a:lnTo>
                  <a:pt x="212427" y="131201"/>
                </a:lnTo>
                <a:lnTo>
                  <a:pt x="206491" y="131201"/>
                </a:lnTo>
                <a:lnTo>
                  <a:pt x="206491" y="125266"/>
                </a:lnTo>
                <a:close/>
                <a:moveTo>
                  <a:pt x="218674" y="125266"/>
                </a:moveTo>
                <a:lnTo>
                  <a:pt x="218674" y="131201"/>
                </a:lnTo>
                <a:lnTo>
                  <a:pt x="212739" y="131201"/>
                </a:lnTo>
                <a:lnTo>
                  <a:pt x="212739" y="125266"/>
                </a:lnTo>
                <a:close/>
                <a:moveTo>
                  <a:pt x="224921" y="125266"/>
                </a:moveTo>
                <a:lnTo>
                  <a:pt x="224921" y="131201"/>
                </a:lnTo>
                <a:lnTo>
                  <a:pt x="218987" y="131201"/>
                </a:lnTo>
                <a:lnTo>
                  <a:pt x="218987" y="125266"/>
                </a:lnTo>
                <a:close/>
                <a:moveTo>
                  <a:pt x="231170" y="125266"/>
                </a:moveTo>
                <a:lnTo>
                  <a:pt x="231170" y="131201"/>
                </a:lnTo>
                <a:lnTo>
                  <a:pt x="225234" y="131201"/>
                </a:lnTo>
                <a:lnTo>
                  <a:pt x="225234" y="125266"/>
                </a:lnTo>
                <a:close/>
                <a:moveTo>
                  <a:pt x="237417" y="125266"/>
                </a:moveTo>
                <a:lnTo>
                  <a:pt x="237417" y="131201"/>
                </a:lnTo>
                <a:lnTo>
                  <a:pt x="231481" y="131201"/>
                </a:lnTo>
                <a:lnTo>
                  <a:pt x="231481" y="125266"/>
                </a:lnTo>
                <a:close/>
                <a:moveTo>
                  <a:pt x="243664" y="125266"/>
                </a:moveTo>
                <a:lnTo>
                  <a:pt x="243664" y="131201"/>
                </a:lnTo>
                <a:lnTo>
                  <a:pt x="237729" y="131201"/>
                </a:lnTo>
                <a:lnTo>
                  <a:pt x="237729" y="125266"/>
                </a:lnTo>
                <a:close/>
                <a:moveTo>
                  <a:pt x="249911" y="125266"/>
                </a:moveTo>
                <a:lnTo>
                  <a:pt x="249911" y="131201"/>
                </a:lnTo>
                <a:lnTo>
                  <a:pt x="243977" y="131201"/>
                </a:lnTo>
                <a:lnTo>
                  <a:pt x="243977" y="125266"/>
                </a:lnTo>
                <a:close/>
                <a:moveTo>
                  <a:pt x="256161" y="125266"/>
                </a:moveTo>
                <a:lnTo>
                  <a:pt x="256161" y="131201"/>
                </a:lnTo>
                <a:lnTo>
                  <a:pt x="250225" y="131201"/>
                </a:lnTo>
                <a:lnTo>
                  <a:pt x="250225" y="125266"/>
                </a:lnTo>
                <a:close/>
                <a:moveTo>
                  <a:pt x="262409" y="125266"/>
                </a:moveTo>
                <a:lnTo>
                  <a:pt x="262409" y="131201"/>
                </a:lnTo>
                <a:lnTo>
                  <a:pt x="256474" y="131201"/>
                </a:lnTo>
                <a:lnTo>
                  <a:pt x="256474" y="125266"/>
                </a:lnTo>
                <a:close/>
                <a:moveTo>
                  <a:pt x="268656" y="125266"/>
                </a:moveTo>
                <a:lnTo>
                  <a:pt x="268656" y="131201"/>
                </a:lnTo>
                <a:lnTo>
                  <a:pt x="262721" y="131201"/>
                </a:lnTo>
                <a:lnTo>
                  <a:pt x="262721" y="125266"/>
                </a:lnTo>
                <a:close/>
                <a:moveTo>
                  <a:pt x="274904" y="125266"/>
                </a:moveTo>
                <a:lnTo>
                  <a:pt x="274904" y="131201"/>
                </a:lnTo>
                <a:lnTo>
                  <a:pt x="268968" y="131201"/>
                </a:lnTo>
                <a:lnTo>
                  <a:pt x="268968" y="125266"/>
                </a:lnTo>
                <a:close/>
                <a:moveTo>
                  <a:pt x="6251" y="131513"/>
                </a:moveTo>
                <a:lnTo>
                  <a:pt x="6251" y="137449"/>
                </a:lnTo>
                <a:lnTo>
                  <a:pt x="315" y="137449"/>
                </a:lnTo>
                <a:lnTo>
                  <a:pt x="315" y="131513"/>
                </a:lnTo>
                <a:close/>
                <a:moveTo>
                  <a:pt x="12498" y="131513"/>
                </a:moveTo>
                <a:lnTo>
                  <a:pt x="12498" y="137449"/>
                </a:lnTo>
                <a:lnTo>
                  <a:pt x="6562" y="137449"/>
                </a:lnTo>
                <a:lnTo>
                  <a:pt x="6562" y="131513"/>
                </a:lnTo>
                <a:close/>
                <a:moveTo>
                  <a:pt x="18745" y="131513"/>
                </a:moveTo>
                <a:lnTo>
                  <a:pt x="18745" y="137449"/>
                </a:lnTo>
                <a:lnTo>
                  <a:pt x="12810" y="137449"/>
                </a:lnTo>
                <a:lnTo>
                  <a:pt x="12810" y="131513"/>
                </a:lnTo>
                <a:close/>
                <a:moveTo>
                  <a:pt x="24992" y="131513"/>
                </a:moveTo>
                <a:lnTo>
                  <a:pt x="24992" y="137449"/>
                </a:lnTo>
                <a:lnTo>
                  <a:pt x="19058" y="137449"/>
                </a:lnTo>
                <a:lnTo>
                  <a:pt x="19058" y="131513"/>
                </a:lnTo>
                <a:close/>
                <a:moveTo>
                  <a:pt x="31241" y="131513"/>
                </a:moveTo>
                <a:lnTo>
                  <a:pt x="31241" y="137449"/>
                </a:lnTo>
                <a:lnTo>
                  <a:pt x="25305" y="137449"/>
                </a:lnTo>
                <a:lnTo>
                  <a:pt x="25305" y="131513"/>
                </a:lnTo>
                <a:close/>
                <a:moveTo>
                  <a:pt x="37489" y="131513"/>
                </a:moveTo>
                <a:lnTo>
                  <a:pt x="37489" y="137449"/>
                </a:lnTo>
                <a:lnTo>
                  <a:pt x="31553" y="137449"/>
                </a:lnTo>
                <a:lnTo>
                  <a:pt x="31553" y="131513"/>
                </a:lnTo>
                <a:close/>
                <a:moveTo>
                  <a:pt x="43737" y="131513"/>
                </a:moveTo>
                <a:lnTo>
                  <a:pt x="43737" y="137449"/>
                </a:lnTo>
                <a:lnTo>
                  <a:pt x="37802" y="137449"/>
                </a:lnTo>
                <a:lnTo>
                  <a:pt x="37802" y="131513"/>
                </a:lnTo>
                <a:close/>
                <a:moveTo>
                  <a:pt x="49985" y="131513"/>
                </a:moveTo>
                <a:lnTo>
                  <a:pt x="49985" y="137449"/>
                </a:lnTo>
                <a:lnTo>
                  <a:pt x="44049" y="137449"/>
                </a:lnTo>
                <a:lnTo>
                  <a:pt x="44049" y="131513"/>
                </a:lnTo>
                <a:close/>
                <a:moveTo>
                  <a:pt x="56232" y="131513"/>
                </a:moveTo>
                <a:lnTo>
                  <a:pt x="56232" y="137449"/>
                </a:lnTo>
                <a:lnTo>
                  <a:pt x="50296" y="137449"/>
                </a:lnTo>
                <a:lnTo>
                  <a:pt x="50296" y="131513"/>
                </a:lnTo>
                <a:close/>
                <a:moveTo>
                  <a:pt x="62480" y="131513"/>
                </a:moveTo>
                <a:lnTo>
                  <a:pt x="62480" y="137449"/>
                </a:lnTo>
                <a:lnTo>
                  <a:pt x="56545" y="137449"/>
                </a:lnTo>
                <a:lnTo>
                  <a:pt x="56545" y="131513"/>
                </a:lnTo>
                <a:close/>
                <a:moveTo>
                  <a:pt x="68727" y="131513"/>
                </a:moveTo>
                <a:lnTo>
                  <a:pt x="68727" y="137449"/>
                </a:lnTo>
                <a:lnTo>
                  <a:pt x="62792" y="137449"/>
                </a:lnTo>
                <a:lnTo>
                  <a:pt x="62792" y="131513"/>
                </a:lnTo>
                <a:close/>
                <a:moveTo>
                  <a:pt x="74975" y="131513"/>
                </a:moveTo>
                <a:lnTo>
                  <a:pt x="74975" y="137449"/>
                </a:lnTo>
                <a:lnTo>
                  <a:pt x="69039" y="137449"/>
                </a:lnTo>
                <a:lnTo>
                  <a:pt x="69039" y="131513"/>
                </a:lnTo>
                <a:close/>
                <a:moveTo>
                  <a:pt x="81223" y="131513"/>
                </a:moveTo>
                <a:lnTo>
                  <a:pt x="81223" y="137449"/>
                </a:lnTo>
                <a:lnTo>
                  <a:pt x="75286" y="137449"/>
                </a:lnTo>
                <a:lnTo>
                  <a:pt x="75286" y="131513"/>
                </a:lnTo>
                <a:close/>
                <a:moveTo>
                  <a:pt x="87470" y="131513"/>
                </a:moveTo>
                <a:lnTo>
                  <a:pt x="87470" y="137449"/>
                </a:lnTo>
                <a:lnTo>
                  <a:pt x="81535" y="137449"/>
                </a:lnTo>
                <a:lnTo>
                  <a:pt x="81535" y="131513"/>
                </a:lnTo>
                <a:close/>
                <a:moveTo>
                  <a:pt x="93718" y="131513"/>
                </a:moveTo>
                <a:lnTo>
                  <a:pt x="93718" y="137449"/>
                </a:lnTo>
                <a:lnTo>
                  <a:pt x="87784" y="137449"/>
                </a:lnTo>
                <a:lnTo>
                  <a:pt x="87784" y="131513"/>
                </a:lnTo>
                <a:close/>
                <a:moveTo>
                  <a:pt x="99967" y="131513"/>
                </a:moveTo>
                <a:lnTo>
                  <a:pt x="99967" y="137449"/>
                </a:lnTo>
                <a:lnTo>
                  <a:pt x="94031" y="137449"/>
                </a:lnTo>
                <a:lnTo>
                  <a:pt x="94031" y="131513"/>
                </a:lnTo>
                <a:close/>
                <a:moveTo>
                  <a:pt x="106214" y="131513"/>
                </a:moveTo>
                <a:lnTo>
                  <a:pt x="106214" y="137449"/>
                </a:lnTo>
                <a:lnTo>
                  <a:pt x="100278" y="137449"/>
                </a:lnTo>
                <a:lnTo>
                  <a:pt x="100278" y="131513"/>
                </a:lnTo>
                <a:close/>
                <a:moveTo>
                  <a:pt x="112461" y="131513"/>
                </a:moveTo>
                <a:lnTo>
                  <a:pt x="112461" y="137449"/>
                </a:lnTo>
                <a:lnTo>
                  <a:pt x="106527" y="137449"/>
                </a:lnTo>
                <a:lnTo>
                  <a:pt x="106527" y="131513"/>
                </a:lnTo>
                <a:close/>
                <a:moveTo>
                  <a:pt x="118710" y="131513"/>
                </a:moveTo>
                <a:lnTo>
                  <a:pt x="118710" y="137449"/>
                </a:lnTo>
                <a:lnTo>
                  <a:pt x="112774" y="137449"/>
                </a:lnTo>
                <a:lnTo>
                  <a:pt x="112774" y="131513"/>
                </a:lnTo>
                <a:close/>
                <a:moveTo>
                  <a:pt x="124957" y="131513"/>
                </a:moveTo>
                <a:lnTo>
                  <a:pt x="124957" y="137449"/>
                </a:lnTo>
                <a:lnTo>
                  <a:pt x="119021" y="137449"/>
                </a:lnTo>
                <a:lnTo>
                  <a:pt x="119021" y="131513"/>
                </a:lnTo>
                <a:close/>
                <a:moveTo>
                  <a:pt x="131204" y="131513"/>
                </a:moveTo>
                <a:lnTo>
                  <a:pt x="131204" y="137449"/>
                </a:lnTo>
                <a:lnTo>
                  <a:pt x="125270" y="137449"/>
                </a:lnTo>
                <a:lnTo>
                  <a:pt x="125270" y="131513"/>
                </a:lnTo>
                <a:close/>
                <a:moveTo>
                  <a:pt x="137451" y="131513"/>
                </a:moveTo>
                <a:lnTo>
                  <a:pt x="137451" y="137449"/>
                </a:lnTo>
                <a:lnTo>
                  <a:pt x="131517" y="137449"/>
                </a:lnTo>
                <a:lnTo>
                  <a:pt x="131517" y="131513"/>
                </a:lnTo>
                <a:close/>
                <a:moveTo>
                  <a:pt x="143702" y="131513"/>
                </a:moveTo>
                <a:lnTo>
                  <a:pt x="143702" y="137449"/>
                </a:lnTo>
                <a:lnTo>
                  <a:pt x="137766" y="137449"/>
                </a:lnTo>
                <a:lnTo>
                  <a:pt x="137766" y="131513"/>
                </a:lnTo>
                <a:close/>
                <a:moveTo>
                  <a:pt x="149949" y="131513"/>
                </a:moveTo>
                <a:lnTo>
                  <a:pt x="149949" y="137449"/>
                </a:lnTo>
                <a:lnTo>
                  <a:pt x="144015" y="137449"/>
                </a:lnTo>
                <a:lnTo>
                  <a:pt x="144015" y="131513"/>
                </a:lnTo>
                <a:close/>
                <a:moveTo>
                  <a:pt x="156196" y="131513"/>
                </a:moveTo>
                <a:lnTo>
                  <a:pt x="156196" y="137449"/>
                </a:lnTo>
                <a:lnTo>
                  <a:pt x="150262" y="137449"/>
                </a:lnTo>
                <a:lnTo>
                  <a:pt x="150262" y="131513"/>
                </a:lnTo>
                <a:close/>
                <a:moveTo>
                  <a:pt x="162445" y="131513"/>
                </a:moveTo>
                <a:lnTo>
                  <a:pt x="162445" y="137449"/>
                </a:lnTo>
                <a:lnTo>
                  <a:pt x="156509" y="137449"/>
                </a:lnTo>
                <a:lnTo>
                  <a:pt x="156509" y="131513"/>
                </a:lnTo>
                <a:close/>
                <a:moveTo>
                  <a:pt x="168692" y="131513"/>
                </a:moveTo>
                <a:lnTo>
                  <a:pt x="168692" y="137449"/>
                </a:lnTo>
                <a:lnTo>
                  <a:pt x="162756" y="137449"/>
                </a:lnTo>
                <a:lnTo>
                  <a:pt x="162756" y="131513"/>
                </a:lnTo>
                <a:close/>
                <a:moveTo>
                  <a:pt x="174939" y="131513"/>
                </a:moveTo>
                <a:lnTo>
                  <a:pt x="174939" y="137449"/>
                </a:lnTo>
                <a:lnTo>
                  <a:pt x="169005" y="137449"/>
                </a:lnTo>
                <a:lnTo>
                  <a:pt x="169005" y="131513"/>
                </a:lnTo>
                <a:close/>
                <a:moveTo>
                  <a:pt x="181186" y="131513"/>
                </a:moveTo>
                <a:lnTo>
                  <a:pt x="181186" y="137449"/>
                </a:lnTo>
                <a:lnTo>
                  <a:pt x="175252" y="137449"/>
                </a:lnTo>
                <a:lnTo>
                  <a:pt x="175252" y="131513"/>
                </a:lnTo>
                <a:close/>
                <a:moveTo>
                  <a:pt x="187433" y="131513"/>
                </a:moveTo>
                <a:lnTo>
                  <a:pt x="187433" y="137449"/>
                </a:lnTo>
                <a:lnTo>
                  <a:pt x="181499" y="137449"/>
                </a:lnTo>
                <a:lnTo>
                  <a:pt x="181499" y="131513"/>
                </a:lnTo>
                <a:close/>
                <a:moveTo>
                  <a:pt x="193682" y="131513"/>
                </a:moveTo>
                <a:lnTo>
                  <a:pt x="193682" y="137449"/>
                </a:lnTo>
                <a:lnTo>
                  <a:pt x="187746" y="137449"/>
                </a:lnTo>
                <a:lnTo>
                  <a:pt x="187746" y="131513"/>
                </a:lnTo>
                <a:close/>
                <a:moveTo>
                  <a:pt x="199931" y="131513"/>
                </a:moveTo>
                <a:lnTo>
                  <a:pt x="199931" y="137449"/>
                </a:lnTo>
                <a:lnTo>
                  <a:pt x="193996" y="137449"/>
                </a:lnTo>
                <a:lnTo>
                  <a:pt x="193996" y="131513"/>
                </a:lnTo>
                <a:close/>
                <a:moveTo>
                  <a:pt x="206180" y="131513"/>
                </a:moveTo>
                <a:lnTo>
                  <a:pt x="206180" y="137449"/>
                </a:lnTo>
                <a:lnTo>
                  <a:pt x="200244" y="137449"/>
                </a:lnTo>
                <a:lnTo>
                  <a:pt x="200244" y="131513"/>
                </a:lnTo>
                <a:close/>
                <a:moveTo>
                  <a:pt x="212427" y="131513"/>
                </a:moveTo>
                <a:lnTo>
                  <a:pt x="212427" y="137449"/>
                </a:lnTo>
                <a:lnTo>
                  <a:pt x="206491" y="137449"/>
                </a:lnTo>
                <a:lnTo>
                  <a:pt x="206491" y="131513"/>
                </a:lnTo>
                <a:close/>
                <a:moveTo>
                  <a:pt x="218674" y="131513"/>
                </a:moveTo>
                <a:lnTo>
                  <a:pt x="218674" y="137449"/>
                </a:lnTo>
                <a:lnTo>
                  <a:pt x="212739" y="137449"/>
                </a:lnTo>
                <a:lnTo>
                  <a:pt x="212739" y="131513"/>
                </a:lnTo>
                <a:close/>
                <a:moveTo>
                  <a:pt x="224921" y="131513"/>
                </a:moveTo>
                <a:lnTo>
                  <a:pt x="224921" y="137449"/>
                </a:lnTo>
                <a:lnTo>
                  <a:pt x="218987" y="137449"/>
                </a:lnTo>
                <a:lnTo>
                  <a:pt x="218987" y="131513"/>
                </a:lnTo>
                <a:close/>
                <a:moveTo>
                  <a:pt x="231170" y="131513"/>
                </a:moveTo>
                <a:lnTo>
                  <a:pt x="231170" y="137449"/>
                </a:lnTo>
                <a:lnTo>
                  <a:pt x="225234" y="137449"/>
                </a:lnTo>
                <a:lnTo>
                  <a:pt x="225234" y="131513"/>
                </a:lnTo>
                <a:close/>
                <a:moveTo>
                  <a:pt x="237417" y="131513"/>
                </a:moveTo>
                <a:lnTo>
                  <a:pt x="237417" y="137449"/>
                </a:lnTo>
                <a:lnTo>
                  <a:pt x="231481" y="137449"/>
                </a:lnTo>
                <a:lnTo>
                  <a:pt x="231481" y="131513"/>
                </a:lnTo>
                <a:close/>
                <a:moveTo>
                  <a:pt x="243664" y="131513"/>
                </a:moveTo>
                <a:lnTo>
                  <a:pt x="243664" y="137449"/>
                </a:lnTo>
                <a:lnTo>
                  <a:pt x="237729" y="137449"/>
                </a:lnTo>
                <a:lnTo>
                  <a:pt x="237729" y="131513"/>
                </a:lnTo>
                <a:close/>
                <a:moveTo>
                  <a:pt x="249911" y="131513"/>
                </a:moveTo>
                <a:lnTo>
                  <a:pt x="249911" y="137449"/>
                </a:lnTo>
                <a:lnTo>
                  <a:pt x="243977" y="137449"/>
                </a:lnTo>
                <a:lnTo>
                  <a:pt x="243977" y="131513"/>
                </a:lnTo>
                <a:close/>
                <a:moveTo>
                  <a:pt x="256161" y="131513"/>
                </a:moveTo>
                <a:lnTo>
                  <a:pt x="256161" y="137449"/>
                </a:lnTo>
                <a:lnTo>
                  <a:pt x="250225" y="137449"/>
                </a:lnTo>
                <a:lnTo>
                  <a:pt x="250225" y="131513"/>
                </a:lnTo>
                <a:close/>
                <a:moveTo>
                  <a:pt x="262409" y="131513"/>
                </a:moveTo>
                <a:lnTo>
                  <a:pt x="262409" y="137449"/>
                </a:lnTo>
                <a:lnTo>
                  <a:pt x="256474" y="137449"/>
                </a:lnTo>
                <a:lnTo>
                  <a:pt x="256474" y="131513"/>
                </a:lnTo>
                <a:close/>
                <a:moveTo>
                  <a:pt x="268656" y="131513"/>
                </a:moveTo>
                <a:lnTo>
                  <a:pt x="268656" y="137449"/>
                </a:lnTo>
                <a:lnTo>
                  <a:pt x="262721" y="137449"/>
                </a:lnTo>
                <a:lnTo>
                  <a:pt x="262721" y="131513"/>
                </a:lnTo>
                <a:close/>
                <a:moveTo>
                  <a:pt x="274904" y="131513"/>
                </a:moveTo>
                <a:lnTo>
                  <a:pt x="274904" y="137449"/>
                </a:lnTo>
                <a:lnTo>
                  <a:pt x="268968" y="137449"/>
                </a:lnTo>
                <a:lnTo>
                  <a:pt x="268968" y="131513"/>
                </a:lnTo>
                <a:close/>
                <a:moveTo>
                  <a:pt x="6251" y="137760"/>
                </a:moveTo>
                <a:lnTo>
                  <a:pt x="6251" y="143697"/>
                </a:lnTo>
                <a:lnTo>
                  <a:pt x="315" y="143697"/>
                </a:lnTo>
                <a:lnTo>
                  <a:pt x="315" y="137760"/>
                </a:lnTo>
                <a:close/>
                <a:moveTo>
                  <a:pt x="12498" y="137760"/>
                </a:moveTo>
                <a:lnTo>
                  <a:pt x="12498" y="143697"/>
                </a:lnTo>
                <a:lnTo>
                  <a:pt x="6562" y="143697"/>
                </a:lnTo>
                <a:lnTo>
                  <a:pt x="6562" y="137760"/>
                </a:lnTo>
                <a:close/>
                <a:moveTo>
                  <a:pt x="18745" y="137760"/>
                </a:moveTo>
                <a:lnTo>
                  <a:pt x="18745" y="143697"/>
                </a:lnTo>
                <a:lnTo>
                  <a:pt x="12810" y="143697"/>
                </a:lnTo>
                <a:lnTo>
                  <a:pt x="12810" y="137760"/>
                </a:lnTo>
                <a:close/>
                <a:moveTo>
                  <a:pt x="24992" y="137760"/>
                </a:moveTo>
                <a:lnTo>
                  <a:pt x="24992" y="143697"/>
                </a:lnTo>
                <a:lnTo>
                  <a:pt x="19058" y="143697"/>
                </a:lnTo>
                <a:lnTo>
                  <a:pt x="19058" y="137760"/>
                </a:lnTo>
                <a:close/>
                <a:moveTo>
                  <a:pt x="31241" y="137760"/>
                </a:moveTo>
                <a:lnTo>
                  <a:pt x="31241" y="143697"/>
                </a:lnTo>
                <a:lnTo>
                  <a:pt x="25305" y="143697"/>
                </a:lnTo>
                <a:lnTo>
                  <a:pt x="25305" y="137760"/>
                </a:lnTo>
                <a:close/>
                <a:moveTo>
                  <a:pt x="37489" y="137760"/>
                </a:moveTo>
                <a:lnTo>
                  <a:pt x="37489" y="143697"/>
                </a:lnTo>
                <a:lnTo>
                  <a:pt x="31553" y="143697"/>
                </a:lnTo>
                <a:lnTo>
                  <a:pt x="31553" y="137760"/>
                </a:lnTo>
                <a:close/>
                <a:moveTo>
                  <a:pt x="43737" y="137760"/>
                </a:moveTo>
                <a:lnTo>
                  <a:pt x="43737" y="143697"/>
                </a:lnTo>
                <a:lnTo>
                  <a:pt x="37802" y="143697"/>
                </a:lnTo>
                <a:lnTo>
                  <a:pt x="37802" y="137760"/>
                </a:lnTo>
                <a:close/>
                <a:moveTo>
                  <a:pt x="49985" y="137760"/>
                </a:moveTo>
                <a:lnTo>
                  <a:pt x="49985" y="143697"/>
                </a:lnTo>
                <a:lnTo>
                  <a:pt x="44049" y="143697"/>
                </a:lnTo>
                <a:lnTo>
                  <a:pt x="44049" y="137760"/>
                </a:lnTo>
                <a:close/>
                <a:moveTo>
                  <a:pt x="56232" y="137760"/>
                </a:moveTo>
                <a:lnTo>
                  <a:pt x="56232" y="143697"/>
                </a:lnTo>
                <a:lnTo>
                  <a:pt x="50296" y="143697"/>
                </a:lnTo>
                <a:lnTo>
                  <a:pt x="50296" y="137760"/>
                </a:lnTo>
                <a:close/>
                <a:moveTo>
                  <a:pt x="62480" y="137760"/>
                </a:moveTo>
                <a:lnTo>
                  <a:pt x="62480" y="143697"/>
                </a:lnTo>
                <a:lnTo>
                  <a:pt x="56545" y="143697"/>
                </a:lnTo>
                <a:lnTo>
                  <a:pt x="56545" y="137760"/>
                </a:lnTo>
                <a:close/>
                <a:moveTo>
                  <a:pt x="68727" y="137760"/>
                </a:moveTo>
                <a:lnTo>
                  <a:pt x="68727" y="143697"/>
                </a:lnTo>
                <a:lnTo>
                  <a:pt x="62792" y="143697"/>
                </a:lnTo>
                <a:lnTo>
                  <a:pt x="62792" y="137760"/>
                </a:lnTo>
                <a:close/>
                <a:moveTo>
                  <a:pt x="74975" y="137760"/>
                </a:moveTo>
                <a:lnTo>
                  <a:pt x="74975" y="143697"/>
                </a:lnTo>
                <a:lnTo>
                  <a:pt x="69039" y="143697"/>
                </a:lnTo>
                <a:lnTo>
                  <a:pt x="69039" y="137760"/>
                </a:lnTo>
                <a:close/>
                <a:moveTo>
                  <a:pt x="81223" y="137760"/>
                </a:moveTo>
                <a:lnTo>
                  <a:pt x="81223" y="143697"/>
                </a:lnTo>
                <a:lnTo>
                  <a:pt x="75286" y="143697"/>
                </a:lnTo>
                <a:lnTo>
                  <a:pt x="75286" y="137760"/>
                </a:lnTo>
                <a:close/>
                <a:moveTo>
                  <a:pt x="87470" y="137760"/>
                </a:moveTo>
                <a:lnTo>
                  <a:pt x="87470" y="143697"/>
                </a:lnTo>
                <a:lnTo>
                  <a:pt x="81535" y="143697"/>
                </a:lnTo>
                <a:lnTo>
                  <a:pt x="81535" y="137760"/>
                </a:lnTo>
                <a:close/>
                <a:moveTo>
                  <a:pt x="93718" y="137760"/>
                </a:moveTo>
                <a:lnTo>
                  <a:pt x="93718" y="143697"/>
                </a:lnTo>
                <a:lnTo>
                  <a:pt x="87784" y="143697"/>
                </a:lnTo>
                <a:lnTo>
                  <a:pt x="87784" y="137760"/>
                </a:lnTo>
                <a:close/>
                <a:moveTo>
                  <a:pt x="99967" y="137760"/>
                </a:moveTo>
                <a:lnTo>
                  <a:pt x="99967" y="143697"/>
                </a:lnTo>
                <a:lnTo>
                  <a:pt x="94031" y="143697"/>
                </a:lnTo>
                <a:lnTo>
                  <a:pt x="94031" y="137760"/>
                </a:lnTo>
                <a:close/>
                <a:moveTo>
                  <a:pt x="106214" y="137760"/>
                </a:moveTo>
                <a:lnTo>
                  <a:pt x="106214" y="143697"/>
                </a:lnTo>
                <a:lnTo>
                  <a:pt x="100278" y="143697"/>
                </a:lnTo>
                <a:lnTo>
                  <a:pt x="100278" y="137760"/>
                </a:lnTo>
                <a:close/>
                <a:moveTo>
                  <a:pt x="112461" y="137760"/>
                </a:moveTo>
                <a:lnTo>
                  <a:pt x="112461" y="143697"/>
                </a:lnTo>
                <a:lnTo>
                  <a:pt x="106527" y="143697"/>
                </a:lnTo>
                <a:lnTo>
                  <a:pt x="106527" y="137760"/>
                </a:lnTo>
                <a:close/>
                <a:moveTo>
                  <a:pt x="118710" y="137760"/>
                </a:moveTo>
                <a:lnTo>
                  <a:pt x="118710" y="143697"/>
                </a:lnTo>
                <a:lnTo>
                  <a:pt x="112774" y="143697"/>
                </a:lnTo>
                <a:lnTo>
                  <a:pt x="112774" y="137760"/>
                </a:lnTo>
                <a:close/>
                <a:moveTo>
                  <a:pt x="124957" y="137760"/>
                </a:moveTo>
                <a:lnTo>
                  <a:pt x="124957" y="143697"/>
                </a:lnTo>
                <a:lnTo>
                  <a:pt x="119021" y="143697"/>
                </a:lnTo>
                <a:lnTo>
                  <a:pt x="119021" y="137760"/>
                </a:lnTo>
                <a:close/>
                <a:moveTo>
                  <a:pt x="131204" y="137760"/>
                </a:moveTo>
                <a:lnTo>
                  <a:pt x="131204" y="143697"/>
                </a:lnTo>
                <a:lnTo>
                  <a:pt x="125270" y="143697"/>
                </a:lnTo>
                <a:lnTo>
                  <a:pt x="125270" y="137760"/>
                </a:lnTo>
                <a:close/>
                <a:moveTo>
                  <a:pt x="137451" y="137760"/>
                </a:moveTo>
                <a:lnTo>
                  <a:pt x="137451" y="143697"/>
                </a:lnTo>
                <a:lnTo>
                  <a:pt x="131517" y="143697"/>
                </a:lnTo>
                <a:lnTo>
                  <a:pt x="131517" y="137760"/>
                </a:lnTo>
                <a:close/>
                <a:moveTo>
                  <a:pt x="143702" y="137760"/>
                </a:moveTo>
                <a:lnTo>
                  <a:pt x="143702" y="143697"/>
                </a:lnTo>
                <a:lnTo>
                  <a:pt x="137766" y="143697"/>
                </a:lnTo>
                <a:lnTo>
                  <a:pt x="137766" y="137760"/>
                </a:lnTo>
                <a:close/>
                <a:moveTo>
                  <a:pt x="149949" y="137760"/>
                </a:moveTo>
                <a:lnTo>
                  <a:pt x="149949" y="143697"/>
                </a:lnTo>
                <a:lnTo>
                  <a:pt x="144015" y="143697"/>
                </a:lnTo>
                <a:lnTo>
                  <a:pt x="144015" y="137760"/>
                </a:lnTo>
                <a:close/>
                <a:moveTo>
                  <a:pt x="156196" y="137760"/>
                </a:moveTo>
                <a:lnTo>
                  <a:pt x="156196" y="143697"/>
                </a:lnTo>
                <a:lnTo>
                  <a:pt x="150262" y="143697"/>
                </a:lnTo>
                <a:lnTo>
                  <a:pt x="150262" y="137760"/>
                </a:lnTo>
                <a:close/>
                <a:moveTo>
                  <a:pt x="162445" y="137760"/>
                </a:moveTo>
                <a:lnTo>
                  <a:pt x="162445" y="143697"/>
                </a:lnTo>
                <a:lnTo>
                  <a:pt x="156509" y="143697"/>
                </a:lnTo>
                <a:lnTo>
                  <a:pt x="156509" y="137760"/>
                </a:lnTo>
                <a:close/>
                <a:moveTo>
                  <a:pt x="168692" y="137760"/>
                </a:moveTo>
                <a:lnTo>
                  <a:pt x="168692" y="143697"/>
                </a:lnTo>
                <a:lnTo>
                  <a:pt x="162756" y="143697"/>
                </a:lnTo>
                <a:lnTo>
                  <a:pt x="162756" y="137760"/>
                </a:lnTo>
                <a:close/>
                <a:moveTo>
                  <a:pt x="174939" y="137760"/>
                </a:moveTo>
                <a:lnTo>
                  <a:pt x="174939" y="143697"/>
                </a:lnTo>
                <a:lnTo>
                  <a:pt x="169005" y="143697"/>
                </a:lnTo>
                <a:lnTo>
                  <a:pt x="169005" y="137760"/>
                </a:lnTo>
                <a:close/>
                <a:moveTo>
                  <a:pt x="181186" y="137760"/>
                </a:moveTo>
                <a:lnTo>
                  <a:pt x="181186" y="143697"/>
                </a:lnTo>
                <a:lnTo>
                  <a:pt x="175252" y="143697"/>
                </a:lnTo>
                <a:lnTo>
                  <a:pt x="175252" y="137760"/>
                </a:lnTo>
                <a:close/>
                <a:moveTo>
                  <a:pt x="187433" y="137760"/>
                </a:moveTo>
                <a:lnTo>
                  <a:pt x="187433" y="143697"/>
                </a:lnTo>
                <a:lnTo>
                  <a:pt x="181499" y="143697"/>
                </a:lnTo>
                <a:lnTo>
                  <a:pt x="181499" y="137760"/>
                </a:lnTo>
                <a:close/>
                <a:moveTo>
                  <a:pt x="193682" y="137760"/>
                </a:moveTo>
                <a:lnTo>
                  <a:pt x="193682" y="143697"/>
                </a:lnTo>
                <a:lnTo>
                  <a:pt x="187746" y="143697"/>
                </a:lnTo>
                <a:lnTo>
                  <a:pt x="187746" y="137760"/>
                </a:lnTo>
                <a:close/>
                <a:moveTo>
                  <a:pt x="199931" y="137760"/>
                </a:moveTo>
                <a:lnTo>
                  <a:pt x="199931" y="143697"/>
                </a:lnTo>
                <a:lnTo>
                  <a:pt x="193996" y="143697"/>
                </a:lnTo>
                <a:lnTo>
                  <a:pt x="193996" y="137760"/>
                </a:lnTo>
                <a:close/>
                <a:moveTo>
                  <a:pt x="206180" y="137760"/>
                </a:moveTo>
                <a:lnTo>
                  <a:pt x="206180" y="143697"/>
                </a:lnTo>
                <a:lnTo>
                  <a:pt x="200244" y="143697"/>
                </a:lnTo>
                <a:lnTo>
                  <a:pt x="200244" y="137760"/>
                </a:lnTo>
                <a:close/>
                <a:moveTo>
                  <a:pt x="212427" y="137760"/>
                </a:moveTo>
                <a:lnTo>
                  <a:pt x="212427" y="143697"/>
                </a:lnTo>
                <a:lnTo>
                  <a:pt x="206491" y="143697"/>
                </a:lnTo>
                <a:lnTo>
                  <a:pt x="206491" y="137760"/>
                </a:lnTo>
                <a:close/>
                <a:moveTo>
                  <a:pt x="218674" y="137760"/>
                </a:moveTo>
                <a:lnTo>
                  <a:pt x="218674" y="143697"/>
                </a:lnTo>
                <a:lnTo>
                  <a:pt x="212739" y="143697"/>
                </a:lnTo>
                <a:lnTo>
                  <a:pt x="212739" y="137760"/>
                </a:lnTo>
                <a:close/>
                <a:moveTo>
                  <a:pt x="224921" y="137760"/>
                </a:moveTo>
                <a:lnTo>
                  <a:pt x="224921" y="143697"/>
                </a:lnTo>
                <a:lnTo>
                  <a:pt x="218987" y="143697"/>
                </a:lnTo>
                <a:lnTo>
                  <a:pt x="218987" y="137760"/>
                </a:lnTo>
                <a:close/>
                <a:moveTo>
                  <a:pt x="231170" y="137760"/>
                </a:moveTo>
                <a:lnTo>
                  <a:pt x="231170" y="143697"/>
                </a:lnTo>
                <a:lnTo>
                  <a:pt x="225234" y="143697"/>
                </a:lnTo>
                <a:lnTo>
                  <a:pt x="225234" y="137760"/>
                </a:lnTo>
                <a:close/>
                <a:moveTo>
                  <a:pt x="237417" y="137760"/>
                </a:moveTo>
                <a:lnTo>
                  <a:pt x="237417" y="143697"/>
                </a:lnTo>
                <a:lnTo>
                  <a:pt x="231481" y="143697"/>
                </a:lnTo>
                <a:lnTo>
                  <a:pt x="231481" y="137760"/>
                </a:lnTo>
                <a:close/>
                <a:moveTo>
                  <a:pt x="243664" y="137760"/>
                </a:moveTo>
                <a:lnTo>
                  <a:pt x="243664" y="143697"/>
                </a:lnTo>
                <a:lnTo>
                  <a:pt x="237729" y="143697"/>
                </a:lnTo>
                <a:lnTo>
                  <a:pt x="237729" y="137760"/>
                </a:lnTo>
                <a:close/>
                <a:moveTo>
                  <a:pt x="249911" y="137760"/>
                </a:moveTo>
                <a:lnTo>
                  <a:pt x="249911" y="143697"/>
                </a:lnTo>
                <a:lnTo>
                  <a:pt x="243977" y="143697"/>
                </a:lnTo>
                <a:lnTo>
                  <a:pt x="243977" y="137760"/>
                </a:lnTo>
                <a:close/>
                <a:moveTo>
                  <a:pt x="256161" y="137760"/>
                </a:moveTo>
                <a:lnTo>
                  <a:pt x="256161" y="143697"/>
                </a:lnTo>
                <a:lnTo>
                  <a:pt x="250225" y="143697"/>
                </a:lnTo>
                <a:lnTo>
                  <a:pt x="250225" y="137760"/>
                </a:lnTo>
                <a:close/>
                <a:moveTo>
                  <a:pt x="262409" y="137760"/>
                </a:moveTo>
                <a:lnTo>
                  <a:pt x="262409" y="143697"/>
                </a:lnTo>
                <a:lnTo>
                  <a:pt x="256474" y="143697"/>
                </a:lnTo>
                <a:lnTo>
                  <a:pt x="256474" y="137760"/>
                </a:lnTo>
                <a:close/>
                <a:moveTo>
                  <a:pt x="268656" y="137760"/>
                </a:moveTo>
                <a:lnTo>
                  <a:pt x="268656" y="143697"/>
                </a:lnTo>
                <a:lnTo>
                  <a:pt x="262721" y="143697"/>
                </a:lnTo>
                <a:lnTo>
                  <a:pt x="262721" y="137760"/>
                </a:lnTo>
                <a:close/>
                <a:moveTo>
                  <a:pt x="274904" y="137760"/>
                </a:moveTo>
                <a:lnTo>
                  <a:pt x="274904" y="143697"/>
                </a:lnTo>
                <a:lnTo>
                  <a:pt x="268968" y="143697"/>
                </a:lnTo>
                <a:lnTo>
                  <a:pt x="268968" y="137760"/>
                </a:lnTo>
                <a:close/>
                <a:moveTo>
                  <a:pt x="6251" y="144011"/>
                </a:moveTo>
                <a:lnTo>
                  <a:pt x="6251" y="149945"/>
                </a:lnTo>
                <a:lnTo>
                  <a:pt x="315" y="149945"/>
                </a:lnTo>
                <a:lnTo>
                  <a:pt x="315" y="144011"/>
                </a:lnTo>
                <a:close/>
                <a:moveTo>
                  <a:pt x="12498" y="144011"/>
                </a:moveTo>
                <a:lnTo>
                  <a:pt x="12498" y="149945"/>
                </a:lnTo>
                <a:lnTo>
                  <a:pt x="6562" y="149945"/>
                </a:lnTo>
                <a:lnTo>
                  <a:pt x="6562" y="144011"/>
                </a:lnTo>
                <a:close/>
                <a:moveTo>
                  <a:pt x="18745" y="144011"/>
                </a:moveTo>
                <a:lnTo>
                  <a:pt x="18745" y="149945"/>
                </a:lnTo>
                <a:lnTo>
                  <a:pt x="12810" y="149945"/>
                </a:lnTo>
                <a:lnTo>
                  <a:pt x="12810" y="144011"/>
                </a:lnTo>
                <a:close/>
                <a:moveTo>
                  <a:pt x="24992" y="144011"/>
                </a:moveTo>
                <a:lnTo>
                  <a:pt x="24992" y="149945"/>
                </a:lnTo>
                <a:lnTo>
                  <a:pt x="19058" y="149945"/>
                </a:lnTo>
                <a:lnTo>
                  <a:pt x="19058" y="144011"/>
                </a:lnTo>
                <a:close/>
                <a:moveTo>
                  <a:pt x="31241" y="144011"/>
                </a:moveTo>
                <a:lnTo>
                  <a:pt x="31241" y="149945"/>
                </a:lnTo>
                <a:lnTo>
                  <a:pt x="25305" y="149945"/>
                </a:lnTo>
                <a:lnTo>
                  <a:pt x="25305" y="144011"/>
                </a:lnTo>
                <a:close/>
                <a:moveTo>
                  <a:pt x="37489" y="144011"/>
                </a:moveTo>
                <a:lnTo>
                  <a:pt x="37489" y="149945"/>
                </a:lnTo>
                <a:lnTo>
                  <a:pt x="31553" y="149945"/>
                </a:lnTo>
                <a:lnTo>
                  <a:pt x="31553" y="144011"/>
                </a:lnTo>
                <a:close/>
                <a:moveTo>
                  <a:pt x="43737" y="144011"/>
                </a:moveTo>
                <a:lnTo>
                  <a:pt x="43737" y="149945"/>
                </a:lnTo>
                <a:lnTo>
                  <a:pt x="37802" y="149945"/>
                </a:lnTo>
                <a:lnTo>
                  <a:pt x="37802" y="144011"/>
                </a:lnTo>
                <a:close/>
                <a:moveTo>
                  <a:pt x="49985" y="144011"/>
                </a:moveTo>
                <a:lnTo>
                  <a:pt x="49985" y="149945"/>
                </a:lnTo>
                <a:lnTo>
                  <a:pt x="44049" y="149945"/>
                </a:lnTo>
                <a:lnTo>
                  <a:pt x="44049" y="144011"/>
                </a:lnTo>
                <a:close/>
                <a:moveTo>
                  <a:pt x="56232" y="144011"/>
                </a:moveTo>
                <a:lnTo>
                  <a:pt x="56232" y="149945"/>
                </a:lnTo>
                <a:lnTo>
                  <a:pt x="50296" y="149945"/>
                </a:lnTo>
                <a:lnTo>
                  <a:pt x="50296" y="144011"/>
                </a:lnTo>
                <a:close/>
                <a:moveTo>
                  <a:pt x="62480" y="144011"/>
                </a:moveTo>
                <a:lnTo>
                  <a:pt x="62480" y="149945"/>
                </a:lnTo>
                <a:lnTo>
                  <a:pt x="56545" y="149945"/>
                </a:lnTo>
                <a:lnTo>
                  <a:pt x="56545" y="144011"/>
                </a:lnTo>
                <a:close/>
                <a:moveTo>
                  <a:pt x="68727" y="144011"/>
                </a:moveTo>
                <a:lnTo>
                  <a:pt x="68727" y="149945"/>
                </a:lnTo>
                <a:lnTo>
                  <a:pt x="62792" y="149945"/>
                </a:lnTo>
                <a:lnTo>
                  <a:pt x="62792" y="144011"/>
                </a:lnTo>
                <a:close/>
                <a:moveTo>
                  <a:pt x="74975" y="144011"/>
                </a:moveTo>
                <a:lnTo>
                  <a:pt x="74975" y="149945"/>
                </a:lnTo>
                <a:lnTo>
                  <a:pt x="69039" y="149945"/>
                </a:lnTo>
                <a:lnTo>
                  <a:pt x="69039" y="144011"/>
                </a:lnTo>
                <a:close/>
                <a:moveTo>
                  <a:pt x="81223" y="144011"/>
                </a:moveTo>
                <a:lnTo>
                  <a:pt x="81223" y="149945"/>
                </a:lnTo>
                <a:lnTo>
                  <a:pt x="75286" y="149945"/>
                </a:lnTo>
                <a:lnTo>
                  <a:pt x="75286" y="144011"/>
                </a:lnTo>
                <a:close/>
                <a:moveTo>
                  <a:pt x="87470" y="144011"/>
                </a:moveTo>
                <a:lnTo>
                  <a:pt x="87470" y="149945"/>
                </a:lnTo>
                <a:lnTo>
                  <a:pt x="81535" y="149945"/>
                </a:lnTo>
                <a:lnTo>
                  <a:pt x="81535" y="144011"/>
                </a:lnTo>
                <a:close/>
                <a:moveTo>
                  <a:pt x="93718" y="144011"/>
                </a:moveTo>
                <a:lnTo>
                  <a:pt x="93718" y="149945"/>
                </a:lnTo>
                <a:lnTo>
                  <a:pt x="87784" y="149945"/>
                </a:lnTo>
                <a:lnTo>
                  <a:pt x="87784" y="144011"/>
                </a:lnTo>
                <a:close/>
                <a:moveTo>
                  <a:pt x="99967" y="144011"/>
                </a:moveTo>
                <a:lnTo>
                  <a:pt x="99967" y="149945"/>
                </a:lnTo>
                <a:lnTo>
                  <a:pt x="94031" y="149945"/>
                </a:lnTo>
                <a:lnTo>
                  <a:pt x="94031" y="144011"/>
                </a:lnTo>
                <a:close/>
                <a:moveTo>
                  <a:pt x="106214" y="144011"/>
                </a:moveTo>
                <a:lnTo>
                  <a:pt x="106214" y="149945"/>
                </a:lnTo>
                <a:lnTo>
                  <a:pt x="100278" y="149945"/>
                </a:lnTo>
                <a:lnTo>
                  <a:pt x="100278" y="144011"/>
                </a:lnTo>
                <a:close/>
                <a:moveTo>
                  <a:pt x="112461" y="144011"/>
                </a:moveTo>
                <a:lnTo>
                  <a:pt x="112461" y="149945"/>
                </a:lnTo>
                <a:lnTo>
                  <a:pt x="106527" y="149945"/>
                </a:lnTo>
                <a:lnTo>
                  <a:pt x="106527" y="144011"/>
                </a:lnTo>
                <a:close/>
                <a:moveTo>
                  <a:pt x="118710" y="144011"/>
                </a:moveTo>
                <a:lnTo>
                  <a:pt x="118710" y="149945"/>
                </a:lnTo>
                <a:lnTo>
                  <a:pt x="112774" y="149945"/>
                </a:lnTo>
                <a:lnTo>
                  <a:pt x="112774" y="144011"/>
                </a:lnTo>
                <a:close/>
                <a:moveTo>
                  <a:pt x="124957" y="144011"/>
                </a:moveTo>
                <a:lnTo>
                  <a:pt x="124957" y="149945"/>
                </a:lnTo>
                <a:lnTo>
                  <a:pt x="119021" y="149945"/>
                </a:lnTo>
                <a:lnTo>
                  <a:pt x="119021" y="144011"/>
                </a:lnTo>
                <a:close/>
                <a:moveTo>
                  <a:pt x="131204" y="144011"/>
                </a:moveTo>
                <a:lnTo>
                  <a:pt x="131204" y="149945"/>
                </a:lnTo>
                <a:lnTo>
                  <a:pt x="125270" y="149945"/>
                </a:lnTo>
                <a:lnTo>
                  <a:pt x="125270" y="144011"/>
                </a:lnTo>
                <a:close/>
                <a:moveTo>
                  <a:pt x="137451" y="144011"/>
                </a:moveTo>
                <a:lnTo>
                  <a:pt x="137451" y="149945"/>
                </a:lnTo>
                <a:lnTo>
                  <a:pt x="131517" y="149945"/>
                </a:lnTo>
                <a:lnTo>
                  <a:pt x="131517" y="144011"/>
                </a:lnTo>
                <a:close/>
                <a:moveTo>
                  <a:pt x="143702" y="144011"/>
                </a:moveTo>
                <a:lnTo>
                  <a:pt x="143702" y="149945"/>
                </a:lnTo>
                <a:lnTo>
                  <a:pt x="137766" y="149945"/>
                </a:lnTo>
                <a:lnTo>
                  <a:pt x="137766" y="144011"/>
                </a:lnTo>
                <a:close/>
                <a:moveTo>
                  <a:pt x="149949" y="144011"/>
                </a:moveTo>
                <a:lnTo>
                  <a:pt x="149949" y="149945"/>
                </a:lnTo>
                <a:lnTo>
                  <a:pt x="144015" y="149945"/>
                </a:lnTo>
                <a:lnTo>
                  <a:pt x="144015" y="144011"/>
                </a:lnTo>
                <a:close/>
                <a:moveTo>
                  <a:pt x="156196" y="144011"/>
                </a:moveTo>
                <a:lnTo>
                  <a:pt x="156196" y="149945"/>
                </a:lnTo>
                <a:lnTo>
                  <a:pt x="150262" y="149945"/>
                </a:lnTo>
                <a:lnTo>
                  <a:pt x="150262" y="144011"/>
                </a:lnTo>
                <a:close/>
                <a:moveTo>
                  <a:pt x="162445" y="144011"/>
                </a:moveTo>
                <a:lnTo>
                  <a:pt x="162445" y="149945"/>
                </a:lnTo>
                <a:lnTo>
                  <a:pt x="156509" y="149945"/>
                </a:lnTo>
                <a:lnTo>
                  <a:pt x="156509" y="144011"/>
                </a:lnTo>
                <a:close/>
                <a:moveTo>
                  <a:pt x="168692" y="144011"/>
                </a:moveTo>
                <a:lnTo>
                  <a:pt x="168692" y="149945"/>
                </a:lnTo>
                <a:lnTo>
                  <a:pt x="162756" y="149945"/>
                </a:lnTo>
                <a:lnTo>
                  <a:pt x="162756" y="144011"/>
                </a:lnTo>
                <a:close/>
                <a:moveTo>
                  <a:pt x="174939" y="144011"/>
                </a:moveTo>
                <a:lnTo>
                  <a:pt x="174939" y="149945"/>
                </a:lnTo>
                <a:lnTo>
                  <a:pt x="169005" y="149945"/>
                </a:lnTo>
                <a:lnTo>
                  <a:pt x="169005" y="144011"/>
                </a:lnTo>
                <a:close/>
                <a:moveTo>
                  <a:pt x="181186" y="144011"/>
                </a:moveTo>
                <a:lnTo>
                  <a:pt x="181186" y="149945"/>
                </a:lnTo>
                <a:lnTo>
                  <a:pt x="175252" y="149945"/>
                </a:lnTo>
                <a:lnTo>
                  <a:pt x="175252" y="144011"/>
                </a:lnTo>
                <a:close/>
                <a:moveTo>
                  <a:pt x="187433" y="144011"/>
                </a:moveTo>
                <a:lnTo>
                  <a:pt x="187433" y="149945"/>
                </a:lnTo>
                <a:lnTo>
                  <a:pt x="181499" y="149945"/>
                </a:lnTo>
                <a:lnTo>
                  <a:pt x="181499" y="144011"/>
                </a:lnTo>
                <a:close/>
                <a:moveTo>
                  <a:pt x="193682" y="144011"/>
                </a:moveTo>
                <a:lnTo>
                  <a:pt x="193682" y="149945"/>
                </a:lnTo>
                <a:lnTo>
                  <a:pt x="187746" y="149945"/>
                </a:lnTo>
                <a:lnTo>
                  <a:pt x="187746" y="144011"/>
                </a:lnTo>
                <a:close/>
                <a:moveTo>
                  <a:pt x="199931" y="144011"/>
                </a:moveTo>
                <a:lnTo>
                  <a:pt x="199931" y="149945"/>
                </a:lnTo>
                <a:lnTo>
                  <a:pt x="193996" y="149945"/>
                </a:lnTo>
                <a:lnTo>
                  <a:pt x="193996" y="144011"/>
                </a:lnTo>
                <a:close/>
                <a:moveTo>
                  <a:pt x="206180" y="144011"/>
                </a:moveTo>
                <a:lnTo>
                  <a:pt x="206180" y="149945"/>
                </a:lnTo>
                <a:lnTo>
                  <a:pt x="200244" y="149945"/>
                </a:lnTo>
                <a:lnTo>
                  <a:pt x="200244" y="144011"/>
                </a:lnTo>
                <a:close/>
                <a:moveTo>
                  <a:pt x="212427" y="144011"/>
                </a:moveTo>
                <a:lnTo>
                  <a:pt x="212427" y="149945"/>
                </a:lnTo>
                <a:lnTo>
                  <a:pt x="206491" y="149945"/>
                </a:lnTo>
                <a:lnTo>
                  <a:pt x="206491" y="144011"/>
                </a:lnTo>
                <a:close/>
                <a:moveTo>
                  <a:pt x="218674" y="144011"/>
                </a:moveTo>
                <a:lnTo>
                  <a:pt x="218674" y="149945"/>
                </a:lnTo>
                <a:lnTo>
                  <a:pt x="212739" y="149945"/>
                </a:lnTo>
                <a:lnTo>
                  <a:pt x="212739" y="144011"/>
                </a:lnTo>
                <a:close/>
                <a:moveTo>
                  <a:pt x="224921" y="144011"/>
                </a:moveTo>
                <a:lnTo>
                  <a:pt x="224921" y="149945"/>
                </a:lnTo>
                <a:lnTo>
                  <a:pt x="218987" y="149945"/>
                </a:lnTo>
                <a:lnTo>
                  <a:pt x="218987" y="144011"/>
                </a:lnTo>
                <a:close/>
                <a:moveTo>
                  <a:pt x="231170" y="144011"/>
                </a:moveTo>
                <a:lnTo>
                  <a:pt x="231170" y="149945"/>
                </a:lnTo>
                <a:lnTo>
                  <a:pt x="225234" y="149945"/>
                </a:lnTo>
                <a:lnTo>
                  <a:pt x="225234" y="144011"/>
                </a:lnTo>
                <a:close/>
                <a:moveTo>
                  <a:pt x="237417" y="144011"/>
                </a:moveTo>
                <a:lnTo>
                  <a:pt x="237417" y="149945"/>
                </a:lnTo>
                <a:lnTo>
                  <a:pt x="231481" y="149945"/>
                </a:lnTo>
                <a:lnTo>
                  <a:pt x="231481" y="144011"/>
                </a:lnTo>
                <a:close/>
                <a:moveTo>
                  <a:pt x="243664" y="144011"/>
                </a:moveTo>
                <a:lnTo>
                  <a:pt x="243664" y="149945"/>
                </a:lnTo>
                <a:lnTo>
                  <a:pt x="237729" y="149945"/>
                </a:lnTo>
                <a:lnTo>
                  <a:pt x="237729" y="144011"/>
                </a:lnTo>
                <a:close/>
                <a:moveTo>
                  <a:pt x="249911" y="144011"/>
                </a:moveTo>
                <a:lnTo>
                  <a:pt x="249911" y="149945"/>
                </a:lnTo>
                <a:lnTo>
                  <a:pt x="243977" y="149945"/>
                </a:lnTo>
                <a:lnTo>
                  <a:pt x="243977" y="144011"/>
                </a:lnTo>
                <a:close/>
                <a:moveTo>
                  <a:pt x="256161" y="144011"/>
                </a:moveTo>
                <a:lnTo>
                  <a:pt x="256161" y="149945"/>
                </a:lnTo>
                <a:lnTo>
                  <a:pt x="250225" y="149945"/>
                </a:lnTo>
                <a:lnTo>
                  <a:pt x="250225" y="144011"/>
                </a:lnTo>
                <a:close/>
                <a:moveTo>
                  <a:pt x="262409" y="144011"/>
                </a:moveTo>
                <a:lnTo>
                  <a:pt x="262409" y="149945"/>
                </a:lnTo>
                <a:lnTo>
                  <a:pt x="256474" y="149945"/>
                </a:lnTo>
                <a:lnTo>
                  <a:pt x="256474" y="144011"/>
                </a:lnTo>
                <a:close/>
                <a:moveTo>
                  <a:pt x="268656" y="144011"/>
                </a:moveTo>
                <a:lnTo>
                  <a:pt x="268656" y="149945"/>
                </a:lnTo>
                <a:lnTo>
                  <a:pt x="262721" y="149945"/>
                </a:lnTo>
                <a:lnTo>
                  <a:pt x="262721" y="144011"/>
                </a:lnTo>
                <a:close/>
                <a:moveTo>
                  <a:pt x="274904" y="144011"/>
                </a:moveTo>
                <a:lnTo>
                  <a:pt x="274904" y="149945"/>
                </a:lnTo>
                <a:lnTo>
                  <a:pt x="268968" y="149945"/>
                </a:lnTo>
                <a:lnTo>
                  <a:pt x="268968" y="144011"/>
                </a:lnTo>
                <a:close/>
                <a:moveTo>
                  <a:pt x="6251" y="150258"/>
                </a:moveTo>
                <a:lnTo>
                  <a:pt x="6251" y="156192"/>
                </a:lnTo>
                <a:lnTo>
                  <a:pt x="315" y="156192"/>
                </a:lnTo>
                <a:lnTo>
                  <a:pt x="315" y="150258"/>
                </a:lnTo>
                <a:close/>
                <a:moveTo>
                  <a:pt x="12498" y="150258"/>
                </a:moveTo>
                <a:lnTo>
                  <a:pt x="12498" y="156192"/>
                </a:lnTo>
                <a:lnTo>
                  <a:pt x="6562" y="156192"/>
                </a:lnTo>
                <a:lnTo>
                  <a:pt x="6562" y="150258"/>
                </a:lnTo>
                <a:close/>
                <a:moveTo>
                  <a:pt x="18745" y="150258"/>
                </a:moveTo>
                <a:lnTo>
                  <a:pt x="18745" y="156192"/>
                </a:lnTo>
                <a:lnTo>
                  <a:pt x="12810" y="156192"/>
                </a:lnTo>
                <a:lnTo>
                  <a:pt x="12810" y="150258"/>
                </a:lnTo>
                <a:close/>
                <a:moveTo>
                  <a:pt x="24992" y="150258"/>
                </a:moveTo>
                <a:lnTo>
                  <a:pt x="24992" y="156192"/>
                </a:lnTo>
                <a:lnTo>
                  <a:pt x="19058" y="156192"/>
                </a:lnTo>
                <a:lnTo>
                  <a:pt x="19058" y="150258"/>
                </a:lnTo>
                <a:close/>
                <a:moveTo>
                  <a:pt x="31241" y="150258"/>
                </a:moveTo>
                <a:lnTo>
                  <a:pt x="31241" y="156192"/>
                </a:lnTo>
                <a:lnTo>
                  <a:pt x="25305" y="156192"/>
                </a:lnTo>
                <a:lnTo>
                  <a:pt x="25305" y="150258"/>
                </a:lnTo>
                <a:close/>
                <a:moveTo>
                  <a:pt x="37489" y="150258"/>
                </a:moveTo>
                <a:lnTo>
                  <a:pt x="37489" y="156192"/>
                </a:lnTo>
                <a:lnTo>
                  <a:pt x="31553" y="156192"/>
                </a:lnTo>
                <a:lnTo>
                  <a:pt x="31553" y="150258"/>
                </a:lnTo>
                <a:close/>
                <a:moveTo>
                  <a:pt x="43737" y="150258"/>
                </a:moveTo>
                <a:lnTo>
                  <a:pt x="43737" y="156192"/>
                </a:lnTo>
                <a:lnTo>
                  <a:pt x="37802" y="156192"/>
                </a:lnTo>
                <a:lnTo>
                  <a:pt x="37802" y="150258"/>
                </a:lnTo>
                <a:close/>
                <a:moveTo>
                  <a:pt x="49985" y="150258"/>
                </a:moveTo>
                <a:lnTo>
                  <a:pt x="49985" y="156192"/>
                </a:lnTo>
                <a:lnTo>
                  <a:pt x="44049" y="156192"/>
                </a:lnTo>
                <a:lnTo>
                  <a:pt x="44049" y="150258"/>
                </a:lnTo>
                <a:close/>
                <a:moveTo>
                  <a:pt x="56232" y="150258"/>
                </a:moveTo>
                <a:lnTo>
                  <a:pt x="56232" y="156192"/>
                </a:lnTo>
                <a:lnTo>
                  <a:pt x="50296" y="156192"/>
                </a:lnTo>
                <a:lnTo>
                  <a:pt x="50296" y="150258"/>
                </a:lnTo>
                <a:close/>
                <a:moveTo>
                  <a:pt x="62480" y="150258"/>
                </a:moveTo>
                <a:lnTo>
                  <a:pt x="62480" y="156192"/>
                </a:lnTo>
                <a:lnTo>
                  <a:pt x="56545" y="156192"/>
                </a:lnTo>
                <a:lnTo>
                  <a:pt x="56545" y="150258"/>
                </a:lnTo>
                <a:close/>
                <a:moveTo>
                  <a:pt x="68727" y="150258"/>
                </a:moveTo>
                <a:lnTo>
                  <a:pt x="68727" y="156192"/>
                </a:lnTo>
                <a:lnTo>
                  <a:pt x="62792" y="156192"/>
                </a:lnTo>
                <a:lnTo>
                  <a:pt x="62792" y="150258"/>
                </a:lnTo>
                <a:close/>
                <a:moveTo>
                  <a:pt x="74975" y="150258"/>
                </a:moveTo>
                <a:lnTo>
                  <a:pt x="74975" y="156192"/>
                </a:lnTo>
                <a:lnTo>
                  <a:pt x="69039" y="156192"/>
                </a:lnTo>
                <a:lnTo>
                  <a:pt x="69039" y="150258"/>
                </a:lnTo>
                <a:close/>
                <a:moveTo>
                  <a:pt x="81223" y="150258"/>
                </a:moveTo>
                <a:lnTo>
                  <a:pt x="81223" y="156192"/>
                </a:lnTo>
                <a:lnTo>
                  <a:pt x="75286" y="156192"/>
                </a:lnTo>
                <a:lnTo>
                  <a:pt x="75286" y="150258"/>
                </a:lnTo>
                <a:close/>
                <a:moveTo>
                  <a:pt x="87470" y="150258"/>
                </a:moveTo>
                <a:lnTo>
                  <a:pt x="87470" y="156192"/>
                </a:lnTo>
                <a:lnTo>
                  <a:pt x="81535" y="156192"/>
                </a:lnTo>
                <a:lnTo>
                  <a:pt x="81535" y="150258"/>
                </a:lnTo>
                <a:close/>
                <a:moveTo>
                  <a:pt x="93718" y="150258"/>
                </a:moveTo>
                <a:lnTo>
                  <a:pt x="93718" y="156192"/>
                </a:lnTo>
                <a:lnTo>
                  <a:pt x="87784" y="156192"/>
                </a:lnTo>
                <a:lnTo>
                  <a:pt x="87784" y="150258"/>
                </a:lnTo>
                <a:close/>
                <a:moveTo>
                  <a:pt x="99967" y="150258"/>
                </a:moveTo>
                <a:lnTo>
                  <a:pt x="99967" y="156192"/>
                </a:lnTo>
                <a:lnTo>
                  <a:pt x="94031" y="156192"/>
                </a:lnTo>
                <a:lnTo>
                  <a:pt x="94031" y="150258"/>
                </a:lnTo>
                <a:close/>
                <a:moveTo>
                  <a:pt x="106214" y="150258"/>
                </a:moveTo>
                <a:lnTo>
                  <a:pt x="106214" y="156192"/>
                </a:lnTo>
                <a:lnTo>
                  <a:pt x="100278" y="156192"/>
                </a:lnTo>
                <a:lnTo>
                  <a:pt x="100278" y="150258"/>
                </a:lnTo>
                <a:close/>
                <a:moveTo>
                  <a:pt x="112461" y="150258"/>
                </a:moveTo>
                <a:lnTo>
                  <a:pt x="112461" y="156192"/>
                </a:lnTo>
                <a:lnTo>
                  <a:pt x="106527" y="156192"/>
                </a:lnTo>
                <a:lnTo>
                  <a:pt x="106527" y="150258"/>
                </a:lnTo>
                <a:close/>
                <a:moveTo>
                  <a:pt x="118710" y="150258"/>
                </a:moveTo>
                <a:lnTo>
                  <a:pt x="118710" y="156192"/>
                </a:lnTo>
                <a:lnTo>
                  <a:pt x="112774" y="156192"/>
                </a:lnTo>
                <a:lnTo>
                  <a:pt x="112774" y="150258"/>
                </a:lnTo>
                <a:close/>
                <a:moveTo>
                  <a:pt x="124957" y="150258"/>
                </a:moveTo>
                <a:lnTo>
                  <a:pt x="124957" y="156192"/>
                </a:lnTo>
                <a:lnTo>
                  <a:pt x="119021" y="156192"/>
                </a:lnTo>
                <a:lnTo>
                  <a:pt x="119021" y="150258"/>
                </a:lnTo>
                <a:close/>
                <a:moveTo>
                  <a:pt x="131204" y="150258"/>
                </a:moveTo>
                <a:lnTo>
                  <a:pt x="131204" y="156192"/>
                </a:lnTo>
                <a:lnTo>
                  <a:pt x="125270" y="156192"/>
                </a:lnTo>
                <a:lnTo>
                  <a:pt x="125270" y="150258"/>
                </a:lnTo>
                <a:close/>
                <a:moveTo>
                  <a:pt x="137451" y="150258"/>
                </a:moveTo>
                <a:lnTo>
                  <a:pt x="137451" y="156192"/>
                </a:lnTo>
                <a:lnTo>
                  <a:pt x="131517" y="156192"/>
                </a:lnTo>
                <a:lnTo>
                  <a:pt x="131517" y="150258"/>
                </a:lnTo>
                <a:close/>
                <a:moveTo>
                  <a:pt x="143702" y="150258"/>
                </a:moveTo>
                <a:lnTo>
                  <a:pt x="143702" y="156192"/>
                </a:lnTo>
                <a:lnTo>
                  <a:pt x="137766" y="156192"/>
                </a:lnTo>
                <a:lnTo>
                  <a:pt x="137766" y="150258"/>
                </a:lnTo>
                <a:close/>
                <a:moveTo>
                  <a:pt x="149949" y="150258"/>
                </a:moveTo>
                <a:lnTo>
                  <a:pt x="149949" y="156192"/>
                </a:lnTo>
                <a:lnTo>
                  <a:pt x="144015" y="156192"/>
                </a:lnTo>
                <a:lnTo>
                  <a:pt x="144015" y="150258"/>
                </a:lnTo>
                <a:close/>
                <a:moveTo>
                  <a:pt x="156196" y="150258"/>
                </a:moveTo>
                <a:lnTo>
                  <a:pt x="156196" y="156192"/>
                </a:lnTo>
                <a:lnTo>
                  <a:pt x="150262" y="156192"/>
                </a:lnTo>
                <a:lnTo>
                  <a:pt x="150262" y="150258"/>
                </a:lnTo>
                <a:close/>
                <a:moveTo>
                  <a:pt x="162445" y="150258"/>
                </a:moveTo>
                <a:lnTo>
                  <a:pt x="162445" y="156192"/>
                </a:lnTo>
                <a:lnTo>
                  <a:pt x="156509" y="156192"/>
                </a:lnTo>
                <a:lnTo>
                  <a:pt x="156509" y="150258"/>
                </a:lnTo>
                <a:close/>
                <a:moveTo>
                  <a:pt x="168692" y="150258"/>
                </a:moveTo>
                <a:lnTo>
                  <a:pt x="168692" y="156192"/>
                </a:lnTo>
                <a:lnTo>
                  <a:pt x="162756" y="156192"/>
                </a:lnTo>
                <a:lnTo>
                  <a:pt x="162756" y="150258"/>
                </a:lnTo>
                <a:close/>
                <a:moveTo>
                  <a:pt x="174939" y="150258"/>
                </a:moveTo>
                <a:lnTo>
                  <a:pt x="174939" y="156192"/>
                </a:lnTo>
                <a:lnTo>
                  <a:pt x="169005" y="156192"/>
                </a:lnTo>
                <a:lnTo>
                  <a:pt x="169005" y="150258"/>
                </a:lnTo>
                <a:close/>
                <a:moveTo>
                  <a:pt x="181186" y="150258"/>
                </a:moveTo>
                <a:lnTo>
                  <a:pt x="181186" y="156192"/>
                </a:lnTo>
                <a:lnTo>
                  <a:pt x="175252" y="156192"/>
                </a:lnTo>
                <a:lnTo>
                  <a:pt x="175252" y="150258"/>
                </a:lnTo>
                <a:close/>
                <a:moveTo>
                  <a:pt x="187433" y="150258"/>
                </a:moveTo>
                <a:lnTo>
                  <a:pt x="187433" y="156192"/>
                </a:lnTo>
                <a:lnTo>
                  <a:pt x="181499" y="156192"/>
                </a:lnTo>
                <a:lnTo>
                  <a:pt x="181499" y="150258"/>
                </a:lnTo>
                <a:close/>
                <a:moveTo>
                  <a:pt x="193682" y="150258"/>
                </a:moveTo>
                <a:lnTo>
                  <a:pt x="193682" y="156192"/>
                </a:lnTo>
                <a:lnTo>
                  <a:pt x="187746" y="156192"/>
                </a:lnTo>
                <a:lnTo>
                  <a:pt x="187746" y="150258"/>
                </a:lnTo>
                <a:close/>
                <a:moveTo>
                  <a:pt x="199931" y="150258"/>
                </a:moveTo>
                <a:lnTo>
                  <a:pt x="199931" y="156192"/>
                </a:lnTo>
                <a:lnTo>
                  <a:pt x="193996" y="156192"/>
                </a:lnTo>
                <a:lnTo>
                  <a:pt x="193996" y="150258"/>
                </a:lnTo>
                <a:close/>
                <a:moveTo>
                  <a:pt x="206180" y="150258"/>
                </a:moveTo>
                <a:lnTo>
                  <a:pt x="206180" y="156192"/>
                </a:lnTo>
                <a:lnTo>
                  <a:pt x="200244" y="156192"/>
                </a:lnTo>
                <a:lnTo>
                  <a:pt x="200244" y="150258"/>
                </a:lnTo>
                <a:close/>
                <a:moveTo>
                  <a:pt x="212427" y="150258"/>
                </a:moveTo>
                <a:lnTo>
                  <a:pt x="212427" y="156192"/>
                </a:lnTo>
                <a:lnTo>
                  <a:pt x="206491" y="156192"/>
                </a:lnTo>
                <a:lnTo>
                  <a:pt x="206491" y="150258"/>
                </a:lnTo>
                <a:close/>
                <a:moveTo>
                  <a:pt x="218674" y="150258"/>
                </a:moveTo>
                <a:lnTo>
                  <a:pt x="218674" y="156192"/>
                </a:lnTo>
                <a:lnTo>
                  <a:pt x="212739" y="156192"/>
                </a:lnTo>
                <a:lnTo>
                  <a:pt x="212739" y="150258"/>
                </a:lnTo>
                <a:close/>
                <a:moveTo>
                  <a:pt x="224921" y="150258"/>
                </a:moveTo>
                <a:lnTo>
                  <a:pt x="224921" y="156192"/>
                </a:lnTo>
                <a:lnTo>
                  <a:pt x="218987" y="156192"/>
                </a:lnTo>
                <a:lnTo>
                  <a:pt x="218987" y="150258"/>
                </a:lnTo>
                <a:close/>
                <a:moveTo>
                  <a:pt x="231170" y="150258"/>
                </a:moveTo>
                <a:lnTo>
                  <a:pt x="231170" y="156192"/>
                </a:lnTo>
                <a:lnTo>
                  <a:pt x="225234" y="156192"/>
                </a:lnTo>
                <a:lnTo>
                  <a:pt x="225234" y="150258"/>
                </a:lnTo>
                <a:close/>
                <a:moveTo>
                  <a:pt x="237417" y="150258"/>
                </a:moveTo>
                <a:lnTo>
                  <a:pt x="237417" y="156192"/>
                </a:lnTo>
                <a:lnTo>
                  <a:pt x="231481" y="156192"/>
                </a:lnTo>
                <a:lnTo>
                  <a:pt x="231481" y="150258"/>
                </a:lnTo>
                <a:close/>
                <a:moveTo>
                  <a:pt x="243664" y="150258"/>
                </a:moveTo>
                <a:lnTo>
                  <a:pt x="243664" y="156192"/>
                </a:lnTo>
                <a:lnTo>
                  <a:pt x="237729" y="156192"/>
                </a:lnTo>
                <a:lnTo>
                  <a:pt x="237729" y="150258"/>
                </a:lnTo>
                <a:close/>
                <a:moveTo>
                  <a:pt x="249911" y="150258"/>
                </a:moveTo>
                <a:lnTo>
                  <a:pt x="249911" y="156192"/>
                </a:lnTo>
                <a:lnTo>
                  <a:pt x="243977" y="156192"/>
                </a:lnTo>
                <a:lnTo>
                  <a:pt x="243977" y="150258"/>
                </a:lnTo>
                <a:close/>
                <a:moveTo>
                  <a:pt x="256161" y="150258"/>
                </a:moveTo>
                <a:lnTo>
                  <a:pt x="256161" y="156192"/>
                </a:lnTo>
                <a:lnTo>
                  <a:pt x="250225" y="156192"/>
                </a:lnTo>
                <a:lnTo>
                  <a:pt x="250225" y="150258"/>
                </a:lnTo>
                <a:close/>
                <a:moveTo>
                  <a:pt x="262409" y="150258"/>
                </a:moveTo>
                <a:lnTo>
                  <a:pt x="262409" y="156192"/>
                </a:lnTo>
                <a:lnTo>
                  <a:pt x="256474" y="156192"/>
                </a:lnTo>
                <a:lnTo>
                  <a:pt x="256474" y="150258"/>
                </a:lnTo>
                <a:close/>
                <a:moveTo>
                  <a:pt x="268656" y="150258"/>
                </a:moveTo>
                <a:lnTo>
                  <a:pt x="268656" y="156192"/>
                </a:lnTo>
                <a:lnTo>
                  <a:pt x="262721" y="156192"/>
                </a:lnTo>
                <a:lnTo>
                  <a:pt x="262721" y="150258"/>
                </a:lnTo>
                <a:close/>
                <a:moveTo>
                  <a:pt x="274904" y="150258"/>
                </a:moveTo>
                <a:lnTo>
                  <a:pt x="274904" y="156192"/>
                </a:lnTo>
                <a:lnTo>
                  <a:pt x="268968" y="156192"/>
                </a:lnTo>
                <a:lnTo>
                  <a:pt x="268968" y="150258"/>
                </a:lnTo>
                <a:close/>
                <a:moveTo>
                  <a:pt x="158" y="0"/>
                </a:moveTo>
                <a:lnTo>
                  <a:pt x="158" y="157"/>
                </a:lnTo>
                <a:lnTo>
                  <a:pt x="0" y="157"/>
                </a:lnTo>
                <a:lnTo>
                  <a:pt x="0" y="156350"/>
                </a:lnTo>
                <a:lnTo>
                  <a:pt x="158" y="156350"/>
                </a:lnTo>
                <a:lnTo>
                  <a:pt x="158" y="156508"/>
                </a:lnTo>
                <a:lnTo>
                  <a:pt x="275059" y="156508"/>
                </a:lnTo>
                <a:lnTo>
                  <a:pt x="275059" y="156350"/>
                </a:lnTo>
                <a:lnTo>
                  <a:pt x="275215" y="156350"/>
                </a:lnTo>
                <a:lnTo>
                  <a:pt x="275215" y="155"/>
                </a:lnTo>
                <a:lnTo>
                  <a:pt x="275059" y="155"/>
                </a:lnTo>
                <a:lnTo>
                  <a:pt x="275059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89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" name="Google Shape;21;p43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63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节标题" type="secHead">
  <p:cSld name="SECTION_HEADER"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53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0" name="Google Shape;170;p53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71" name="Google Shape;171;p5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2" name="Google Shape;172;p5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3" name="Google Shape;173;p5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两栏内容" type="twoObj">
  <p:cSld name="TWO_OBJECTS"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5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6" name="Google Shape;176;p5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7" name="Google Shape;177;p54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8" name="Google Shape;178;p5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9" name="Google Shape;179;p5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0" name="Google Shape;180;p5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比较" type="twoTxTwoObj">
  <p:cSld name="TWO_OBJECTS_WITH_TEXT"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55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3" name="Google Shape;183;p55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84" name="Google Shape;184;p55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5" name="Google Shape;185;p55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86" name="Google Shape;186;p55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7" name="Google Shape;187;p5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8" name="Google Shape;188;p5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9" name="Google Shape;189;p5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仅标题" type="titleOnly">
  <p:cSld name="TITLE_ONLY"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5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2" name="Google Shape;192;p5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3" name="Google Shape;193;p5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4" name="Google Shape;194;p5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空白" type="blank">
  <p:cSld name="BLANK"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5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7" name="Google Shape;197;p5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8" name="Google Shape;198;p5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内容与标题" type="objTx">
  <p:cSld name="OBJECT_WITH_CAPTION_TEXT"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5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1" name="Google Shape;201;p58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202" name="Google Shape;202;p58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203" name="Google Shape;203;p5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4" name="Google Shape;204;p5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5" name="Google Shape;205;p5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图片与标题" type="picTx">
  <p:cSld name="PICTURE_WITH_CAPTION_TEXT"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5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8" name="Google Shape;208;p59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9" name="Google Shape;209;p59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210" name="Google Shape;210;p5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1" name="Google Shape;211;p5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2" name="Google Shape;212;p5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和竖排文字" type="vertTx">
  <p:cSld name="VERTICAL_TEXT"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6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5" name="Google Shape;215;p60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6" name="Google Shape;216;p6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7" name="Google Shape;217;p6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8" name="Google Shape;218;p6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竖排标题与文本" type="vertTitleAndTx">
  <p:cSld name="VERTICAL_TITLE_AND_VERTICAL_TEXT"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61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1" name="Google Shape;221;p61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2" name="Google Shape;222;p6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3" name="Google Shape;223;p6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4" name="Google Shape;224;p6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1_Title and Content">
  <p:cSld name="31_Title and Content"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62"/>
          <p:cNvSpPr>
            <a:spLocks noGrp="1"/>
          </p:cNvSpPr>
          <p:nvPr>
            <p:ph type="pic" idx="2"/>
          </p:nvPr>
        </p:nvSpPr>
        <p:spPr>
          <a:xfrm>
            <a:off x="6659563" y="2632075"/>
            <a:ext cx="4295775" cy="26844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7" name="Google Shape;227;p62"/>
          <p:cNvSpPr>
            <a:spLocks noGrp="1"/>
          </p:cNvSpPr>
          <p:nvPr>
            <p:ph type="pic" idx="3"/>
          </p:nvPr>
        </p:nvSpPr>
        <p:spPr>
          <a:xfrm>
            <a:off x="877887" y="4664885"/>
            <a:ext cx="827316" cy="827314"/>
          </a:xfrm>
          <a:prstGeom prst="rect">
            <a:avLst/>
          </a:prstGeom>
          <a:noFill/>
          <a:ln>
            <a:noFill/>
          </a:ln>
          <a:effectLst>
            <a:outerShdw blurRad="127000" sx="102000" sy="102000" algn="ctr" rotWithShape="0">
              <a:srgbClr val="0C0C0C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"/>
              <a:buFont typeface="Arial"/>
              <a:buNone/>
              <a:defRPr sz="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44"/>
          <p:cNvSpPr txBox="1">
            <a:spLocks noGrp="1"/>
          </p:cNvSpPr>
          <p:nvPr>
            <p:ph type="title"/>
          </p:nvPr>
        </p:nvSpPr>
        <p:spPr>
          <a:xfrm>
            <a:off x="1358800" y="2949967"/>
            <a:ext cx="3956800" cy="171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仅标题">
  <p:cSld name="1_仅标题"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6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0" name="Google Shape;230;p6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1" name="Google Shape;231;p6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垂直排列标题与&#10;文本">
  <p:cSld name="垂直排列标题与&#10;文本"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自定义版式">
  <p:cSld name="自定义版式"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6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>
              <a:alpha val="4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37"/>
          <p:cNvSpPr/>
          <p:nvPr/>
        </p:nvSpPr>
        <p:spPr>
          <a:xfrm>
            <a:off x="923378" y="377934"/>
            <a:ext cx="10345244" cy="5959300"/>
          </a:xfrm>
          <a:custGeom>
            <a:avLst/>
            <a:gdLst/>
            <a:ahLst/>
            <a:cxnLst/>
            <a:rect l="l" t="t" r="r" b="b"/>
            <a:pathLst>
              <a:path w="215496" h="136901" extrusionOk="0">
                <a:moveTo>
                  <a:pt x="66775" y="1"/>
                </a:moveTo>
                <a:cubicBezTo>
                  <a:pt x="66987" y="779"/>
                  <a:pt x="66940" y="1582"/>
                  <a:pt x="66657" y="2313"/>
                </a:cubicBezTo>
                <a:cubicBezTo>
                  <a:pt x="66091" y="3776"/>
                  <a:pt x="64699" y="4767"/>
                  <a:pt x="63141" y="4814"/>
                </a:cubicBezTo>
                <a:cubicBezTo>
                  <a:pt x="63104" y="4815"/>
                  <a:pt x="63067" y="4816"/>
                  <a:pt x="63031" y="4816"/>
                </a:cubicBezTo>
                <a:cubicBezTo>
                  <a:pt x="60538" y="4816"/>
                  <a:pt x="58691" y="2466"/>
                  <a:pt x="59342" y="24"/>
                </a:cubicBezTo>
                <a:lnTo>
                  <a:pt x="55591" y="24"/>
                </a:lnTo>
                <a:cubicBezTo>
                  <a:pt x="55803" y="779"/>
                  <a:pt x="55756" y="1582"/>
                  <a:pt x="55473" y="2313"/>
                </a:cubicBezTo>
                <a:cubicBezTo>
                  <a:pt x="54907" y="3776"/>
                  <a:pt x="53538" y="4767"/>
                  <a:pt x="51957" y="4838"/>
                </a:cubicBezTo>
                <a:cubicBezTo>
                  <a:pt x="51920" y="4839"/>
                  <a:pt x="51884" y="4839"/>
                  <a:pt x="51848" y="4839"/>
                </a:cubicBezTo>
                <a:cubicBezTo>
                  <a:pt x="49354" y="4839"/>
                  <a:pt x="47507" y="2466"/>
                  <a:pt x="48158" y="24"/>
                </a:cubicBezTo>
                <a:lnTo>
                  <a:pt x="44430" y="24"/>
                </a:lnTo>
                <a:cubicBezTo>
                  <a:pt x="44643" y="779"/>
                  <a:pt x="44595" y="1582"/>
                  <a:pt x="44289" y="2313"/>
                </a:cubicBezTo>
                <a:cubicBezTo>
                  <a:pt x="43746" y="3776"/>
                  <a:pt x="42354" y="4767"/>
                  <a:pt x="40797" y="4838"/>
                </a:cubicBezTo>
                <a:cubicBezTo>
                  <a:pt x="40760" y="4839"/>
                  <a:pt x="40723" y="4839"/>
                  <a:pt x="40686" y="4839"/>
                </a:cubicBezTo>
                <a:cubicBezTo>
                  <a:pt x="38171" y="4839"/>
                  <a:pt x="36347" y="2466"/>
                  <a:pt x="36998" y="24"/>
                </a:cubicBezTo>
                <a:lnTo>
                  <a:pt x="33246" y="24"/>
                </a:lnTo>
                <a:cubicBezTo>
                  <a:pt x="33458" y="779"/>
                  <a:pt x="33411" y="1582"/>
                  <a:pt x="33128" y="2313"/>
                </a:cubicBezTo>
                <a:cubicBezTo>
                  <a:pt x="32562" y="3776"/>
                  <a:pt x="31193" y="4767"/>
                  <a:pt x="29636" y="4838"/>
                </a:cubicBezTo>
                <a:cubicBezTo>
                  <a:pt x="29599" y="4839"/>
                  <a:pt x="29563" y="4839"/>
                  <a:pt x="29526" y="4839"/>
                </a:cubicBezTo>
                <a:cubicBezTo>
                  <a:pt x="27010" y="4839"/>
                  <a:pt x="25162" y="2443"/>
                  <a:pt x="25814" y="24"/>
                </a:cubicBezTo>
                <a:lnTo>
                  <a:pt x="22086" y="24"/>
                </a:lnTo>
                <a:cubicBezTo>
                  <a:pt x="22274" y="779"/>
                  <a:pt x="22251" y="1582"/>
                  <a:pt x="21944" y="2313"/>
                </a:cubicBezTo>
                <a:cubicBezTo>
                  <a:pt x="21401" y="3776"/>
                  <a:pt x="20009" y="4767"/>
                  <a:pt x="18452" y="4838"/>
                </a:cubicBezTo>
                <a:cubicBezTo>
                  <a:pt x="18427" y="4838"/>
                  <a:pt x="18402" y="4838"/>
                  <a:pt x="18378" y="4838"/>
                </a:cubicBezTo>
                <a:cubicBezTo>
                  <a:pt x="15844" y="4838"/>
                  <a:pt x="13999" y="2454"/>
                  <a:pt x="14653" y="24"/>
                </a:cubicBezTo>
                <a:lnTo>
                  <a:pt x="10901" y="24"/>
                </a:lnTo>
                <a:cubicBezTo>
                  <a:pt x="11114" y="779"/>
                  <a:pt x="11067" y="1582"/>
                  <a:pt x="10783" y="2313"/>
                </a:cubicBezTo>
                <a:cubicBezTo>
                  <a:pt x="10217" y="3776"/>
                  <a:pt x="8849" y="4767"/>
                  <a:pt x="7268" y="4838"/>
                </a:cubicBezTo>
                <a:cubicBezTo>
                  <a:pt x="7231" y="4839"/>
                  <a:pt x="7195" y="4839"/>
                  <a:pt x="7158" y="4839"/>
                </a:cubicBezTo>
                <a:cubicBezTo>
                  <a:pt x="4665" y="4839"/>
                  <a:pt x="2818" y="2466"/>
                  <a:pt x="3469" y="24"/>
                </a:cubicBezTo>
                <a:lnTo>
                  <a:pt x="0" y="24"/>
                </a:lnTo>
                <a:lnTo>
                  <a:pt x="0" y="136901"/>
                </a:lnTo>
                <a:lnTo>
                  <a:pt x="215496" y="136901"/>
                </a:lnTo>
                <a:lnTo>
                  <a:pt x="215496" y="24"/>
                </a:lnTo>
                <a:lnTo>
                  <a:pt x="212027" y="24"/>
                </a:lnTo>
                <a:cubicBezTo>
                  <a:pt x="212240" y="779"/>
                  <a:pt x="212193" y="1582"/>
                  <a:pt x="211909" y="2313"/>
                </a:cubicBezTo>
                <a:cubicBezTo>
                  <a:pt x="211343" y="3776"/>
                  <a:pt x="209951" y="4767"/>
                  <a:pt x="208394" y="4838"/>
                </a:cubicBezTo>
                <a:cubicBezTo>
                  <a:pt x="208357" y="4839"/>
                  <a:pt x="208321" y="4839"/>
                  <a:pt x="208284" y="4839"/>
                </a:cubicBezTo>
                <a:cubicBezTo>
                  <a:pt x="205791" y="4839"/>
                  <a:pt x="203944" y="2466"/>
                  <a:pt x="204595" y="24"/>
                </a:cubicBezTo>
                <a:lnTo>
                  <a:pt x="200843" y="24"/>
                </a:lnTo>
                <a:cubicBezTo>
                  <a:pt x="201056" y="779"/>
                  <a:pt x="201008" y="1582"/>
                  <a:pt x="200725" y="2313"/>
                </a:cubicBezTo>
                <a:cubicBezTo>
                  <a:pt x="200159" y="3776"/>
                  <a:pt x="198790" y="4767"/>
                  <a:pt x="197233" y="4838"/>
                </a:cubicBezTo>
                <a:cubicBezTo>
                  <a:pt x="197196" y="4839"/>
                  <a:pt x="197160" y="4839"/>
                  <a:pt x="197124" y="4839"/>
                </a:cubicBezTo>
                <a:cubicBezTo>
                  <a:pt x="194608" y="4839"/>
                  <a:pt x="192783" y="2443"/>
                  <a:pt x="193411" y="24"/>
                </a:cubicBezTo>
                <a:lnTo>
                  <a:pt x="189683" y="24"/>
                </a:lnTo>
                <a:cubicBezTo>
                  <a:pt x="189895" y="779"/>
                  <a:pt x="189848" y="1582"/>
                  <a:pt x="189541" y="2313"/>
                </a:cubicBezTo>
                <a:cubicBezTo>
                  <a:pt x="188998" y="3776"/>
                  <a:pt x="187606" y="4767"/>
                  <a:pt x="186049" y="4838"/>
                </a:cubicBezTo>
                <a:cubicBezTo>
                  <a:pt x="186024" y="4838"/>
                  <a:pt x="186000" y="4838"/>
                  <a:pt x="185975" y="4838"/>
                </a:cubicBezTo>
                <a:cubicBezTo>
                  <a:pt x="183464" y="4838"/>
                  <a:pt x="181596" y="2454"/>
                  <a:pt x="182250" y="24"/>
                </a:cubicBezTo>
                <a:lnTo>
                  <a:pt x="178498" y="24"/>
                </a:lnTo>
                <a:cubicBezTo>
                  <a:pt x="178711" y="779"/>
                  <a:pt x="178664" y="1582"/>
                  <a:pt x="178357" y="2313"/>
                </a:cubicBezTo>
                <a:cubicBezTo>
                  <a:pt x="177814" y="3776"/>
                  <a:pt x="176422" y="4767"/>
                  <a:pt x="174865" y="4838"/>
                </a:cubicBezTo>
                <a:cubicBezTo>
                  <a:pt x="174840" y="4838"/>
                  <a:pt x="174816" y="4838"/>
                  <a:pt x="174791" y="4838"/>
                </a:cubicBezTo>
                <a:cubicBezTo>
                  <a:pt x="172280" y="4838"/>
                  <a:pt x="170412" y="2454"/>
                  <a:pt x="171066" y="1"/>
                </a:cubicBezTo>
                <a:lnTo>
                  <a:pt x="167338" y="1"/>
                </a:lnTo>
                <a:cubicBezTo>
                  <a:pt x="167550" y="779"/>
                  <a:pt x="167503" y="1582"/>
                  <a:pt x="167196" y="2313"/>
                </a:cubicBezTo>
                <a:cubicBezTo>
                  <a:pt x="166654" y="3776"/>
                  <a:pt x="165262" y="4767"/>
                  <a:pt x="163704" y="4814"/>
                </a:cubicBezTo>
                <a:cubicBezTo>
                  <a:pt x="163668" y="4815"/>
                  <a:pt x="163631" y="4816"/>
                  <a:pt x="163595" y="4816"/>
                </a:cubicBezTo>
                <a:cubicBezTo>
                  <a:pt x="161102" y="4816"/>
                  <a:pt x="159278" y="2443"/>
                  <a:pt x="159905" y="24"/>
                </a:cubicBezTo>
                <a:lnTo>
                  <a:pt x="156154" y="24"/>
                </a:lnTo>
                <a:cubicBezTo>
                  <a:pt x="156366" y="779"/>
                  <a:pt x="156319" y="1582"/>
                  <a:pt x="156036" y="2313"/>
                </a:cubicBezTo>
                <a:cubicBezTo>
                  <a:pt x="155470" y="3776"/>
                  <a:pt x="154101" y="4767"/>
                  <a:pt x="152544" y="4838"/>
                </a:cubicBezTo>
                <a:cubicBezTo>
                  <a:pt x="152507" y="4839"/>
                  <a:pt x="152470" y="4839"/>
                  <a:pt x="152433" y="4839"/>
                </a:cubicBezTo>
                <a:cubicBezTo>
                  <a:pt x="149918" y="4839"/>
                  <a:pt x="148094" y="2466"/>
                  <a:pt x="148745" y="24"/>
                </a:cubicBezTo>
                <a:lnTo>
                  <a:pt x="144993" y="24"/>
                </a:lnTo>
                <a:cubicBezTo>
                  <a:pt x="145206" y="779"/>
                  <a:pt x="145158" y="1582"/>
                  <a:pt x="144875" y="2313"/>
                </a:cubicBezTo>
                <a:cubicBezTo>
                  <a:pt x="144309" y="3776"/>
                  <a:pt x="142940" y="4767"/>
                  <a:pt x="141360" y="4838"/>
                </a:cubicBezTo>
                <a:cubicBezTo>
                  <a:pt x="141323" y="4839"/>
                  <a:pt x="141286" y="4839"/>
                  <a:pt x="141250" y="4839"/>
                </a:cubicBezTo>
                <a:cubicBezTo>
                  <a:pt x="138757" y="4839"/>
                  <a:pt x="136910" y="2466"/>
                  <a:pt x="137561" y="24"/>
                </a:cubicBezTo>
                <a:lnTo>
                  <a:pt x="133809" y="24"/>
                </a:lnTo>
                <a:cubicBezTo>
                  <a:pt x="134021" y="779"/>
                  <a:pt x="133974" y="1582"/>
                  <a:pt x="133691" y="2313"/>
                </a:cubicBezTo>
                <a:cubicBezTo>
                  <a:pt x="133125" y="3776"/>
                  <a:pt x="131756" y="4767"/>
                  <a:pt x="130175" y="4838"/>
                </a:cubicBezTo>
                <a:cubicBezTo>
                  <a:pt x="130139" y="4839"/>
                  <a:pt x="130103" y="4839"/>
                  <a:pt x="130067" y="4839"/>
                </a:cubicBezTo>
                <a:cubicBezTo>
                  <a:pt x="127573" y="4839"/>
                  <a:pt x="125725" y="2443"/>
                  <a:pt x="126377" y="24"/>
                </a:cubicBezTo>
                <a:lnTo>
                  <a:pt x="122649" y="24"/>
                </a:lnTo>
                <a:cubicBezTo>
                  <a:pt x="122837" y="779"/>
                  <a:pt x="122790" y="1582"/>
                  <a:pt x="122507" y="2313"/>
                </a:cubicBezTo>
                <a:cubicBezTo>
                  <a:pt x="121941" y="3776"/>
                  <a:pt x="120572" y="4767"/>
                  <a:pt x="119015" y="4838"/>
                </a:cubicBezTo>
                <a:cubicBezTo>
                  <a:pt x="118990" y="4838"/>
                  <a:pt x="118965" y="4838"/>
                  <a:pt x="118941" y="4838"/>
                </a:cubicBezTo>
                <a:cubicBezTo>
                  <a:pt x="116407" y="4838"/>
                  <a:pt x="114562" y="2454"/>
                  <a:pt x="115216" y="24"/>
                </a:cubicBezTo>
                <a:lnTo>
                  <a:pt x="111464" y="24"/>
                </a:lnTo>
                <a:cubicBezTo>
                  <a:pt x="111677" y="779"/>
                  <a:pt x="111630" y="1582"/>
                  <a:pt x="111346" y="2313"/>
                </a:cubicBezTo>
                <a:cubicBezTo>
                  <a:pt x="110780" y="3776"/>
                  <a:pt x="109388" y="4767"/>
                  <a:pt x="107831" y="4838"/>
                </a:cubicBezTo>
                <a:cubicBezTo>
                  <a:pt x="107794" y="4839"/>
                  <a:pt x="107758" y="4839"/>
                  <a:pt x="107721" y="4839"/>
                </a:cubicBezTo>
                <a:cubicBezTo>
                  <a:pt x="105228" y="4839"/>
                  <a:pt x="103381" y="2466"/>
                  <a:pt x="104032" y="24"/>
                </a:cubicBezTo>
                <a:lnTo>
                  <a:pt x="100304" y="24"/>
                </a:lnTo>
                <a:cubicBezTo>
                  <a:pt x="100493" y="779"/>
                  <a:pt x="100445" y="1582"/>
                  <a:pt x="100162" y="2313"/>
                </a:cubicBezTo>
                <a:cubicBezTo>
                  <a:pt x="99596" y="3776"/>
                  <a:pt x="98227" y="4767"/>
                  <a:pt x="96670" y="4838"/>
                </a:cubicBezTo>
                <a:cubicBezTo>
                  <a:pt x="96633" y="4839"/>
                  <a:pt x="96597" y="4839"/>
                  <a:pt x="96561" y="4839"/>
                </a:cubicBezTo>
                <a:cubicBezTo>
                  <a:pt x="94045" y="4839"/>
                  <a:pt x="92220" y="2443"/>
                  <a:pt x="92871" y="24"/>
                </a:cubicBezTo>
                <a:lnTo>
                  <a:pt x="89120" y="24"/>
                </a:lnTo>
                <a:cubicBezTo>
                  <a:pt x="89332" y="779"/>
                  <a:pt x="89285" y="1582"/>
                  <a:pt x="89002" y="2313"/>
                </a:cubicBezTo>
                <a:cubicBezTo>
                  <a:pt x="88435" y="3776"/>
                  <a:pt x="87067" y="4767"/>
                  <a:pt x="85510" y="4838"/>
                </a:cubicBezTo>
                <a:cubicBezTo>
                  <a:pt x="85485" y="4838"/>
                  <a:pt x="85460" y="4838"/>
                  <a:pt x="85435" y="4838"/>
                </a:cubicBezTo>
                <a:cubicBezTo>
                  <a:pt x="82901" y="4838"/>
                  <a:pt x="81033" y="2454"/>
                  <a:pt x="81687" y="24"/>
                </a:cubicBezTo>
                <a:lnTo>
                  <a:pt x="77936" y="24"/>
                </a:lnTo>
                <a:cubicBezTo>
                  <a:pt x="78148" y="779"/>
                  <a:pt x="78101" y="1582"/>
                  <a:pt x="77818" y="2313"/>
                </a:cubicBezTo>
                <a:cubicBezTo>
                  <a:pt x="77251" y="3776"/>
                  <a:pt x="75883" y="4767"/>
                  <a:pt x="74325" y="4838"/>
                </a:cubicBezTo>
                <a:cubicBezTo>
                  <a:pt x="74301" y="4838"/>
                  <a:pt x="74276" y="4838"/>
                  <a:pt x="74251" y="4838"/>
                </a:cubicBezTo>
                <a:cubicBezTo>
                  <a:pt x="71717" y="4838"/>
                  <a:pt x="69872" y="2454"/>
                  <a:pt x="70503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89"/>
              <a:buFont typeface="Arial"/>
              <a:buNone/>
            </a:pPr>
            <a:endParaRPr sz="2489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40" name="Google Shape;240;p37"/>
          <p:cNvGrpSpPr/>
          <p:nvPr/>
        </p:nvGrpSpPr>
        <p:grpSpPr>
          <a:xfrm>
            <a:off x="-584199" y="-1382400"/>
            <a:ext cx="13004972" cy="9447064"/>
            <a:chOff x="-438149" y="-1036800"/>
            <a:chExt cx="9753730" cy="7085298"/>
          </a:xfrm>
        </p:grpSpPr>
        <p:sp>
          <p:nvSpPr>
            <p:cNvPr id="241" name="Google Shape;241;p37"/>
            <p:cNvSpPr/>
            <p:nvPr/>
          </p:nvSpPr>
          <p:spPr>
            <a:xfrm>
              <a:off x="963939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0" y="0"/>
                  </a:moveTo>
                  <a:lnTo>
                    <a:pt x="0" y="193151"/>
                  </a:lnTo>
                </a:path>
              </a:pathLst>
            </a:custGeom>
            <a:noFill/>
            <a:ln w="9525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" name="Google Shape;242;p37"/>
            <p:cNvSpPr/>
            <p:nvPr/>
          </p:nvSpPr>
          <p:spPr>
            <a:xfrm>
              <a:off x="300107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1" y="0"/>
                  </a:moveTo>
                  <a:lnTo>
                    <a:pt x="1" y="193151"/>
                  </a:lnTo>
                </a:path>
              </a:pathLst>
            </a:custGeom>
            <a:noFill/>
            <a:ln w="9525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" name="Google Shape;243;p37"/>
            <p:cNvSpPr/>
            <p:nvPr/>
          </p:nvSpPr>
          <p:spPr>
            <a:xfrm>
              <a:off x="1628615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0" y="0"/>
                  </a:moveTo>
                  <a:lnTo>
                    <a:pt x="0" y="193151"/>
                  </a:lnTo>
                </a:path>
              </a:pathLst>
            </a:custGeom>
            <a:noFill/>
            <a:ln w="9525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" name="Google Shape;244;p37"/>
            <p:cNvSpPr/>
            <p:nvPr/>
          </p:nvSpPr>
          <p:spPr>
            <a:xfrm>
              <a:off x="2292411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1" y="0"/>
                  </a:moveTo>
                  <a:lnTo>
                    <a:pt x="1" y="193151"/>
                  </a:lnTo>
                </a:path>
              </a:pathLst>
            </a:custGeom>
            <a:noFill/>
            <a:ln w="9525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" name="Google Shape;245;p37"/>
            <p:cNvSpPr/>
            <p:nvPr/>
          </p:nvSpPr>
          <p:spPr>
            <a:xfrm>
              <a:off x="2957124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0" y="0"/>
                  </a:moveTo>
                  <a:lnTo>
                    <a:pt x="0" y="193151"/>
                  </a:lnTo>
                </a:path>
              </a:pathLst>
            </a:custGeom>
            <a:noFill/>
            <a:ln w="9525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" name="Google Shape;246;p37"/>
            <p:cNvSpPr/>
            <p:nvPr/>
          </p:nvSpPr>
          <p:spPr>
            <a:xfrm>
              <a:off x="3620919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1" y="0"/>
                  </a:moveTo>
                  <a:lnTo>
                    <a:pt x="1" y="193151"/>
                  </a:lnTo>
                </a:path>
              </a:pathLst>
            </a:custGeom>
            <a:noFill/>
            <a:ln w="9525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" name="Google Shape;247;p37"/>
            <p:cNvSpPr/>
            <p:nvPr/>
          </p:nvSpPr>
          <p:spPr>
            <a:xfrm>
              <a:off x="4285595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1" y="0"/>
                  </a:moveTo>
                  <a:lnTo>
                    <a:pt x="1" y="193151"/>
                  </a:lnTo>
                </a:path>
              </a:pathLst>
            </a:custGeom>
            <a:noFill/>
            <a:ln w="9525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" name="Google Shape;248;p37"/>
            <p:cNvSpPr/>
            <p:nvPr/>
          </p:nvSpPr>
          <p:spPr>
            <a:xfrm>
              <a:off x="4949428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0" y="0"/>
                  </a:moveTo>
                  <a:lnTo>
                    <a:pt x="0" y="193151"/>
                  </a:lnTo>
                </a:path>
              </a:pathLst>
            </a:custGeom>
            <a:noFill/>
            <a:ln w="9525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" name="Google Shape;249;p37"/>
            <p:cNvSpPr/>
            <p:nvPr/>
          </p:nvSpPr>
          <p:spPr>
            <a:xfrm>
              <a:off x="5614104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0" y="0"/>
                  </a:moveTo>
                  <a:lnTo>
                    <a:pt x="0" y="193151"/>
                  </a:lnTo>
                </a:path>
              </a:pathLst>
            </a:custGeom>
            <a:noFill/>
            <a:ln w="9525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" name="Google Shape;250;p37"/>
            <p:cNvSpPr/>
            <p:nvPr/>
          </p:nvSpPr>
          <p:spPr>
            <a:xfrm>
              <a:off x="6278780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1" y="0"/>
                  </a:moveTo>
                  <a:lnTo>
                    <a:pt x="1" y="193151"/>
                  </a:lnTo>
                </a:path>
              </a:pathLst>
            </a:custGeom>
            <a:noFill/>
            <a:ln w="9525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" name="Google Shape;251;p37"/>
            <p:cNvSpPr/>
            <p:nvPr/>
          </p:nvSpPr>
          <p:spPr>
            <a:xfrm>
              <a:off x="6942612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0" y="0"/>
                  </a:moveTo>
                  <a:lnTo>
                    <a:pt x="0" y="193151"/>
                  </a:lnTo>
                </a:path>
              </a:pathLst>
            </a:custGeom>
            <a:noFill/>
            <a:ln w="9525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2" name="Google Shape;252;p37"/>
            <p:cNvSpPr/>
            <p:nvPr/>
          </p:nvSpPr>
          <p:spPr>
            <a:xfrm>
              <a:off x="7607288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0" y="0"/>
                  </a:moveTo>
                  <a:lnTo>
                    <a:pt x="0" y="193151"/>
                  </a:lnTo>
                </a:path>
              </a:pathLst>
            </a:custGeom>
            <a:noFill/>
            <a:ln w="9525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3" name="Google Shape;253;p37"/>
            <p:cNvSpPr/>
            <p:nvPr/>
          </p:nvSpPr>
          <p:spPr>
            <a:xfrm>
              <a:off x="8271084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1" y="0"/>
                  </a:moveTo>
                  <a:lnTo>
                    <a:pt x="1" y="193151"/>
                  </a:lnTo>
                </a:path>
              </a:pathLst>
            </a:custGeom>
            <a:noFill/>
            <a:ln w="9525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" name="Google Shape;254;p37"/>
            <p:cNvSpPr/>
            <p:nvPr/>
          </p:nvSpPr>
          <p:spPr>
            <a:xfrm>
              <a:off x="8935797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0" y="0"/>
                  </a:moveTo>
                  <a:lnTo>
                    <a:pt x="0" y="193151"/>
                  </a:lnTo>
                </a:path>
              </a:pathLst>
            </a:custGeom>
            <a:noFill/>
            <a:ln w="9525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5" name="Google Shape;255;p37"/>
            <p:cNvSpPr/>
            <p:nvPr/>
          </p:nvSpPr>
          <p:spPr>
            <a:xfrm>
              <a:off x="-438149" y="224184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0"/>
                  </a:moveTo>
                  <a:lnTo>
                    <a:pt x="1" y="0"/>
                  </a:lnTo>
                </a:path>
              </a:pathLst>
            </a:custGeom>
            <a:noFill/>
            <a:ln w="9525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" name="Google Shape;256;p37"/>
            <p:cNvSpPr/>
            <p:nvPr/>
          </p:nvSpPr>
          <p:spPr>
            <a:xfrm>
              <a:off x="-438149" y="-439650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1"/>
                  </a:moveTo>
                  <a:lnTo>
                    <a:pt x="1" y="1"/>
                  </a:lnTo>
                </a:path>
              </a:pathLst>
            </a:custGeom>
            <a:noFill/>
            <a:ln w="9525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" name="Google Shape;257;p37"/>
            <p:cNvSpPr/>
            <p:nvPr/>
          </p:nvSpPr>
          <p:spPr>
            <a:xfrm>
              <a:off x="-438149" y="888861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1"/>
                  </a:moveTo>
                  <a:lnTo>
                    <a:pt x="1" y="1"/>
                  </a:lnTo>
                </a:path>
              </a:pathLst>
            </a:custGeom>
            <a:noFill/>
            <a:ln w="9525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" name="Google Shape;258;p37"/>
            <p:cNvSpPr/>
            <p:nvPr/>
          </p:nvSpPr>
          <p:spPr>
            <a:xfrm>
              <a:off x="-438149" y="1553539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1"/>
                  </a:moveTo>
                  <a:lnTo>
                    <a:pt x="1" y="1"/>
                  </a:lnTo>
                </a:path>
              </a:pathLst>
            </a:custGeom>
            <a:noFill/>
            <a:ln w="9525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" name="Google Shape;259;p37"/>
            <p:cNvSpPr/>
            <p:nvPr/>
          </p:nvSpPr>
          <p:spPr>
            <a:xfrm>
              <a:off x="-438149" y="2217372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0"/>
                  </a:moveTo>
                  <a:lnTo>
                    <a:pt x="1" y="0"/>
                  </a:lnTo>
                </a:path>
              </a:pathLst>
            </a:custGeom>
            <a:noFill/>
            <a:ln w="9525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" name="Google Shape;260;p37"/>
            <p:cNvSpPr/>
            <p:nvPr/>
          </p:nvSpPr>
          <p:spPr>
            <a:xfrm>
              <a:off x="-438149" y="2882050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1"/>
                  </a:moveTo>
                  <a:lnTo>
                    <a:pt x="1" y="1"/>
                  </a:lnTo>
                </a:path>
              </a:pathLst>
            </a:custGeom>
            <a:noFill/>
            <a:ln w="9525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" name="Google Shape;261;p37"/>
            <p:cNvSpPr/>
            <p:nvPr/>
          </p:nvSpPr>
          <p:spPr>
            <a:xfrm>
              <a:off x="-438149" y="3545884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0"/>
                  </a:moveTo>
                  <a:lnTo>
                    <a:pt x="1" y="0"/>
                  </a:lnTo>
                </a:path>
              </a:pathLst>
            </a:custGeom>
            <a:noFill/>
            <a:ln w="9525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" name="Google Shape;262;p37"/>
            <p:cNvSpPr/>
            <p:nvPr/>
          </p:nvSpPr>
          <p:spPr>
            <a:xfrm>
              <a:off x="-438149" y="4210561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0"/>
                  </a:moveTo>
                  <a:lnTo>
                    <a:pt x="1" y="0"/>
                  </a:lnTo>
                </a:path>
              </a:pathLst>
            </a:custGeom>
            <a:noFill/>
            <a:ln w="9525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" name="Google Shape;263;p37"/>
            <p:cNvSpPr/>
            <p:nvPr/>
          </p:nvSpPr>
          <p:spPr>
            <a:xfrm>
              <a:off x="-438149" y="4875239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1"/>
                  </a:moveTo>
                  <a:lnTo>
                    <a:pt x="1" y="1"/>
                  </a:lnTo>
                </a:path>
              </a:pathLst>
            </a:custGeom>
            <a:noFill/>
            <a:ln w="9525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" name="Google Shape;264;p37"/>
            <p:cNvSpPr/>
            <p:nvPr/>
          </p:nvSpPr>
          <p:spPr>
            <a:xfrm>
              <a:off x="-438149" y="5539072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0"/>
                  </a:moveTo>
                  <a:lnTo>
                    <a:pt x="1" y="0"/>
                  </a:lnTo>
                </a:path>
              </a:pathLst>
            </a:custGeom>
            <a:noFill/>
            <a:ln w="9525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65" name="Google Shape;265;p37"/>
          <p:cNvGrpSpPr/>
          <p:nvPr/>
        </p:nvGrpSpPr>
        <p:grpSpPr>
          <a:xfrm>
            <a:off x="8471869" y="6115126"/>
            <a:ext cx="1147161" cy="1180633"/>
            <a:chOff x="4228489" y="3826381"/>
            <a:chExt cx="860371" cy="885475"/>
          </a:xfrm>
        </p:grpSpPr>
        <p:sp>
          <p:nvSpPr>
            <p:cNvPr id="266" name="Google Shape;266;p37"/>
            <p:cNvSpPr/>
            <p:nvPr/>
          </p:nvSpPr>
          <p:spPr>
            <a:xfrm>
              <a:off x="4352807" y="3914462"/>
              <a:ext cx="579243" cy="597376"/>
            </a:xfrm>
            <a:custGeom>
              <a:avLst/>
              <a:gdLst/>
              <a:ahLst/>
              <a:cxnLst/>
              <a:rect l="l" t="t" r="r" b="b"/>
              <a:pathLst>
                <a:path w="21850" h="22534" extrusionOk="0">
                  <a:moveTo>
                    <a:pt x="18853" y="0"/>
                  </a:moveTo>
                  <a:lnTo>
                    <a:pt x="0" y="19679"/>
                  </a:lnTo>
                  <a:lnTo>
                    <a:pt x="2973" y="22534"/>
                  </a:lnTo>
                  <a:lnTo>
                    <a:pt x="21849" y="2855"/>
                  </a:lnTo>
                  <a:lnTo>
                    <a:pt x="1885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7" name="Google Shape;267;p37"/>
            <p:cNvSpPr/>
            <p:nvPr/>
          </p:nvSpPr>
          <p:spPr>
            <a:xfrm>
              <a:off x="4430985" y="3989474"/>
              <a:ext cx="578588" cy="597336"/>
            </a:xfrm>
            <a:custGeom>
              <a:avLst/>
              <a:gdLst/>
              <a:ahLst/>
              <a:cxnLst/>
              <a:rect l="l" t="t" r="r" b="b"/>
              <a:pathLst>
                <a:path w="21850" h="22558" extrusionOk="0">
                  <a:moveTo>
                    <a:pt x="18876" y="0"/>
                  </a:moveTo>
                  <a:lnTo>
                    <a:pt x="0" y="19679"/>
                  </a:lnTo>
                  <a:lnTo>
                    <a:pt x="2997" y="22557"/>
                  </a:lnTo>
                  <a:lnTo>
                    <a:pt x="21849" y="2855"/>
                  </a:lnTo>
                  <a:lnTo>
                    <a:pt x="1887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8" name="Google Shape;268;p37"/>
            <p:cNvSpPr/>
            <p:nvPr/>
          </p:nvSpPr>
          <p:spPr>
            <a:xfrm>
              <a:off x="4987627" y="3826976"/>
              <a:ext cx="101233" cy="70013"/>
            </a:xfrm>
            <a:custGeom>
              <a:avLst/>
              <a:gdLst/>
              <a:ahLst/>
              <a:cxnLst/>
              <a:rect l="l" t="t" r="r" b="b"/>
              <a:pathLst>
                <a:path w="3823" h="2644" extrusionOk="0">
                  <a:moveTo>
                    <a:pt x="3823" y="1"/>
                  </a:moveTo>
                  <a:lnTo>
                    <a:pt x="0" y="1417"/>
                  </a:lnTo>
                  <a:lnTo>
                    <a:pt x="1274" y="2644"/>
                  </a:lnTo>
                  <a:lnTo>
                    <a:pt x="382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9" name="Google Shape;269;p37"/>
            <p:cNvSpPr/>
            <p:nvPr/>
          </p:nvSpPr>
          <p:spPr>
            <a:xfrm>
              <a:off x="5020172" y="3826381"/>
              <a:ext cx="67498" cy="102504"/>
            </a:xfrm>
            <a:custGeom>
              <a:avLst/>
              <a:gdLst/>
              <a:ahLst/>
              <a:cxnLst/>
              <a:rect l="l" t="t" r="r" b="b"/>
              <a:pathLst>
                <a:path w="2549" h="3871" extrusionOk="0">
                  <a:moveTo>
                    <a:pt x="2549" y="1"/>
                  </a:moveTo>
                  <a:lnTo>
                    <a:pt x="0" y="2644"/>
                  </a:lnTo>
                  <a:lnTo>
                    <a:pt x="1275" y="3871"/>
                  </a:lnTo>
                  <a:lnTo>
                    <a:pt x="254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0" name="Google Shape;270;p37"/>
            <p:cNvSpPr/>
            <p:nvPr/>
          </p:nvSpPr>
          <p:spPr>
            <a:xfrm>
              <a:off x="4852657" y="3864473"/>
              <a:ext cx="168731" cy="125621"/>
            </a:xfrm>
            <a:custGeom>
              <a:avLst/>
              <a:gdLst/>
              <a:ahLst/>
              <a:cxnLst/>
              <a:rect l="l" t="t" r="r" b="b"/>
              <a:pathLst>
                <a:path w="6372" h="4744" extrusionOk="0">
                  <a:moveTo>
                    <a:pt x="5097" y="1"/>
                  </a:moveTo>
                  <a:lnTo>
                    <a:pt x="1" y="1888"/>
                  </a:lnTo>
                  <a:lnTo>
                    <a:pt x="2997" y="4743"/>
                  </a:lnTo>
                  <a:lnTo>
                    <a:pt x="6371" y="1228"/>
                  </a:lnTo>
                  <a:lnTo>
                    <a:pt x="509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1" name="Google Shape;271;p37"/>
            <p:cNvSpPr/>
            <p:nvPr/>
          </p:nvSpPr>
          <p:spPr>
            <a:xfrm>
              <a:off x="4930828" y="3896369"/>
              <a:ext cx="123106" cy="168731"/>
            </a:xfrm>
            <a:custGeom>
              <a:avLst/>
              <a:gdLst/>
              <a:ahLst/>
              <a:cxnLst/>
              <a:rect l="l" t="t" r="r" b="b"/>
              <a:pathLst>
                <a:path w="4649" h="6372" extrusionOk="0">
                  <a:moveTo>
                    <a:pt x="3374" y="1"/>
                  </a:moveTo>
                  <a:lnTo>
                    <a:pt x="0" y="3516"/>
                  </a:lnTo>
                  <a:lnTo>
                    <a:pt x="2997" y="6371"/>
                  </a:lnTo>
                  <a:lnTo>
                    <a:pt x="4649" y="1228"/>
                  </a:lnTo>
                  <a:lnTo>
                    <a:pt x="337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2" name="Google Shape;272;p37"/>
            <p:cNvSpPr/>
            <p:nvPr/>
          </p:nvSpPr>
          <p:spPr>
            <a:xfrm>
              <a:off x="4398493" y="4510554"/>
              <a:ext cx="111852" cy="109998"/>
            </a:xfrm>
            <a:custGeom>
              <a:avLst/>
              <a:gdLst/>
              <a:ahLst/>
              <a:cxnLst/>
              <a:rect l="l" t="t" r="r" b="b"/>
              <a:pathLst>
                <a:path w="4224" h="4154" extrusionOk="0">
                  <a:moveTo>
                    <a:pt x="1227" y="1"/>
                  </a:moveTo>
                  <a:lnTo>
                    <a:pt x="0" y="1275"/>
                  </a:lnTo>
                  <a:lnTo>
                    <a:pt x="2997" y="4154"/>
                  </a:lnTo>
                  <a:lnTo>
                    <a:pt x="4224" y="2879"/>
                  </a:lnTo>
                  <a:lnTo>
                    <a:pt x="122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" name="Google Shape;273;p37"/>
            <p:cNvSpPr/>
            <p:nvPr/>
          </p:nvSpPr>
          <p:spPr>
            <a:xfrm>
              <a:off x="4320958" y="4435548"/>
              <a:ext cx="111242" cy="109998"/>
            </a:xfrm>
            <a:custGeom>
              <a:avLst/>
              <a:gdLst/>
              <a:ahLst/>
              <a:cxnLst/>
              <a:rect l="l" t="t" r="r" b="b"/>
              <a:pathLst>
                <a:path w="4201" h="4154" extrusionOk="0">
                  <a:moveTo>
                    <a:pt x="1227" y="1"/>
                  </a:moveTo>
                  <a:lnTo>
                    <a:pt x="0" y="1275"/>
                  </a:lnTo>
                  <a:lnTo>
                    <a:pt x="2973" y="4154"/>
                  </a:lnTo>
                  <a:lnTo>
                    <a:pt x="4200" y="2879"/>
                  </a:lnTo>
                  <a:lnTo>
                    <a:pt x="122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" name="Google Shape;274;p37"/>
            <p:cNvSpPr/>
            <p:nvPr/>
          </p:nvSpPr>
          <p:spPr>
            <a:xfrm>
              <a:off x="4289130" y="4544317"/>
              <a:ext cx="188723" cy="167539"/>
            </a:xfrm>
            <a:custGeom>
              <a:avLst/>
              <a:gdLst/>
              <a:ahLst/>
              <a:cxnLst/>
              <a:rect l="l" t="t" r="r" b="b"/>
              <a:pathLst>
                <a:path w="7127" h="6327" extrusionOk="0">
                  <a:moveTo>
                    <a:pt x="4154" y="0"/>
                  </a:moveTo>
                  <a:lnTo>
                    <a:pt x="1" y="4318"/>
                  </a:lnTo>
                  <a:lnTo>
                    <a:pt x="1535" y="5757"/>
                  </a:lnTo>
                  <a:cubicBezTo>
                    <a:pt x="1927" y="6138"/>
                    <a:pt x="2437" y="6327"/>
                    <a:pt x="2948" y="6327"/>
                  </a:cubicBezTo>
                  <a:cubicBezTo>
                    <a:pt x="3482" y="6327"/>
                    <a:pt x="4015" y="6120"/>
                    <a:pt x="4413" y="5710"/>
                  </a:cubicBezTo>
                  <a:lnTo>
                    <a:pt x="7127" y="2855"/>
                  </a:lnTo>
                  <a:lnTo>
                    <a:pt x="4154" y="0"/>
                  </a:lnTo>
                  <a:close/>
                </a:path>
              </a:pathLst>
            </a:custGeom>
            <a:solidFill>
              <a:srgbClr val="ED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" name="Google Shape;275;p37"/>
            <p:cNvSpPr/>
            <p:nvPr/>
          </p:nvSpPr>
          <p:spPr>
            <a:xfrm>
              <a:off x="4228489" y="4469284"/>
              <a:ext cx="171220" cy="189968"/>
            </a:xfrm>
            <a:custGeom>
              <a:avLst/>
              <a:gdLst/>
              <a:ahLst/>
              <a:cxnLst/>
              <a:rect l="l" t="t" r="r" b="b"/>
              <a:pathLst>
                <a:path w="6466" h="7174" extrusionOk="0">
                  <a:moveTo>
                    <a:pt x="3492" y="1"/>
                  </a:moveTo>
                  <a:lnTo>
                    <a:pt x="779" y="2832"/>
                  </a:lnTo>
                  <a:cubicBezTo>
                    <a:pt x="0" y="3658"/>
                    <a:pt x="24" y="4932"/>
                    <a:pt x="826" y="5711"/>
                  </a:cubicBezTo>
                  <a:lnTo>
                    <a:pt x="2336" y="7174"/>
                  </a:lnTo>
                  <a:lnTo>
                    <a:pt x="6465" y="2856"/>
                  </a:lnTo>
                  <a:lnTo>
                    <a:pt x="349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" name="Google Shape;276;p37"/>
            <p:cNvSpPr/>
            <p:nvPr/>
          </p:nvSpPr>
          <p:spPr>
            <a:xfrm>
              <a:off x="4405959" y="3965758"/>
              <a:ext cx="526091" cy="546079"/>
            </a:xfrm>
            <a:custGeom>
              <a:avLst/>
              <a:gdLst/>
              <a:ahLst/>
              <a:cxnLst/>
              <a:rect l="l" t="t" r="r" b="b"/>
              <a:pathLst>
                <a:path w="19845" h="20599" extrusionOk="0">
                  <a:moveTo>
                    <a:pt x="18877" y="0"/>
                  </a:moveTo>
                  <a:lnTo>
                    <a:pt x="1" y="19679"/>
                  </a:lnTo>
                  <a:lnTo>
                    <a:pt x="968" y="20599"/>
                  </a:lnTo>
                  <a:lnTo>
                    <a:pt x="19844" y="920"/>
                  </a:lnTo>
                  <a:lnTo>
                    <a:pt x="1887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7" name="Google Shape;277;p37"/>
            <p:cNvSpPr/>
            <p:nvPr/>
          </p:nvSpPr>
          <p:spPr>
            <a:xfrm>
              <a:off x="4430985" y="3989474"/>
              <a:ext cx="525469" cy="545488"/>
            </a:xfrm>
            <a:custGeom>
              <a:avLst/>
              <a:gdLst/>
              <a:ahLst/>
              <a:cxnLst/>
              <a:rect l="l" t="t" r="r" b="b"/>
              <a:pathLst>
                <a:path w="19844" h="20600" extrusionOk="0">
                  <a:moveTo>
                    <a:pt x="18876" y="0"/>
                  </a:moveTo>
                  <a:lnTo>
                    <a:pt x="0" y="19679"/>
                  </a:lnTo>
                  <a:lnTo>
                    <a:pt x="967" y="20599"/>
                  </a:lnTo>
                  <a:lnTo>
                    <a:pt x="19844" y="921"/>
                  </a:lnTo>
                  <a:lnTo>
                    <a:pt x="18876" y="0"/>
                  </a:lnTo>
                  <a:close/>
                </a:path>
              </a:pathLst>
            </a:custGeom>
            <a:solidFill>
              <a:srgbClr val="ED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78" name="Google Shape;278;p37"/>
          <p:cNvGrpSpPr/>
          <p:nvPr/>
        </p:nvGrpSpPr>
        <p:grpSpPr>
          <a:xfrm>
            <a:off x="8127249" y="5935772"/>
            <a:ext cx="898117" cy="589303"/>
            <a:chOff x="3804261" y="3748079"/>
            <a:chExt cx="673588" cy="441977"/>
          </a:xfrm>
        </p:grpSpPr>
        <p:sp>
          <p:nvSpPr>
            <p:cNvPr id="279" name="Google Shape;279;p37"/>
            <p:cNvSpPr/>
            <p:nvPr/>
          </p:nvSpPr>
          <p:spPr>
            <a:xfrm>
              <a:off x="3804261" y="3748926"/>
              <a:ext cx="308677" cy="441130"/>
            </a:xfrm>
            <a:custGeom>
              <a:avLst/>
              <a:gdLst/>
              <a:ahLst/>
              <a:cxnLst/>
              <a:rect l="l" t="t" r="r" b="b"/>
              <a:pathLst>
                <a:path w="11657" h="16659" extrusionOk="0">
                  <a:moveTo>
                    <a:pt x="11656" y="0"/>
                  </a:moveTo>
                  <a:lnTo>
                    <a:pt x="11656" y="0"/>
                  </a:lnTo>
                  <a:cubicBezTo>
                    <a:pt x="5663" y="472"/>
                    <a:pt x="1393" y="5993"/>
                    <a:pt x="2478" y="11916"/>
                  </a:cubicBezTo>
                  <a:lnTo>
                    <a:pt x="0" y="12624"/>
                  </a:lnTo>
                  <a:lnTo>
                    <a:pt x="1157" y="16658"/>
                  </a:lnTo>
                  <a:lnTo>
                    <a:pt x="1864" y="16446"/>
                  </a:lnTo>
                  <a:lnTo>
                    <a:pt x="1275" y="14370"/>
                  </a:lnTo>
                  <a:lnTo>
                    <a:pt x="1393" y="14323"/>
                  </a:lnTo>
                  <a:lnTo>
                    <a:pt x="1982" y="16423"/>
                  </a:lnTo>
                  <a:lnTo>
                    <a:pt x="2737" y="16210"/>
                  </a:lnTo>
                  <a:lnTo>
                    <a:pt x="2148" y="14110"/>
                  </a:lnTo>
                  <a:lnTo>
                    <a:pt x="2289" y="14063"/>
                  </a:lnTo>
                  <a:lnTo>
                    <a:pt x="2879" y="16163"/>
                  </a:lnTo>
                  <a:lnTo>
                    <a:pt x="3610" y="15951"/>
                  </a:lnTo>
                  <a:lnTo>
                    <a:pt x="3021" y="13851"/>
                  </a:lnTo>
                  <a:lnTo>
                    <a:pt x="3162" y="13827"/>
                  </a:lnTo>
                  <a:lnTo>
                    <a:pt x="3752" y="15927"/>
                  </a:lnTo>
                  <a:lnTo>
                    <a:pt x="4484" y="15715"/>
                  </a:lnTo>
                  <a:lnTo>
                    <a:pt x="3894" y="13615"/>
                  </a:lnTo>
                  <a:lnTo>
                    <a:pt x="4012" y="13567"/>
                  </a:lnTo>
                  <a:lnTo>
                    <a:pt x="4602" y="15667"/>
                  </a:lnTo>
                  <a:lnTo>
                    <a:pt x="5357" y="15455"/>
                  </a:lnTo>
                  <a:lnTo>
                    <a:pt x="4767" y="13355"/>
                  </a:lnTo>
                  <a:lnTo>
                    <a:pt x="4885" y="13308"/>
                  </a:lnTo>
                  <a:lnTo>
                    <a:pt x="5475" y="15408"/>
                  </a:lnTo>
                  <a:lnTo>
                    <a:pt x="5781" y="15314"/>
                  </a:lnTo>
                  <a:cubicBezTo>
                    <a:pt x="4719" y="11727"/>
                    <a:pt x="4743" y="7716"/>
                    <a:pt x="6701" y="4554"/>
                  </a:cubicBezTo>
                  <a:cubicBezTo>
                    <a:pt x="7881" y="2619"/>
                    <a:pt x="9674" y="1204"/>
                    <a:pt x="1165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0" name="Google Shape;280;p37"/>
            <p:cNvSpPr/>
            <p:nvPr/>
          </p:nvSpPr>
          <p:spPr>
            <a:xfrm>
              <a:off x="3928627" y="3748079"/>
              <a:ext cx="549222" cy="406362"/>
            </a:xfrm>
            <a:custGeom>
              <a:avLst/>
              <a:gdLst/>
              <a:ahLst/>
              <a:cxnLst/>
              <a:rect l="l" t="t" r="r" b="b"/>
              <a:pathLst>
                <a:path w="20741" h="15346" extrusionOk="0">
                  <a:moveTo>
                    <a:pt x="7685" y="4119"/>
                  </a:moveTo>
                  <a:cubicBezTo>
                    <a:pt x="9947" y="4119"/>
                    <a:pt x="12088" y="5406"/>
                    <a:pt x="13096" y="7535"/>
                  </a:cubicBezTo>
                  <a:lnTo>
                    <a:pt x="1747" y="10792"/>
                  </a:lnTo>
                  <a:cubicBezTo>
                    <a:pt x="1393" y="7889"/>
                    <a:pt x="3233" y="5152"/>
                    <a:pt x="6041" y="4350"/>
                  </a:cubicBezTo>
                  <a:cubicBezTo>
                    <a:pt x="6586" y="4194"/>
                    <a:pt x="7139" y="4119"/>
                    <a:pt x="7685" y="4119"/>
                  </a:cubicBezTo>
                  <a:close/>
                  <a:moveTo>
                    <a:pt x="7716" y="0"/>
                  </a:moveTo>
                  <a:cubicBezTo>
                    <a:pt x="7450" y="0"/>
                    <a:pt x="7183" y="11"/>
                    <a:pt x="6914" y="32"/>
                  </a:cubicBezTo>
                  <a:cubicBezTo>
                    <a:pt x="4955" y="1212"/>
                    <a:pt x="3162" y="2651"/>
                    <a:pt x="1959" y="4586"/>
                  </a:cubicBezTo>
                  <a:cubicBezTo>
                    <a:pt x="24" y="7748"/>
                    <a:pt x="0" y="11759"/>
                    <a:pt x="1086" y="15346"/>
                  </a:cubicBezTo>
                  <a:lnTo>
                    <a:pt x="1511" y="15228"/>
                  </a:lnTo>
                  <a:lnTo>
                    <a:pt x="921" y="13128"/>
                  </a:lnTo>
                  <a:lnTo>
                    <a:pt x="1062" y="13080"/>
                  </a:lnTo>
                  <a:lnTo>
                    <a:pt x="1652" y="15180"/>
                  </a:lnTo>
                  <a:lnTo>
                    <a:pt x="2384" y="14968"/>
                  </a:lnTo>
                  <a:lnTo>
                    <a:pt x="1794" y="12868"/>
                  </a:lnTo>
                  <a:lnTo>
                    <a:pt x="1935" y="12844"/>
                  </a:lnTo>
                  <a:lnTo>
                    <a:pt x="2525" y="14921"/>
                  </a:lnTo>
                  <a:lnTo>
                    <a:pt x="3257" y="14708"/>
                  </a:lnTo>
                  <a:lnTo>
                    <a:pt x="2667" y="12632"/>
                  </a:lnTo>
                  <a:lnTo>
                    <a:pt x="2808" y="12585"/>
                  </a:lnTo>
                  <a:lnTo>
                    <a:pt x="3398" y="14685"/>
                  </a:lnTo>
                  <a:lnTo>
                    <a:pt x="4130" y="14473"/>
                  </a:lnTo>
                  <a:lnTo>
                    <a:pt x="3540" y="12373"/>
                  </a:lnTo>
                  <a:lnTo>
                    <a:pt x="3681" y="12325"/>
                  </a:lnTo>
                  <a:lnTo>
                    <a:pt x="4271" y="14425"/>
                  </a:lnTo>
                  <a:lnTo>
                    <a:pt x="5026" y="14213"/>
                  </a:lnTo>
                  <a:lnTo>
                    <a:pt x="4436" y="12113"/>
                  </a:lnTo>
                  <a:lnTo>
                    <a:pt x="4554" y="12089"/>
                  </a:lnTo>
                  <a:lnTo>
                    <a:pt x="5144" y="14189"/>
                  </a:lnTo>
                  <a:lnTo>
                    <a:pt x="5899" y="13977"/>
                  </a:lnTo>
                  <a:lnTo>
                    <a:pt x="5309" y="11877"/>
                  </a:lnTo>
                  <a:lnTo>
                    <a:pt x="5427" y="11830"/>
                  </a:lnTo>
                  <a:lnTo>
                    <a:pt x="6017" y="13930"/>
                  </a:lnTo>
                  <a:lnTo>
                    <a:pt x="6772" y="13717"/>
                  </a:lnTo>
                  <a:lnTo>
                    <a:pt x="6182" y="11617"/>
                  </a:lnTo>
                  <a:lnTo>
                    <a:pt x="6324" y="11594"/>
                  </a:lnTo>
                  <a:lnTo>
                    <a:pt x="6914" y="13670"/>
                  </a:lnTo>
                  <a:lnTo>
                    <a:pt x="7645" y="13458"/>
                  </a:lnTo>
                  <a:lnTo>
                    <a:pt x="7055" y="11382"/>
                  </a:lnTo>
                  <a:lnTo>
                    <a:pt x="7197" y="11334"/>
                  </a:lnTo>
                  <a:lnTo>
                    <a:pt x="7787" y="13434"/>
                  </a:lnTo>
                  <a:lnTo>
                    <a:pt x="8518" y="13222"/>
                  </a:lnTo>
                  <a:lnTo>
                    <a:pt x="7928" y="11122"/>
                  </a:lnTo>
                  <a:lnTo>
                    <a:pt x="8070" y="11075"/>
                  </a:lnTo>
                  <a:lnTo>
                    <a:pt x="8660" y="13175"/>
                  </a:lnTo>
                  <a:lnTo>
                    <a:pt x="9391" y="12962"/>
                  </a:lnTo>
                  <a:lnTo>
                    <a:pt x="8802" y="10862"/>
                  </a:lnTo>
                  <a:lnTo>
                    <a:pt x="8943" y="10839"/>
                  </a:lnTo>
                  <a:lnTo>
                    <a:pt x="9533" y="12915"/>
                  </a:lnTo>
                  <a:lnTo>
                    <a:pt x="10264" y="12703"/>
                  </a:lnTo>
                  <a:lnTo>
                    <a:pt x="9675" y="10626"/>
                  </a:lnTo>
                  <a:lnTo>
                    <a:pt x="9816" y="10579"/>
                  </a:lnTo>
                  <a:lnTo>
                    <a:pt x="10406" y="12679"/>
                  </a:lnTo>
                  <a:lnTo>
                    <a:pt x="11137" y="12467"/>
                  </a:lnTo>
                  <a:lnTo>
                    <a:pt x="10548" y="10367"/>
                  </a:lnTo>
                  <a:lnTo>
                    <a:pt x="10689" y="10320"/>
                  </a:lnTo>
                  <a:lnTo>
                    <a:pt x="11279" y="12420"/>
                  </a:lnTo>
                  <a:lnTo>
                    <a:pt x="12034" y="12207"/>
                  </a:lnTo>
                  <a:lnTo>
                    <a:pt x="11444" y="10107"/>
                  </a:lnTo>
                  <a:lnTo>
                    <a:pt x="11562" y="10084"/>
                  </a:lnTo>
                  <a:lnTo>
                    <a:pt x="12152" y="12184"/>
                  </a:lnTo>
                  <a:lnTo>
                    <a:pt x="12907" y="11971"/>
                  </a:lnTo>
                  <a:lnTo>
                    <a:pt x="12317" y="9871"/>
                  </a:lnTo>
                  <a:lnTo>
                    <a:pt x="12435" y="9824"/>
                  </a:lnTo>
                  <a:lnTo>
                    <a:pt x="13025" y="11924"/>
                  </a:lnTo>
                  <a:lnTo>
                    <a:pt x="13780" y="11712"/>
                  </a:lnTo>
                  <a:lnTo>
                    <a:pt x="13190" y="9612"/>
                  </a:lnTo>
                  <a:lnTo>
                    <a:pt x="13332" y="9588"/>
                  </a:lnTo>
                  <a:lnTo>
                    <a:pt x="13922" y="11665"/>
                  </a:lnTo>
                  <a:lnTo>
                    <a:pt x="14653" y="11452"/>
                  </a:lnTo>
                  <a:lnTo>
                    <a:pt x="14063" y="9376"/>
                  </a:lnTo>
                  <a:lnTo>
                    <a:pt x="14205" y="9329"/>
                  </a:lnTo>
                  <a:lnTo>
                    <a:pt x="14795" y="11429"/>
                  </a:lnTo>
                  <a:lnTo>
                    <a:pt x="15526" y="11216"/>
                  </a:lnTo>
                  <a:lnTo>
                    <a:pt x="14936" y="9116"/>
                  </a:lnTo>
                  <a:lnTo>
                    <a:pt x="15078" y="9069"/>
                  </a:lnTo>
                  <a:lnTo>
                    <a:pt x="15668" y="11169"/>
                  </a:lnTo>
                  <a:lnTo>
                    <a:pt x="16399" y="10957"/>
                  </a:lnTo>
                  <a:lnTo>
                    <a:pt x="15809" y="8857"/>
                  </a:lnTo>
                  <a:lnTo>
                    <a:pt x="15951" y="8833"/>
                  </a:lnTo>
                  <a:lnTo>
                    <a:pt x="16541" y="10910"/>
                  </a:lnTo>
                  <a:lnTo>
                    <a:pt x="17272" y="10697"/>
                  </a:lnTo>
                  <a:lnTo>
                    <a:pt x="16682" y="8621"/>
                  </a:lnTo>
                  <a:lnTo>
                    <a:pt x="16824" y="8574"/>
                  </a:lnTo>
                  <a:lnTo>
                    <a:pt x="17414" y="10674"/>
                  </a:lnTo>
                  <a:lnTo>
                    <a:pt x="18145" y="10461"/>
                  </a:lnTo>
                  <a:lnTo>
                    <a:pt x="17555" y="8361"/>
                  </a:lnTo>
                  <a:lnTo>
                    <a:pt x="17697" y="8314"/>
                  </a:lnTo>
                  <a:lnTo>
                    <a:pt x="18287" y="10414"/>
                  </a:lnTo>
                  <a:lnTo>
                    <a:pt x="19042" y="10202"/>
                  </a:lnTo>
                  <a:lnTo>
                    <a:pt x="18452" y="8102"/>
                  </a:lnTo>
                  <a:lnTo>
                    <a:pt x="18570" y="8078"/>
                  </a:lnTo>
                  <a:lnTo>
                    <a:pt x="19160" y="10178"/>
                  </a:lnTo>
                  <a:lnTo>
                    <a:pt x="19915" y="9966"/>
                  </a:lnTo>
                  <a:lnTo>
                    <a:pt x="19325" y="7866"/>
                  </a:lnTo>
                  <a:lnTo>
                    <a:pt x="19443" y="7819"/>
                  </a:lnTo>
                  <a:lnTo>
                    <a:pt x="20033" y="9919"/>
                  </a:lnTo>
                  <a:lnTo>
                    <a:pt x="20741" y="9706"/>
                  </a:lnTo>
                  <a:lnTo>
                    <a:pt x="19561" y="5671"/>
                  </a:lnTo>
                  <a:lnTo>
                    <a:pt x="17083" y="6379"/>
                  </a:lnTo>
                  <a:cubicBezTo>
                    <a:pt x="15555" y="2524"/>
                    <a:pt x="11820" y="0"/>
                    <a:pt x="771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" name="Google Shape;281;p37"/>
            <p:cNvSpPr/>
            <p:nvPr/>
          </p:nvSpPr>
          <p:spPr>
            <a:xfrm>
              <a:off x="3836766" y="4128178"/>
              <a:ext cx="20045" cy="56270"/>
            </a:xfrm>
            <a:custGeom>
              <a:avLst/>
              <a:gdLst/>
              <a:ahLst/>
              <a:cxnLst/>
              <a:rect l="l" t="t" r="r" b="b"/>
              <a:pathLst>
                <a:path w="757" h="2125" extrusionOk="0">
                  <a:moveTo>
                    <a:pt x="143" y="1"/>
                  </a:moveTo>
                  <a:lnTo>
                    <a:pt x="1" y="24"/>
                  </a:lnTo>
                  <a:lnTo>
                    <a:pt x="614" y="2124"/>
                  </a:lnTo>
                  <a:lnTo>
                    <a:pt x="756" y="2077"/>
                  </a:lnTo>
                  <a:lnTo>
                    <a:pt x="14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" name="Google Shape;282;p37"/>
            <p:cNvSpPr/>
            <p:nvPr/>
          </p:nvSpPr>
          <p:spPr>
            <a:xfrm>
              <a:off x="3860519" y="4121293"/>
              <a:ext cx="19410" cy="56270"/>
            </a:xfrm>
            <a:custGeom>
              <a:avLst/>
              <a:gdLst/>
              <a:ahLst/>
              <a:cxnLst/>
              <a:rect l="l" t="t" r="r" b="b"/>
              <a:pathLst>
                <a:path w="733" h="2125" extrusionOk="0">
                  <a:moveTo>
                    <a:pt x="119" y="1"/>
                  </a:moveTo>
                  <a:lnTo>
                    <a:pt x="1" y="48"/>
                  </a:lnTo>
                  <a:lnTo>
                    <a:pt x="590" y="2125"/>
                  </a:lnTo>
                  <a:lnTo>
                    <a:pt x="732" y="2101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" name="Google Shape;283;p37"/>
            <p:cNvSpPr/>
            <p:nvPr/>
          </p:nvSpPr>
          <p:spPr>
            <a:xfrm>
              <a:off x="3883636" y="4114435"/>
              <a:ext cx="19410" cy="56879"/>
            </a:xfrm>
            <a:custGeom>
              <a:avLst/>
              <a:gdLst/>
              <a:ahLst/>
              <a:cxnLst/>
              <a:rect l="l" t="t" r="r" b="b"/>
              <a:pathLst>
                <a:path w="733" h="2148" extrusionOk="0">
                  <a:moveTo>
                    <a:pt x="119" y="0"/>
                  </a:moveTo>
                  <a:lnTo>
                    <a:pt x="1" y="48"/>
                  </a:lnTo>
                  <a:lnTo>
                    <a:pt x="590" y="2148"/>
                  </a:lnTo>
                  <a:lnTo>
                    <a:pt x="732" y="2100"/>
                  </a:lnTo>
                  <a:lnTo>
                    <a:pt x="11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" name="Google Shape;284;p37"/>
            <p:cNvSpPr/>
            <p:nvPr/>
          </p:nvSpPr>
          <p:spPr>
            <a:xfrm>
              <a:off x="3906754" y="4108185"/>
              <a:ext cx="19410" cy="56270"/>
            </a:xfrm>
            <a:custGeom>
              <a:avLst/>
              <a:gdLst/>
              <a:ahLst/>
              <a:cxnLst/>
              <a:rect l="l" t="t" r="r" b="b"/>
              <a:pathLst>
                <a:path w="733" h="2125" extrusionOk="0">
                  <a:moveTo>
                    <a:pt x="119" y="0"/>
                  </a:moveTo>
                  <a:lnTo>
                    <a:pt x="1" y="24"/>
                  </a:lnTo>
                  <a:lnTo>
                    <a:pt x="591" y="2124"/>
                  </a:lnTo>
                  <a:lnTo>
                    <a:pt x="732" y="2077"/>
                  </a:lnTo>
                  <a:lnTo>
                    <a:pt x="11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" name="Google Shape;285;p37"/>
            <p:cNvSpPr/>
            <p:nvPr/>
          </p:nvSpPr>
          <p:spPr>
            <a:xfrm>
              <a:off x="3929871" y="4101300"/>
              <a:ext cx="19410" cy="56270"/>
            </a:xfrm>
            <a:custGeom>
              <a:avLst/>
              <a:gdLst/>
              <a:ahLst/>
              <a:cxnLst/>
              <a:rect l="l" t="t" r="r" b="b"/>
              <a:pathLst>
                <a:path w="733" h="2125" extrusionOk="0">
                  <a:moveTo>
                    <a:pt x="142" y="1"/>
                  </a:moveTo>
                  <a:lnTo>
                    <a:pt x="1" y="48"/>
                  </a:lnTo>
                  <a:lnTo>
                    <a:pt x="591" y="2125"/>
                  </a:lnTo>
                  <a:lnTo>
                    <a:pt x="732" y="2101"/>
                  </a:lnTo>
                  <a:lnTo>
                    <a:pt x="14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" name="Google Shape;286;p37"/>
            <p:cNvSpPr/>
            <p:nvPr/>
          </p:nvSpPr>
          <p:spPr>
            <a:xfrm>
              <a:off x="3952988" y="4094442"/>
              <a:ext cx="19410" cy="56879"/>
            </a:xfrm>
            <a:custGeom>
              <a:avLst/>
              <a:gdLst/>
              <a:ahLst/>
              <a:cxnLst/>
              <a:rect l="l" t="t" r="r" b="b"/>
              <a:pathLst>
                <a:path w="733" h="2148" extrusionOk="0">
                  <a:moveTo>
                    <a:pt x="142" y="0"/>
                  </a:moveTo>
                  <a:lnTo>
                    <a:pt x="1" y="48"/>
                  </a:lnTo>
                  <a:lnTo>
                    <a:pt x="591" y="2148"/>
                  </a:lnTo>
                  <a:lnTo>
                    <a:pt x="732" y="2100"/>
                  </a:lnTo>
                  <a:lnTo>
                    <a:pt x="14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7" name="Google Shape;287;p37"/>
            <p:cNvSpPr/>
            <p:nvPr/>
          </p:nvSpPr>
          <p:spPr>
            <a:xfrm>
              <a:off x="3976106" y="4088193"/>
              <a:ext cx="19410" cy="56244"/>
            </a:xfrm>
            <a:custGeom>
              <a:avLst/>
              <a:gdLst/>
              <a:ahLst/>
              <a:cxnLst/>
              <a:rect l="l" t="t" r="r" b="b"/>
              <a:pathLst>
                <a:path w="733" h="2124" extrusionOk="0">
                  <a:moveTo>
                    <a:pt x="142" y="0"/>
                  </a:moveTo>
                  <a:lnTo>
                    <a:pt x="1" y="24"/>
                  </a:lnTo>
                  <a:lnTo>
                    <a:pt x="591" y="2124"/>
                  </a:lnTo>
                  <a:lnTo>
                    <a:pt x="732" y="2077"/>
                  </a:lnTo>
                  <a:lnTo>
                    <a:pt x="14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8" name="Google Shape;288;p37"/>
            <p:cNvSpPr/>
            <p:nvPr/>
          </p:nvSpPr>
          <p:spPr>
            <a:xfrm>
              <a:off x="3999223" y="4081308"/>
              <a:ext cx="19410" cy="56270"/>
            </a:xfrm>
            <a:custGeom>
              <a:avLst/>
              <a:gdLst/>
              <a:ahLst/>
              <a:cxnLst/>
              <a:rect l="l" t="t" r="r" b="b"/>
              <a:pathLst>
                <a:path w="733" h="2125" extrusionOk="0">
                  <a:moveTo>
                    <a:pt x="142" y="1"/>
                  </a:moveTo>
                  <a:lnTo>
                    <a:pt x="1" y="48"/>
                  </a:lnTo>
                  <a:lnTo>
                    <a:pt x="614" y="2124"/>
                  </a:lnTo>
                  <a:lnTo>
                    <a:pt x="732" y="2101"/>
                  </a:lnTo>
                  <a:lnTo>
                    <a:pt x="14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9" name="Google Shape;289;p37"/>
            <p:cNvSpPr/>
            <p:nvPr/>
          </p:nvSpPr>
          <p:spPr>
            <a:xfrm>
              <a:off x="4022340" y="4074449"/>
              <a:ext cx="19410" cy="56879"/>
            </a:xfrm>
            <a:custGeom>
              <a:avLst/>
              <a:gdLst/>
              <a:ahLst/>
              <a:cxnLst/>
              <a:rect l="l" t="t" r="r" b="b"/>
              <a:pathLst>
                <a:path w="733" h="2148" extrusionOk="0">
                  <a:moveTo>
                    <a:pt x="142" y="0"/>
                  </a:moveTo>
                  <a:lnTo>
                    <a:pt x="1" y="48"/>
                  </a:lnTo>
                  <a:lnTo>
                    <a:pt x="614" y="2148"/>
                  </a:lnTo>
                  <a:lnTo>
                    <a:pt x="732" y="2100"/>
                  </a:lnTo>
                  <a:lnTo>
                    <a:pt x="14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" name="Google Shape;290;p37"/>
            <p:cNvSpPr/>
            <p:nvPr/>
          </p:nvSpPr>
          <p:spPr>
            <a:xfrm>
              <a:off x="4045458" y="4068200"/>
              <a:ext cx="19410" cy="56244"/>
            </a:xfrm>
            <a:custGeom>
              <a:avLst/>
              <a:gdLst/>
              <a:ahLst/>
              <a:cxnLst/>
              <a:rect l="l" t="t" r="r" b="b"/>
              <a:pathLst>
                <a:path w="733" h="2124" extrusionOk="0">
                  <a:moveTo>
                    <a:pt x="142" y="0"/>
                  </a:moveTo>
                  <a:lnTo>
                    <a:pt x="1" y="24"/>
                  </a:lnTo>
                  <a:lnTo>
                    <a:pt x="614" y="2124"/>
                  </a:lnTo>
                  <a:lnTo>
                    <a:pt x="732" y="2077"/>
                  </a:lnTo>
                  <a:lnTo>
                    <a:pt x="14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" name="Google Shape;291;p37"/>
            <p:cNvSpPr/>
            <p:nvPr/>
          </p:nvSpPr>
          <p:spPr>
            <a:xfrm>
              <a:off x="4068575" y="4061315"/>
              <a:ext cx="20019" cy="56270"/>
            </a:xfrm>
            <a:custGeom>
              <a:avLst/>
              <a:gdLst/>
              <a:ahLst/>
              <a:cxnLst/>
              <a:rect l="l" t="t" r="r" b="b"/>
              <a:pathLst>
                <a:path w="756" h="2125" extrusionOk="0">
                  <a:moveTo>
                    <a:pt x="142" y="1"/>
                  </a:moveTo>
                  <a:lnTo>
                    <a:pt x="1" y="48"/>
                  </a:lnTo>
                  <a:lnTo>
                    <a:pt x="614" y="2124"/>
                  </a:lnTo>
                  <a:lnTo>
                    <a:pt x="756" y="2101"/>
                  </a:lnTo>
                  <a:lnTo>
                    <a:pt x="14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" name="Google Shape;292;p37"/>
            <p:cNvSpPr/>
            <p:nvPr/>
          </p:nvSpPr>
          <p:spPr>
            <a:xfrm>
              <a:off x="4091692" y="4054457"/>
              <a:ext cx="20019" cy="56879"/>
            </a:xfrm>
            <a:custGeom>
              <a:avLst/>
              <a:gdLst/>
              <a:ahLst/>
              <a:cxnLst/>
              <a:rect l="l" t="t" r="r" b="b"/>
              <a:pathLst>
                <a:path w="756" h="2148" extrusionOk="0">
                  <a:moveTo>
                    <a:pt x="142" y="0"/>
                  </a:moveTo>
                  <a:lnTo>
                    <a:pt x="1" y="47"/>
                  </a:lnTo>
                  <a:lnTo>
                    <a:pt x="614" y="2147"/>
                  </a:lnTo>
                  <a:lnTo>
                    <a:pt x="756" y="2100"/>
                  </a:lnTo>
                  <a:lnTo>
                    <a:pt x="14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" name="Google Shape;293;p37"/>
            <p:cNvSpPr/>
            <p:nvPr/>
          </p:nvSpPr>
          <p:spPr>
            <a:xfrm>
              <a:off x="4114810" y="4048207"/>
              <a:ext cx="20019" cy="56244"/>
            </a:xfrm>
            <a:custGeom>
              <a:avLst/>
              <a:gdLst/>
              <a:ahLst/>
              <a:cxnLst/>
              <a:rect l="l" t="t" r="r" b="b"/>
              <a:pathLst>
                <a:path w="756" h="2124" extrusionOk="0">
                  <a:moveTo>
                    <a:pt x="142" y="0"/>
                  </a:moveTo>
                  <a:lnTo>
                    <a:pt x="1" y="24"/>
                  </a:lnTo>
                  <a:lnTo>
                    <a:pt x="614" y="2124"/>
                  </a:lnTo>
                  <a:lnTo>
                    <a:pt x="756" y="2077"/>
                  </a:lnTo>
                  <a:lnTo>
                    <a:pt x="14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4" name="Google Shape;294;p37"/>
            <p:cNvSpPr/>
            <p:nvPr/>
          </p:nvSpPr>
          <p:spPr>
            <a:xfrm>
              <a:off x="4138563" y="4041322"/>
              <a:ext cx="19383" cy="56270"/>
            </a:xfrm>
            <a:custGeom>
              <a:avLst/>
              <a:gdLst/>
              <a:ahLst/>
              <a:cxnLst/>
              <a:rect l="l" t="t" r="r" b="b"/>
              <a:pathLst>
                <a:path w="732" h="2125" extrusionOk="0">
                  <a:moveTo>
                    <a:pt x="118" y="1"/>
                  </a:moveTo>
                  <a:lnTo>
                    <a:pt x="0" y="48"/>
                  </a:lnTo>
                  <a:lnTo>
                    <a:pt x="590" y="2124"/>
                  </a:lnTo>
                  <a:lnTo>
                    <a:pt x="732" y="2101"/>
                  </a:lnTo>
                  <a:lnTo>
                    <a:pt x="11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5" name="Google Shape;295;p37"/>
            <p:cNvSpPr/>
            <p:nvPr/>
          </p:nvSpPr>
          <p:spPr>
            <a:xfrm>
              <a:off x="4161680" y="4034464"/>
              <a:ext cx="19383" cy="56879"/>
            </a:xfrm>
            <a:custGeom>
              <a:avLst/>
              <a:gdLst/>
              <a:ahLst/>
              <a:cxnLst/>
              <a:rect l="l" t="t" r="r" b="b"/>
              <a:pathLst>
                <a:path w="732" h="2148" extrusionOk="0">
                  <a:moveTo>
                    <a:pt x="118" y="0"/>
                  </a:moveTo>
                  <a:lnTo>
                    <a:pt x="1" y="47"/>
                  </a:lnTo>
                  <a:lnTo>
                    <a:pt x="590" y="2147"/>
                  </a:lnTo>
                  <a:lnTo>
                    <a:pt x="732" y="2100"/>
                  </a:lnTo>
                  <a:lnTo>
                    <a:pt x="11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6" name="Google Shape;296;p37"/>
            <p:cNvSpPr/>
            <p:nvPr/>
          </p:nvSpPr>
          <p:spPr>
            <a:xfrm>
              <a:off x="4184797" y="4028214"/>
              <a:ext cx="19383" cy="56244"/>
            </a:xfrm>
            <a:custGeom>
              <a:avLst/>
              <a:gdLst/>
              <a:ahLst/>
              <a:cxnLst/>
              <a:rect l="l" t="t" r="r" b="b"/>
              <a:pathLst>
                <a:path w="732" h="2124" extrusionOk="0">
                  <a:moveTo>
                    <a:pt x="119" y="0"/>
                  </a:moveTo>
                  <a:lnTo>
                    <a:pt x="1" y="24"/>
                  </a:lnTo>
                  <a:lnTo>
                    <a:pt x="590" y="2124"/>
                  </a:lnTo>
                  <a:lnTo>
                    <a:pt x="732" y="2077"/>
                  </a:lnTo>
                  <a:lnTo>
                    <a:pt x="11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7" name="Google Shape;297;p37"/>
            <p:cNvSpPr/>
            <p:nvPr/>
          </p:nvSpPr>
          <p:spPr>
            <a:xfrm>
              <a:off x="4207915" y="4021330"/>
              <a:ext cx="19383" cy="56270"/>
            </a:xfrm>
            <a:custGeom>
              <a:avLst/>
              <a:gdLst/>
              <a:ahLst/>
              <a:cxnLst/>
              <a:rect l="l" t="t" r="r" b="b"/>
              <a:pathLst>
                <a:path w="732" h="2125" extrusionOk="0">
                  <a:moveTo>
                    <a:pt x="119" y="1"/>
                  </a:moveTo>
                  <a:lnTo>
                    <a:pt x="1" y="48"/>
                  </a:lnTo>
                  <a:lnTo>
                    <a:pt x="590" y="2124"/>
                  </a:lnTo>
                  <a:lnTo>
                    <a:pt x="732" y="2101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8" name="Google Shape;298;p37"/>
            <p:cNvSpPr/>
            <p:nvPr/>
          </p:nvSpPr>
          <p:spPr>
            <a:xfrm>
              <a:off x="4231032" y="4014471"/>
              <a:ext cx="19410" cy="56879"/>
            </a:xfrm>
            <a:custGeom>
              <a:avLst/>
              <a:gdLst/>
              <a:ahLst/>
              <a:cxnLst/>
              <a:rect l="l" t="t" r="r" b="b"/>
              <a:pathLst>
                <a:path w="733" h="2148" extrusionOk="0">
                  <a:moveTo>
                    <a:pt x="142" y="0"/>
                  </a:moveTo>
                  <a:lnTo>
                    <a:pt x="1" y="47"/>
                  </a:lnTo>
                  <a:lnTo>
                    <a:pt x="614" y="2147"/>
                  </a:lnTo>
                  <a:lnTo>
                    <a:pt x="732" y="2100"/>
                  </a:lnTo>
                  <a:lnTo>
                    <a:pt x="14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9" name="Google Shape;299;p37"/>
            <p:cNvSpPr/>
            <p:nvPr/>
          </p:nvSpPr>
          <p:spPr>
            <a:xfrm>
              <a:off x="4254149" y="4008222"/>
              <a:ext cx="19410" cy="56244"/>
            </a:xfrm>
            <a:custGeom>
              <a:avLst/>
              <a:gdLst/>
              <a:ahLst/>
              <a:cxnLst/>
              <a:rect l="l" t="t" r="r" b="b"/>
              <a:pathLst>
                <a:path w="733" h="2124" extrusionOk="0">
                  <a:moveTo>
                    <a:pt x="142" y="0"/>
                  </a:moveTo>
                  <a:lnTo>
                    <a:pt x="1" y="24"/>
                  </a:lnTo>
                  <a:lnTo>
                    <a:pt x="590" y="2124"/>
                  </a:lnTo>
                  <a:lnTo>
                    <a:pt x="732" y="2077"/>
                  </a:lnTo>
                  <a:lnTo>
                    <a:pt x="14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0" name="Google Shape;300;p37"/>
            <p:cNvSpPr/>
            <p:nvPr/>
          </p:nvSpPr>
          <p:spPr>
            <a:xfrm>
              <a:off x="4277267" y="4001337"/>
              <a:ext cx="19410" cy="56270"/>
            </a:xfrm>
            <a:custGeom>
              <a:avLst/>
              <a:gdLst/>
              <a:ahLst/>
              <a:cxnLst/>
              <a:rect l="l" t="t" r="r" b="b"/>
              <a:pathLst>
                <a:path w="733" h="2125" extrusionOk="0">
                  <a:moveTo>
                    <a:pt x="142" y="1"/>
                  </a:moveTo>
                  <a:lnTo>
                    <a:pt x="1" y="48"/>
                  </a:lnTo>
                  <a:lnTo>
                    <a:pt x="614" y="2124"/>
                  </a:lnTo>
                  <a:lnTo>
                    <a:pt x="732" y="2101"/>
                  </a:lnTo>
                  <a:lnTo>
                    <a:pt x="14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1" name="Google Shape;301;p37"/>
            <p:cNvSpPr/>
            <p:nvPr/>
          </p:nvSpPr>
          <p:spPr>
            <a:xfrm>
              <a:off x="4300384" y="3994478"/>
              <a:ext cx="19410" cy="56879"/>
            </a:xfrm>
            <a:custGeom>
              <a:avLst/>
              <a:gdLst/>
              <a:ahLst/>
              <a:cxnLst/>
              <a:rect l="l" t="t" r="r" b="b"/>
              <a:pathLst>
                <a:path w="733" h="2148" extrusionOk="0">
                  <a:moveTo>
                    <a:pt x="142" y="0"/>
                  </a:moveTo>
                  <a:lnTo>
                    <a:pt x="1" y="47"/>
                  </a:lnTo>
                  <a:lnTo>
                    <a:pt x="614" y="2147"/>
                  </a:lnTo>
                  <a:lnTo>
                    <a:pt x="732" y="2100"/>
                  </a:lnTo>
                  <a:lnTo>
                    <a:pt x="14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2" name="Google Shape;302;p37"/>
            <p:cNvSpPr/>
            <p:nvPr/>
          </p:nvSpPr>
          <p:spPr>
            <a:xfrm>
              <a:off x="4323501" y="3988229"/>
              <a:ext cx="20019" cy="56244"/>
            </a:xfrm>
            <a:custGeom>
              <a:avLst/>
              <a:gdLst/>
              <a:ahLst/>
              <a:cxnLst/>
              <a:rect l="l" t="t" r="r" b="b"/>
              <a:pathLst>
                <a:path w="756" h="2124" extrusionOk="0">
                  <a:moveTo>
                    <a:pt x="142" y="0"/>
                  </a:moveTo>
                  <a:lnTo>
                    <a:pt x="1" y="24"/>
                  </a:lnTo>
                  <a:lnTo>
                    <a:pt x="614" y="2124"/>
                  </a:lnTo>
                  <a:lnTo>
                    <a:pt x="756" y="2077"/>
                  </a:lnTo>
                  <a:lnTo>
                    <a:pt x="14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" name="Google Shape;303;p37"/>
            <p:cNvSpPr/>
            <p:nvPr/>
          </p:nvSpPr>
          <p:spPr>
            <a:xfrm>
              <a:off x="4346619" y="3981344"/>
              <a:ext cx="20019" cy="56270"/>
            </a:xfrm>
            <a:custGeom>
              <a:avLst/>
              <a:gdLst/>
              <a:ahLst/>
              <a:cxnLst/>
              <a:rect l="l" t="t" r="r" b="b"/>
              <a:pathLst>
                <a:path w="756" h="2125" extrusionOk="0">
                  <a:moveTo>
                    <a:pt x="142" y="1"/>
                  </a:moveTo>
                  <a:lnTo>
                    <a:pt x="1" y="48"/>
                  </a:lnTo>
                  <a:lnTo>
                    <a:pt x="614" y="2124"/>
                  </a:lnTo>
                  <a:lnTo>
                    <a:pt x="756" y="2101"/>
                  </a:lnTo>
                  <a:lnTo>
                    <a:pt x="14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4" name="Google Shape;304;p37"/>
            <p:cNvSpPr/>
            <p:nvPr/>
          </p:nvSpPr>
          <p:spPr>
            <a:xfrm>
              <a:off x="4369736" y="3974486"/>
              <a:ext cx="20019" cy="56879"/>
            </a:xfrm>
            <a:custGeom>
              <a:avLst/>
              <a:gdLst/>
              <a:ahLst/>
              <a:cxnLst/>
              <a:rect l="l" t="t" r="r" b="b"/>
              <a:pathLst>
                <a:path w="756" h="2148" extrusionOk="0">
                  <a:moveTo>
                    <a:pt x="142" y="0"/>
                  </a:moveTo>
                  <a:lnTo>
                    <a:pt x="1" y="47"/>
                  </a:lnTo>
                  <a:lnTo>
                    <a:pt x="614" y="2147"/>
                  </a:lnTo>
                  <a:lnTo>
                    <a:pt x="756" y="2100"/>
                  </a:lnTo>
                  <a:lnTo>
                    <a:pt x="14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5" name="Google Shape;305;p37"/>
            <p:cNvSpPr/>
            <p:nvPr/>
          </p:nvSpPr>
          <p:spPr>
            <a:xfrm>
              <a:off x="4393489" y="3968236"/>
              <a:ext cx="19383" cy="56244"/>
            </a:xfrm>
            <a:custGeom>
              <a:avLst/>
              <a:gdLst/>
              <a:ahLst/>
              <a:cxnLst/>
              <a:rect l="l" t="t" r="r" b="b"/>
              <a:pathLst>
                <a:path w="732" h="2124" extrusionOk="0">
                  <a:moveTo>
                    <a:pt x="118" y="0"/>
                  </a:moveTo>
                  <a:lnTo>
                    <a:pt x="0" y="24"/>
                  </a:lnTo>
                  <a:lnTo>
                    <a:pt x="590" y="2124"/>
                  </a:lnTo>
                  <a:lnTo>
                    <a:pt x="732" y="2077"/>
                  </a:lnTo>
                  <a:lnTo>
                    <a:pt x="11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6" name="Google Shape;306;p37"/>
            <p:cNvSpPr/>
            <p:nvPr/>
          </p:nvSpPr>
          <p:spPr>
            <a:xfrm>
              <a:off x="4415970" y="3961352"/>
              <a:ext cx="20019" cy="56270"/>
            </a:xfrm>
            <a:custGeom>
              <a:avLst/>
              <a:gdLst/>
              <a:ahLst/>
              <a:cxnLst/>
              <a:rect l="l" t="t" r="r" b="b"/>
              <a:pathLst>
                <a:path w="756" h="2125" extrusionOk="0">
                  <a:moveTo>
                    <a:pt x="142" y="1"/>
                  </a:moveTo>
                  <a:lnTo>
                    <a:pt x="1" y="48"/>
                  </a:lnTo>
                  <a:lnTo>
                    <a:pt x="614" y="2124"/>
                  </a:lnTo>
                  <a:lnTo>
                    <a:pt x="756" y="2101"/>
                  </a:lnTo>
                  <a:lnTo>
                    <a:pt x="14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7" name="Google Shape;307;p37"/>
            <p:cNvSpPr/>
            <p:nvPr/>
          </p:nvSpPr>
          <p:spPr>
            <a:xfrm>
              <a:off x="4439723" y="3954493"/>
              <a:ext cx="19383" cy="56879"/>
            </a:xfrm>
            <a:custGeom>
              <a:avLst/>
              <a:gdLst/>
              <a:ahLst/>
              <a:cxnLst/>
              <a:rect l="l" t="t" r="r" b="b"/>
              <a:pathLst>
                <a:path w="732" h="2148" extrusionOk="0">
                  <a:moveTo>
                    <a:pt x="118" y="0"/>
                  </a:moveTo>
                  <a:lnTo>
                    <a:pt x="0" y="47"/>
                  </a:lnTo>
                  <a:lnTo>
                    <a:pt x="590" y="2147"/>
                  </a:lnTo>
                  <a:lnTo>
                    <a:pt x="732" y="2100"/>
                  </a:lnTo>
                  <a:lnTo>
                    <a:pt x="11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08" name="Google Shape;308;p37"/>
          <p:cNvGrpSpPr/>
          <p:nvPr/>
        </p:nvGrpSpPr>
        <p:grpSpPr>
          <a:xfrm>
            <a:off x="680707" y="5935757"/>
            <a:ext cx="1110536" cy="1183026"/>
            <a:chOff x="2293493" y="3811393"/>
            <a:chExt cx="832902" cy="887269"/>
          </a:xfrm>
        </p:grpSpPr>
        <p:sp>
          <p:nvSpPr>
            <p:cNvPr id="309" name="Google Shape;309;p37"/>
            <p:cNvSpPr/>
            <p:nvPr/>
          </p:nvSpPr>
          <p:spPr>
            <a:xfrm>
              <a:off x="2293493" y="3811393"/>
              <a:ext cx="832902" cy="710432"/>
            </a:xfrm>
            <a:custGeom>
              <a:avLst/>
              <a:gdLst/>
              <a:ahLst/>
              <a:cxnLst/>
              <a:rect l="l" t="t" r="r" b="b"/>
              <a:pathLst>
                <a:path w="31454" h="26829" extrusionOk="0">
                  <a:moveTo>
                    <a:pt x="9722" y="1"/>
                  </a:moveTo>
                  <a:lnTo>
                    <a:pt x="1" y="25059"/>
                  </a:lnTo>
                  <a:lnTo>
                    <a:pt x="4507" y="26829"/>
                  </a:lnTo>
                  <a:cubicBezTo>
                    <a:pt x="10501" y="18452"/>
                    <a:pt x="20127" y="12813"/>
                    <a:pt x="30321" y="11374"/>
                  </a:cubicBezTo>
                  <a:lnTo>
                    <a:pt x="31453" y="8424"/>
                  </a:lnTo>
                  <a:lnTo>
                    <a:pt x="29070" y="7504"/>
                  </a:lnTo>
                  <a:lnTo>
                    <a:pt x="28598" y="8684"/>
                  </a:lnTo>
                  <a:cubicBezTo>
                    <a:pt x="29131" y="9299"/>
                    <a:pt x="28649" y="10163"/>
                    <a:pt x="27957" y="10163"/>
                  </a:cubicBezTo>
                  <a:cubicBezTo>
                    <a:pt x="27852" y="10163"/>
                    <a:pt x="27742" y="10143"/>
                    <a:pt x="27631" y="10100"/>
                  </a:cubicBezTo>
                  <a:cubicBezTo>
                    <a:pt x="26758" y="9769"/>
                    <a:pt x="26923" y="8495"/>
                    <a:pt x="27843" y="8401"/>
                  </a:cubicBezTo>
                  <a:lnTo>
                    <a:pt x="28315" y="7221"/>
                  </a:lnTo>
                  <a:lnTo>
                    <a:pt x="26380" y="6466"/>
                  </a:lnTo>
                  <a:lnTo>
                    <a:pt x="25908" y="7646"/>
                  </a:lnTo>
                  <a:cubicBezTo>
                    <a:pt x="26438" y="8236"/>
                    <a:pt x="25965" y="9108"/>
                    <a:pt x="25265" y="9108"/>
                  </a:cubicBezTo>
                  <a:cubicBezTo>
                    <a:pt x="25154" y="9108"/>
                    <a:pt x="25037" y="9086"/>
                    <a:pt x="24917" y="9038"/>
                  </a:cubicBezTo>
                  <a:cubicBezTo>
                    <a:pt x="24068" y="8707"/>
                    <a:pt x="24233" y="7433"/>
                    <a:pt x="25153" y="7339"/>
                  </a:cubicBezTo>
                  <a:lnTo>
                    <a:pt x="25625" y="6159"/>
                  </a:lnTo>
                  <a:lnTo>
                    <a:pt x="23667" y="5404"/>
                  </a:lnTo>
                  <a:lnTo>
                    <a:pt x="23218" y="6584"/>
                  </a:lnTo>
                  <a:cubicBezTo>
                    <a:pt x="23751" y="7199"/>
                    <a:pt x="23269" y="8063"/>
                    <a:pt x="22562" y="8063"/>
                  </a:cubicBezTo>
                  <a:cubicBezTo>
                    <a:pt x="22454" y="8063"/>
                    <a:pt x="22342" y="8043"/>
                    <a:pt x="22227" y="8000"/>
                  </a:cubicBezTo>
                  <a:cubicBezTo>
                    <a:pt x="21354" y="7669"/>
                    <a:pt x="21543" y="6395"/>
                    <a:pt x="22463" y="6301"/>
                  </a:cubicBezTo>
                  <a:lnTo>
                    <a:pt x="22912" y="5121"/>
                  </a:lnTo>
                  <a:lnTo>
                    <a:pt x="20977" y="4366"/>
                  </a:lnTo>
                  <a:lnTo>
                    <a:pt x="20505" y="5546"/>
                  </a:lnTo>
                  <a:cubicBezTo>
                    <a:pt x="21039" y="6141"/>
                    <a:pt x="20554" y="7023"/>
                    <a:pt x="19858" y="7023"/>
                  </a:cubicBezTo>
                  <a:cubicBezTo>
                    <a:pt x="19755" y="7023"/>
                    <a:pt x="19647" y="7004"/>
                    <a:pt x="19538" y="6961"/>
                  </a:cubicBezTo>
                  <a:cubicBezTo>
                    <a:pt x="18665" y="6607"/>
                    <a:pt x="18830" y="5357"/>
                    <a:pt x="19750" y="5262"/>
                  </a:cubicBezTo>
                  <a:lnTo>
                    <a:pt x="20222" y="4083"/>
                  </a:lnTo>
                  <a:lnTo>
                    <a:pt x="18287" y="3304"/>
                  </a:lnTo>
                  <a:lnTo>
                    <a:pt x="17815" y="4484"/>
                  </a:lnTo>
                  <a:cubicBezTo>
                    <a:pt x="18348" y="5099"/>
                    <a:pt x="17866" y="5963"/>
                    <a:pt x="17158" y="5963"/>
                  </a:cubicBezTo>
                  <a:cubicBezTo>
                    <a:pt x="17051" y="5963"/>
                    <a:pt x="16939" y="5943"/>
                    <a:pt x="16824" y="5900"/>
                  </a:cubicBezTo>
                  <a:cubicBezTo>
                    <a:pt x="15975" y="5569"/>
                    <a:pt x="16140" y="4295"/>
                    <a:pt x="17060" y="4201"/>
                  </a:cubicBezTo>
                  <a:lnTo>
                    <a:pt x="17532" y="3021"/>
                  </a:lnTo>
                  <a:lnTo>
                    <a:pt x="15574" y="2266"/>
                  </a:lnTo>
                  <a:lnTo>
                    <a:pt x="15125" y="3446"/>
                  </a:lnTo>
                  <a:cubicBezTo>
                    <a:pt x="15659" y="4041"/>
                    <a:pt x="15174" y="4923"/>
                    <a:pt x="14463" y="4923"/>
                  </a:cubicBezTo>
                  <a:cubicBezTo>
                    <a:pt x="14358" y="4923"/>
                    <a:pt x="14247" y="4904"/>
                    <a:pt x="14134" y="4861"/>
                  </a:cubicBezTo>
                  <a:cubicBezTo>
                    <a:pt x="13261" y="4507"/>
                    <a:pt x="13450" y="3257"/>
                    <a:pt x="14370" y="3162"/>
                  </a:cubicBezTo>
                  <a:lnTo>
                    <a:pt x="14819" y="1983"/>
                  </a:lnTo>
                  <a:lnTo>
                    <a:pt x="12884" y="1228"/>
                  </a:lnTo>
                  <a:lnTo>
                    <a:pt x="12412" y="2407"/>
                  </a:lnTo>
                  <a:cubicBezTo>
                    <a:pt x="12941" y="2998"/>
                    <a:pt x="12469" y="3870"/>
                    <a:pt x="11783" y="3870"/>
                  </a:cubicBezTo>
                  <a:cubicBezTo>
                    <a:pt x="11675" y="3870"/>
                    <a:pt x="11561" y="3848"/>
                    <a:pt x="11444" y="3800"/>
                  </a:cubicBezTo>
                  <a:cubicBezTo>
                    <a:pt x="10571" y="3469"/>
                    <a:pt x="10737" y="2195"/>
                    <a:pt x="11657" y="2101"/>
                  </a:cubicBezTo>
                  <a:lnTo>
                    <a:pt x="12129" y="921"/>
                  </a:lnTo>
                  <a:lnTo>
                    <a:pt x="972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0" name="Google Shape;310;p37"/>
            <p:cNvSpPr/>
            <p:nvPr/>
          </p:nvSpPr>
          <p:spPr>
            <a:xfrm>
              <a:off x="2412840" y="4112554"/>
              <a:ext cx="683555" cy="586108"/>
            </a:xfrm>
            <a:custGeom>
              <a:avLst/>
              <a:gdLst/>
              <a:ahLst/>
              <a:cxnLst/>
              <a:rect l="l" t="t" r="r" b="b"/>
              <a:pathLst>
                <a:path w="25814" h="22134" extrusionOk="0">
                  <a:moveTo>
                    <a:pt x="25814" y="1"/>
                  </a:moveTo>
                  <a:cubicBezTo>
                    <a:pt x="15620" y="1440"/>
                    <a:pt x="5994" y="7079"/>
                    <a:pt x="0" y="15456"/>
                  </a:cubicBezTo>
                  <a:lnTo>
                    <a:pt x="17225" y="22133"/>
                  </a:lnTo>
                  <a:lnTo>
                    <a:pt x="2581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" name="Google Shape;311;p37"/>
            <p:cNvSpPr/>
            <p:nvPr/>
          </p:nvSpPr>
          <p:spPr>
            <a:xfrm>
              <a:off x="2522177" y="4017596"/>
              <a:ext cx="482386" cy="199341"/>
            </a:xfrm>
            <a:custGeom>
              <a:avLst/>
              <a:gdLst/>
              <a:ahLst/>
              <a:cxnLst/>
              <a:rect l="l" t="t" r="r" b="b"/>
              <a:pathLst>
                <a:path w="18217" h="7528" extrusionOk="0">
                  <a:moveTo>
                    <a:pt x="213" y="0"/>
                  </a:moveTo>
                  <a:lnTo>
                    <a:pt x="1" y="543"/>
                  </a:lnTo>
                  <a:lnTo>
                    <a:pt x="18004" y="7527"/>
                  </a:lnTo>
                  <a:lnTo>
                    <a:pt x="18216" y="6984"/>
                  </a:lnTo>
                  <a:lnTo>
                    <a:pt x="2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" name="Google Shape;312;p37"/>
            <p:cNvSpPr/>
            <p:nvPr/>
          </p:nvSpPr>
          <p:spPr>
            <a:xfrm>
              <a:off x="2489076" y="4102571"/>
              <a:ext cx="482360" cy="199950"/>
            </a:xfrm>
            <a:custGeom>
              <a:avLst/>
              <a:gdLst/>
              <a:ahLst/>
              <a:cxnLst/>
              <a:rect l="l" t="t" r="r" b="b"/>
              <a:pathLst>
                <a:path w="18216" h="7551" extrusionOk="0">
                  <a:moveTo>
                    <a:pt x="212" y="0"/>
                  </a:moveTo>
                  <a:lnTo>
                    <a:pt x="0" y="566"/>
                  </a:lnTo>
                  <a:lnTo>
                    <a:pt x="18003" y="7551"/>
                  </a:lnTo>
                  <a:lnTo>
                    <a:pt x="18216" y="6984"/>
                  </a:lnTo>
                  <a:lnTo>
                    <a:pt x="21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" name="Google Shape;313;p37"/>
            <p:cNvSpPr/>
            <p:nvPr/>
          </p:nvSpPr>
          <p:spPr>
            <a:xfrm>
              <a:off x="2455950" y="4188156"/>
              <a:ext cx="482995" cy="199341"/>
            </a:xfrm>
            <a:custGeom>
              <a:avLst/>
              <a:gdLst/>
              <a:ahLst/>
              <a:cxnLst/>
              <a:rect l="l" t="t" r="r" b="b"/>
              <a:pathLst>
                <a:path w="18240" h="7528" extrusionOk="0">
                  <a:moveTo>
                    <a:pt x="213" y="1"/>
                  </a:moveTo>
                  <a:lnTo>
                    <a:pt x="0" y="543"/>
                  </a:lnTo>
                  <a:lnTo>
                    <a:pt x="18027" y="7528"/>
                  </a:lnTo>
                  <a:lnTo>
                    <a:pt x="18240" y="6985"/>
                  </a:lnTo>
                  <a:lnTo>
                    <a:pt x="21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" name="Google Shape;314;p37"/>
            <p:cNvSpPr/>
            <p:nvPr/>
          </p:nvSpPr>
          <p:spPr>
            <a:xfrm>
              <a:off x="2422823" y="4273131"/>
              <a:ext cx="483022" cy="199341"/>
            </a:xfrm>
            <a:custGeom>
              <a:avLst/>
              <a:gdLst/>
              <a:ahLst/>
              <a:cxnLst/>
              <a:rect l="l" t="t" r="r" b="b"/>
              <a:pathLst>
                <a:path w="18241" h="7528" extrusionOk="0">
                  <a:moveTo>
                    <a:pt x="213" y="1"/>
                  </a:moveTo>
                  <a:lnTo>
                    <a:pt x="1" y="543"/>
                  </a:lnTo>
                  <a:lnTo>
                    <a:pt x="18028" y="7528"/>
                  </a:lnTo>
                  <a:lnTo>
                    <a:pt x="18240" y="6985"/>
                  </a:lnTo>
                  <a:lnTo>
                    <a:pt x="21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" name="Google Shape;315;p37"/>
            <p:cNvSpPr/>
            <p:nvPr/>
          </p:nvSpPr>
          <p:spPr>
            <a:xfrm>
              <a:off x="2390331" y="4358107"/>
              <a:ext cx="482386" cy="199977"/>
            </a:xfrm>
            <a:custGeom>
              <a:avLst/>
              <a:gdLst/>
              <a:ahLst/>
              <a:cxnLst/>
              <a:rect l="l" t="t" r="r" b="b"/>
              <a:pathLst>
                <a:path w="18217" h="7552" extrusionOk="0">
                  <a:moveTo>
                    <a:pt x="213" y="1"/>
                  </a:moveTo>
                  <a:lnTo>
                    <a:pt x="1" y="543"/>
                  </a:lnTo>
                  <a:lnTo>
                    <a:pt x="18004" y="7551"/>
                  </a:lnTo>
                  <a:lnTo>
                    <a:pt x="18216" y="6985"/>
                  </a:lnTo>
                  <a:lnTo>
                    <a:pt x="21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16" name="Google Shape;316;p37"/>
          <p:cNvGrpSpPr/>
          <p:nvPr/>
        </p:nvGrpSpPr>
        <p:grpSpPr>
          <a:xfrm>
            <a:off x="10896225" y="5054298"/>
            <a:ext cx="1524541" cy="1686181"/>
            <a:chOff x="6758394" y="3187198"/>
            <a:chExt cx="1143406" cy="1264636"/>
          </a:xfrm>
        </p:grpSpPr>
        <p:sp>
          <p:nvSpPr>
            <p:cNvPr id="317" name="Google Shape;317;p37"/>
            <p:cNvSpPr/>
            <p:nvPr/>
          </p:nvSpPr>
          <p:spPr>
            <a:xfrm>
              <a:off x="6758394" y="3187198"/>
              <a:ext cx="1143406" cy="1131570"/>
            </a:xfrm>
            <a:custGeom>
              <a:avLst/>
              <a:gdLst/>
              <a:ahLst/>
              <a:cxnLst/>
              <a:rect l="l" t="t" r="r" b="b"/>
              <a:pathLst>
                <a:path w="43180" h="42733" extrusionOk="0">
                  <a:moveTo>
                    <a:pt x="7315" y="1"/>
                  </a:moveTo>
                  <a:lnTo>
                    <a:pt x="0" y="41411"/>
                  </a:lnTo>
                  <a:lnTo>
                    <a:pt x="7433" y="42732"/>
                  </a:lnTo>
                  <a:cubicBezTo>
                    <a:pt x="14087" y="28079"/>
                    <a:pt x="27135" y="16518"/>
                    <a:pt x="42330" y="11209"/>
                  </a:cubicBezTo>
                  <a:lnTo>
                    <a:pt x="43180" y="6348"/>
                  </a:lnTo>
                  <a:lnTo>
                    <a:pt x="39239" y="5640"/>
                  </a:lnTo>
                  <a:lnTo>
                    <a:pt x="38909" y="7599"/>
                  </a:lnTo>
                  <a:cubicBezTo>
                    <a:pt x="39967" y="8436"/>
                    <a:pt x="39336" y="10078"/>
                    <a:pt x="38094" y="10078"/>
                  </a:cubicBezTo>
                  <a:cubicBezTo>
                    <a:pt x="38007" y="10078"/>
                    <a:pt x="37916" y="10070"/>
                    <a:pt x="37824" y="10053"/>
                  </a:cubicBezTo>
                  <a:cubicBezTo>
                    <a:pt x="36408" y="9817"/>
                    <a:pt x="36266" y="7811"/>
                    <a:pt x="37658" y="7386"/>
                  </a:cubicBezTo>
                  <a:lnTo>
                    <a:pt x="37989" y="5428"/>
                  </a:lnTo>
                  <a:lnTo>
                    <a:pt x="34803" y="4862"/>
                  </a:lnTo>
                  <a:lnTo>
                    <a:pt x="34449" y="6820"/>
                  </a:lnTo>
                  <a:cubicBezTo>
                    <a:pt x="35514" y="7641"/>
                    <a:pt x="34869" y="9295"/>
                    <a:pt x="33612" y="9295"/>
                  </a:cubicBezTo>
                  <a:cubicBezTo>
                    <a:pt x="33532" y="9295"/>
                    <a:pt x="33449" y="9288"/>
                    <a:pt x="33364" y="9274"/>
                  </a:cubicBezTo>
                  <a:cubicBezTo>
                    <a:pt x="31948" y="9014"/>
                    <a:pt x="31807" y="7032"/>
                    <a:pt x="33199" y="6608"/>
                  </a:cubicBezTo>
                  <a:lnTo>
                    <a:pt x="33553" y="4626"/>
                  </a:lnTo>
                  <a:lnTo>
                    <a:pt x="30344" y="4059"/>
                  </a:lnTo>
                  <a:lnTo>
                    <a:pt x="29990" y="6041"/>
                  </a:lnTo>
                  <a:cubicBezTo>
                    <a:pt x="31070" y="6857"/>
                    <a:pt x="30420" y="8497"/>
                    <a:pt x="29175" y="8497"/>
                  </a:cubicBezTo>
                  <a:cubicBezTo>
                    <a:pt x="29088" y="8497"/>
                    <a:pt x="28998" y="8489"/>
                    <a:pt x="28905" y="8472"/>
                  </a:cubicBezTo>
                  <a:cubicBezTo>
                    <a:pt x="27489" y="8236"/>
                    <a:pt x="27371" y="6254"/>
                    <a:pt x="28739" y="5805"/>
                  </a:cubicBezTo>
                  <a:lnTo>
                    <a:pt x="29093" y="3847"/>
                  </a:lnTo>
                  <a:lnTo>
                    <a:pt x="25884" y="3281"/>
                  </a:lnTo>
                  <a:lnTo>
                    <a:pt x="25530" y="5239"/>
                  </a:lnTo>
                  <a:cubicBezTo>
                    <a:pt x="26612" y="6056"/>
                    <a:pt x="25980" y="7718"/>
                    <a:pt x="24736" y="7718"/>
                  </a:cubicBezTo>
                  <a:cubicBezTo>
                    <a:pt x="24650" y="7718"/>
                    <a:pt x="24561" y="7710"/>
                    <a:pt x="24469" y="7693"/>
                  </a:cubicBezTo>
                  <a:cubicBezTo>
                    <a:pt x="23029" y="7434"/>
                    <a:pt x="22911" y="5452"/>
                    <a:pt x="24280" y="5027"/>
                  </a:cubicBezTo>
                  <a:lnTo>
                    <a:pt x="24634" y="3045"/>
                  </a:lnTo>
                  <a:lnTo>
                    <a:pt x="21425" y="2478"/>
                  </a:lnTo>
                  <a:lnTo>
                    <a:pt x="21095" y="4460"/>
                  </a:lnTo>
                  <a:cubicBezTo>
                    <a:pt x="22159" y="5281"/>
                    <a:pt x="21514" y="6935"/>
                    <a:pt x="20258" y="6935"/>
                  </a:cubicBezTo>
                  <a:cubicBezTo>
                    <a:pt x="20177" y="6935"/>
                    <a:pt x="20094" y="6929"/>
                    <a:pt x="20009" y="6914"/>
                  </a:cubicBezTo>
                  <a:cubicBezTo>
                    <a:pt x="18593" y="6655"/>
                    <a:pt x="18452" y="4673"/>
                    <a:pt x="19844" y="4225"/>
                  </a:cubicBezTo>
                  <a:lnTo>
                    <a:pt x="20174" y="2266"/>
                  </a:lnTo>
                  <a:lnTo>
                    <a:pt x="16989" y="1700"/>
                  </a:lnTo>
                  <a:lnTo>
                    <a:pt x="16611" y="3682"/>
                  </a:lnTo>
                  <a:cubicBezTo>
                    <a:pt x="17670" y="4498"/>
                    <a:pt x="17039" y="6137"/>
                    <a:pt x="15797" y="6137"/>
                  </a:cubicBezTo>
                  <a:cubicBezTo>
                    <a:pt x="15709" y="6137"/>
                    <a:pt x="15619" y="6129"/>
                    <a:pt x="15526" y="6112"/>
                  </a:cubicBezTo>
                  <a:cubicBezTo>
                    <a:pt x="14110" y="5876"/>
                    <a:pt x="13969" y="3894"/>
                    <a:pt x="15361" y="3446"/>
                  </a:cubicBezTo>
                  <a:lnTo>
                    <a:pt x="15715" y="1487"/>
                  </a:lnTo>
                  <a:lnTo>
                    <a:pt x="12506" y="921"/>
                  </a:lnTo>
                  <a:lnTo>
                    <a:pt x="12152" y="2880"/>
                  </a:lnTo>
                  <a:cubicBezTo>
                    <a:pt x="13233" y="3696"/>
                    <a:pt x="12581" y="5358"/>
                    <a:pt x="11334" y="5358"/>
                  </a:cubicBezTo>
                  <a:cubicBezTo>
                    <a:pt x="11248" y="5358"/>
                    <a:pt x="11158" y="5350"/>
                    <a:pt x="11067" y="5334"/>
                  </a:cubicBezTo>
                  <a:cubicBezTo>
                    <a:pt x="9651" y="5074"/>
                    <a:pt x="9533" y="3092"/>
                    <a:pt x="10901" y="2667"/>
                  </a:cubicBezTo>
                  <a:lnTo>
                    <a:pt x="11255" y="685"/>
                  </a:lnTo>
                  <a:lnTo>
                    <a:pt x="7315" y="1"/>
                  </a:lnTo>
                  <a:close/>
                </a:path>
              </a:pathLst>
            </a:custGeom>
            <a:solidFill>
              <a:srgbClr val="ED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" name="Google Shape;318;p37"/>
            <p:cNvSpPr/>
            <p:nvPr/>
          </p:nvSpPr>
          <p:spPr>
            <a:xfrm>
              <a:off x="6955196" y="3483990"/>
              <a:ext cx="924126" cy="967844"/>
            </a:xfrm>
            <a:custGeom>
              <a:avLst/>
              <a:gdLst/>
              <a:ahLst/>
              <a:cxnLst/>
              <a:rect l="l" t="t" r="r" b="b"/>
              <a:pathLst>
                <a:path w="34899" h="36550" extrusionOk="0">
                  <a:moveTo>
                    <a:pt x="34898" y="1"/>
                  </a:moveTo>
                  <a:lnTo>
                    <a:pt x="34898" y="1"/>
                  </a:lnTo>
                  <a:cubicBezTo>
                    <a:pt x="19703" y="5310"/>
                    <a:pt x="6655" y="16871"/>
                    <a:pt x="1" y="31524"/>
                  </a:cubicBezTo>
                  <a:lnTo>
                    <a:pt x="28433" y="36550"/>
                  </a:lnTo>
                  <a:lnTo>
                    <a:pt x="34898" y="1"/>
                  </a:lnTo>
                  <a:close/>
                </a:path>
              </a:pathLst>
            </a:custGeom>
            <a:solidFill>
              <a:srgbClr val="F4F9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9" name="Google Shape;319;p37"/>
            <p:cNvSpPr/>
            <p:nvPr/>
          </p:nvSpPr>
          <p:spPr>
            <a:xfrm>
              <a:off x="6974579" y="3510868"/>
              <a:ext cx="791646" cy="163090"/>
            </a:xfrm>
            <a:custGeom>
              <a:avLst/>
              <a:gdLst/>
              <a:ahLst/>
              <a:cxnLst/>
              <a:rect l="l" t="t" r="r" b="b"/>
              <a:pathLst>
                <a:path w="29896" h="6159" extrusionOk="0">
                  <a:moveTo>
                    <a:pt x="166" y="0"/>
                  </a:moveTo>
                  <a:lnTo>
                    <a:pt x="0" y="897"/>
                  </a:lnTo>
                  <a:lnTo>
                    <a:pt x="29754" y="6159"/>
                  </a:lnTo>
                  <a:lnTo>
                    <a:pt x="29896" y="5239"/>
                  </a:lnTo>
                  <a:lnTo>
                    <a:pt x="16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0" name="Google Shape;320;p37"/>
            <p:cNvSpPr/>
            <p:nvPr/>
          </p:nvSpPr>
          <p:spPr>
            <a:xfrm>
              <a:off x="6948946" y="3650816"/>
              <a:ext cx="791673" cy="163117"/>
            </a:xfrm>
            <a:custGeom>
              <a:avLst/>
              <a:gdLst/>
              <a:ahLst/>
              <a:cxnLst/>
              <a:rect l="l" t="t" r="r" b="b"/>
              <a:pathLst>
                <a:path w="29897" h="6160" extrusionOk="0">
                  <a:moveTo>
                    <a:pt x="166" y="1"/>
                  </a:moveTo>
                  <a:lnTo>
                    <a:pt x="1" y="897"/>
                  </a:lnTo>
                  <a:lnTo>
                    <a:pt x="29755" y="6159"/>
                  </a:lnTo>
                  <a:lnTo>
                    <a:pt x="29896" y="5262"/>
                  </a:lnTo>
                  <a:lnTo>
                    <a:pt x="16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1" name="Google Shape;321;p37"/>
            <p:cNvSpPr/>
            <p:nvPr/>
          </p:nvSpPr>
          <p:spPr>
            <a:xfrm>
              <a:off x="6924584" y="3791401"/>
              <a:ext cx="791646" cy="163117"/>
            </a:xfrm>
            <a:custGeom>
              <a:avLst/>
              <a:gdLst/>
              <a:ahLst/>
              <a:cxnLst/>
              <a:rect l="l" t="t" r="r" b="b"/>
              <a:pathLst>
                <a:path w="29896" h="6160" extrusionOk="0">
                  <a:moveTo>
                    <a:pt x="166" y="1"/>
                  </a:moveTo>
                  <a:lnTo>
                    <a:pt x="1" y="921"/>
                  </a:lnTo>
                  <a:lnTo>
                    <a:pt x="29731" y="6159"/>
                  </a:lnTo>
                  <a:lnTo>
                    <a:pt x="29896" y="5262"/>
                  </a:lnTo>
                  <a:lnTo>
                    <a:pt x="16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2" name="Google Shape;322;p37"/>
            <p:cNvSpPr/>
            <p:nvPr/>
          </p:nvSpPr>
          <p:spPr>
            <a:xfrm>
              <a:off x="6899587" y="3931985"/>
              <a:ext cx="791673" cy="163090"/>
            </a:xfrm>
            <a:custGeom>
              <a:avLst/>
              <a:gdLst/>
              <a:ahLst/>
              <a:cxnLst/>
              <a:rect l="l" t="t" r="r" b="b"/>
              <a:pathLst>
                <a:path w="29897" h="6159" extrusionOk="0">
                  <a:moveTo>
                    <a:pt x="166" y="1"/>
                  </a:moveTo>
                  <a:lnTo>
                    <a:pt x="1" y="921"/>
                  </a:lnTo>
                  <a:lnTo>
                    <a:pt x="29755" y="6159"/>
                  </a:lnTo>
                  <a:lnTo>
                    <a:pt x="29896" y="5262"/>
                  </a:lnTo>
                  <a:lnTo>
                    <a:pt x="16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" name="Google Shape;323;p37"/>
            <p:cNvSpPr/>
            <p:nvPr/>
          </p:nvSpPr>
          <p:spPr>
            <a:xfrm>
              <a:off x="6874616" y="4073205"/>
              <a:ext cx="792255" cy="162455"/>
            </a:xfrm>
            <a:custGeom>
              <a:avLst/>
              <a:gdLst/>
              <a:ahLst/>
              <a:cxnLst/>
              <a:rect l="l" t="t" r="r" b="b"/>
              <a:pathLst>
                <a:path w="29919" h="6135" extrusionOk="0">
                  <a:moveTo>
                    <a:pt x="165" y="0"/>
                  </a:moveTo>
                  <a:lnTo>
                    <a:pt x="0" y="897"/>
                  </a:lnTo>
                  <a:lnTo>
                    <a:pt x="29754" y="6135"/>
                  </a:lnTo>
                  <a:lnTo>
                    <a:pt x="29919" y="5238"/>
                  </a:lnTo>
                  <a:lnTo>
                    <a:pt x="16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24" name="Google Shape;324;p37"/>
          <p:cNvGrpSpPr/>
          <p:nvPr/>
        </p:nvGrpSpPr>
        <p:grpSpPr>
          <a:xfrm rot="-887728">
            <a:off x="60025" y="1259814"/>
            <a:ext cx="556724" cy="971257"/>
            <a:chOff x="1643692" y="2100656"/>
            <a:chExt cx="571730" cy="908611"/>
          </a:xfrm>
        </p:grpSpPr>
        <p:sp>
          <p:nvSpPr>
            <p:cNvPr id="325" name="Google Shape;325;p37"/>
            <p:cNvSpPr/>
            <p:nvPr/>
          </p:nvSpPr>
          <p:spPr>
            <a:xfrm>
              <a:off x="1729303" y="2293724"/>
              <a:ext cx="128719" cy="66888"/>
            </a:xfrm>
            <a:custGeom>
              <a:avLst/>
              <a:gdLst/>
              <a:ahLst/>
              <a:cxnLst/>
              <a:rect l="l" t="t" r="r" b="b"/>
              <a:pathLst>
                <a:path w="4861" h="2526" extrusionOk="0">
                  <a:moveTo>
                    <a:pt x="4601" y="1"/>
                  </a:moveTo>
                  <a:lnTo>
                    <a:pt x="3020" y="661"/>
                  </a:lnTo>
                  <a:lnTo>
                    <a:pt x="1605" y="1251"/>
                  </a:lnTo>
                  <a:lnTo>
                    <a:pt x="0" y="1912"/>
                  </a:lnTo>
                  <a:lnTo>
                    <a:pt x="236" y="2431"/>
                  </a:lnTo>
                  <a:cubicBezTo>
                    <a:pt x="236" y="2478"/>
                    <a:pt x="260" y="2502"/>
                    <a:pt x="260" y="2525"/>
                  </a:cubicBezTo>
                  <a:lnTo>
                    <a:pt x="4861" y="638"/>
                  </a:lnTo>
                  <a:cubicBezTo>
                    <a:pt x="4837" y="591"/>
                    <a:pt x="4837" y="567"/>
                    <a:pt x="4814" y="543"/>
                  </a:cubicBezTo>
                  <a:lnTo>
                    <a:pt x="4601" y="1"/>
                  </a:lnTo>
                  <a:close/>
                </a:path>
              </a:pathLst>
            </a:custGeom>
            <a:solidFill>
              <a:srgbClr val="EAEA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" name="Google Shape;326;p37"/>
            <p:cNvSpPr/>
            <p:nvPr/>
          </p:nvSpPr>
          <p:spPr>
            <a:xfrm>
              <a:off x="1643692" y="2306991"/>
              <a:ext cx="571730" cy="702276"/>
            </a:xfrm>
            <a:custGeom>
              <a:avLst/>
              <a:gdLst/>
              <a:ahLst/>
              <a:cxnLst/>
              <a:rect l="l" t="t" r="r" b="b"/>
              <a:pathLst>
                <a:path w="21591" h="26521" extrusionOk="0">
                  <a:moveTo>
                    <a:pt x="11305" y="1"/>
                  </a:moveTo>
                  <a:cubicBezTo>
                    <a:pt x="10967" y="1"/>
                    <a:pt x="10622" y="67"/>
                    <a:pt x="10288" y="208"/>
                  </a:cubicBezTo>
                  <a:lnTo>
                    <a:pt x="9344" y="585"/>
                  </a:lnTo>
                  <a:cubicBezTo>
                    <a:pt x="9222" y="634"/>
                    <a:pt x="9096" y="657"/>
                    <a:pt x="8971" y="657"/>
                  </a:cubicBezTo>
                  <a:cubicBezTo>
                    <a:pt x="8613" y="657"/>
                    <a:pt x="8269" y="463"/>
                    <a:pt x="8094" y="113"/>
                  </a:cubicBezTo>
                  <a:lnTo>
                    <a:pt x="3493" y="2001"/>
                  </a:lnTo>
                  <a:cubicBezTo>
                    <a:pt x="3634" y="2496"/>
                    <a:pt x="3398" y="3015"/>
                    <a:pt x="2926" y="3228"/>
                  </a:cubicBezTo>
                  <a:lnTo>
                    <a:pt x="1983" y="3605"/>
                  </a:lnTo>
                  <a:cubicBezTo>
                    <a:pt x="638" y="4148"/>
                    <a:pt x="1" y="5682"/>
                    <a:pt x="543" y="7050"/>
                  </a:cubicBezTo>
                  <a:lnTo>
                    <a:pt x="7881" y="24888"/>
                  </a:lnTo>
                  <a:cubicBezTo>
                    <a:pt x="8293" y="25908"/>
                    <a:pt x="9288" y="26521"/>
                    <a:pt x="10331" y="26521"/>
                  </a:cubicBezTo>
                  <a:cubicBezTo>
                    <a:pt x="10664" y="26521"/>
                    <a:pt x="11001" y="26459"/>
                    <a:pt x="11326" y="26328"/>
                  </a:cubicBezTo>
                  <a:lnTo>
                    <a:pt x="14771" y="24912"/>
                  </a:lnTo>
                  <a:lnTo>
                    <a:pt x="16163" y="24322"/>
                  </a:lnTo>
                  <a:lnTo>
                    <a:pt x="19608" y="22930"/>
                  </a:lnTo>
                  <a:cubicBezTo>
                    <a:pt x="20953" y="22364"/>
                    <a:pt x="21590" y="20830"/>
                    <a:pt x="21048" y="19485"/>
                  </a:cubicBezTo>
                  <a:lnTo>
                    <a:pt x="13709" y="1623"/>
                  </a:lnTo>
                  <a:cubicBezTo>
                    <a:pt x="13301" y="612"/>
                    <a:pt x="12333" y="1"/>
                    <a:pt x="11305" y="1"/>
                  </a:cubicBezTo>
                  <a:close/>
                </a:path>
              </a:pathLst>
            </a:custGeom>
            <a:solidFill>
              <a:srgbClr val="F5F7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" name="Google Shape;327;p37"/>
            <p:cNvSpPr/>
            <p:nvPr/>
          </p:nvSpPr>
          <p:spPr>
            <a:xfrm>
              <a:off x="1687437" y="2100656"/>
              <a:ext cx="183718" cy="257439"/>
            </a:xfrm>
            <a:custGeom>
              <a:avLst/>
              <a:gdLst/>
              <a:ahLst/>
              <a:cxnLst/>
              <a:rect l="l" t="t" r="r" b="b"/>
              <a:pathLst>
                <a:path w="6938" h="9722" extrusionOk="0">
                  <a:moveTo>
                    <a:pt x="641" y="0"/>
                  </a:moveTo>
                  <a:cubicBezTo>
                    <a:pt x="518" y="0"/>
                    <a:pt x="408" y="81"/>
                    <a:pt x="354" y="189"/>
                  </a:cubicBezTo>
                  <a:cubicBezTo>
                    <a:pt x="95" y="709"/>
                    <a:pt x="0" y="1275"/>
                    <a:pt x="47" y="1841"/>
                  </a:cubicBezTo>
                  <a:cubicBezTo>
                    <a:pt x="165" y="3257"/>
                    <a:pt x="1156" y="4484"/>
                    <a:pt x="1180" y="5923"/>
                  </a:cubicBezTo>
                  <a:lnTo>
                    <a:pt x="1864" y="5640"/>
                  </a:lnTo>
                  <a:cubicBezTo>
                    <a:pt x="1899" y="5624"/>
                    <a:pt x="1931" y="5617"/>
                    <a:pt x="1962" y="5617"/>
                  </a:cubicBezTo>
                  <a:cubicBezTo>
                    <a:pt x="2160" y="5617"/>
                    <a:pt x="2255" y="5915"/>
                    <a:pt x="2029" y="6018"/>
                  </a:cubicBezTo>
                  <a:lnTo>
                    <a:pt x="1345" y="6301"/>
                  </a:lnTo>
                  <a:cubicBezTo>
                    <a:pt x="567" y="6631"/>
                    <a:pt x="189" y="7528"/>
                    <a:pt x="496" y="8306"/>
                  </a:cubicBezTo>
                  <a:lnTo>
                    <a:pt x="1086" y="9722"/>
                  </a:lnTo>
                  <a:lnTo>
                    <a:pt x="3823" y="8613"/>
                  </a:lnTo>
                  <a:lnTo>
                    <a:pt x="4200" y="8448"/>
                  </a:lnTo>
                  <a:lnTo>
                    <a:pt x="6937" y="7339"/>
                  </a:lnTo>
                  <a:lnTo>
                    <a:pt x="6347" y="5923"/>
                  </a:lnTo>
                  <a:cubicBezTo>
                    <a:pt x="6116" y="5318"/>
                    <a:pt x="5535" y="4954"/>
                    <a:pt x="4929" y="4954"/>
                  </a:cubicBezTo>
                  <a:cubicBezTo>
                    <a:pt x="4732" y="4954"/>
                    <a:pt x="4533" y="4993"/>
                    <a:pt x="4342" y="5074"/>
                  </a:cubicBezTo>
                  <a:lnTo>
                    <a:pt x="3658" y="5357"/>
                  </a:lnTo>
                  <a:cubicBezTo>
                    <a:pt x="3625" y="5372"/>
                    <a:pt x="3594" y="5378"/>
                    <a:pt x="3565" y="5378"/>
                  </a:cubicBezTo>
                  <a:cubicBezTo>
                    <a:pt x="3368" y="5378"/>
                    <a:pt x="3286" y="5062"/>
                    <a:pt x="3492" y="4979"/>
                  </a:cubicBezTo>
                  <a:lnTo>
                    <a:pt x="4200" y="4696"/>
                  </a:lnTo>
                  <a:cubicBezTo>
                    <a:pt x="3209" y="3658"/>
                    <a:pt x="3044" y="2077"/>
                    <a:pt x="2124" y="992"/>
                  </a:cubicBezTo>
                  <a:cubicBezTo>
                    <a:pt x="1770" y="543"/>
                    <a:pt x="1298" y="213"/>
                    <a:pt x="755" y="24"/>
                  </a:cubicBezTo>
                  <a:cubicBezTo>
                    <a:pt x="717" y="8"/>
                    <a:pt x="678" y="0"/>
                    <a:pt x="641" y="0"/>
                  </a:cubicBezTo>
                  <a:close/>
                </a:path>
              </a:pathLst>
            </a:custGeom>
            <a:solidFill>
              <a:srgbClr val="E04B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" name="Google Shape;328;p37"/>
            <p:cNvSpPr/>
            <p:nvPr/>
          </p:nvSpPr>
          <p:spPr>
            <a:xfrm>
              <a:off x="1723663" y="2292877"/>
              <a:ext cx="21899" cy="39217"/>
            </a:xfrm>
            <a:custGeom>
              <a:avLst/>
              <a:gdLst/>
              <a:ahLst/>
              <a:cxnLst/>
              <a:rect l="l" t="t" r="r" b="b"/>
              <a:pathLst>
                <a:path w="827" h="1481" extrusionOk="0">
                  <a:moveTo>
                    <a:pt x="175" y="0"/>
                  </a:moveTo>
                  <a:cubicBezTo>
                    <a:pt x="156" y="0"/>
                    <a:pt x="136" y="3"/>
                    <a:pt x="119" y="9"/>
                  </a:cubicBezTo>
                  <a:cubicBezTo>
                    <a:pt x="48" y="33"/>
                    <a:pt x="1" y="127"/>
                    <a:pt x="48" y="198"/>
                  </a:cubicBezTo>
                  <a:lnTo>
                    <a:pt x="520" y="1378"/>
                  </a:lnTo>
                  <a:cubicBezTo>
                    <a:pt x="538" y="1450"/>
                    <a:pt x="597" y="1481"/>
                    <a:pt x="656" y="1481"/>
                  </a:cubicBezTo>
                  <a:cubicBezTo>
                    <a:pt x="674" y="1481"/>
                    <a:pt x="692" y="1478"/>
                    <a:pt x="709" y="1472"/>
                  </a:cubicBezTo>
                  <a:cubicBezTo>
                    <a:pt x="803" y="1425"/>
                    <a:pt x="827" y="1354"/>
                    <a:pt x="803" y="1260"/>
                  </a:cubicBezTo>
                  <a:lnTo>
                    <a:pt x="331" y="80"/>
                  </a:lnTo>
                  <a:cubicBezTo>
                    <a:pt x="296" y="27"/>
                    <a:pt x="234" y="0"/>
                    <a:pt x="175" y="0"/>
                  </a:cubicBezTo>
                  <a:close/>
                </a:path>
              </a:pathLst>
            </a:custGeom>
            <a:solidFill>
              <a:srgbClr val="E177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" name="Google Shape;329;p37"/>
            <p:cNvSpPr/>
            <p:nvPr/>
          </p:nvSpPr>
          <p:spPr>
            <a:xfrm>
              <a:off x="1746780" y="2283503"/>
              <a:ext cx="21290" cy="39217"/>
            </a:xfrm>
            <a:custGeom>
              <a:avLst/>
              <a:gdLst/>
              <a:ahLst/>
              <a:cxnLst/>
              <a:rect l="l" t="t" r="r" b="b"/>
              <a:pathLst>
                <a:path w="804" h="1481" extrusionOk="0">
                  <a:moveTo>
                    <a:pt x="162" y="0"/>
                  </a:moveTo>
                  <a:cubicBezTo>
                    <a:pt x="141" y="0"/>
                    <a:pt x="119" y="3"/>
                    <a:pt x="95" y="9"/>
                  </a:cubicBezTo>
                  <a:cubicBezTo>
                    <a:pt x="24" y="33"/>
                    <a:pt x="1" y="127"/>
                    <a:pt x="24" y="198"/>
                  </a:cubicBezTo>
                  <a:lnTo>
                    <a:pt x="496" y="1378"/>
                  </a:lnTo>
                  <a:cubicBezTo>
                    <a:pt x="532" y="1450"/>
                    <a:pt x="582" y="1481"/>
                    <a:pt x="646" y="1481"/>
                  </a:cubicBezTo>
                  <a:cubicBezTo>
                    <a:pt x="665" y="1481"/>
                    <a:pt x="686" y="1478"/>
                    <a:pt x="709" y="1472"/>
                  </a:cubicBezTo>
                  <a:cubicBezTo>
                    <a:pt x="779" y="1448"/>
                    <a:pt x="803" y="1354"/>
                    <a:pt x="779" y="1260"/>
                  </a:cubicBezTo>
                  <a:lnTo>
                    <a:pt x="308" y="80"/>
                  </a:lnTo>
                  <a:cubicBezTo>
                    <a:pt x="272" y="27"/>
                    <a:pt x="224" y="0"/>
                    <a:pt x="162" y="0"/>
                  </a:cubicBezTo>
                  <a:close/>
                </a:path>
              </a:pathLst>
            </a:custGeom>
            <a:solidFill>
              <a:srgbClr val="E177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0" name="Google Shape;330;p37"/>
            <p:cNvSpPr/>
            <p:nvPr/>
          </p:nvSpPr>
          <p:spPr>
            <a:xfrm>
              <a:off x="1769288" y="2274129"/>
              <a:ext cx="21899" cy="39217"/>
            </a:xfrm>
            <a:custGeom>
              <a:avLst/>
              <a:gdLst/>
              <a:ahLst/>
              <a:cxnLst/>
              <a:rect l="l" t="t" r="r" b="b"/>
              <a:pathLst>
                <a:path w="827" h="1481" extrusionOk="0">
                  <a:moveTo>
                    <a:pt x="171" y="1"/>
                  </a:moveTo>
                  <a:cubicBezTo>
                    <a:pt x="153" y="1"/>
                    <a:pt x="135" y="4"/>
                    <a:pt x="118" y="9"/>
                  </a:cubicBezTo>
                  <a:cubicBezTo>
                    <a:pt x="24" y="33"/>
                    <a:pt x="0" y="127"/>
                    <a:pt x="24" y="222"/>
                  </a:cubicBezTo>
                  <a:lnTo>
                    <a:pt x="519" y="1401"/>
                  </a:lnTo>
                  <a:cubicBezTo>
                    <a:pt x="537" y="1454"/>
                    <a:pt x="595" y="1481"/>
                    <a:pt x="652" y="1481"/>
                  </a:cubicBezTo>
                  <a:cubicBezTo>
                    <a:pt x="671" y="1481"/>
                    <a:pt x="690" y="1478"/>
                    <a:pt x="708" y="1472"/>
                  </a:cubicBezTo>
                  <a:cubicBezTo>
                    <a:pt x="779" y="1449"/>
                    <a:pt x="826" y="1354"/>
                    <a:pt x="779" y="1283"/>
                  </a:cubicBezTo>
                  <a:lnTo>
                    <a:pt x="307" y="104"/>
                  </a:lnTo>
                  <a:cubicBezTo>
                    <a:pt x="289" y="32"/>
                    <a:pt x="230" y="1"/>
                    <a:pt x="171" y="1"/>
                  </a:cubicBezTo>
                  <a:close/>
                </a:path>
              </a:pathLst>
            </a:custGeom>
            <a:solidFill>
              <a:srgbClr val="E177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" name="Google Shape;331;p37"/>
            <p:cNvSpPr/>
            <p:nvPr/>
          </p:nvSpPr>
          <p:spPr>
            <a:xfrm>
              <a:off x="1791770" y="2264834"/>
              <a:ext cx="21899" cy="39429"/>
            </a:xfrm>
            <a:custGeom>
              <a:avLst/>
              <a:gdLst/>
              <a:ahLst/>
              <a:cxnLst/>
              <a:rect l="l" t="t" r="r" b="b"/>
              <a:pathLst>
                <a:path w="827" h="1489" extrusionOk="0">
                  <a:moveTo>
                    <a:pt x="158" y="0"/>
                  </a:moveTo>
                  <a:cubicBezTo>
                    <a:pt x="144" y="0"/>
                    <a:pt x="131" y="2"/>
                    <a:pt x="119" y="6"/>
                  </a:cubicBezTo>
                  <a:cubicBezTo>
                    <a:pt x="48" y="53"/>
                    <a:pt x="1" y="124"/>
                    <a:pt x="24" y="219"/>
                  </a:cubicBezTo>
                  <a:lnTo>
                    <a:pt x="520" y="1398"/>
                  </a:lnTo>
                  <a:cubicBezTo>
                    <a:pt x="537" y="1449"/>
                    <a:pt x="591" y="1488"/>
                    <a:pt x="646" y="1488"/>
                  </a:cubicBezTo>
                  <a:cubicBezTo>
                    <a:pt x="667" y="1488"/>
                    <a:pt x="689" y="1482"/>
                    <a:pt x="709" y="1469"/>
                  </a:cubicBezTo>
                  <a:cubicBezTo>
                    <a:pt x="779" y="1446"/>
                    <a:pt x="827" y="1351"/>
                    <a:pt x="803" y="1280"/>
                  </a:cubicBezTo>
                  <a:lnTo>
                    <a:pt x="307" y="101"/>
                  </a:lnTo>
                  <a:cubicBezTo>
                    <a:pt x="288" y="42"/>
                    <a:pt x="221" y="0"/>
                    <a:pt x="158" y="0"/>
                  </a:cubicBezTo>
                  <a:close/>
                </a:path>
              </a:pathLst>
            </a:custGeom>
            <a:solidFill>
              <a:srgbClr val="E177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2" name="Google Shape;332;p37"/>
            <p:cNvSpPr/>
            <p:nvPr/>
          </p:nvSpPr>
          <p:spPr>
            <a:xfrm>
              <a:off x="1814278" y="2255460"/>
              <a:ext cx="21872" cy="39429"/>
            </a:xfrm>
            <a:custGeom>
              <a:avLst/>
              <a:gdLst/>
              <a:ahLst/>
              <a:cxnLst/>
              <a:rect l="l" t="t" r="r" b="b"/>
              <a:pathLst>
                <a:path w="826" h="1489" extrusionOk="0">
                  <a:moveTo>
                    <a:pt x="158" y="0"/>
                  </a:moveTo>
                  <a:cubicBezTo>
                    <a:pt x="144" y="0"/>
                    <a:pt x="131" y="2"/>
                    <a:pt x="118" y="6"/>
                  </a:cubicBezTo>
                  <a:cubicBezTo>
                    <a:pt x="47" y="54"/>
                    <a:pt x="0" y="124"/>
                    <a:pt x="47" y="219"/>
                  </a:cubicBezTo>
                  <a:lnTo>
                    <a:pt x="519" y="1398"/>
                  </a:lnTo>
                  <a:cubicBezTo>
                    <a:pt x="536" y="1450"/>
                    <a:pt x="590" y="1488"/>
                    <a:pt x="645" y="1488"/>
                  </a:cubicBezTo>
                  <a:cubicBezTo>
                    <a:pt x="667" y="1488"/>
                    <a:pt x="688" y="1482"/>
                    <a:pt x="708" y="1469"/>
                  </a:cubicBezTo>
                  <a:cubicBezTo>
                    <a:pt x="802" y="1446"/>
                    <a:pt x="826" y="1351"/>
                    <a:pt x="802" y="1281"/>
                  </a:cubicBezTo>
                  <a:lnTo>
                    <a:pt x="330" y="101"/>
                  </a:lnTo>
                  <a:cubicBezTo>
                    <a:pt x="292" y="42"/>
                    <a:pt x="221" y="0"/>
                    <a:pt x="158" y="0"/>
                  </a:cubicBezTo>
                  <a:close/>
                </a:path>
              </a:pathLst>
            </a:custGeom>
            <a:solidFill>
              <a:srgbClr val="E177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3" name="Google Shape;333;p37"/>
            <p:cNvSpPr/>
            <p:nvPr/>
          </p:nvSpPr>
          <p:spPr>
            <a:xfrm>
              <a:off x="1912763" y="2553451"/>
              <a:ext cx="234322" cy="368655"/>
            </a:xfrm>
            <a:custGeom>
              <a:avLst/>
              <a:gdLst/>
              <a:ahLst/>
              <a:cxnLst/>
              <a:rect l="l" t="t" r="r" b="b"/>
              <a:pathLst>
                <a:path w="8849" h="13922" extrusionOk="0">
                  <a:moveTo>
                    <a:pt x="4578" y="0"/>
                  </a:moveTo>
                  <a:cubicBezTo>
                    <a:pt x="2926" y="1746"/>
                    <a:pt x="1699" y="3846"/>
                    <a:pt x="968" y="6135"/>
                  </a:cubicBezTo>
                  <a:cubicBezTo>
                    <a:pt x="166" y="8660"/>
                    <a:pt x="0" y="11326"/>
                    <a:pt x="472" y="13921"/>
                  </a:cubicBezTo>
                  <a:lnTo>
                    <a:pt x="8589" y="10594"/>
                  </a:lnTo>
                  <a:cubicBezTo>
                    <a:pt x="8754" y="10524"/>
                    <a:pt x="8849" y="10311"/>
                    <a:pt x="8778" y="10146"/>
                  </a:cubicBezTo>
                  <a:lnTo>
                    <a:pt x="4578" y="0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4" name="Google Shape;334;p37"/>
            <p:cNvSpPr/>
            <p:nvPr/>
          </p:nvSpPr>
          <p:spPr>
            <a:xfrm>
              <a:off x="1719293" y="2404836"/>
              <a:ext cx="316171" cy="527482"/>
            </a:xfrm>
            <a:custGeom>
              <a:avLst/>
              <a:gdLst/>
              <a:ahLst/>
              <a:cxnLst/>
              <a:rect l="l" t="t" r="r" b="b"/>
              <a:pathLst>
                <a:path w="11940" h="19920" extrusionOk="0">
                  <a:moveTo>
                    <a:pt x="9443" y="1"/>
                  </a:moveTo>
                  <a:cubicBezTo>
                    <a:pt x="9396" y="1"/>
                    <a:pt x="9347" y="10"/>
                    <a:pt x="9297" y="28"/>
                  </a:cubicBezTo>
                  <a:lnTo>
                    <a:pt x="260" y="3733"/>
                  </a:lnTo>
                  <a:cubicBezTo>
                    <a:pt x="95" y="3803"/>
                    <a:pt x="1" y="4016"/>
                    <a:pt x="71" y="4181"/>
                  </a:cubicBezTo>
                  <a:lnTo>
                    <a:pt x="6442" y="19707"/>
                  </a:lnTo>
                  <a:cubicBezTo>
                    <a:pt x="6497" y="19834"/>
                    <a:pt x="6635" y="19919"/>
                    <a:pt x="6772" y="19919"/>
                  </a:cubicBezTo>
                  <a:cubicBezTo>
                    <a:pt x="6812" y="19919"/>
                    <a:pt x="6853" y="19912"/>
                    <a:pt x="6890" y="19895"/>
                  </a:cubicBezTo>
                  <a:lnTo>
                    <a:pt x="7834" y="19494"/>
                  </a:lnTo>
                  <a:cubicBezTo>
                    <a:pt x="6890" y="14469"/>
                    <a:pt x="8424" y="9278"/>
                    <a:pt x="11940" y="5573"/>
                  </a:cubicBezTo>
                  <a:lnTo>
                    <a:pt x="9745" y="193"/>
                  </a:lnTo>
                  <a:cubicBezTo>
                    <a:pt x="9693" y="71"/>
                    <a:pt x="9577" y="1"/>
                    <a:pt x="9443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35" name="Google Shape;335;p37"/>
          <p:cNvGrpSpPr/>
          <p:nvPr/>
        </p:nvGrpSpPr>
        <p:grpSpPr>
          <a:xfrm>
            <a:off x="-15" y="688162"/>
            <a:ext cx="1377102" cy="963061"/>
            <a:chOff x="1143214" y="547371"/>
            <a:chExt cx="1032827" cy="722296"/>
          </a:xfrm>
        </p:grpSpPr>
        <p:sp>
          <p:nvSpPr>
            <p:cNvPr id="336" name="Google Shape;336;p37"/>
            <p:cNvSpPr/>
            <p:nvPr/>
          </p:nvSpPr>
          <p:spPr>
            <a:xfrm>
              <a:off x="1143214" y="614234"/>
              <a:ext cx="990352" cy="655433"/>
            </a:xfrm>
            <a:custGeom>
              <a:avLst/>
              <a:gdLst/>
              <a:ahLst/>
              <a:cxnLst/>
              <a:rect l="l" t="t" r="r" b="b"/>
              <a:pathLst>
                <a:path w="37400" h="24752" extrusionOk="0">
                  <a:moveTo>
                    <a:pt x="1582" y="0"/>
                  </a:moveTo>
                  <a:lnTo>
                    <a:pt x="1" y="2572"/>
                  </a:lnTo>
                  <a:lnTo>
                    <a:pt x="35818" y="24752"/>
                  </a:lnTo>
                  <a:lnTo>
                    <a:pt x="37399" y="22204"/>
                  </a:lnTo>
                  <a:lnTo>
                    <a:pt x="158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" name="Google Shape;337;p37"/>
            <p:cNvSpPr/>
            <p:nvPr/>
          </p:nvSpPr>
          <p:spPr>
            <a:xfrm>
              <a:off x="1185715" y="547371"/>
              <a:ext cx="990326" cy="659193"/>
            </a:xfrm>
            <a:custGeom>
              <a:avLst/>
              <a:gdLst/>
              <a:ahLst/>
              <a:cxnLst/>
              <a:rect l="l" t="t" r="r" b="b"/>
              <a:pathLst>
                <a:path w="37399" h="24894" extrusionOk="0">
                  <a:moveTo>
                    <a:pt x="1581" y="1"/>
                  </a:moveTo>
                  <a:lnTo>
                    <a:pt x="0" y="2549"/>
                  </a:lnTo>
                  <a:lnTo>
                    <a:pt x="35818" y="24894"/>
                  </a:lnTo>
                  <a:lnTo>
                    <a:pt x="37399" y="22322"/>
                  </a:lnTo>
                  <a:lnTo>
                    <a:pt x="158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" name="Google Shape;338;p37"/>
            <p:cNvSpPr/>
            <p:nvPr/>
          </p:nvSpPr>
          <p:spPr>
            <a:xfrm>
              <a:off x="2031073" y="1082830"/>
              <a:ext cx="47505" cy="68769"/>
            </a:xfrm>
            <a:custGeom>
              <a:avLst/>
              <a:gdLst/>
              <a:ahLst/>
              <a:cxnLst/>
              <a:rect l="l" t="t" r="r" b="b"/>
              <a:pathLst>
                <a:path w="1794" h="2597" extrusionOk="0">
                  <a:moveTo>
                    <a:pt x="1464" y="1"/>
                  </a:moveTo>
                  <a:lnTo>
                    <a:pt x="1" y="2384"/>
                  </a:lnTo>
                  <a:lnTo>
                    <a:pt x="331" y="2596"/>
                  </a:lnTo>
                  <a:lnTo>
                    <a:pt x="1794" y="213"/>
                  </a:lnTo>
                  <a:lnTo>
                    <a:pt x="146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" name="Google Shape;339;p37"/>
            <p:cNvSpPr/>
            <p:nvPr/>
          </p:nvSpPr>
          <p:spPr>
            <a:xfrm>
              <a:off x="1977980" y="1050339"/>
              <a:ext cx="47505" cy="68133"/>
            </a:xfrm>
            <a:custGeom>
              <a:avLst/>
              <a:gdLst/>
              <a:ahLst/>
              <a:cxnLst/>
              <a:rect l="l" t="t" r="r" b="b"/>
              <a:pathLst>
                <a:path w="1794" h="2573" extrusionOk="0">
                  <a:moveTo>
                    <a:pt x="1487" y="1"/>
                  </a:moveTo>
                  <a:lnTo>
                    <a:pt x="0" y="2361"/>
                  </a:lnTo>
                  <a:lnTo>
                    <a:pt x="330" y="2573"/>
                  </a:lnTo>
                  <a:lnTo>
                    <a:pt x="1793" y="213"/>
                  </a:lnTo>
                  <a:lnTo>
                    <a:pt x="148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" name="Google Shape;340;p37"/>
            <p:cNvSpPr/>
            <p:nvPr/>
          </p:nvSpPr>
          <p:spPr>
            <a:xfrm>
              <a:off x="1924860" y="1017238"/>
              <a:ext cx="48141" cy="68133"/>
            </a:xfrm>
            <a:custGeom>
              <a:avLst/>
              <a:gdLst/>
              <a:ahLst/>
              <a:cxnLst/>
              <a:rect l="l" t="t" r="r" b="b"/>
              <a:pathLst>
                <a:path w="1818" h="2573" extrusionOk="0">
                  <a:moveTo>
                    <a:pt x="1487" y="0"/>
                  </a:moveTo>
                  <a:lnTo>
                    <a:pt x="0" y="2384"/>
                  </a:lnTo>
                  <a:lnTo>
                    <a:pt x="331" y="2572"/>
                  </a:lnTo>
                  <a:lnTo>
                    <a:pt x="1817" y="213"/>
                  </a:lnTo>
                  <a:lnTo>
                    <a:pt x="148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" name="Google Shape;341;p37"/>
            <p:cNvSpPr/>
            <p:nvPr/>
          </p:nvSpPr>
          <p:spPr>
            <a:xfrm>
              <a:off x="1395015" y="688590"/>
              <a:ext cx="47505" cy="68742"/>
            </a:xfrm>
            <a:custGeom>
              <a:avLst/>
              <a:gdLst/>
              <a:ahLst/>
              <a:cxnLst/>
              <a:rect l="l" t="t" r="r" b="b"/>
              <a:pathLst>
                <a:path w="1794" h="2596" extrusionOk="0">
                  <a:moveTo>
                    <a:pt x="1464" y="0"/>
                  </a:moveTo>
                  <a:lnTo>
                    <a:pt x="1" y="2383"/>
                  </a:lnTo>
                  <a:lnTo>
                    <a:pt x="307" y="2596"/>
                  </a:lnTo>
                  <a:lnTo>
                    <a:pt x="1794" y="213"/>
                  </a:lnTo>
                  <a:lnTo>
                    <a:pt x="146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" name="Google Shape;342;p37"/>
            <p:cNvSpPr/>
            <p:nvPr/>
          </p:nvSpPr>
          <p:spPr>
            <a:xfrm>
              <a:off x="1341287" y="657979"/>
              <a:ext cx="47505" cy="68133"/>
            </a:xfrm>
            <a:custGeom>
              <a:avLst/>
              <a:gdLst/>
              <a:ahLst/>
              <a:cxnLst/>
              <a:rect l="l" t="t" r="r" b="b"/>
              <a:pathLst>
                <a:path w="1794" h="2573" extrusionOk="0">
                  <a:moveTo>
                    <a:pt x="1463" y="0"/>
                  </a:moveTo>
                  <a:lnTo>
                    <a:pt x="1" y="2360"/>
                  </a:lnTo>
                  <a:lnTo>
                    <a:pt x="307" y="2572"/>
                  </a:lnTo>
                  <a:lnTo>
                    <a:pt x="1794" y="189"/>
                  </a:lnTo>
                  <a:lnTo>
                    <a:pt x="146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" name="Google Shape;343;p37"/>
            <p:cNvSpPr/>
            <p:nvPr/>
          </p:nvSpPr>
          <p:spPr>
            <a:xfrm>
              <a:off x="1288803" y="622972"/>
              <a:ext cx="47505" cy="68133"/>
            </a:xfrm>
            <a:custGeom>
              <a:avLst/>
              <a:gdLst/>
              <a:ahLst/>
              <a:cxnLst/>
              <a:rect l="l" t="t" r="r" b="b"/>
              <a:pathLst>
                <a:path w="1794" h="2573" extrusionOk="0">
                  <a:moveTo>
                    <a:pt x="1463" y="1"/>
                  </a:moveTo>
                  <a:lnTo>
                    <a:pt x="1" y="2384"/>
                  </a:lnTo>
                  <a:lnTo>
                    <a:pt x="331" y="2573"/>
                  </a:lnTo>
                  <a:lnTo>
                    <a:pt x="1794" y="213"/>
                  </a:lnTo>
                  <a:lnTo>
                    <a:pt x="146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" name="Google Shape;344;p37"/>
            <p:cNvSpPr/>
            <p:nvPr/>
          </p:nvSpPr>
          <p:spPr>
            <a:xfrm>
              <a:off x="1606831" y="822290"/>
              <a:ext cx="48141" cy="68769"/>
            </a:xfrm>
            <a:custGeom>
              <a:avLst/>
              <a:gdLst/>
              <a:ahLst/>
              <a:cxnLst/>
              <a:rect l="l" t="t" r="r" b="b"/>
              <a:pathLst>
                <a:path w="1818" h="2597" extrusionOk="0">
                  <a:moveTo>
                    <a:pt x="1487" y="1"/>
                  </a:moveTo>
                  <a:lnTo>
                    <a:pt x="0" y="2384"/>
                  </a:lnTo>
                  <a:lnTo>
                    <a:pt x="331" y="2596"/>
                  </a:lnTo>
                  <a:lnTo>
                    <a:pt x="1817" y="213"/>
                  </a:lnTo>
                  <a:lnTo>
                    <a:pt x="148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5" name="Google Shape;345;p37"/>
            <p:cNvSpPr/>
            <p:nvPr/>
          </p:nvSpPr>
          <p:spPr>
            <a:xfrm>
              <a:off x="1553712" y="787309"/>
              <a:ext cx="47532" cy="68133"/>
            </a:xfrm>
            <a:custGeom>
              <a:avLst/>
              <a:gdLst/>
              <a:ahLst/>
              <a:cxnLst/>
              <a:rect l="l" t="t" r="r" b="b"/>
              <a:pathLst>
                <a:path w="1795" h="2573" extrusionOk="0">
                  <a:moveTo>
                    <a:pt x="1487" y="0"/>
                  </a:moveTo>
                  <a:lnTo>
                    <a:pt x="1" y="2383"/>
                  </a:lnTo>
                  <a:lnTo>
                    <a:pt x="331" y="2572"/>
                  </a:lnTo>
                  <a:lnTo>
                    <a:pt x="1794" y="213"/>
                  </a:lnTo>
                  <a:lnTo>
                    <a:pt x="148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6" name="Google Shape;346;p37"/>
            <p:cNvSpPr/>
            <p:nvPr/>
          </p:nvSpPr>
          <p:spPr>
            <a:xfrm>
              <a:off x="1500619" y="754818"/>
              <a:ext cx="48141" cy="68133"/>
            </a:xfrm>
            <a:custGeom>
              <a:avLst/>
              <a:gdLst/>
              <a:ahLst/>
              <a:cxnLst/>
              <a:rect l="l" t="t" r="r" b="b"/>
              <a:pathLst>
                <a:path w="1818" h="2573" extrusionOk="0">
                  <a:moveTo>
                    <a:pt x="1487" y="0"/>
                  </a:moveTo>
                  <a:lnTo>
                    <a:pt x="0" y="2360"/>
                  </a:lnTo>
                  <a:lnTo>
                    <a:pt x="331" y="2572"/>
                  </a:lnTo>
                  <a:lnTo>
                    <a:pt x="1817" y="189"/>
                  </a:lnTo>
                  <a:lnTo>
                    <a:pt x="148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" name="Google Shape;347;p37"/>
            <p:cNvSpPr/>
            <p:nvPr/>
          </p:nvSpPr>
          <p:spPr>
            <a:xfrm>
              <a:off x="1819892" y="954135"/>
              <a:ext cx="48141" cy="68742"/>
            </a:xfrm>
            <a:custGeom>
              <a:avLst/>
              <a:gdLst/>
              <a:ahLst/>
              <a:cxnLst/>
              <a:rect l="l" t="t" r="r" b="b"/>
              <a:pathLst>
                <a:path w="1818" h="2596" extrusionOk="0">
                  <a:moveTo>
                    <a:pt x="1487" y="0"/>
                  </a:moveTo>
                  <a:lnTo>
                    <a:pt x="0" y="2383"/>
                  </a:lnTo>
                  <a:lnTo>
                    <a:pt x="331" y="2596"/>
                  </a:lnTo>
                  <a:lnTo>
                    <a:pt x="1817" y="213"/>
                  </a:lnTo>
                  <a:lnTo>
                    <a:pt x="148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" name="Google Shape;348;p37"/>
            <p:cNvSpPr/>
            <p:nvPr/>
          </p:nvSpPr>
          <p:spPr>
            <a:xfrm>
              <a:off x="1766772" y="921644"/>
              <a:ext cx="47532" cy="68133"/>
            </a:xfrm>
            <a:custGeom>
              <a:avLst/>
              <a:gdLst/>
              <a:ahLst/>
              <a:cxnLst/>
              <a:rect l="l" t="t" r="r" b="b"/>
              <a:pathLst>
                <a:path w="1795" h="2573" extrusionOk="0">
                  <a:moveTo>
                    <a:pt x="1487" y="0"/>
                  </a:moveTo>
                  <a:lnTo>
                    <a:pt x="1" y="2360"/>
                  </a:lnTo>
                  <a:lnTo>
                    <a:pt x="331" y="2572"/>
                  </a:lnTo>
                  <a:lnTo>
                    <a:pt x="1794" y="189"/>
                  </a:lnTo>
                  <a:lnTo>
                    <a:pt x="148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" name="Google Shape;349;p37"/>
            <p:cNvSpPr/>
            <p:nvPr/>
          </p:nvSpPr>
          <p:spPr>
            <a:xfrm>
              <a:off x="1713044" y="886028"/>
              <a:ext cx="47505" cy="68133"/>
            </a:xfrm>
            <a:custGeom>
              <a:avLst/>
              <a:gdLst/>
              <a:ahLst/>
              <a:cxnLst/>
              <a:rect l="l" t="t" r="r" b="b"/>
              <a:pathLst>
                <a:path w="1794" h="2573" extrusionOk="0">
                  <a:moveTo>
                    <a:pt x="1464" y="0"/>
                  </a:moveTo>
                  <a:lnTo>
                    <a:pt x="1" y="2384"/>
                  </a:lnTo>
                  <a:lnTo>
                    <a:pt x="331" y="2572"/>
                  </a:lnTo>
                  <a:lnTo>
                    <a:pt x="1794" y="213"/>
                  </a:lnTo>
                  <a:lnTo>
                    <a:pt x="146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" name="Google Shape;350;p37"/>
            <p:cNvSpPr/>
            <p:nvPr/>
          </p:nvSpPr>
          <p:spPr>
            <a:xfrm>
              <a:off x="1849259" y="987236"/>
              <a:ext cx="71867" cy="106264"/>
            </a:xfrm>
            <a:custGeom>
              <a:avLst/>
              <a:gdLst/>
              <a:ahLst/>
              <a:cxnLst/>
              <a:rect l="l" t="t" r="r" b="b"/>
              <a:pathLst>
                <a:path w="2714" h="4013" extrusionOk="0">
                  <a:moveTo>
                    <a:pt x="2384" y="1"/>
                  </a:moveTo>
                  <a:lnTo>
                    <a:pt x="0" y="3800"/>
                  </a:lnTo>
                  <a:lnTo>
                    <a:pt x="331" y="4012"/>
                  </a:lnTo>
                  <a:lnTo>
                    <a:pt x="2714" y="213"/>
                  </a:lnTo>
                  <a:lnTo>
                    <a:pt x="238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" name="Google Shape;351;p37"/>
            <p:cNvSpPr/>
            <p:nvPr/>
          </p:nvSpPr>
          <p:spPr>
            <a:xfrm>
              <a:off x="1636198" y="852901"/>
              <a:ext cx="71258" cy="106264"/>
            </a:xfrm>
            <a:custGeom>
              <a:avLst/>
              <a:gdLst/>
              <a:ahLst/>
              <a:cxnLst/>
              <a:rect l="l" t="t" r="r" b="b"/>
              <a:pathLst>
                <a:path w="2691" h="4013" extrusionOk="0">
                  <a:moveTo>
                    <a:pt x="2360" y="1"/>
                  </a:moveTo>
                  <a:lnTo>
                    <a:pt x="0" y="3823"/>
                  </a:lnTo>
                  <a:lnTo>
                    <a:pt x="331" y="4012"/>
                  </a:lnTo>
                  <a:lnTo>
                    <a:pt x="2690" y="213"/>
                  </a:lnTo>
                  <a:lnTo>
                    <a:pt x="23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2" name="Google Shape;352;p37"/>
            <p:cNvSpPr/>
            <p:nvPr/>
          </p:nvSpPr>
          <p:spPr>
            <a:xfrm>
              <a:off x="1424382" y="721691"/>
              <a:ext cx="71258" cy="106264"/>
            </a:xfrm>
            <a:custGeom>
              <a:avLst/>
              <a:gdLst/>
              <a:ahLst/>
              <a:cxnLst/>
              <a:rect l="l" t="t" r="r" b="b"/>
              <a:pathLst>
                <a:path w="2691" h="4013" extrusionOk="0">
                  <a:moveTo>
                    <a:pt x="2360" y="1"/>
                  </a:moveTo>
                  <a:lnTo>
                    <a:pt x="1" y="3800"/>
                  </a:lnTo>
                  <a:lnTo>
                    <a:pt x="331" y="4012"/>
                  </a:lnTo>
                  <a:lnTo>
                    <a:pt x="2691" y="213"/>
                  </a:lnTo>
                  <a:lnTo>
                    <a:pt x="23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53" name="Google Shape;353;p37"/>
          <p:cNvGrpSpPr/>
          <p:nvPr/>
        </p:nvGrpSpPr>
        <p:grpSpPr>
          <a:xfrm rot="5083635">
            <a:off x="1258583" y="6065680"/>
            <a:ext cx="1102880" cy="1282673"/>
            <a:chOff x="3393878" y="4486785"/>
            <a:chExt cx="827133" cy="961975"/>
          </a:xfrm>
        </p:grpSpPr>
        <p:sp>
          <p:nvSpPr>
            <p:cNvPr id="354" name="Google Shape;354;p37"/>
            <p:cNvSpPr/>
            <p:nvPr/>
          </p:nvSpPr>
          <p:spPr>
            <a:xfrm>
              <a:off x="3453091" y="4486785"/>
              <a:ext cx="767920" cy="914752"/>
            </a:xfrm>
            <a:custGeom>
              <a:avLst/>
              <a:gdLst/>
              <a:ahLst/>
              <a:cxnLst/>
              <a:rect l="l" t="t" r="r" b="b"/>
              <a:pathLst>
                <a:path w="29000" h="34545" extrusionOk="0">
                  <a:moveTo>
                    <a:pt x="2336" y="1"/>
                  </a:moveTo>
                  <a:lnTo>
                    <a:pt x="0" y="1912"/>
                  </a:lnTo>
                  <a:lnTo>
                    <a:pt x="26663" y="34544"/>
                  </a:lnTo>
                  <a:lnTo>
                    <a:pt x="28999" y="32633"/>
                  </a:lnTo>
                  <a:lnTo>
                    <a:pt x="233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" name="Google Shape;355;p37"/>
            <p:cNvSpPr/>
            <p:nvPr/>
          </p:nvSpPr>
          <p:spPr>
            <a:xfrm>
              <a:off x="3393878" y="4534644"/>
              <a:ext cx="767920" cy="914116"/>
            </a:xfrm>
            <a:custGeom>
              <a:avLst/>
              <a:gdLst/>
              <a:ahLst/>
              <a:cxnLst/>
              <a:rect l="l" t="t" r="r" b="b"/>
              <a:pathLst>
                <a:path w="29000" h="34521" extrusionOk="0">
                  <a:moveTo>
                    <a:pt x="2336" y="1"/>
                  </a:moveTo>
                  <a:lnTo>
                    <a:pt x="1" y="1888"/>
                  </a:lnTo>
                  <a:lnTo>
                    <a:pt x="26663" y="34521"/>
                  </a:lnTo>
                  <a:lnTo>
                    <a:pt x="28999" y="32633"/>
                  </a:lnTo>
                  <a:lnTo>
                    <a:pt x="233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" name="Google Shape;356;p37"/>
            <p:cNvSpPr/>
            <p:nvPr/>
          </p:nvSpPr>
          <p:spPr>
            <a:xfrm>
              <a:off x="3468134" y="4614913"/>
              <a:ext cx="63764" cy="54999"/>
            </a:xfrm>
            <a:custGeom>
              <a:avLst/>
              <a:gdLst/>
              <a:ahLst/>
              <a:cxnLst/>
              <a:rect l="l" t="t" r="r" b="b"/>
              <a:pathLst>
                <a:path w="2408" h="2077" extrusionOk="0">
                  <a:moveTo>
                    <a:pt x="2172" y="0"/>
                  </a:moveTo>
                  <a:lnTo>
                    <a:pt x="1" y="1770"/>
                  </a:lnTo>
                  <a:lnTo>
                    <a:pt x="237" y="2077"/>
                  </a:lnTo>
                  <a:lnTo>
                    <a:pt x="2407" y="307"/>
                  </a:lnTo>
                  <a:lnTo>
                    <a:pt x="217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" name="Google Shape;357;p37"/>
            <p:cNvSpPr/>
            <p:nvPr/>
          </p:nvSpPr>
          <p:spPr>
            <a:xfrm>
              <a:off x="3507510" y="4663637"/>
              <a:ext cx="63737" cy="54390"/>
            </a:xfrm>
            <a:custGeom>
              <a:avLst/>
              <a:gdLst/>
              <a:ahLst/>
              <a:cxnLst/>
              <a:rect l="l" t="t" r="r" b="b"/>
              <a:pathLst>
                <a:path w="2407" h="2054" extrusionOk="0">
                  <a:moveTo>
                    <a:pt x="2171" y="1"/>
                  </a:moveTo>
                  <a:lnTo>
                    <a:pt x="0" y="1770"/>
                  </a:lnTo>
                  <a:lnTo>
                    <a:pt x="236" y="2054"/>
                  </a:lnTo>
                  <a:lnTo>
                    <a:pt x="2407" y="284"/>
                  </a:lnTo>
                  <a:lnTo>
                    <a:pt x="217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" name="Google Shape;358;p37"/>
            <p:cNvSpPr/>
            <p:nvPr/>
          </p:nvSpPr>
          <p:spPr>
            <a:xfrm>
              <a:off x="3546860" y="4711752"/>
              <a:ext cx="63764" cy="54390"/>
            </a:xfrm>
            <a:custGeom>
              <a:avLst/>
              <a:gdLst/>
              <a:ahLst/>
              <a:cxnLst/>
              <a:rect l="l" t="t" r="r" b="b"/>
              <a:pathLst>
                <a:path w="2408" h="2054" extrusionOk="0">
                  <a:moveTo>
                    <a:pt x="2172" y="1"/>
                  </a:moveTo>
                  <a:lnTo>
                    <a:pt x="1" y="1770"/>
                  </a:lnTo>
                  <a:lnTo>
                    <a:pt x="260" y="2053"/>
                  </a:lnTo>
                  <a:lnTo>
                    <a:pt x="2407" y="307"/>
                  </a:lnTo>
                  <a:lnTo>
                    <a:pt x="217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" name="Google Shape;359;p37"/>
            <p:cNvSpPr/>
            <p:nvPr/>
          </p:nvSpPr>
          <p:spPr>
            <a:xfrm>
              <a:off x="3941734" y="5194727"/>
              <a:ext cx="63764" cy="54390"/>
            </a:xfrm>
            <a:custGeom>
              <a:avLst/>
              <a:gdLst/>
              <a:ahLst/>
              <a:cxnLst/>
              <a:rect l="l" t="t" r="r" b="b"/>
              <a:pathLst>
                <a:path w="2408" h="2054" extrusionOk="0">
                  <a:moveTo>
                    <a:pt x="2172" y="1"/>
                  </a:moveTo>
                  <a:lnTo>
                    <a:pt x="1" y="1770"/>
                  </a:lnTo>
                  <a:lnTo>
                    <a:pt x="237" y="2054"/>
                  </a:lnTo>
                  <a:lnTo>
                    <a:pt x="2408" y="307"/>
                  </a:lnTo>
                  <a:lnTo>
                    <a:pt x="217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" name="Google Shape;360;p37"/>
            <p:cNvSpPr/>
            <p:nvPr/>
          </p:nvSpPr>
          <p:spPr>
            <a:xfrm>
              <a:off x="3981111" y="5242842"/>
              <a:ext cx="63764" cy="54999"/>
            </a:xfrm>
            <a:custGeom>
              <a:avLst/>
              <a:gdLst/>
              <a:ahLst/>
              <a:cxnLst/>
              <a:rect l="l" t="t" r="r" b="b"/>
              <a:pathLst>
                <a:path w="2408" h="2077" extrusionOk="0">
                  <a:moveTo>
                    <a:pt x="2171" y="1"/>
                  </a:moveTo>
                  <a:lnTo>
                    <a:pt x="0" y="1770"/>
                  </a:lnTo>
                  <a:lnTo>
                    <a:pt x="260" y="2077"/>
                  </a:lnTo>
                  <a:lnTo>
                    <a:pt x="2407" y="307"/>
                  </a:lnTo>
                  <a:lnTo>
                    <a:pt x="217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" name="Google Shape;361;p37"/>
            <p:cNvSpPr/>
            <p:nvPr/>
          </p:nvSpPr>
          <p:spPr>
            <a:xfrm>
              <a:off x="4020460" y="5291593"/>
              <a:ext cx="63764" cy="54363"/>
            </a:xfrm>
            <a:custGeom>
              <a:avLst/>
              <a:gdLst/>
              <a:ahLst/>
              <a:cxnLst/>
              <a:rect l="l" t="t" r="r" b="b"/>
              <a:pathLst>
                <a:path w="2408" h="2053" extrusionOk="0">
                  <a:moveTo>
                    <a:pt x="2172" y="0"/>
                  </a:moveTo>
                  <a:lnTo>
                    <a:pt x="1" y="1770"/>
                  </a:lnTo>
                  <a:lnTo>
                    <a:pt x="261" y="2053"/>
                  </a:lnTo>
                  <a:lnTo>
                    <a:pt x="2408" y="307"/>
                  </a:lnTo>
                  <a:lnTo>
                    <a:pt x="217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" name="Google Shape;362;p37"/>
            <p:cNvSpPr/>
            <p:nvPr/>
          </p:nvSpPr>
          <p:spPr>
            <a:xfrm>
              <a:off x="3783673" y="5001659"/>
              <a:ext cx="63764" cy="54390"/>
            </a:xfrm>
            <a:custGeom>
              <a:avLst/>
              <a:gdLst/>
              <a:ahLst/>
              <a:cxnLst/>
              <a:rect l="l" t="t" r="r" b="b"/>
              <a:pathLst>
                <a:path w="2408" h="2054" extrusionOk="0">
                  <a:moveTo>
                    <a:pt x="2171" y="1"/>
                  </a:moveTo>
                  <a:lnTo>
                    <a:pt x="0" y="1770"/>
                  </a:lnTo>
                  <a:lnTo>
                    <a:pt x="260" y="2054"/>
                  </a:lnTo>
                  <a:lnTo>
                    <a:pt x="2407" y="284"/>
                  </a:lnTo>
                  <a:lnTo>
                    <a:pt x="217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" name="Google Shape;363;p37"/>
            <p:cNvSpPr/>
            <p:nvPr/>
          </p:nvSpPr>
          <p:spPr>
            <a:xfrm>
              <a:off x="3820480" y="5046299"/>
              <a:ext cx="63128" cy="54390"/>
            </a:xfrm>
            <a:custGeom>
              <a:avLst/>
              <a:gdLst/>
              <a:ahLst/>
              <a:cxnLst/>
              <a:rect l="l" t="t" r="r" b="b"/>
              <a:pathLst>
                <a:path w="2384" h="2054" extrusionOk="0">
                  <a:moveTo>
                    <a:pt x="2148" y="1"/>
                  </a:moveTo>
                  <a:lnTo>
                    <a:pt x="1" y="1747"/>
                  </a:lnTo>
                  <a:lnTo>
                    <a:pt x="237" y="2053"/>
                  </a:lnTo>
                  <a:lnTo>
                    <a:pt x="2384" y="284"/>
                  </a:lnTo>
                  <a:lnTo>
                    <a:pt x="214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" name="Google Shape;364;p37"/>
            <p:cNvSpPr/>
            <p:nvPr/>
          </p:nvSpPr>
          <p:spPr>
            <a:xfrm>
              <a:off x="3863008" y="5097889"/>
              <a:ext cx="63764" cy="54999"/>
            </a:xfrm>
            <a:custGeom>
              <a:avLst/>
              <a:gdLst/>
              <a:ahLst/>
              <a:cxnLst/>
              <a:rect l="l" t="t" r="r" b="b"/>
              <a:pathLst>
                <a:path w="2408" h="2077" extrusionOk="0">
                  <a:moveTo>
                    <a:pt x="2148" y="0"/>
                  </a:moveTo>
                  <a:lnTo>
                    <a:pt x="1" y="1770"/>
                  </a:lnTo>
                  <a:lnTo>
                    <a:pt x="237" y="2077"/>
                  </a:lnTo>
                  <a:lnTo>
                    <a:pt x="2408" y="307"/>
                  </a:lnTo>
                  <a:lnTo>
                    <a:pt x="214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" name="Google Shape;365;p37"/>
            <p:cNvSpPr/>
            <p:nvPr/>
          </p:nvSpPr>
          <p:spPr>
            <a:xfrm>
              <a:off x="3626221" y="4808591"/>
              <a:ext cx="63764" cy="54390"/>
            </a:xfrm>
            <a:custGeom>
              <a:avLst/>
              <a:gdLst/>
              <a:ahLst/>
              <a:cxnLst/>
              <a:rect l="l" t="t" r="r" b="b"/>
              <a:pathLst>
                <a:path w="2408" h="2054" extrusionOk="0">
                  <a:moveTo>
                    <a:pt x="2148" y="1"/>
                  </a:moveTo>
                  <a:lnTo>
                    <a:pt x="0" y="1747"/>
                  </a:lnTo>
                  <a:lnTo>
                    <a:pt x="236" y="2054"/>
                  </a:lnTo>
                  <a:lnTo>
                    <a:pt x="2407" y="284"/>
                  </a:lnTo>
                  <a:lnTo>
                    <a:pt x="214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" name="Google Shape;366;p37"/>
            <p:cNvSpPr/>
            <p:nvPr/>
          </p:nvSpPr>
          <p:spPr>
            <a:xfrm>
              <a:off x="3665571" y="4856706"/>
              <a:ext cx="63764" cy="54390"/>
            </a:xfrm>
            <a:custGeom>
              <a:avLst/>
              <a:gdLst/>
              <a:ahLst/>
              <a:cxnLst/>
              <a:rect l="l" t="t" r="r" b="b"/>
              <a:pathLst>
                <a:path w="2408" h="2054" extrusionOk="0">
                  <a:moveTo>
                    <a:pt x="2148" y="1"/>
                  </a:moveTo>
                  <a:lnTo>
                    <a:pt x="1" y="1770"/>
                  </a:lnTo>
                  <a:lnTo>
                    <a:pt x="237" y="2053"/>
                  </a:lnTo>
                  <a:lnTo>
                    <a:pt x="2408" y="284"/>
                  </a:lnTo>
                  <a:lnTo>
                    <a:pt x="214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" name="Google Shape;367;p37"/>
            <p:cNvSpPr/>
            <p:nvPr/>
          </p:nvSpPr>
          <p:spPr>
            <a:xfrm>
              <a:off x="3704947" y="4904820"/>
              <a:ext cx="63764" cy="54999"/>
            </a:xfrm>
            <a:custGeom>
              <a:avLst/>
              <a:gdLst/>
              <a:ahLst/>
              <a:cxnLst/>
              <a:rect l="l" t="t" r="r" b="b"/>
              <a:pathLst>
                <a:path w="2408" h="2077" extrusionOk="0">
                  <a:moveTo>
                    <a:pt x="2171" y="1"/>
                  </a:moveTo>
                  <a:lnTo>
                    <a:pt x="0" y="1770"/>
                  </a:lnTo>
                  <a:lnTo>
                    <a:pt x="236" y="2077"/>
                  </a:lnTo>
                  <a:lnTo>
                    <a:pt x="2407" y="307"/>
                  </a:lnTo>
                  <a:lnTo>
                    <a:pt x="217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8" name="Google Shape;368;p37"/>
            <p:cNvSpPr/>
            <p:nvPr/>
          </p:nvSpPr>
          <p:spPr>
            <a:xfrm>
              <a:off x="3586236" y="4731745"/>
              <a:ext cx="98744" cy="83121"/>
            </a:xfrm>
            <a:custGeom>
              <a:avLst/>
              <a:gdLst/>
              <a:ahLst/>
              <a:cxnLst/>
              <a:rect l="l" t="t" r="r" b="b"/>
              <a:pathLst>
                <a:path w="3729" h="3139" extrusionOk="0">
                  <a:moveTo>
                    <a:pt x="3469" y="1"/>
                  </a:moveTo>
                  <a:lnTo>
                    <a:pt x="0" y="2832"/>
                  </a:lnTo>
                  <a:lnTo>
                    <a:pt x="260" y="3139"/>
                  </a:lnTo>
                  <a:lnTo>
                    <a:pt x="3728" y="307"/>
                  </a:lnTo>
                  <a:lnTo>
                    <a:pt x="346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9" name="Google Shape;369;p37"/>
            <p:cNvSpPr/>
            <p:nvPr/>
          </p:nvSpPr>
          <p:spPr>
            <a:xfrm>
              <a:off x="3744297" y="4924813"/>
              <a:ext cx="98744" cy="83121"/>
            </a:xfrm>
            <a:custGeom>
              <a:avLst/>
              <a:gdLst/>
              <a:ahLst/>
              <a:cxnLst/>
              <a:rect l="l" t="t" r="r" b="b"/>
              <a:pathLst>
                <a:path w="3729" h="3139" extrusionOk="0">
                  <a:moveTo>
                    <a:pt x="3469" y="1"/>
                  </a:moveTo>
                  <a:lnTo>
                    <a:pt x="1" y="2832"/>
                  </a:lnTo>
                  <a:lnTo>
                    <a:pt x="260" y="3139"/>
                  </a:lnTo>
                  <a:lnTo>
                    <a:pt x="3729" y="307"/>
                  </a:lnTo>
                  <a:lnTo>
                    <a:pt x="346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" name="Google Shape;370;p37"/>
            <p:cNvSpPr/>
            <p:nvPr/>
          </p:nvSpPr>
          <p:spPr>
            <a:xfrm>
              <a:off x="3902385" y="5118517"/>
              <a:ext cx="98108" cy="82485"/>
            </a:xfrm>
            <a:custGeom>
              <a:avLst/>
              <a:gdLst/>
              <a:ahLst/>
              <a:cxnLst/>
              <a:rect l="l" t="t" r="r" b="b"/>
              <a:pathLst>
                <a:path w="3705" h="3115" extrusionOk="0">
                  <a:moveTo>
                    <a:pt x="3469" y="0"/>
                  </a:moveTo>
                  <a:lnTo>
                    <a:pt x="0" y="2832"/>
                  </a:lnTo>
                  <a:lnTo>
                    <a:pt x="236" y="3115"/>
                  </a:lnTo>
                  <a:lnTo>
                    <a:pt x="3705" y="283"/>
                  </a:lnTo>
                  <a:lnTo>
                    <a:pt x="346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71" name="Google Shape;371;p37"/>
          <p:cNvGrpSpPr/>
          <p:nvPr/>
        </p:nvGrpSpPr>
        <p:grpSpPr>
          <a:xfrm>
            <a:off x="41465" y="5211569"/>
            <a:ext cx="981420" cy="1768659"/>
            <a:chOff x="1672423" y="3253452"/>
            <a:chExt cx="736065" cy="1326494"/>
          </a:xfrm>
        </p:grpSpPr>
        <p:sp>
          <p:nvSpPr>
            <p:cNvPr id="372" name="Google Shape;372;p37"/>
            <p:cNvSpPr/>
            <p:nvPr/>
          </p:nvSpPr>
          <p:spPr>
            <a:xfrm>
              <a:off x="1695567" y="3610513"/>
              <a:ext cx="712921" cy="969433"/>
            </a:xfrm>
            <a:custGeom>
              <a:avLst/>
              <a:gdLst/>
              <a:ahLst/>
              <a:cxnLst/>
              <a:rect l="l" t="t" r="r" b="b"/>
              <a:pathLst>
                <a:path w="26923" h="36610" extrusionOk="0">
                  <a:moveTo>
                    <a:pt x="13761" y="14426"/>
                  </a:moveTo>
                  <a:cubicBezTo>
                    <a:pt x="13838" y="14426"/>
                    <a:pt x="13915" y="14427"/>
                    <a:pt x="13992" y="14429"/>
                  </a:cubicBezTo>
                  <a:cubicBezTo>
                    <a:pt x="17814" y="14500"/>
                    <a:pt x="21212" y="16860"/>
                    <a:pt x="22604" y="20423"/>
                  </a:cubicBezTo>
                  <a:cubicBezTo>
                    <a:pt x="24492" y="25260"/>
                    <a:pt x="22085" y="30757"/>
                    <a:pt x="17248" y="32645"/>
                  </a:cubicBezTo>
                  <a:cubicBezTo>
                    <a:pt x="16071" y="33102"/>
                    <a:pt x="14899" y="33312"/>
                    <a:pt x="13768" y="33312"/>
                  </a:cubicBezTo>
                  <a:cubicBezTo>
                    <a:pt x="7373" y="33312"/>
                    <a:pt x="2300" y="26605"/>
                    <a:pt x="5167" y="20069"/>
                  </a:cubicBezTo>
                  <a:cubicBezTo>
                    <a:pt x="6670" y="16647"/>
                    <a:pt x="10052" y="14426"/>
                    <a:pt x="13761" y="14426"/>
                  </a:cubicBezTo>
                  <a:close/>
                  <a:moveTo>
                    <a:pt x="8578" y="1"/>
                  </a:moveTo>
                  <a:cubicBezTo>
                    <a:pt x="8353" y="1"/>
                    <a:pt x="8125" y="42"/>
                    <a:pt x="7904" y="131"/>
                  </a:cubicBezTo>
                  <a:lnTo>
                    <a:pt x="2053" y="2419"/>
                  </a:lnTo>
                  <a:cubicBezTo>
                    <a:pt x="103" y="3267"/>
                    <a:pt x="933" y="6000"/>
                    <a:pt x="2746" y="6000"/>
                  </a:cubicBezTo>
                  <a:cubicBezTo>
                    <a:pt x="2952" y="6000"/>
                    <a:pt x="3170" y="5965"/>
                    <a:pt x="3398" y="5888"/>
                  </a:cubicBezTo>
                  <a:lnTo>
                    <a:pt x="3704" y="5770"/>
                  </a:lnTo>
                  <a:lnTo>
                    <a:pt x="6701" y="13415"/>
                  </a:lnTo>
                  <a:cubicBezTo>
                    <a:pt x="2053" y="16553"/>
                    <a:pt x="0" y="22334"/>
                    <a:pt x="1652" y="27666"/>
                  </a:cubicBezTo>
                  <a:cubicBezTo>
                    <a:pt x="3293" y="32988"/>
                    <a:pt x="8195" y="36609"/>
                    <a:pt x="13743" y="36609"/>
                  </a:cubicBezTo>
                  <a:cubicBezTo>
                    <a:pt x="13779" y="36609"/>
                    <a:pt x="13815" y="36609"/>
                    <a:pt x="13850" y="36609"/>
                  </a:cubicBezTo>
                  <a:cubicBezTo>
                    <a:pt x="18711" y="36609"/>
                    <a:pt x="23147" y="33825"/>
                    <a:pt x="25247" y="29436"/>
                  </a:cubicBezTo>
                  <a:cubicBezTo>
                    <a:pt x="26781" y="26251"/>
                    <a:pt x="26922" y="22593"/>
                    <a:pt x="25648" y="19314"/>
                  </a:cubicBezTo>
                  <a:cubicBezTo>
                    <a:pt x="23736" y="14376"/>
                    <a:pt x="19018" y="11216"/>
                    <a:pt x="13859" y="11216"/>
                  </a:cubicBezTo>
                  <a:cubicBezTo>
                    <a:pt x="13224" y="11216"/>
                    <a:pt x="12583" y="11264"/>
                    <a:pt x="11939" y="11362"/>
                  </a:cubicBezTo>
                  <a:lnTo>
                    <a:pt x="8943" y="3717"/>
                  </a:lnTo>
                  <a:lnTo>
                    <a:pt x="9249" y="3599"/>
                  </a:lnTo>
                  <a:cubicBezTo>
                    <a:pt x="10193" y="3222"/>
                    <a:pt x="10689" y="2160"/>
                    <a:pt x="10311" y="1192"/>
                  </a:cubicBezTo>
                  <a:cubicBezTo>
                    <a:pt x="10022" y="451"/>
                    <a:pt x="9317" y="1"/>
                    <a:pt x="857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" name="Google Shape;373;p37"/>
            <p:cNvSpPr/>
            <p:nvPr/>
          </p:nvSpPr>
          <p:spPr>
            <a:xfrm>
              <a:off x="1744291" y="3707670"/>
              <a:ext cx="629827" cy="814684"/>
            </a:xfrm>
            <a:custGeom>
              <a:avLst/>
              <a:gdLst/>
              <a:ahLst/>
              <a:cxnLst/>
              <a:rect l="l" t="t" r="r" b="b"/>
              <a:pathLst>
                <a:path w="23785" h="30766" extrusionOk="0">
                  <a:moveTo>
                    <a:pt x="5097" y="1"/>
                  </a:moveTo>
                  <a:lnTo>
                    <a:pt x="3304" y="709"/>
                  </a:lnTo>
                  <a:lnTo>
                    <a:pt x="7221" y="10737"/>
                  </a:lnTo>
                  <a:cubicBezTo>
                    <a:pt x="2171" y="13261"/>
                    <a:pt x="0" y="19325"/>
                    <a:pt x="2289" y="24493"/>
                  </a:cubicBezTo>
                  <a:cubicBezTo>
                    <a:pt x="4028" y="28419"/>
                    <a:pt x="7879" y="30765"/>
                    <a:pt x="11946" y="30765"/>
                  </a:cubicBezTo>
                  <a:cubicBezTo>
                    <a:pt x="13232" y="30765"/>
                    <a:pt x="14540" y="30531"/>
                    <a:pt x="15809" y="30038"/>
                  </a:cubicBezTo>
                  <a:cubicBezTo>
                    <a:pt x="21071" y="27985"/>
                    <a:pt x="23784" y="22157"/>
                    <a:pt x="21968" y="16801"/>
                  </a:cubicBezTo>
                  <a:cubicBezTo>
                    <a:pt x="20477" y="12406"/>
                    <a:pt x="16365" y="9616"/>
                    <a:pt x="11940" y="9616"/>
                  </a:cubicBezTo>
                  <a:cubicBezTo>
                    <a:pt x="10971" y="9616"/>
                    <a:pt x="9988" y="9749"/>
                    <a:pt x="9014" y="10029"/>
                  </a:cubicBezTo>
                  <a:lnTo>
                    <a:pt x="5097" y="1"/>
                  </a:lnTo>
                  <a:close/>
                </a:path>
              </a:pathLst>
            </a:custGeom>
            <a:solidFill>
              <a:srgbClr val="E2F2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" name="Google Shape;374;p37"/>
            <p:cNvSpPr/>
            <p:nvPr/>
          </p:nvSpPr>
          <p:spPr>
            <a:xfrm>
              <a:off x="1821931" y="4073205"/>
              <a:ext cx="510958" cy="395293"/>
            </a:xfrm>
            <a:custGeom>
              <a:avLst/>
              <a:gdLst/>
              <a:ahLst/>
              <a:cxnLst/>
              <a:rect l="l" t="t" r="r" b="b"/>
              <a:pathLst>
                <a:path w="19296" h="14928" extrusionOk="0">
                  <a:moveTo>
                    <a:pt x="14128" y="0"/>
                  </a:moveTo>
                  <a:lnTo>
                    <a:pt x="962" y="5144"/>
                  </a:lnTo>
                  <a:cubicBezTo>
                    <a:pt x="0" y="10460"/>
                    <a:pt x="4193" y="14928"/>
                    <a:pt x="9105" y="14928"/>
                  </a:cubicBezTo>
                  <a:cubicBezTo>
                    <a:pt x="10101" y="14928"/>
                    <a:pt x="11127" y="14744"/>
                    <a:pt x="12146" y="14346"/>
                  </a:cubicBezTo>
                  <a:cubicBezTo>
                    <a:pt x="18186" y="11987"/>
                    <a:pt x="19295" y="3917"/>
                    <a:pt x="1412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5" name="Google Shape;375;p37"/>
            <p:cNvSpPr/>
            <p:nvPr/>
          </p:nvSpPr>
          <p:spPr>
            <a:xfrm>
              <a:off x="1921100" y="4295375"/>
              <a:ext cx="48141" cy="42394"/>
            </a:xfrm>
            <a:custGeom>
              <a:avLst/>
              <a:gdLst/>
              <a:ahLst/>
              <a:cxnLst/>
              <a:rect l="l" t="t" r="r" b="b"/>
              <a:pathLst>
                <a:path w="1818" h="1601" extrusionOk="0">
                  <a:moveTo>
                    <a:pt x="901" y="1"/>
                  </a:moveTo>
                  <a:cubicBezTo>
                    <a:pt x="805" y="1"/>
                    <a:pt x="708" y="19"/>
                    <a:pt x="614" y="57"/>
                  </a:cubicBezTo>
                  <a:cubicBezTo>
                    <a:pt x="213" y="222"/>
                    <a:pt x="1" y="671"/>
                    <a:pt x="166" y="1095"/>
                  </a:cubicBezTo>
                  <a:cubicBezTo>
                    <a:pt x="293" y="1403"/>
                    <a:pt x="587" y="1600"/>
                    <a:pt x="908" y="1600"/>
                  </a:cubicBezTo>
                  <a:cubicBezTo>
                    <a:pt x="1006" y="1600"/>
                    <a:pt x="1106" y="1582"/>
                    <a:pt x="1204" y="1544"/>
                  </a:cubicBezTo>
                  <a:cubicBezTo>
                    <a:pt x="1605" y="1379"/>
                    <a:pt x="1818" y="930"/>
                    <a:pt x="1653" y="506"/>
                  </a:cubicBezTo>
                  <a:cubicBezTo>
                    <a:pt x="1526" y="198"/>
                    <a:pt x="1218" y="1"/>
                    <a:pt x="901" y="1"/>
                  </a:cubicBezTo>
                  <a:close/>
                </a:path>
              </a:pathLst>
            </a:custGeom>
            <a:solidFill>
              <a:srgbClr val="BC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6" name="Google Shape;376;p37"/>
            <p:cNvSpPr/>
            <p:nvPr/>
          </p:nvSpPr>
          <p:spPr>
            <a:xfrm>
              <a:off x="1939239" y="4228141"/>
              <a:ext cx="41256" cy="36357"/>
            </a:xfrm>
            <a:custGeom>
              <a:avLst/>
              <a:gdLst/>
              <a:ahLst/>
              <a:cxnLst/>
              <a:rect l="l" t="t" r="r" b="b"/>
              <a:pathLst>
                <a:path w="1558" h="1373" extrusionOk="0">
                  <a:moveTo>
                    <a:pt x="764" y="1"/>
                  </a:moveTo>
                  <a:cubicBezTo>
                    <a:pt x="683" y="1"/>
                    <a:pt x="600" y="16"/>
                    <a:pt x="519" y="48"/>
                  </a:cubicBezTo>
                  <a:cubicBezTo>
                    <a:pt x="189" y="190"/>
                    <a:pt x="0" y="591"/>
                    <a:pt x="142" y="945"/>
                  </a:cubicBezTo>
                  <a:cubicBezTo>
                    <a:pt x="249" y="1213"/>
                    <a:pt x="505" y="1373"/>
                    <a:pt x="777" y="1373"/>
                  </a:cubicBezTo>
                  <a:cubicBezTo>
                    <a:pt x="864" y="1373"/>
                    <a:pt x="953" y="1356"/>
                    <a:pt x="1038" y="1322"/>
                  </a:cubicBezTo>
                  <a:cubicBezTo>
                    <a:pt x="1369" y="1181"/>
                    <a:pt x="1557" y="803"/>
                    <a:pt x="1416" y="449"/>
                  </a:cubicBezTo>
                  <a:cubicBezTo>
                    <a:pt x="1306" y="176"/>
                    <a:pt x="1042" y="1"/>
                    <a:pt x="764" y="1"/>
                  </a:cubicBezTo>
                  <a:close/>
                </a:path>
              </a:pathLst>
            </a:custGeom>
            <a:solidFill>
              <a:srgbClr val="BC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" name="Google Shape;377;p37"/>
            <p:cNvSpPr/>
            <p:nvPr/>
          </p:nvSpPr>
          <p:spPr>
            <a:xfrm>
              <a:off x="1976099" y="4277262"/>
              <a:ext cx="28757" cy="25500"/>
            </a:xfrm>
            <a:custGeom>
              <a:avLst/>
              <a:gdLst/>
              <a:ahLst/>
              <a:cxnLst/>
              <a:rect l="l" t="t" r="r" b="b"/>
              <a:pathLst>
                <a:path w="1086" h="963" extrusionOk="0">
                  <a:moveTo>
                    <a:pt x="549" y="1"/>
                  </a:moveTo>
                  <a:cubicBezTo>
                    <a:pt x="491" y="1"/>
                    <a:pt x="433" y="11"/>
                    <a:pt x="378" y="33"/>
                  </a:cubicBezTo>
                  <a:cubicBezTo>
                    <a:pt x="118" y="128"/>
                    <a:pt x="0" y="411"/>
                    <a:pt x="95" y="647"/>
                  </a:cubicBezTo>
                  <a:cubicBezTo>
                    <a:pt x="167" y="846"/>
                    <a:pt x="351" y="962"/>
                    <a:pt x="540" y="962"/>
                  </a:cubicBezTo>
                  <a:cubicBezTo>
                    <a:pt x="597" y="962"/>
                    <a:pt x="654" y="952"/>
                    <a:pt x="708" y="930"/>
                  </a:cubicBezTo>
                  <a:cubicBezTo>
                    <a:pt x="968" y="836"/>
                    <a:pt x="1086" y="553"/>
                    <a:pt x="991" y="293"/>
                  </a:cubicBezTo>
                  <a:cubicBezTo>
                    <a:pt x="919" y="112"/>
                    <a:pt x="736" y="1"/>
                    <a:pt x="549" y="1"/>
                  </a:cubicBezTo>
                  <a:close/>
                </a:path>
              </a:pathLst>
            </a:custGeom>
            <a:solidFill>
              <a:srgbClr val="BC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" name="Google Shape;378;p37"/>
            <p:cNvSpPr/>
            <p:nvPr/>
          </p:nvSpPr>
          <p:spPr>
            <a:xfrm>
              <a:off x="1672423" y="3530225"/>
              <a:ext cx="46896" cy="46896"/>
            </a:xfrm>
            <a:custGeom>
              <a:avLst/>
              <a:gdLst/>
              <a:ahLst/>
              <a:cxnLst/>
              <a:rect l="l" t="t" r="r" b="b"/>
              <a:pathLst>
                <a:path w="1771" h="1771" extrusionOk="0">
                  <a:moveTo>
                    <a:pt x="874" y="1"/>
                  </a:moveTo>
                  <a:cubicBezTo>
                    <a:pt x="379" y="1"/>
                    <a:pt x="1" y="402"/>
                    <a:pt x="1" y="897"/>
                  </a:cubicBezTo>
                  <a:cubicBezTo>
                    <a:pt x="1" y="1369"/>
                    <a:pt x="379" y="1770"/>
                    <a:pt x="874" y="1770"/>
                  </a:cubicBezTo>
                  <a:cubicBezTo>
                    <a:pt x="1370" y="1770"/>
                    <a:pt x="1771" y="1369"/>
                    <a:pt x="1771" y="897"/>
                  </a:cubicBezTo>
                  <a:cubicBezTo>
                    <a:pt x="1771" y="402"/>
                    <a:pt x="1370" y="1"/>
                    <a:pt x="87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" name="Google Shape;379;p37"/>
            <p:cNvSpPr/>
            <p:nvPr/>
          </p:nvSpPr>
          <p:spPr>
            <a:xfrm>
              <a:off x="1672423" y="3253452"/>
              <a:ext cx="134360" cy="134969"/>
            </a:xfrm>
            <a:custGeom>
              <a:avLst/>
              <a:gdLst/>
              <a:ahLst/>
              <a:cxnLst/>
              <a:rect l="l" t="t" r="r" b="b"/>
              <a:pathLst>
                <a:path w="5074" h="5097" extrusionOk="0">
                  <a:moveTo>
                    <a:pt x="2549" y="0"/>
                  </a:moveTo>
                  <a:cubicBezTo>
                    <a:pt x="1134" y="0"/>
                    <a:pt x="1" y="1156"/>
                    <a:pt x="1" y="2548"/>
                  </a:cubicBezTo>
                  <a:cubicBezTo>
                    <a:pt x="1" y="3964"/>
                    <a:pt x="1134" y="5097"/>
                    <a:pt x="2549" y="5097"/>
                  </a:cubicBezTo>
                  <a:cubicBezTo>
                    <a:pt x="3941" y="5097"/>
                    <a:pt x="5074" y="3964"/>
                    <a:pt x="5074" y="2548"/>
                  </a:cubicBezTo>
                  <a:cubicBezTo>
                    <a:pt x="5074" y="1156"/>
                    <a:pt x="3941" y="0"/>
                    <a:pt x="254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0" name="Google Shape;380;p37"/>
            <p:cNvSpPr/>
            <p:nvPr/>
          </p:nvSpPr>
          <p:spPr>
            <a:xfrm>
              <a:off x="1771168" y="3449645"/>
              <a:ext cx="60613" cy="60004"/>
            </a:xfrm>
            <a:custGeom>
              <a:avLst/>
              <a:gdLst/>
              <a:ahLst/>
              <a:cxnLst/>
              <a:rect l="l" t="t" r="r" b="b"/>
              <a:pathLst>
                <a:path w="2289" h="2266" extrusionOk="0">
                  <a:moveTo>
                    <a:pt x="1133" y="0"/>
                  </a:moveTo>
                  <a:cubicBezTo>
                    <a:pt x="519" y="0"/>
                    <a:pt x="0" y="496"/>
                    <a:pt x="0" y="1133"/>
                  </a:cubicBezTo>
                  <a:cubicBezTo>
                    <a:pt x="0" y="1746"/>
                    <a:pt x="519" y="2265"/>
                    <a:pt x="1133" y="2265"/>
                  </a:cubicBezTo>
                  <a:cubicBezTo>
                    <a:pt x="1770" y="2265"/>
                    <a:pt x="2289" y="1746"/>
                    <a:pt x="2289" y="1133"/>
                  </a:cubicBezTo>
                  <a:cubicBezTo>
                    <a:pt x="2289" y="496"/>
                    <a:pt x="1770" y="0"/>
                    <a:pt x="113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81" name="Google Shape;381;p37"/>
          <p:cNvGrpSpPr/>
          <p:nvPr/>
        </p:nvGrpSpPr>
        <p:grpSpPr>
          <a:xfrm>
            <a:off x="10384095" y="5732619"/>
            <a:ext cx="1187152" cy="1468231"/>
            <a:chOff x="5959271" y="3613664"/>
            <a:chExt cx="890364" cy="1101173"/>
          </a:xfrm>
        </p:grpSpPr>
        <p:sp>
          <p:nvSpPr>
            <p:cNvPr id="382" name="Google Shape;382;p37"/>
            <p:cNvSpPr/>
            <p:nvPr/>
          </p:nvSpPr>
          <p:spPr>
            <a:xfrm>
              <a:off x="6201062" y="3613664"/>
              <a:ext cx="192457" cy="184645"/>
            </a:xfrm>
            <a:custGeom>
              <a:avLst/>
              <a:gdLst/>
              <a:ahLst/>
              <a:cxnLst/>
              <a:rect l="l" t="t" r="r" b="b"/>
              <a:pathLst>
                <a:path w="7268" h="6973" extrusionOk="0">
                  <a:moveTo>
                    <a:pt x="3272" y="1"/>
                  </a:moveTo>
                  <a:cubicBezTo>
                    <a:pt x="3181" y="1"/>
                    <a:pt x="3089" y="4"/>
                    <a:pt x="2997" y="12"/>
                  </a:cubicBezTo>
                  <a:lnTo>
                    <a:pt x="2973" y="12"/>
                  </a:lnTo>
                  <a:cubicBezTo>
                    <a:pt x="1817" y="271"/>
                    <a:pt x="873" y="1121"/>
                    <a:pt x="449" y="2230"/>
                  </a:cubicBezTo>
                  <a:cubicBezTo>
                    <a:pt x="48" y="3315"/>
                    <a:pt x="0" y="4495"/>
                    <a:pt x="284" y="5627"/>
                  </a:cubicBezTo>
                  <a:cubicBezTo>
                    <a:pt x="378" y="5981"/>
                    <a:pt x="472" y="6359"/>
                    <a:pt x="614" y="6713"/>
                  </a:cubicBezTo>
                  <a:lnTo>
                    <a:pt x="708" y="6972"/>
                  </a:lnTo>
                  <a:lnTo>
                    <a:pt x="968" y="6878"/>
                  </a:lnTo>
                  <a:cubicBezTo>
                    <a:pt x="1227" y="6760"/>
                    <a:pt x="1511" y="6665"/>
                    <a:pt x="1770" y="6571"/>
                  </a:cubicBezTo>
                  <a:lnTo>
                    <a:pt x="2006" y="6500"/>
                  </a:lnTo>
                  <a:lnTo>
                    <a:pt x="2360" y="6382"/>
                  </a:lnTo>
                  <a:lnTo>
                    <a:pt x="2266" y="6123"/>
                  </a:lnTo>
                  <a:cubicBezTo>
                    <a:pt x="2148" y="5792"/>
                    <a:pt x="2053" y="5462"/>
                    <a:pt x="1959" y="5108"/>
                  </a:cubicBezTo>
                  <a:cubicBezTo>
                    <a:pt x="1794" y="4377"/>
                    <a:pt x="1794" y="3622"/>
                    <a:pt x="2006" y="2914"/>
                  </a:cubicBezTo>
                  <a:cubicBezTo>
                    <a:pt x="2099" y="2076"/>
                    <a:pt x="2776" y="1613"/>
                    <a:pt x="3455" y="1613"/>
                  </a:cubicBezTo>
                  <a:cubicBezTo>
                    <a:pt x="3982" y="1613"/>
                    <a:pt x="4509" y="1892"/>
                    <a:pt x="4767" y="2489"/>
                  </a:cubicBezTo>
                  <a:cubicBezTo>
                    <a:pt x="5191" y="3103"/>
                    <a:pt x="5427" y="3834"/>
                    <a:pt x="5475" y="4565"/>
                  </a:cubicBezTo>
                  <a:cubicBezTo>
                    <a:pt x="5498" y="4919"/>
                    <a:pt x="5498" y="5273"/>
                    <a:pt x="5498" y="5627"/>
                  </a:cubicBezTo>
                  <a:lnTo>
                    <a:pt x="5498" y="5934"/>
                  </a:lnTo>
                  <a:lnTo>
                    <a:pt x="6088" y="5934"/>
                  </a:lnTo>
                  <a:cubicBezTo>
                    <a:pt x="6395" y="5934"/>
                    <a:pt x="6654" y="5958"/>
                    <a:pt x="6961" y="5981"/>
                  </a:cubicBezTo>
                  <a:lnTo>
                    <a:pt x="7244" y="6005"/>
                  </a:lnTo>
                  <a:lnTo>
                    <a:pt x="7244" y="5698"/>
                  </a:lnTo>
                  <a:cubicBezTo>
                    <a:pt x="7268" y="5321"/>
                    <a:pt x="7268" y="4943"/>
                    <a:pt x="7221" y="4565"/>
                  </a:cubicBezTo>
                  <a:cubicBezTo>
                    <a:pt x="7173" y="3409"/>
                    <a:pt x="6772" y="2300"/>
                    <a:pt x="6064" y="1380"/>
                  </a:cubicBezTo>
                  <a:cubicBezTo>
                    <a:pt x="5390" y="510"/>
                    <a:pt x="4354" y="1"/>
                    <a:pt x="327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3" name="Google Shape;383;p37"/>
            <p:cNvSpPr/>
            <p:nvPr/>
          </p:nvSpPr>
          <p:spPr>
            <a:xfrm>
              <a:off x="6457869" y="3708411"/>
              <a:ext cx="169949" cy="134254"/>
            </a:xfrm>
            <a:custGeom>
              <a:avLst/>
              <a:gdLst/>
              <a:ahLst/>
              <a:cxnLst/>
              <a:rect l="l" t="t" r="r" b="b"/>
              <a:pathLst>
                <a:path w="6418" h="5070" extrusionOk="0">
                  <a:moveTo>
                    <a:pt x="2549" y="1"/>
                  </a:moveTo>
                  <a:cubicBezTo>
                    <a:pt x="2035" y="1"/>
                    <a:pt x="1528" y="70"/>
                    <a:pt x="1062" y="303"/>
                  </a:cubicBezTo>
                  <a:cubicBezTo>
                    <a:pt x="401" y="681"/>
                    <a:pt x="0" y="1412"/>
                    <a:pt x="47" y="2191"/>
                  </a:cubicBezTo>
                  <a:cubicBezTo>
                    <a:pt x="2312" y="2663"/>
                    <a:pt x="4483" y="3536"/>
                    <a:pt x="6253" y="5069"/>
                  </a:cubicBezTo>
                  <a:cubicBezTo>
                    <a:pt x="6324" y="3819"/>
                    <a:pt x="6418" y="1672"/>
                    <a:pt x="5828" y="1011"/>
                  </a:cubicBezTo>
                  <a:cubicBezTo>
                    <a:pt x="5238" y="350"/>
                    <a:pt x="4271" y="138"/>
                    <a:pt x="3351" y="44"/>
                  </a:cubicBezTo>
                  <a:cubicBezTo>
                    <a:pt x="3085" y="19"/>
                    <a:pt x="2816" y="1"/>
                    <a:pt x="254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" name="Google Shape;384;p37"/>
            <p:cNvSpPr/>
            <p:nvPr/>
          </p:nvSpPr>
          <p:spPr>
            <a:xfrm>
              <a:off x="5989246" y="3771885"/>
              <a:ext cx="164970" cy="162614"/>
            </a:xfrm>
            <a:custGeom>
              <a:avLst/>
              <a:gdLst/>
              <a:ahLst/>
              <a:cxnLst/>
              <a:rect l="l" t="t" r="r" b="b"/>
              <a:pathLst>
                <a:path w="6230" h="6141" extrusionOk="0">
                  <a:moveTo>
                    <a:pt x="4312" y="1"/>
                  </a:moveTo>
                  <a:cubicBezTo>
                    <a:pt x="3680" y="1"/>
                    <a:pt x="3039" y="223"/>
                    <a:pt x="2431" y="478"/>
                  </a:cubicBezTo>
                  <a:cubicBezTo>
                    <a:pt x="1605" y="832"/>
                    <a:pt x="732" y="1328"/>
                    <a:pt x="378" y="2130"/>
                  </a:cubicBezTo>
                  <a:cubicBezTo>
                    <a:pt x="1" y="2956"/>
                    <a:pt x="732" y="4961"/>
                    <a:pt x="1157" y="6141"/>
                  </a:cubicBezTo>
                  <a:cubicBezTo>
                    <a:pt x="2407" y="4135"/>
                    <a:pt x="4201" y="2672"/>
                    <a:pt x="6230" y="1540"/>
                  </a:cubicBezTo>
                  <a:cubicBezTo>
                    <a:pt x="6041" y="785"/>
                    <a:pt x="5451" y="219"/>
                    <a:pt x="4696" y="30"/>
                  </a:cubicBezTo>
                  <a:cubicBezTo>
                    <a:pt x="4569" y="10"/>
                    <a:pt x="4441" y="1"/>
                    <a:pt x="431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5" name="Google Shape;385;p37"/>
            <p:cNvSpPr/>
            <p:nvPr/>
          </p:nvSpPr>
          <p:spPr>
            <a:xfrm>
              <a:off x="5959271" y="3755175"/>
              <a:ext cx="890364" cy="959662"/>
            </a:xfrm>
            <a:custGeom>
              <a:avLst/>
              <a:gdLst/>
              <a:ahLst/>
              <a:cxnLst/>
              <a:rect l="l" t="t" r="r" b="b"/>
              <a:pathLst>
                <a:path w="33624" h="36241" extrusionOk="0">
                  <a:moveTo>
                    <a:pt x="17250" y="5383"/>
                  </a:moveTo>
                  <a:cubicBezTo>
                    <a:pt x="17942" y="5383"/>
                    <a:pt x="18634" y="5413"/>
                    <a:pt x="19325" y="5474"/>
                  </a:cubicBezTo>
                  <a:cubicBezTo>
                    <a:pt x="20386" y="5569"/>
                    <a:pt x="21495" y="5852"/>
                    <a:pt x="22180" y="6654"/>
                  </a:cubicBezTo>
                  <a:cubicBezTo>
                    <a:pt x="22581" y="7197"/>
                    <a:pt x="22864" y="7834"/>
                    <a:pt x="23029" y="8494"/>
                  </a:cubicBezTo>
                  <a:cubicBezTo>
                    <a:pt x="23407" y="9674"/>
                    <a:pt x="23784" y="11066"/>
                    <a:pt x="23100" y="12105"/>
                  </a:cubicBezTo>
                  <a:cubicBezTo>
                    <a:pt x="22416" y="13214"/>
                    <a:pt x="20929" y="13473"/>
                    <a:pt x="19631" y="13591"/>
                  </a:cubicBezTo>
                  <a:lnTo>
                    <a:pt x="10547" y="14960"/>
                  </a:lnTo>
                  <a:cubicBezTo>
                    <a:pt x="9957" y="15101"/>
                    <a:pt x="9367" y="15172"/>
                    <a:pt x="8754" y="15196"/>
                  </a:cubicBezTo>
                  <a:cubicBezTo>
                    <a:pt x="8689" y="15200"/>
                    <a:pt x="8625" y="15202"/>
                    <a:pt x="8560" y="15202"/>
                  </a:cubicBezTo>
                  <a:cubicBezTo>
                    <a:pt x="7918" y="15202"/>
                    <a:pt x="7289" y="14989"/>
                    <a:pt x="6796" y="14582"/>
                  </a:cubicBezTo>
                  <a:cubicBezTo>
                    <a:pt x="5852" y="13780"/>
                    <a:pt x="5781" y="12340"/>
                    <a:pt x="5805" y="11114"/>
                  </a:cubicBezTo>
                  <a:cubicBezTo>
                    <a:pt x="5757" y="10429"/>
                    <a:pt x="5852" y="9745"/>
                    <a:pt x="6064" y="9108"/>
                  </a:cubicBezTo>
                  <a:cubicBezTo>
                    <a:pt x="6465" y="8164"/>
                    <a:pt x="7362" y="7551"/>
                    <a:pt x="8306" y="7173"/>
                  </a:cubicBezTo>
                  <a:cubicBezTo>
                    <a:pt x="8376" y="7150"/>
                    <a:pt x="8447" y="7126"/>
                    <a:pt x="8542" y="7079"/>
                  </a:cubicBezTo>
                  <a:cubicBezTo>
                    <a:pt x="8707" y="7008"/>
                    <a:pt x="9155" y="6819"/>
                    <a:pt x="9792" y="6583"/>
                  </a:cubicBezTo>
                  <a:cubicBezTo>
                    <a:pt x="12200" y="5787"/>
                    <a:pt x="14723" y="5383"/>
                    <a:pt x="17250" y="5383"/>
                  </a:cubicBezTo>
                  <a:close/>
                  <a:moveTo>
                    <a:pt x="15172" y="0"/>
                  </a:moveTo>
                  <a:cubicBezTo>
                    <a:pt x="14983" y="0"/>
                    <a:pt x="14771" y="0"/>
                    <a:pt x="14582" y="24"/>
                  </a:cubicBezTo>
                  <a:lnTo>
                    <a:pt x="11326" y="519"/>
                  </a:lnTo>
                  <a:cubicBezTo>
                    <a:pt x="11113" y="543"/>
                    <a:pt x="10925" y="590"/>
                    <a:pt x="10736" y="661"/>
                  </a:cubicBezTo>
                  <a:cubicBezTo>
                    <a:pt x="10476" y="755"/>
                    <a:pt x="10193" y="873"/>
                    <a:pt x="9934" y="968"/>
                  </a:cubicBezTo>
                  <a:cubicBezTo>
                    <a:pt x="9037" y="1298"/>
                    <a:pt x="8188" y="1699"/>
                    <a:pt x="7362" y="2171"/>
                  </a:cubicBezTo>
                  <a:cubicBezTo>
                    <a:pt x="5309" y="3280"/>
                    <a:pt x="3516" y="4766"/>
                    <a:pt x="2265" y="6748"/>
                  </a:cubicBezTo>
                  <a:lnTo>
                    <a:pt x="2194" y="6866"/>
                  </a:lnTo>
                  <a:cubicBezTo>
                    <a:pt x="236" y="10075"/>
                    <a:pt x="0" y="14110"/>
                    <a:pt x="118" y="17933"/>
                  </a:cubicBezTo>
                  <a:cubicBezTo>
                    <a:pt x="307" y="23265"/>
                    <a:pt x="1085" y="28550"/>
                    <a:pt x="1982" y="33836"/>
                  </a:cubicBezTo>
                  <a:cubicBezTo>
                    <a:pt x="2178" y="35229"/>
                    <a:pt x="3378" y="36241"/>
                    <a:pt x="4749" y="36241"/>
                  </a:cubicBezTo>
                  <a:cubicBezTo>
                    <a:pt x="4864" y="36241"/>
                    <a:pt x="4980" y="36234"/>
                    <a:pt x="5097" y="36219"/>
                  </a:cubicBezTo>
                  <a:lnTo>
                    <a:pt x="10901" y="35346"/>
                  </a:lnTo>
                  <a:lnTo>
                    <a:pt x="31099" y="32279"/>
                  </a:lnTo>
                  <a:cubicBezTo>
                    <a:pt x="32609" y="32019"/>
                    <a:pt x="33623" y="30580"/>
                    <a:pt x="33387" y="29070"/>
                  </a:cubicBezTo>
                  <a:cubicBezTo>
                    <a:pt x="32680" y="23784"/>
                    <a:pt x="31854" y="18499"/>
                    <a:pt x="30462" y="13355"/>
                  </a:cubicBezTo>
                  <a:cubicBezTo>
                    <a:pt x="29447" y="9651"/>
                    <a:pt x="28008" y="5875"/>
                    <a:pt x="25200" y="3398"/>
                  </a:cubicBezTo>
                  <a:lnTo>
                    <a:pt x="25082" y="3303"/>
                  </a:lnTo>
                  <a:cubicBezTo>
                    <a:pt x="23312" y="1770"/>
                    <a:pt x="21141" y="897"/>
                    <a:pt x="18876" y="425"/>
                  </a:cubicBezTo>
                  <a:cubicBezTo>
                    <a:pt x="17932" y="236"/>
                    <a:pt x="17012" y="118"/>
                    <a:pt x="16068" y="47"/>
                  </a:cubicBezTo>
                  <a:cubicBezTo>
                    <a:pt x="15762" y="24"/>
                    <a:pt x="15479" y="0"/>
                    <a:pt x="1517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6" name="Google Shape;386;p37"/>
            <p:cNvSpPr/>
            <p:nvPr/>
          </p:nvSpPr>
          <p:spPr>
            <a:xfrm>
              <a:off x="5996740" y="3784992"/>
              <a:ext cx="720441" cy="393360"/>
            </a:xfrm>
            <a:custGeom>
              <a:avLst/>
              <a:gdLst/>
              <a:ahLst/>
              <a:cxnLst/>
              <a:rect l="l" t="t" r="r" b="b"/>
              <a:pathLst>
                <a:path w="27207" h="14855" extrusionOk="0">
                  <a:moveTo>
                    <a:pt x="13943" y="1"/>
                  </a:moveTo>
                  <a:cubicBezTo>
                    <a:pt x="11983" y="1"/>
                    <a:pt x="10044" y="386"/>
                    <a:pt x="8236" y="1139"/>
                  </a:cubicBezTo>
                  <a:cubicBezTo>
                    <a:pt x="5782" y="2154"/>
                    <a:pt x="3682" y="3853"/>
                    <a:pt x="2172" y="6000"/>
                  </a:cubicBezTo>
                  <a:cubicBezTo>
                    <a:pt x="614" y="8265"/>
                    <a:pt x="48" y="11073"/>
                    <a:pt x="1" y="13786"/>
                  </a:cubicBezTo>
                  <a:lnTo>
                    <a:pt x="1" y="14754"/>
                  </a:lnTo>
                  <a:lnTo>
                    <a:pt x="1" y="14777"/>
                  </a:lnTo>
                  <a:cubicBezTo>
                    <a:pt x="1" y="14816"/>
                    <a:pt x="32" y="14854"/>
                    <a:pt x="69" y="14854"/>
                  </a:cubicBezTo>
                  <a:cubicBezTo>
                    <a:pt x="78" y="14854"/>
                    <a:pt x="87" y="14852"/>
                    <a:pt x="95" y="14848"/>
                  </a:cubicBezTo>
                  <a:cubicBezTo>
                    <a:pt x="108" y="14852"/>
                    <a:pt x="120" y="14854"/>
                    <a:pt x="130" y="14854"/>
                  </a:cubicBezTo>
                  <a:cubicBezTo>
                    <a:pt x="181" y="14854"/>
                    <a:pt x="213" y="14812"/>
                    <a:pt x="213" y="14754"/>
                  </a:cubicBezTo>
                  <a:cubicBezTo>
                    <a:pt x="237" y="12158"/>
                    <a:pt x="638" y="9445"/>
                    <a:pt x="1912" y="7156"/>
                  </a:cubicBezTo>
                  <a:cubicBezTo>
                    <a:pt x="2549" y="6047"/>
                    <a:pt x="3351" y="5056"/>
                    <a:pt x="4295" y="4207"/>
                  </a:cubicBezTo>
                  <a:cubicBezTo>
                    <a:pt x="5215" y="3357"/>
                    <a:pt x="6254" y="2626"/>
                    <a:pt x="7386" y="2036"/>
                  </a:cubicBezTo>
                  <a:cubicBezTo>
                    <a:pt x="9442" y="1008"/>
                    <a:pt x="11704" y="479"/>
                    <a:pt x="13996" y="479"/>
                  </a:cubicBezTo>
                  <a:cubicBezTo>
                    <a:pt x="14388" y="479"/>
                    <a:pt x="14780" y="495"/>
                    <a:pt x="15173" y="526"/>
                  </a:cubicBezTo>
                  <a:cubicBezTo>
                    <a:pt x="17792" y="738"/>
                    <a:pt x="20316" y="1706"/>
                    <a:pt x="22393" y="3310"/>
                  </a:cubicBezTo>
                  <a:cubicBezTo>
                    <a:pt x="24469" y="4962"/>
                    <a:pt x="25814" y="7345"/>
                    <a:pt x="26687" y="9799"/>
                  </a:cubicBezTo>
                  <a:cubicBezTo>
                    <a:pt x="26805" y="10082"/>
                    <a:pt x="26899" y="10389"/>
                    <a:pt x="26994" y="10695"/>
                  </a:cubicBezTo>
                  <a:cubicBezTo>
                    <a:pt x="27003" y="10739"/>
                    <a:pt x="27034" y="10757"/>
                    <a:pt x="27070" y="10757"/>
                  </a:cubicBezTo>
                  <a:cubicBezTo>
                    <a:pt x="27129" y="10757"/>
                    <a:pt x="27197" y="10707"/>
                    <a:pt x="27183" y="10648"/>
                  </a:cubicBezTo>
                  <a:lnTo>
                    <a:pt x="27206" y="10625"/>
                  </a:lnTo>
                  <a:cubicBezTo>
                    <a:pt x="26451" y="8006"/>
                    <a:pt x="25248" y="5434"/>
                    <a:pt x="23266" y="3546"/>
                  </a:cubicBezTo>
                  <a:cubicBezTo>
                    <a:pt x="21331" y="1776"/>
                    <a:pt x="18924" y="620"/>
                    <a:pt x="16352" y="195"/>
                  </a:cubicBezTo>
                  <a:cubicBezTo>
                    <a:pt x="15551" y="65"/>
                    <a:pt x="14745" y="1"/>
                    <a:pt x="13943" y="1"/>
                  </a:cubicBezTo>
                  <a:close/>
                </a:path>
              </a:pathLst>
            </a:custGeom>
            <a:solidFill>
              <a:srgbClr val="D1C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7" name="Google Shape;387;p37"/>
            <p:cNvSpPr/>
            <p:nvPr/>
          </p:nvSpPr>
          <p:spPr>
            <a:xfrm>
              <a:off x="6704665" y="4070451"/>
              <a:ext cx="43136" cy="68371"/>
            </a:xfrm>
            <a:custGeom>
              <a:avLst/>
              <a:gdLst/>
              <a:ahLst/>
              <a:cxnLst/>
              <a:rect l="l" t="t" r="r" b="b"/>
              <a:pathLst>
                <a:path w="1629" h="2582" extrusionOk="0">
                  <a:moveTo>
                    <a:pt x="661" y="505"/>
                  </a:moveTo>
                  <a:cubicBezTo>
                    <a:pt x="684" y="505"/>
                    <a:pt x="708" y="529"/>
                    <a:pt x="732" y="552"/>
                  </a:cubicBezTo>
                  <a:lnTo>
                    <a:pt x="755" y="812"/>
                  </a:lnTo>
                  <a:cubicBezTo>
                    <a:pt x="755" y="836"/>
                    <a:pt x="755" y="859"/>
                    <a:pt x="708" y="883"/>
                  </a:cubicBezTo>
                  <a:lnTo>
                    <a:pt x="449" y="906"/>
                  </a:lnTo>
                  <a:cubicBezTo>
                    <a:pt x="425" y="906"/>
                    <a:pt x="401" y="906"/>
                    <a:pt x="401" y="859"/>
                  </a:cubicBezTo>
                  <a:lnTo>
                    <a:pt x="354" y="600"/>
                  </a:lnTo>
                  <a:cubicBezTo>
                    <a:pt x="354" y="576"/>
                    <a:pt x="378" y="552"/>
                    <a:pt x="401" y="552"/>
                  </a:cubicBezTo>
                  <a:lnTo>
                    <a:pt x="661" y="505"/>
                  </a:lnTo>
                  <a:close/>
                  <a:moveTo>
                    <a:pt x="675" y="1"/>
                  </a:moveTo>
                  <a:cubicBezTo>
                    <a:pt x="663" y="1"/>
                    <a:pt x="650" y="3"/>
                    <a:pt x="637" y="10"/>
                  </a:cubicBezTo>
                  <a:lnTo>
                    <a:pt x="260" y="57"/>
                  </a:lnTo>
                  <a:cubicBezTo>
                    <a:pt x="213" y="57"/>
                    <a:pt x="189" y="104"/>
                    <a:pt x="189" y="151"/>
                  </a:cubicBezTo>
                  <a:lnTo>
                    <a:pt x="0" y="2464"/>
                  </a:lnTo>
                  <a:cubicBezTo>
                    <a:pt x="0" y="2534"/>
                    <a:pt x="47" y="2582"/>
                    <a:pt x="118" y="2582"/>
                  </a:cubicBezTo>
                  <a:lnTo>
                    <a:pt x="802" y="2464"/>
                  </a:lnTo>
                  <a:lnTo>
                    <a:pt x="850" y="2464"/>
                  </a:lnTo>
                  <a:lnTo>
                    <a:pt x="1534" y="2369"/>
                  </a:lnTo>
                  <a:cubicBezTo>
                    <a:pt x="1581" y="2369"/>
                    <a:pt x="1628" y="2299"/>
                    <a:pt x="1605" y="2228"/>
                  </a:cubicBezTo>
                  <a:lnTo>
                    <a:pt x="755" y="57"/>
                  </a:lnTo>
                  <a:cubicBezTo>
                    <a:pt x="738" y="22"/>
                    <a:pt x="708" y="1"/>
                    <a:pt x="675" y="1"/>
                  </a:cubicBezTo>
                  <a:close/>
                </a:path>
              </a:pathLst>
            </a:custGeom>
            <a:solidFill>
              <a:srgbClr val="D1C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8" name="Google Shape;388;p37"/>
            <p:cNvSpPr/>
            <p:nvPr/>
          </p:nvSpPr>
          <p:spPr>
            <a:xfrm>
              <a:off x="6111130" y="3901125"/>
              <a:ext cx="236443" cy="255947"/>
            </a:xfrm>
            <a:custGeom>
              <a:avLst/>
              <a:gdLst/>
              <a:ahLst/>
              <a:cxnLst/>
              <a:rect l="l" t="t" r="r" b="b"/>
              <a:pathLst>
                <a:path w="8873" h="9604" extrusionOk="0">
                  <a:moveTo>
                    <a:pt x="8872" y="0"/>
                  </a:moveTo>
                  <a:lnTo>
                    <a:pt x="8872" y="0"/>
                  </a:lnTo>
                  <a:cubicBezTo>
                    <a:pt x="5050" y="401"/>
                    <a:pt x="2690" y="1581"/>
                    <a:pt x="2690" y="1581"/>
                  </a:cubicBezTo>
                  <a:cubicBezTo>
                    <a:pt x="1699" y="1958"/>
                    <a:pt x="732" y="2596"/>
                    <a:pt x="331" y="3563"/>
                  </a:cubicBezTo>
                  <a:cubicBezTo>
                    <a:pt x="95" y="4200"/>
                    <a:pt x="0" y="4884"/>
                    <a:pt x="48" y="5569"/>
                  </a:cubicBezTo>
                  <a:cubicBezTo>
                    <a:pt x="48" y="6819"/>
                    <a:pt x="95" y="8211"/>
                    <a:pt x="1039" y="9037"/>
                  </a:cubicBezTo>
                  <a:cubicBezTo>
                    <a:pt x="1392" y="9344"/>
                    <a:pt x="1841" y="9533"/>
                    <a:pt x="2313" y="9603"/>
                  </a:cubicBezTo>
                  <a:cubicBezTo>
                    <a:pt x="2124" y="7763"/>
                    <a:pt x="2218" y="5922"/>
                    <a:pt x="3091" y="4318"/>
                  </a:cubicBezTo>
                  <a:cubicBezTo>
                    <a:pt x="4247" y="2147"/>
                    <a:pt x="6560" y="944"/>
                    <a:pt x="887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9" name="Google Shape;389;p37"/>
            <p:cNvSpPr/>
            <p:nvPr/>
          </p:nvSpPr>
          <p:spPr>
            <a:xfrm>
              <a:off x="6165312" y="3897675"/>
              <a:ext cx="423166" cy="260088"/>
            </a:xfrm>
            <a:custGeom>
              <a:avLst/>
              <a:gdLst/>
              <a:ahLst/>
              <a:cxnLst/>
              <a:rect l="l" t="t" r="r" b="b"/>
              <a:pathLst>
                <a:path w="15904" h="9775" extrusionOk="0">
                  <a:moveTo>
                    <a:pt x="9422" y="1"/>
                  </a:moveTo>
                  <a:cubicBezTo>
                    <a:pt x="8560" y="1"/>
                    <a:pt x="7698" y="49"/>
                    <a:pt x="6843" y="141"/>
                  </a:cubicBezTo>
                  <a:lnTo>
                    <a:pt x="6772" y="141"/>
                  </a:lnTo>
                  <a:cubicBezTo>
                    <a:pt x="4460" y="1061"/>
                    <a:pt x="2147" y="2288"/>
                    <a:pt x="968" y="4459"/>
                  </a:cubicBezTo>
                  <a:cubicBezTo>
                    <a:pt x="95" y="6040"/>
                    <a:pt x="0" y="7880"/>
                    <a:pt x="189" y="9744"/>
                  </a:cubicBezTo>
                  <a:cubicBezTo>
                    <a:pt x="423" y="9764"/>
                    <a:pt x="660" y="9775"/>
                    <a:pt x="897" y="9775"/>
                  </a:cubicBezTo>
                  <a:cubicBezTo>
                    <a:pt x="1495" y="9775"/>
                    <a:pt x="2099" y="9708"/>
                    <a:pt x="2690" y="9556"/>
                  </a:cubicBezTo>
                  <a:lnTo>
                    <a:pt x="11774" y="8187"/>
                  </a:lnTo>
                  <a:lnTo>
                    <a:pt x="11963" y="8163"/>
                  </a:lnTo>
                  <a:cubicBezTo>
                    <a:pt x="13214" y="8022"/>
                    <a:pt x="14582" y="7762"/>
                    <a:pt x="15243" y="6701"/>
                  </a:cubicBezTo>
                  <a:cubicBezTo>
                    <a:pt x="15903" y="5662"/>
                    <a:pt x="15550" y="4270"/>
                    <a:pt x="15172" y="3090"/>
                  </a:cubicBezTo>
                  <a:cubicBezTo>
                    <a:pt x="15007" y="2430"/>
                    <a:pt x="14724" y="1816"/>
                    <a:pt x="14323" y="1274"/>
                  </a:cubicBezTo>
                  <a:cubicBezTo>
                    <a:pt x="13638" y="448"/>
                    <a:pt x="12529" y="165"/>
                    <a:pt x="11468" y="94"/>
                  </a:cubicBezTo>
                  <a:cubicBezTo>
                    <a:pt x="10789" y="31"/>
                    <a:pt x="10105" y="1"/>
                    <a:pt x="9422" y="1"/>
                  </a:cubicBezTo>
                  <a:close/>
                </a:path>
              </a:pathLst>
            </a:custGeom>
            <a:solidFill>
              <a:srgbClr val="E04B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0" name="Google Shape;390;p37"/>
            <p:cNvSpPr/>
            <p:nvPr/>
          </p:nvSpPr>
          <p:spPr>
            <a:xfrm>
              <a:off x="6105334" y="4214020"/>
              <a:ext cx="228708" cy="403635"/>
            </a:xfrm>
            <a:custGeom>
              <a:avLst/>
              <a:gdLst/>
              <a:ahLst/>
              <a:cxnLst/>
              <a:rect l="l" t="t" r="r" b="b"/>
              <a:pathLst>
                <a:path w="8637" h="15243" extrusionOk="0">
                  <a:moveTo>
                    <a:pt x="8637" y="0"/>
                  </a:moveTo>
                  <a:cubicBezTo>
                    <a:pt x="5664" y="496"/>
                    <a:pt x="3635" y="944"/>
                    <a:pt x="3635" y="944"/>
                  </a:cubicBezTo>
                  <a:cubicBezTo>
                    <a:pt x="2620" y="1085"/>
                    <a:pt x="1723" y="1699"/>
                    <a:pt x="1181" y="2572"/>
                  </a:cubicBezTo>
                  <a:cubicBezTo>
                    <a:pt x="591" y="3492"/>
                    <a:pt x="379" y="4601"/>
                    <a:pt x="261" y="5663"/>
                  </a:cubicBezTo>
                  <a:cubicBezTo>
                    <a:pt x="1" y="7834"/>
                    <a:pt x="25" y="10028"/>
                    <a:pt x="379" y="12152"/>
                  </a:cubicBezTo>
                  <a:lnTo>
                    <a:pt x="379" y="12222"/>
                  </a:lnTo>
                  <a:cubicBezTo>
                    <a:pt x="638" y="13709"/>
                    <a:pt x="1747" y="14865"/>
                    <a:pt x="3210" y="15172"/>
                  </a:cubicBezTo>
                  <a:cubicBezTo>
                    <a:pt x="3328" y="15195"/>
                    <a:pt x="3422" y="15219"/>
                    <a:pt x="3540" y="15243"/>
                  </a:cubicBezTo>
                  <a:cubicBezTo>
                    <a:pt x="3304" y="14393"/>
                    <a:pt x="3163" y="13520"/>
                    <a:pt x="3068" y="12671"/>
                  </a:cubicBezTo>
                  <a:cubicBezTo>
                    <a:pt x="2714" y="9745"/>
                    <a:pt x="2998" y="6678"/>
                    <a:pt x="4390" y="4082"/>
                  </a:cubicBezTo>
                  <a:cubicBezTo>
                    <a:pt x="5357" y="2312"/>
                    <a:pt x="6844" y="873"/>
                    <a:pt x="863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" name="Google Shape;391;p37"/>
            <p:cNvSpPr/>
            <p:nvPr/>
          </p:nvSpPr>
          <p:spPr>
            <a:xfrm>
              <a:off x="6174820" y="4186249"/>
              <a:ext cx="543608" cy="431412"/>
            </a:xfrm>
            <a:custGeom>
              <a:avLst/>
              <a:gdLst/>
              <a:ahLst/>
              <a:cxnLst/>
              <a:rect l="l" t="t" r="r" b="b"/>
              <a:pathLst>
                <a:path w="20529" h="16292" extrusionOk="0">
                  <a:moveTo>
                    <a:pt x="14303" y="1"/>
                  </a:moveTo>
                  <a:cubicBezTo>
                    <a:pt x="14161" y="1"/>
                    <a:pt x="14018" y="9"/>
                    <a:pt x="13874" y="25"/>
                  </a:cubicBezTo>
                  <a:cubicBezTo>
                    <a:pt x="13332" y="73"/>
                    <a:pt x="12813" y="120"/>
                    <a:pt x="12270" y="167"/>
                  </a:cubicBezTo>
                  <a:cubicBezTo>
                    <a:pt x="9958" y="427"/>
                    <a:pt x="7763" y="733"/>
                    <a:pt x="5946" y="1040"/>
                  </a:cubicBezTo>
                  <a:cubicBezTo>
                    <a:pt x="4130" y="1913"/>
                    <a:pt x="2643" y="3352"/>
                    <a:pt x="1699" y="5122"/>
                  </a:cubicBezTo>
                  <a:cubicBezTo>
                    <a:pt x="307" y="7718"/>
                    <a:pt x="0" y="10785"/>
                    <a:pt x="354" y="13711"/>
                  </a:cubicBezTo>
                  <a:cubicBezTo>
                    <a:pt x="449" y="14560"/>
                    <a:pt x="614" y="15433"/>
                    <a:pt x="850" y="16259"/>
                  </a:cubicBezTo>
                  <a:cubicBezTo>
                    <a:pt x="1009" y="16280"/>
                    <a:pt x="1168" y="16292"/>
                    <a:pt x="1327" y="16292"/>
                  </a:cubicBezTo>
                  <a:cubicBezTo>
                    <a:pt x="1522" y="16292"/>
                    <a:pt x="1717" y="16274"/>
                    <a:pt x="1912" y="16235"/>
                  </a:cubicBezTo>
                  <a:lnTo>
                    <a:pt x="14464" y="14348"/>
                  </a:lnTo>
                  <a:lnTo>
                    <a:pt x="17178" y="13923"/>
                  </a:lnTo>
                  <a:cubicBezTo>
                    <a:pt x="17650" y="13852"/>
                    <a:pt x="18098" y="13711"/>
                    <a:pt x="18499" y="13475"/>
                  </a:cubicBezTo>
                  <a:cubicBezTo>
                    <a:pt x="19797" y="12743"/>
                    <a:pt x="20528" y="11304"/>
                    <a:pt x="20340" y="9818"/>
                  </a:cubicBezTo>
                  <a:lnTo>
                    <a:pt x="20340" y="9747"/>
                  </a:lnTo>
                  <a:cubicBezTo>
                    <a:pt x="20009" y="7600"/>
                    <a:pt x="19396" y="5523"/>
                    <a:pt x="18499" y="3541"/>
                  </a:cubicBezTo>
                  <a:cubicBezTo>
                    <a:pt x="18074" y="2550"/>
                    <a:pt x="17532" y="1559"/>
                    <a:pt x="16706" y="851"/>
                  </a:cubicBezTo>
                  <a:cubicBezTo>
                    <a:pt x="16017" y="304"/>
                    <a:pt x="15171" y="1"/>
                    <a:pt x="1430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92" name="Google Shape;392;p37"/>
          <p:cNvSpPr/>
          <p:nvPr/>
        </p:nvSpPr>
        <p:spPr>
          <a:xfrm>
            <a:off x="9473539" y="3767160"/>
            <a:ext cx="20867" cy="20125"/>
          </a:xfrm>
          <a:custGeom>
            <a:avLst/>
            <a:gdLst/>
            <a:ahLst/>
            <a:cxnLst/>
            <a:rect l="l" t="t" r="r" b="b"/>
            <a:pathLst>
              <a:path w="591" h="570" extrusionOk="0">
                <a:moveTo>
                  <a:pt x="320" y="0"/>
                </a:moveTo>
                <a:cubicBezTo>
                  <a:pt x="308" y="0"/>
                  <a:pt x="296" y="1"/>
                  <a:pt x="284" y="3"/>
                </a:cubicBezTo>
                <a:cubicBezTo>
                  <a:pt x="119" y="3"/>
                  <a:pt x="1" y="145"/>
                  <a:pt x="1" y="310"/>
                </a:cubicBezTo>
                <a:cubicBezTo>
                  <a:pt x="24" y="452"/>
                  <a:pt x="142" y="570"/>
                  <a:pt x="308" y="570"/>
                </a:cubicBezTo>
                <a:cubicBezTo>
                  <a:pt x="473" y="570"/>
                  <a:pt x="591" y="428"/>
                  <a:pt x="567" y="263"/>
                </a:cubicBezTo>
                <a:cubicBezTo>
                  <a:pt x="567" y="112"/>
                  <a:pt x="449" y="0"/>
                  <a:pt x="32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89"/>
              <a:buFont typeface="Arial"/>
              <a:buNone/>
            </a:pPr>
            <a:endParaRPr sz="2489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93" name="Google Shape;393;p37"/>
          <p:cNvGrpSpPr/>
          <p:nvPr/>
        </p:nvGrpSpPr>
        <p:grpSpPr>
          <a:xfrm>
            <a:off x="2125857" y="431028"/>
            <a:ext cx="464116" cy="649535"/>
            <a:chOff x="2157913" y="1144688"/>
            <a:chExt cx="267451" cy="374300"/>
          </a:xfrm>
        </p:grpSpPr>
        <p:sp>
          <p:nvSpPr>
            <p:cNvPr id="394" name="Google Shape;394;p37"/>
            <p:cNvSpPr/>
            <p:nvPr/>
          </p:nvSpPr>
          <p:spPr>
            <a:xfrm>
              <a:off x="2157913" y="1468358"/>
              <a:ext cx="50630" cy="50630"/>
            </a:xfrm>
            <a:custGeom>
              <a:avLst/>
              <a:gdLst/>
              <a:ahLst/>
              <a:cxnLst/>
              <a:rect l="l" t="t" r="r" b="b"/>
              <a:pathLst>
                <a:path w="1912" h="1912" extrusionOk="0">
                  <a:moveTo>
                    <a:pt x="968" y="0"/>
                  </a:moveTo>
                  <a:cubicBezTo>
                    <a:pt x="425" y="0"/>
                    <a:pt x="1" y="425"/>
                    <a:pt x="1" y="968"/>
                  </a:cubicBezTo>
                  <a:cubicBezTo>
                    <a:pt x="1" y="1487"/>
                    <a:pt x="425" y="1911"/>
                    <a:pt x="968" y="1911"/>
                  </a:cubicBezTo>
                  <a:cubicBezTo>
                    <a:pt x="1487" y="1911"/>
                    <a:pt x="1912" y="1487"/>
                    <a:pt x="1912" y="968"/>
                  </a:cubicBezTo>
                  <a:cubicBezTo>
                    <a:pt x="1912" y="425"/>
                    <a:pt x="1487" y="0"/>
                    <a:pt x="968" y="0"/>
                  </a:cubicBezTo>
                  <a:close/>
                </a:path>
              </a:pathLst>
            </a:custGeom>
            <a:solidFill>
              <a:srgbClr val="C5E8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" name="Google Shape;395;p37"/>
            <p:cNvSpPr/>
            <p:nvPr/>
          </p:nvSpPr>
          <p:spPr>
            <a:xfrm>
              <a:off x="2392211" y="1144688"/>
              <a:ext cx="33153" cy="33788"/>
            </a:xfrm>
            <a:custGeom>
              <a:avLst/>
              <a:gdLst/>
              <a:ahLst/>
              <a:cxnLst/>
              <a:rect l="l" t="t" r="r" b="b"/>
              <a:pathLst>
                <a:path w="1252" h="1276" extrusionOk="0">
                  <a:moveTo>
                    <a:pt x="638" y="1"/>
                  </a:moveTo>
                  <a:cubicBezTo>
                    <a:pt x="284" y="1"/>
                    <a:pt x="1" y="284"/>
                    <a:pt x="1" y="638"/>
                  </a:cubicBezTo>
                  <a:cubicBezTo>
                    <a:pt x="1" y="992"/>
                    <a:pt x="284" y="1275"/>
                    <a:pt x="638" y="1275"/>
                  </a:cubicBezTo>
                  <a:cubicBezTo>
                    <a:pt x="992" y="1275"/>
                    <a:pt x="1251" y="992"/>
                    <a:pt x="1251" y="638"/>
                  </a:cubicBezTo>
                  <a:cubicBezTo>
                    <a:pt x="1251" y="284"/>
                    <a:pt x="992" y="1"/>
                    <a:pt x="638" y="1"/>
                  </a:cubicBezTo>
                  <a:close/>
                </a:path>
              </a:pathLst>
            </a:custGeom>
            <a:solidFill>
              <a:srgbClr val="C5E8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96" name="Google Shape;396;p37"/>
          <p:cNvGrpSpPr/>
          <p:nvPr/>
        </p:nvGrpSpPr>
        <p:grpSpPr>
          <a:xfrm>
            <a:off x="10880882" y="1542621"/>
            <a:ext cx="1093028" cy="1154179"/>
            <a:chOff x="7088286" y="1674216"/>
            <a:chExt cx="819771" cy="865634"/>
          </a:xfrm>
        </p:grpSpPr>
        <p:grpSp>
          <p:nvGrpSpPr>
            <p:cNvPr id="397" name="Google Shape;397;p37"/>
            <p:cNvGrpSpPr/>
            <p:nvPr/>
          </p:nvGrpSpPr>
          <p:grpSpPr>
            <a:xfrm>
              <a:off x="7331958" y="1674216"/>
              <a:ext cx="576099" cy="865634"/>
              <a:chOff x="7331958" y="1674216"/>
              <a:chExt cx="576099" cy="865634"/>
            </a:xfrm>
          </p:grpSpPr>
          <p:sp>
            <p:nvSpPr>
              <p:cNvPr id="398" name="Google Shape;398;p37"/>
              <p:cNvSpPr/>
              <p:nvPr/>
            </p:nvSpPr>
            <p:spPr>
              <a:xfrm>
                <a:off x="7331958" y="1859552"/>
                <a:ext cx="576099" cy="680298"/>
              </a:xfrm>
              <a:custGeom>
                <a:avLst/>
                <a:gdLst/>
                <a:ahLst/>
                <a:cxnLst/>
                <a:rect l="l" t="t" r="r" b="b"/>
                <a:pathLst>
                  <a:path w="21756" h="25691" extrusionOk="0">
                    <a:moveTo>
                      <a:pt x="11030" y="0"/>
                    </a:moveTo>
                    <a:cubicBezTo>
                      <a:pt x="10081" y="0"/>
                      <a:pt x="9170" y="525"/>
                      <a:pt x="8731" y="1437"/>
                    </a:cubicBezTo>
                    <a:lnTo>
                      <a:pt x="614" y="18261"/>
                    </a:lnTo>
                    <a:cubicBezTo>
                      <a:pt x="1" y="19511"/>
                      <a:pt x="520" y="21045"/>
                      <a:pt x="1794" y="21658"/>
                    </a:cubicBezTo>
                    <a:lnTo>
                      <a:pt x="5027" y="23216"/>
                    </a:lnTo>
                    <a:lnTo>
                      <a:pt x="6372" y="23876"/>
                    </a:lnTo>
                    <a:lnTo>
                      <a:pt x="9604" y="25434"/>
                    </a:lnTo>
                    <a:cubicBezTo>
                      <a:pt x="9966" y="25608"/>
                      <a:pt x="10350" y="25691"/>
                      <a:pt x="10727" y="25691"/>
                    </a:cubicBezTo>
                    <a:cubicBezTo>
                      <a:pt x="11676" y="25691"/>
                      <a:pt x="12586" y="25166"/>
                      <a:pt x="13025" y="24254"/>
                    </a:cubicBezTo>
                    <a:lnTo>
                      <a:pt x="21142" y="7430"/>
                    </a:lnTo>
                    <a:cubicBezTo>
                      <a:pt x="21756" y="6180"/>
                      <a:pt x="21237" y="4646"/>
                      <a:pt x="19986" y="4033"/>
                    </a:cubicBezTo>
                    <a:lnTo>
                      <a:pt x="19089" y="3608"/>
                    </a:lnTo>
                    <a:cubicBezTo>
                      <a:pt x="18641" y="3396"/>
                      <a:pt x="18429" y="2877"/>
                      <a:pt x="18618" y="2405"/>
                    </a:cubicBezTo>
                    <a:lnTo>
                      <a:pt x="14276" y="305"/>
                    </a:lnTo>
                    <a:cubicBezTo>
                      <a:pt x="14093" y="604"/>
                      <a:pt x="13769" y="775"/>
                      <a:pt x="13437" y="775"/>
                    </a:cubicBezTo>
                    <a:cubicBezTo>
                      <a:pt x="13298" y="775"/>
                      <a:pt x="13158" y="745"/>
                      <a:pt x="13025" y="682"/>
                    </a:cubicBezTo>
                    <a:lnTo>
                      <a:pt x="12152" y="257"/>
                    </a:lnTo>
                    <a:cubicBezTo>
                      <a:pt x="11790" y="83"/>
                      <a:pt x="11407" y="0"/>
                      <a:pt x="1103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89"/>
                  <a:buFont typeface="Arial"/>
                  <a:buNone/>
                </a:pPr>
                <a:endParaRPr sz="2489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9" name="Google Shape;399;p37"/>
              <p:cNvSpPr/>
              <p:nvPr/>
            </p:nvSpPr>
            <p:spPr>
              <a:xfrm>
                <a:off x="7698737" y="1674216"/>
                <a:ext cx="186207" cy="248409"/>
              </a:xfrm>
              <a:custGeom>
                <a:avLst/>
                <a:gdLst/>
                <a:ahLst/>
                <a:cxnLst/>
                <a:rect l="l" t="t" r="r" b="b"/>
                <a:pathLst>
                  <a:path w="7032" h="9381" extrusionOk="0">
                    <a:moveTo>
                      <a:pt x="6460" y="0"/>
                    </a:moveTo>
                    <a:cubicBezTo>
                      <a:pt x="6430" y="0"/>
                      <a:pt x="6400" y="4"/>
                      <a:pt x="6371" y="13"/>
                    </a:cubicBezTo>
                    <a:cubicBezTo>
                      <a:pt x="5852" y="178"/>
                      <a:pt x="5380" y="461"/>
                      <a:pt x="5002" y="862"/>
                    </a:cubicBezTo>
                    <a:cubicBezTo>
                      <a:pt x="4059" y="1853"/>
                      <a:pt x="3799" y="3387"/>
                      <a:pt x="2785" y="4307"/>
                    </a:cubicBezTo>
                    <a:lnTo>
                      <a:pt x="3445" y="4637"/>
                    </a:lnTo>
                    <a:cubicBezTo>
                      <a:pt x="3666" y="4718"/>
                      <a:pt x="3562" y="5021"/>
                      <a:pt x="3380" y="5021"/>
                    </a:cubicBezTo>
                    <a:cubicBezTo>
                      <a:pt x="3349" y="5021"/>
                      <a:pt x="3315" y="5012"/>
                      <a:pt x="3280" y="4991"/>
                    </a:cubicBezTo>
                    <a:lnTo>
                      <a:pt x="2619" y="4685"/>
                    </a:lnTo>
                    <a:cubicBezTo>
                      <a:pt x="2413" y="4585"/>
                      <a:pt x="2194" y="4537"/>
                      <a:pt x="1977" y="4537"/>
                    </a:cubicBezTo>
                    <a:cubicBezTo>
                      <a:pt x="1425" y="4537"/>
                      <a:pt x="891" y="4844"/>
                      <a:pt x="637" y="5369"/>
                    </a:cubicBezTo>
                    <a:lnTo>
                      <a:pt x="0" y="6714"/>
                    </a:lnTo>
                    <a:lnTo>
                      <a:pt x="2572" y="7964"/>
                    </a:lnTo>
                    <a:lnTo>
                      <a:pt x="2926" y="8130"/>
                    </a:lnTo>
                    <a:lnTo>
                      <a:pt x="5522" y="9380"/>
                    </a:lnTo>
                    <a:lnTo>
                      <a:pt x="6159" y="8035"/>
                    </a:lnTo>
                    <a:cubicBezTo>
                      <a:pt x="6513" y="7304"/>
                      <a:pt x="6206" y="6407"/>
                      <a:pt x="5451" y="6053"/>
                    </a:cubicBezTo>
                    <a:lnTo>
                      <a:pt x="4814" y="5746"/>
                    </a:lnTo>
                    <a:cubicBezTo>
                      <a:pt x="4629" y="5623"/>
                      <a:pt x="4730" y="5375"/>
                      <a:pt x="4899" y="5375"/>
                    </a:cubicBezTo>
                    <a:cubicBezTo>
                      <a:pt x="4925" y="5375"/>
                      <a:pt x="4951" y="5380"/>
                      <a:pt x="4979" y="5392"/>
                    </a:cubicBezTo>
                    <a:lnTo>
                      <a:pt x="5640" y="5699"/>
                    </a:lnTo>
                    <a:cubicBezTo>
                      <a:pt x="5734" y="4331"/>
                      <a:pt x="6772" y="3174"/>
                      <a:pt x="6961" y="1806"/>
                    </a:cubicBezTo>
                    <a:cubicBezTo>
                      <a:pt x="7032" y="1263"/>
                      <a:pt x="6984" y="721"/>
                      <a:pt x="6772" y="201"/>
                    </a:cubicBezTo>
                    <a:cubicBezTo>
                      <a:pt x="6733" y="85"/>
                      <a:pt x="6599" y="0"/>
                      <a:pt x="646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89"/>
                  <a:buFont typeface="Arial"/>
                  <a:buNone/>
                </a:pPr>
                <a:endParaRPr sz="2489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0" name="Google Shape;400;p37"/>
              <p:cNvSpPr/>
              <p:nvPr/>
            </p:nvSpPr>
            <p:spPr>
              <a:xfrm>
                <a:off x="7731837" y="1817395"/>
                <a:ext cx="23144" cy="36993"/>
              </a:xfrm>
              <a:custGeom>
                <a:avLst/>
                <a:gdLst/>
                <a:ahLst/>
                <a:cxnLst/>
                <a:rect l="l" t="t" r="r" b="b"/>
                <a:pathLst>
                  <a:path w="874" h="1397" extrusionOk="0">
                    <a:moveTo>
                      <a:pt x="713" y="0"/>
                    </a:moveTo>
                    <a:cubicBezTo>
                      <a:pt x="651" y="0"/>
                      <a:pt x="603" y="27"/>
                      <a:pt x="567" y="80"/>
                    </a:cubicBezTo>
                    <a:lnTo>
                      <a:pt x="48" y="1189"/>
                    </a:lnTo>
                    <a:cubicBezTo>
                      <a:pt x="1" y="1260"/>
                      <a:pt x="48" y="1354"/>
                      <a:pt x="119" y="1378"/>
                    </a:cubicBezTo>
                    <a:cubicBezTo>
                      <a:pt x="139" y="1391"/>
                      <a:pt x="158" y="1397"/>
                      <a:pt x="178" y="1397"/>
                    </a:cubicBezTo>
                    <a:cubicBezTo>
                      <a:pt x="227" y="1397"/>
                      <a:pt x="274" y="1358"/>
                      <a:pt x="308" y="1307"/>
                    </a:cubicBezTo>
                    <a:lnTo>
                      <a:pt x="827" y="221"/>
                    </a:lnTo>
                    <a:cubicBezTo>
                      <a:pt x="874" y="151"/>
                      <a:pt x="850" y="56"/>
                      <a:pt x="779" y="9"/>
                    </a:cubicBezTo>
                    <a:cubicBezTo>
                      <a:pt x="756" y="3"/>
                      <a:pt x="734" y="0"/>
                      <a:pt x="713" y="0"/>
                    </a:cubicBezTo>
                    <a:close/>
                  </a:path>
                </a:pathLst>
              </a:custGeom>
              <a:solidFill>
                <a:srgbClr val="73BC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89"/>
                  <a:buFont typeface="Arial"/>
                  <a:buNone/>
                </a:pPr>
                <a:endParaRPr sz="2489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1" name="Google Shape;401;p37"/>
              <p:cNvSpPr/>
              <p:nvPr/>
            </p:nvSpPr>
            <p:spPr>
              <a:xfrm>
                <a:off x="7753710" y="1827749"/>
                <a:ext cx="22534" cy="36993"/>
              </a:xfrm>
              <a:custGeom>
                <a:avLst/>
                <a:gdLst/>
                <a:ahLst/>
                <a:cxnLst/>
                <a:rect l="l" t="t" r="r" b="b"/>
                <a:pathLst>
                  <a:path w="851" h="1397" extrusionOk="0">
                    <a:moveTo>
                      <a:pt x="693" y="0"/>
                    </a:moveTo>
                    <a:cubicBezTo>
                      <a:pt x="638" y="0"/>
                      <a:pt x="584" y="39"/>
                      <a:pt x="567" y="90"/>
                    </a:cubicBezTo>
                    <a:lnTo>
                      <a:pt x="24" y="1199"/>
                    </a:lnTo>
                    <a:cubicBezTo>
                      <a:pt x="1" y="1270"/>
                      <a:pt x="24" y="1341"/>
                      <a:pt x="95" y="1388"/>
                    </a:cubicBezTo>
                    <a:cubicBezTo>
                      <a:pt x="113" y="1394"/>
                      <a:pt x="132" y="1397"/>
                      <a:pt x="151" y="1397"/>
                    </a:cubicBezTo>
                    <a:cubicBezTo>
                      <a:pt x="209" y="1397"/>
                      <a:pt x="266" y="1370"/>
                      <a:pt x="284" y="1317"/>
                    </a:cubicBezTo>
                    <a:lnTo>
                      <a:pt x="826" y="208"/>
                    </a:lnTo>
                    <a:cubicBezTo>
                      <a:pt x="850" y="137"/>
                      <a:pt x="826" y="43"/>
                      <a:pt x="756" y="19"/>
                    </a:cubicBezTo>
                    <a:cubicBezTo>
                      <a:pt x="736" y="6"/>
                      <a:pt x="714" y="0"/>
                      <a:pt x="693" y="0"/>
                    </a:cubicBezTo>
                    <a:close/>
                  </a:path>
                </a:pathLst>
              </a:custGeom>
              <a:solidFill>
                <a:srgbClr val="73BC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89"/>
                  <a:buFont typeface="Arial"/>
                  <a:buNone/>
                </a:pPr>
                <a:endParaRPr sz="2489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2" name="Google Shape;402;p37"/>
              <p:cNvSpPr/>
              <p:nvPr/>
            </p:nvSpPr>
            <p:spPr>
              <a:xfrm>
                <a:off x="7774947" y="1837997"/>
                <a:ext cx="22534" cy="36754"/>
              </a:xfrm>
              <a:custGeom>
                <a:avLst/>
                <a:gdLst/>
                <a:ahLst/>
                <a:cxnLst/>
                <a:rect l="l" t="t" r="r" b="b"/>
                <a:pathLst>
                  <a:path w="851" h="1388" extrusionOk="0">
                    <a:moveTo>
                      <a:pt x="700" y="1"/>
                    </a:moveTo>
                    <a:cubicBezTo>
                      <a:pt x="642" y="1"/>
                      <a:pt x="585" y="27"/>
                      <a:pt x="567" y="80"/>
                    </a:cubicBezTo>
                    <a:lnTo>
                      <a:pt x="24" y="1189"/>
                    </a:lnTo>
                    <a:cubicBezTo>
                      <a:pt x="1" y="1260"/>
                      <a:pt x="24" y="1331"/>
                      <a:pt x="95" y="1378"/>
                    </a:cubicBezTo>
                    <a:cubicBezTo>
                      <a:pt x="113" y="1384"/>
                      <a:pt x="132" y="1387"/>
                      <a:pt x="151" y="1387"/>
                    </a:cubicBezTo>
                    <a:cubicBezTo>
                      <a:pt x="209" y="1387"/>
                      <a:pt x="266" y="1361"/>
                      <a:pt x="284" y="1307"/>
                    </a:cubicBezTo>
                    <a:lnTo>
                      <a:pt x="827" y="198"/>
                    </a:lnTo>
                    <a:cubicBezTo>
                      <a:pt x="850" y="128"/>
                      <a:pt x="827" y="57"/>
                      <a:pt x="756" y="10"/>
                    </a:cubicBezTo>
                    <a:cubicBezTo>
                      <a:pt x="738" y="4"/>
                      <a:pt x="719" y="1"/>
                      <a:pt x="700" y="1"/>
                    </a:cubicBezTo>
                    <a:close/>
                  </a:path>
                </a:pathLst>
              </a:custGeom>
              <a:solidFill>
                <a:srgbClr val="73BC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89"/>
                  <a:buFont typeface="Arial"/>
                  <a:buNone/>
                </a:pPr>
                <a:endParaRPr sz="2489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3" name="Google Shape;403;p37"/>
              <p:cNvSpPr/>
              <p:nvPr/>
            </p:nvSpPr>
            <p:spPr>
              <a:xfrm>
                <a:off x="7796211" y="1848616"/>
                <a:ext cx="22508" cy="36754"/>
              </a:xfrm>
              <a:custGeom>
                <a:avLst/>
                <a:gdLst/>
                <a:ahLst/>
                <a:cxnLst/>
                <a:rect l="l" t="t" r="r" b="b"/>
                <a:pathLst>
                  <a:path w="850" h="1388" extrusionOk="0">
                    <a:moveTo>
                      <a:pt x="699" y="1"/>
                    </a:moveTo>
                    <a:cubicBezTo>
                      <a:pt x="642" y="1"/>
                      <a:pt x="584" y="28"/>
                      <a:pt x="566" y="81"/>
                    </a:cubicBezTo>
                    <a:lnTo>
                      <a:pt x="24" y="1190"/>
                    </a:lnTo>
                    <a:cubicBezTo>
                      <a:pt x="0" y="1260"/>
                      <a:pt x="24" y="1331"/>
                      <a:pt x="95" y="1378"/>
                    </a:cubicBezTo>
                    <a:cubicBezTo>
                      <a:pt x="112" y="1384"/>
                      <a:pt x="131" y="1387"/>
                      <a:pt x="151" y="1387"/>
                    </a:cubicBezTo>
                    <a:cubicBezTo>
                      <a:pt x="210" y="1387"/>
                      <a:pt x="271" y="1361"/>
                      <a:pt x="307" y="1308"/>
                    </a:cubicBezTo>
                    <a:lnTo>
                      <a:pt x="826" y="199"/>
                    </a:lnTo>
                    <a:cubicBezTo>
                      <a:pt x="850" y="128"/>
                      <a:pt x="826" y="57"/>
                      <a:pt x="755" y="10"/>
                    </a:cubicBezTo>
                    <a:cubicBezTo>
                      <a:pt x="737" y="4"/>
                      <a:pt x="718" y="1"/>
                      <a:pt x="699" y="1"/>
                    </a:cubicBezTo>
                    <a:close/>
                  </a:path>
                </a:pathLst>
              </a:custGeom>
              <a:solidFill>
                <a:srgbClr val="73BC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89"/>
                  <a:buFont typeface="Arial"/>
                  <a:buNone/>
                </a:pPr>
                <a:endParaRPr sz="2489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4" name="Google Shape;404;p37"/>
              <p:cNvSpPr/>
              <p:nvPr/>
            </p:nvSpPr>
            <p:spPr>
              <a:xfrm>
                <a:off x="7817448" y="1858625"/>
                <a:ext cx="23144" cy="36993"/>
              </a:xfrm>
              <a:custGeom>
                <a:avLst/>
                <a:gdLst/>
                <a:ahLst/>
                <a:cxnLst/>
                <a:rect l="l" t="t" r="r" b="b"/>
                <a:pathLst>
                  <a:path w="874" h="1397" extrusionOk="0">
                    <a:moveTo>
                      <a:pt x="703" y="0"/>
                    </a:moveTo>
                    <a:cubicBezTo>
                      <a:pt x="651" y="0"/>
                      <a:pt x="602" y="27"/>
                      <a:pt x="567" y="80"/>
                    </a:cubicBezTo>
                    <a:lnTo>
                      <a:pt x="48" y="1189"/>
                    </a:lnTo>
                    <a:cubicBezTo>
                      <a:pt x="0" y="1260"/>
                      <a:pt x="24" y="1354"/>
                      <a:pt x="95" y="1378"/>
                    </a:cubicBezTo>
                    <a:cubicBezTo>
                      <a:pt x="115" y="1391"/>
                      <a:pt x="136" y="1397"/>
                      <a:pt x="158" y="1397"/>
                    </a:cubicBezTo>
                    <a:cubicBezTo>
                      <a:pt x="215" y="1397"/>
                      <a:pt x="273" y="1358"/>
                      <a:pt x="307" y="1307"/>
                    </a:cubicBezTo>
                    <a:lnTo>
                      <a:pt x="826" y="222"/>
                    </a:lnTo>
                    <a:cubicBezTo>
                      <a:pt x="873" y="151"/>
                      <a:pt x="826" y="57"/>
                      <a:pt x="755" y="9"/>
                    </a:cubicBezTo>
                    <a:cubicBezTo>
                      <a:pt x="738" y="3"/>
                      <a:pt x="720" y="0"/>
                      <a:pt x="703" y="0"/>
                    </a:cubicBezTo>
                    <a:close/>
                  </a:path>
                </a:pathLst>
              </a:custGeom>
              <a:solidFill>
                <a:srgbClr val="73BC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89"/>
                  <a:buFont typeface="Arial"/>
                  <a:buNone/>
                </a:pPr>
                <a:endParaRPr sz="2489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5" name="Google Shape;405;p37"/>
              <p:cNvSpPr/>
              <p:nvPr/>
            </p:nvSpPr>
            <p:spPr>
              <a:xfrm>
                <a:off x="7423716" y="2201980"/>
                <a:ext cx="344594" cy="264721"/>
              </a:xfrm>
              <a:custGeom>
                <a:avLst/>
                <a:gdLst/>
                <a:ahLst/>
                <a:cxnLst/>
                <a:rect l="l" t="t" r="r" b="b"/>
                <a:pathLst>
                  <a:path w="12718" h="9771" extrusionOk="0">
                    <a:moveTo>
                      <a:pt x="12259" y="0"/>
                    </a:moveTo>
                    <a:cubicBezTo>
                      <a:pt x="10080" y="0"/>
                      <a:pt x="7931" y="470"/>
                      <a:pt x="5946" y="1352"/>
                    </a:cubicBezTo>
                    <a:cubicBezTo>
                      <a:pt x="3610" y="2414"/>
                      <a:pt x="1581" y="4018"/>
                      <a:pt x="0" y="6048"/>
                    </a:cubicBezTo>
                    <a:lnTo>
                      <a:pt x="7669" y="9728"/>
                    </a:lnTo>
                    <a:cubicBezTo>
                      <a:pt x="7712" y="9757"/>
                      <a:pt x="7762" y="9771"/>
                      <a:pt x="7812" y="9771"/>
                    </a:cubicBezTo>
                    <a:cubicBezTo>
                      <a:pt x="7927" y="9771"/>
                      <a:pt x="8044" y="9701"/>
                      <a:pt x="8093" y="9587"/>
                    </a:cubicBezTo>
                    <a:lnTo>
                      <a:pt x="12718" y="7"/>
                    </a:lnTo>
                    <a:cubicBezTo>
                      <a:pt x="12565" y="2"/>
                      <a:pt x="12412" y="0"/>
                      <a:pt x="1225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89"/>
                  <a:buFont typeface="Arial"/>
                  <a:buNone/>
                </a:pPr>
                <a:endParaRPr sz="2489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6" name="Google Shape;406;p37"/>
              <p:cNvSpPr/>
              <p:nvPr/>
            </p:nvSpPr>
            <p:spPr>
              <a:xfrm>
                <a:off x="7398821" y="1952472"/>
                <a:ext cx="433636" cy="415630"/>
              </a:xfrm>
              <a:custGeom>
                <a:avLst/>
                <a:gdLst/>
                <a:ahLst/>
                <a:cxnLst/>
                <a:rect l="l" t="t" r="r" b="b"/>
                <a:pathLst>
                  <a:path w="16376" h="15696" extrusionOk="0">
                    <a:moveTo>
                      <a:pt x="7462" y="1"/>
                    </a:moveTo>
                    <a:cubicBezTo>
                      <a:pt x="7332" y="1"/>
                      <a:pt x="7202" y="71"/>
                      <a:pt x="7150" y="193"/>
                    </a:cubicBezTo>
                    <a:lnTo>
                      <a:pt x="71" y="14822"/>
                    </a:lnTo>
                    <a:cubicBezTo>
                      <a:pt x="1" y="14988"/>
                      <a:pt x="71" y="15176"/>
                      <a:pt x="236" y="15247"/>
                    </a:cubicBezTo>
                    <a:lnTo>
                      <a:pt x="1110" y="15696"/>
                    </a:lnTo>
                    <a:cubicBezTo>
                      <a:pt x="4040" y="11873"/>
                      <a:pt x="8569" y="9649"/>
                      <a:pt x="13383" y="9649"/>
                    </a:cubicBezTo>
                    <a:cubicBezTo>
                      <a:pt x="13531" y="9649"/>
                      <a:pt x="13679" y="9651"/>
                      <a:pt x="13827" y="9655"/>
                    </a:cubicBezTo>
                    <a:lnTo>
                      <a:pt x="13851" y="9655"/>
                    </a:lnTo>
                    <a:lnTo>
                      <a:pt x="16281" y="4606"/>
                    </a:lnTo>
                    <a:cubicBezTo>
                      <a:pt x="16376" y="4441"/>
                      <a:pt x="16305" y="4228"/>
                      <a:pt x="16140" y="4157"/>
                    </a:cubicBezTo>
                    <a:lnTo>
                      <a:pt x="7598" y="28"/>
                    </a:lnTo>
                    <a:cubicBezTo>
                      <a:pt x="7555" y="10"/>
                      <a:pt x="7509" y="1"/>
                      <a:pt x="746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89"/>
                  <a:buFont typeface="Arial"/>
                  <a:buNone/>
                </a:pPr>
                <a:endParaRPr sz="2489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07" name="Google Shape;407;p37"/>
            <p:cNvSpPr/>
            <p:nvPr/>
          </p:nvSpPr>
          <p:spPr>
            <a:xfrm>
              <a:off x="7088286" y="2013800"/>
              <a:ext cx="73138" cy="73138"/>
            </a:xfrm>
            <a:custGeom>
              <a:avLst/>
              <a:gdLst/>
              <a:ahLst/>
              <a:cxnLst/>
              <a:rect l="l" t="t" r="r" b="b"/>
              <a:pathLst>
                <a:path w="2762" h="2762" extrusionOk="0">
                  <a:moveTo>
                    <a:pt x="1369" y="1"/>
                  </a:moveTo>
                  <a:cubicBezTo>
                    <a:pt x="614" y="1"/>
                    <a:pt x="1" y="614"/>
                    <a:pt x="1" y="1370"/>
                  </a:cubicBezTo>
                  <a:cubicBezTo>
                    <a:pt x="1" y="2148"/>
                    <a:pt x="614" y="2762"/>
                    <a:pt x="1369" y="2762"/>
                  </a:cubicBezTo>
                  <a:cubicBezTo>
                    <a:pt x="2124" y="2762"/>
                    <a:pt x="2761" y="2148"/>
                    <a:pt x="2761" y="1370"/>
                  </a:cubicBezTo>
                  <a:cubicBezTo>
                    <a:pt x="2761" y="614"/>
                    <a:pt x="2124" y="1"/>
                    <a:pt x="1369" y="1"/>
                  </a:cubicBezTo>
                  <a:close/>
                </a:path>
              </a:pathLst>
            </a:custGeom>
            <a:solidFill>
              <a:srgbClr val="C5E8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08" name="Google Shape;408;p37"/>
          <p:cNvSpPr/>
          <p:nvPr/>
        </p:nvSpPr>
        <p:spPr>
          <a:xfrm>
            <a:off x="9500598" y="1108716"/>
            <a:ext cx="146541" cy="147816"/>
          </a:xfrm>
          <a:custGeom>
            <a:avLst/>
            <a:gdLst/>
            <a:ahLst/>
            <a:cxnLst/>
            <a:rect l="l" t="t" r="r" b="b"/>
            <a:pathLst>
              <a:path w="2738" h="2762" extrusionOk="0">
                <a:moveTo>
                  <a:pt x="1369" y="0"/>
                </a:moveTo>
                <a:cubicBezTo>
                  <a:pt x="614" y="0"/>
                  <a:pt x="0" y="614"/>
                  <a:pt x="0" y="1369"/>
                </a:cubicBezTo>
                <a:cubicBezTo>
                  <a:pt x="0" y="2124"/>
                  <a:pt x="614" y="2761"/>
                  <a:pt x="1369" y="2761"/>
                </a:cubicBezTo>
                <a:cubicBezTo>
                  <a:pt x="2124" y="2761"/>
                  <a:pt x="2737" y="2124"/>
                  <a:pt x="2737" y="1369"/>
                </a:cubicBezTo>
                <a:cubicBezTo>
                  <a:pt x="2737" y="614"/>
                  <a:pt x="2124" y="0"/>
                  <a:pt x="1369" y="0"/>
                </a:cubicBezTo>
                <a:close/>
              </a:path>
            </a:pathLst>
          </a:custGeom>
          <a:solidFill>
            <a:srgbClr val="C5E8E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89"/>
              <a:buFont typeface="Arial"/>
              <a:buNone/>
            </a:pPr>
            <a:endParaRPr sz="2489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09" name="Google Shape;409;p37"/>
          <p:cNvGrpSpPr/>
          <p:nvPr/>
        </p:nvGrpSpPr>
        <p:grpSpPr>
          <a:xfrm>
            <a:off x="10600954" y="-142017"/>
            <a:ext cx="1117603" cy="1988225"/>
            <a:chOff x="6731516" y="350687"/>
            <a:chExt cx="838202" cy="1491169"/>
          </a:xfrm>
        </p:grpSpPr>
        <p:sp>
          <p:nvSpPr>
            <p:cNvPr id="410" name="Google Shape;410;p37"/>
            <p:cNvSpPr/>
            <p:nvPr/>
          </p:nvSpPr>
          <p:spPr>
            <a:xfrm>
              <a:off x="6911475" y="988500"/>
              <a:ext cx="172675" cy="253324"/>
            </a:xfrm>
            <a:custGeom>
              <a:avLst/>
              <a:gdLst/>
              <a:ahLst/>
              <a:cxnLst/>
              <a:rect l="l" t="t" r="r" b="b"/>
              <a:pathLst>
                <a:path w="6466" h="9486" extrusionOk="0">
                  <a:moveTo>
                    <a:pt x="2195" y="0"/>
                  </a:moveTo>
                  <a:cubicBezTo>
                    <a:pt x="1274" y="519"/>
                    <a:pt x="519" y="1298"/>
                    <a:pt x="0" y="2242"/>
                  </a:cubicBezTo>
                  <a:cubicBezTo>
                    <a:pt x="1864" y="4908"/>
                    <a:pt x="4035" y="7338"/>
                    <a:pt x="6465" y="9485"/>
                  </a:cubicBezTo>
                  <a:cubicBezTo>
                    <a:pt x="6277" y="7739"/>
                    <a:pt x="6064" y="5993"/>
                    <a:pt x="5805" y="4247"/>
                  </a:cubicBezTo>
                  <a:lnTo>
                    <a:pt x="2195" y="0"/>
                  </a:lnTo>
                  <a:close/>
                </a:path>
              </a:pathLst>
            </a:custGeom>
            <a:solidFill>
              <a:srgbClr val="DD5B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1" name="Google Shape;411;p37"/>
            <p:cNvSpPr/>
            <p:nvPr/>
          </p:nvSpPr>
          <p:spPr>
            <a:xfrm>
              <a:off x="6887075" y="1044873"/>
              <a:ext cx="211204" cy="385549"/>
            </a:xfrm>
            <a:custGeom>
              <a:avLst/>
              <a:gdLst/>
              <a:ahLst/>
              <a:cxnLst/>
              <a:rect l="l" t="t" r="r" b="b"/>
              <a:pathLst>
                <a:path w="7976" h="14560" extrusionOk="0">
                  <a:moveTo>
                    <a:pt x="944" y="1"/>
                  </a:moveTo>
                  <a:cubicBezTo>
                    <a:pt x="921" y="48"/>
                    <a:pt x="897" y="95"/>
                    <a:pt x="873" y="166"/>
                  </a:cubicBezTo>
                  <a:cubicBezTo>
                    <a:pt x="0" y="1888"/>
                    <a:pt x="95" y="3988"/>
                    <a:pt x="732" y="5805"/>
                  </a:cubicBezTo>
                  <a:cubicBezTo>
                    <a:pt x="1393" y="7645"/>
                    <a:pt x="2549" y="9226"/>
                    <a:pt x="3823" y="10713"/>
                  </a:cubicBezTo>
                  <a:cubicBezTo>
                    <a:pt x="4955" y="12058"/>
                    <a:pt x="6182" y="13308"/>
                    <a:pt x="7504" y="14488"/>
                  </a:cubicBezTo>
                  <a:cubicBezTo>
                    <a:pt x="7560" y="14537"/>
                    <a:pt x="7624" y="14559"/>
                    <a:pt x="7687" y="14559"/>
                  </a:cubicBezTo>
                  <a:cubicBezTo>
                    <a:pt x="7835" y="14559"/>
                    <a:pt x="7976" y="14435"/>
                    <a:pt x="7976" y="14252"/>
                  </a:cubicBezTo>
                  <a:cubicBezTo>
                    <a:pt x="7858" y="11916"/>
                    <a:pt x="7669" y="9580"/>
                    <a:pt x="7409" y="7244"/>
                  </a:cubicBezTo>
                  <a:cubicBezTo>
                    <a:pt x="4979" y="5097"/>
                    <a:pt x="2808" y="2667"/>
                    <a:pt x="94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2" name="Google Shape;412;p37"/>
            <p:cNvSpPr/>
            <p:nvPr/>
          </p:nvSpPr>
          <p:spPr>
            <a:xfrm>
              <a:off x="7225056" y="902247"/>
              <a:ext cx="94375" cy="271182"/>
            </a:xfrm>
            <a:custGeom>
              <a:avLst/>
              <a:gdLst/>
              <a:ahLst/>
              <a:cxnLst/>
              <a:rect l="l" t="t" r="r" b="b"/>
              <a:pathLst>
                <a:path w="3564" h="10241" extrusionOk="0">
                  <a:moveTo>
                    <a:pt x="971" y="0"/>
                  </a:moveTo>
                  <a:cubicBezTo>
                    <a:pt x="797" y="0"/>
                    <a:pt x="622" y="8"/>
                    <a:pt x="449" y="24"/>
                  </a:cubicBezTo>
                  <a:lnTo>
                    <a:pt x="1" y="5592"/>
                  </a:lnTo>
                  <a:cubicBezTo>
                    <a:pt x="803" y="7173"/>
                    <a:pt x="1653" y="8707"/>
                    <a:pt x="2526" y="10241"/>
                  </a:cubicBezTo>
                  <a:cubicBezTo>
                    <a:pt x="3233" y="7079"/>
                    <a:pt x="3564" y="3823"/>
                    <a:pt x="3517" y="590"/>
                  </a:cubicBezTo>
                  <a:cubicBezTo>
                    <a:pt x="2730" y="197"/>
                    <a:pt x="1845" y="0"/>
                    <a:pt x="971" y="0"/>
                  </a:cubicBezTo>
                  <a:close/>
                </a:path>
              </a:pathLst>
            </a:custGeom>
            <a:solidFill>
              <a:srgbClr val="DD5B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3" name="Google Shape;413;p37"/>
            <p:cNvSpPr/>
            <p:nvPr/>
          </p:nvSpPr>
          <p:spPr>
            <a:xfrm>
              <a:off x="7288347" y="914894"/>
              <a:ext cx="134995" cy="418252"/>
            </a:xfrm>
            <a:custGeom>
              <a:avLst/>
              <a:gdLst/>
              <a:ahLst/>
              <a:cxnLst/>
              <a:rect l="l" t="t" r="r" b="b"/>
              <a:pathLst>
                <a:path w="5098" h="15795" extrusionOk="0">
                  <a:moveTo>
                    <a:pt x="992" y="0"/>
                  </a:moveTo>
                  <a:lnTo>
                    <a:pt x="992" y="0"/>
                  </a:lnTo>
                  <a:cubicBezTo>
                    <a:pt x="1039" y="3233"/>
                    <a:pt x="708" y="6489"/>
                    <a:pt x="1" y="9651"/>
                  </a:cubicBezTo>
                  <a:cubicBezTo>
                    <a:pt x="1157" y="11703"/>
                    <a:pt x="2360" y="13709"/>
                    <a:pt x="3634" y="15667"/>
                  </a:cubicBezTo>
                  <a:cubicBezTo>
                    <a:pt x="3692" y="15755"/>
                    <a:pt x="3778" y="15794"/>
                    <a:pt x="3864" y="15794"/>
                  </a:cubicBezTo>
                  <a:cubicBezTo>
                    <a:pt x="3988" y="15794"/>
                    <a:pt x="4112" y="15712"/>
                    <a:pt x="4153" y="15573"/>
                  </a:cubicBezTo>
                  <a:cubicBezTo>
                    <a:pt x="4531" y="13851"/>
                    <a:pt x="4790" y="12105"/>
                    <a:pt x="4932" y="10359"/>
                  </a:cubicBezTo>
                  <a:cubicBezTo>
                    <a:pt x="5097" y="8424"/>
                    <a:pt x="5097" y="6442"/>
                    <a:pt x="4554" y="4578"/>
                  </a:cubicBezTo>
                  <a:cubicBezTo>
                    <a:pt x="4012" y="2714"/>
                    <a:pt x="2856" y="968"/>
                    <a:pt x="1157" y="71"/>
                  </a:cubicBezTo>
                  <a:lnTo>
                    <a:pt x="99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4" name="Google Shape;414;p37"/>
            <p:cNvSpPr/>
            <p:nvPr/>
          </p:nvSpPr>
          <p:spPr>
            <a:xfrm>
              <a:off x="6869611" y="351907"/>
              <a:ext cx="114976" cy="189332"/>
            </a:xfrm>
            <a:custGeom>
              <a:avLst/>
              <a:gdLst/>
              <a:ahLst/>
              <a:cxnLst/>
              <a:rect l="l" t="t" r="r" b="b"/>
              <a:pathLst>
                <a:path w="4342" h="7150" extrusionOk="0">
                  <a:moveTo>
                    <a:pt x="1345" y="0"/>
                  </a:moveTo>
                  <a:lnTo>
                    <a:pt x="1322" y="24"/>
                  </a:lnTo>
                  <a:cubicBezTo>
                    <a:pt x="1086" y="401"/>
                    <a:pt x="944" y="802"/>
                    <a:pt x="873" y="1251"/>
                  </a:cubicBezTo>
                  <a:cubicBezTo>
                    <a:pt x="472" y="3186"/>
                    <a:pt x="189" y="5168"/>
                    <a:pt x="0" y="7150"/>
                  </a:cubicBezTo>
                  <a:lnTo>
                    <a:pt x="4342" y="5734"/>
                  </a:lnTo>
                  <a:cubicBezTo>
                    <a:pt x="3422" y="3775"/>
                    <a:pt x="2431" y="1864"/>
                    <a:pt x="1345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5" name="Google Shape;415;p37"/>
            <p:cNvSpPr/>
            <p:nvPr/>
          </p:nvSpPr>
          <p:spPr>
            <a:xfrm>
              <a:off x="6904632" y="350687"/>
              <a:ext cx="150592" cy="155438"/>
            </a:xfrm>
            <a:custGeom>
              <a:avLst/>
              <a:gdLst/>
              <a:ahLst/>
              <a:cxnLst/>
              <a:rect l="l" t="t" r="r" b="b"/>
              <a:pathLst>
                <a:path w="5687" h="5870" extrusionOk="0">
                  <a:moveTo>
                    <a:pt x="321" y="0"/>
                  </a:moveTo>
                  <a:cubicBezTo>
                    <a:pt x="201" y="0"/>
                    <a:pt x="88" y="49"/>
                    <a:pt x="0" y="136"/>
                  </a:cubicBezTo>
                  <a:cubicBezTo>
                    <a:pt x="1086" y="2000"/>
                    <a:pt x="2077" y="3911"/>
                    <a:pt x="2997" y="5870"/>
                  </a:cubicBezTo>
                  <a:lnTo>
                    <a:pt x="5687" y="4997"/>
                  </a:lnTo>
                  <a:cubicBezTo>
                    <a:pt x="4365" y="3510"/>
                    <a:pt x="2997" y="2095"/>
                    <a:pt x="1534" y="750"/>
                  </a:cubicBezTo>
                  <a:cubicBezTo>
                    <a:pt x="1227" y="419"/>
                    <a:pt x="850" y="160"/>
                    <a:pt x="449" y="18"/>
                  </a:cubicBezTo>
                  <a:cubicBezTo>
                    <a:pt x="406" y="6"/>
                    <a:pt x="363" y="0"/>
                    <a:pt x="321" y="0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6" name="Google Shape;416;p37"/>
            <p:cNvSpPr/>
            <p:nvPr/>
          </p:nvSpPr>
          <p:spPr>
            <a:xfrm>
              <a:off x="6859602" y="505505"/>
              <a:ext cx="331185" cy="745968"/>
            </a:xfrm>
            <a:custGeom>
              <a:avLst/>
              <a:gdLst/>
              <a:ahLst/>
              <a:cxnLst/>
              <a:rect l="l" t="t" r="r" b="b"/>
              <a:pathLst>
                <a:path w="12507" h="28171" extrusionOk="0">
                  <a:moveTo>
                    <a:pt x="4720" y="1"/>
                  </a:moveTo>
                  <a:lnTo>
                    <a:pt x="378" y="1393"/>
                  </a:lnTo>
                  <a:cubicBezTo>
                    <a:pt x="1" y="5357"/>
                    <a:pt x="24" y="9368"/>
                    <a:pt x="496" y="13332"/>
                  </a:cubicBezTo>
                  <a:cubicBezTo>
                    <a:pt x="685" y="15055"/>
                    <a:pt x="992" y="16777"/>
                    <a:pt x="1700" y="18358"/>
                  </a:cubicBezTo>
                  <a:cubicBezTo>
                    <a:pt x="2337" y="19727"/>
                    <a:pt x="3281" y="20930"/>
                    <a:pt x="4224" y="22110"/>
                  </a:cubicBezTo>
                  <a:cubicBezTo>
                    <a:pt x="5805" y="24021"/>
                    <a:pt x="7433" y="25909"/>
                    <a:pt x="9085" y="27725"/>
                  </a:cubicBezTo>
                  <a:cubicBezTo>
                    <a:pt x="9359" y="28016"/>
                    <a:pt x="9732" y="28171"/>
                    <a:pt x="10105" y="28171"/>
                  </a:cubicBezTo>
                  <a:cubicBezTo>
                    <a:pt x="10246" y="28171"/>
                    <a:pt x="10388" y="28148"/>
                    <a:pt x="10524" y="28103"/>
                  </a:cubicBezTo>
                  <a:lnTo>
                    <a:pt x="12506" y="27466"/>
                  </a:lnTo>
                  <a:cubicBezTo>
                    <a:pt x="11869" y="22912"/>
                    <a:pt x="10973" y="18405"/>
                    <a:pt x="9840" y="13946"/>
                  </a:cubicBezTo>
                  <a:cubicBezTo>
                    <a:pt x="8566" y="9156"/>
                    <a:pt x="6843" y="4484"/>
                    <a:pt x="4720" y="1"/>
                  </a:cubicBezTo>
                  <a:close/>
                </a:path>
              </a:pathLst>
            </a:custGeom>
            <a:solidFill>
              <a:srgbClr val="E2F2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7" name="Google Shape;417;p37"/>
            <p:cNvSpPr/>
            <p:nvPr/>
          </p:nvSpPr>
          <p:spPr>
            <a:xfrm>
              <a:off x="6984562" y="483023"/>
              <a:ext cx="312438" cy="749781"/>
            </a:xfrm>
            <a:custGeom>
              <a:avLst/>
              <a:gdLst/>
              <a:ahLst/>
              <a:cxnLst/>
              <a:rect l="l" t="t" r="r" b="b"/>
              <a:pathLst>
                <a:path w="11799" h="28315" extrusionOk="0">
                  <a:moveTo>
                    <a:pt x="2691" y="0"/>
                  </a:moveTo>
                  <a:lnTo>
                    <a:pt x="1" y="850"/>
                  </a:lnTo>
                  <a:cubicBezTo>
                    <a:pt x="2124" y="5333"/>
                    <a:pt x="3847" y="10005"/>
                    <a:pt x="5121" y="14795"/>
                  </a:cubicBezTo>
                  <a:cubicBezTo>
                    <a:pt x="6254" y="19254"/>
                    <a:pt x="7127" y="23761"/>
                    <a:pt x="7764" y="28315"/>
                  </a:cubicBezTo>
                  <a:lnTo>
                    <a:pt x="10052" y="27583"/>
                  </a:lnTo>
                  <a:cubicBezTo>
                    <a:pt x="10572" y="27418"/>
                    <a:pt x="10949" y="26970"/>
                    <a:pt x="10996" y="26427"/>
                  </a:cubicBezTo>
                  <a:cubicBezTo>
                    <a:pt x="11279" y="23973"/>
                    <a:pt x="11492" y="21496"/>
                    <a:pt x="11657" y="19018"/>
                  </a:cubicBezTo>
                  <a:cubicBezTo>
                    <a:pt x="11728" y="17532"/>
                    <a:pt x="11799" y="15998"/>
                    <a:pt x="11515" y="14512"/>
                  </a:cubicBezTo>
                  <a:cubicBezTo>
                    <a:pt x="11185" y="12813"/>
                    <a:pt x="10430" y="11255"/>
                    <a:pt x="9557" y="9722"/>
                  </a:cubicBezTo>
                  <a:cubicBezTo>
                    <a:pt x="7622" y="6253"/>
                    <a:pt x="5310" y="2973"/>
                    <a:pt x="2691" y="0"/>
                  </a:cubicBezTo>
                  <a:close/>
                </a:path>
              </a:pathLst>
            </a:custGeom>
            <a:solidFill>
              <a:srgbClr val="F5F7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" name="Google Shape;418;p37"/>
            <p:cNvSpPr/>
            <p:nvPr/>
          </p:nvSpPr>
          <p:spPr>
            <a:xfrm>
              <a:off x="6941452" y="614551"/>
              <a:ext cx="151863" cy="135048"/>
            </a:xfrm>
            <a:custGeom>
              <a:avLst/>
              <a:gdLst/>
              <a:ahLst/>
              <a:cxnLst/>
              <a:rect l="l" t="t" r="r" b="b"/>
              <a:pathLst>
                <a:path w="5735" h="5100" extrusionOk="0">
                  <a:moveTo>
                    <a:pt x="2873" y="0"/>
                  </a:moveTo>
                  <a:cubicBezTo>
                    <a:pt x="2609" y="0"/>
                    <a:pt x="2341" y="42"/>
                    <a:pt x="2077" y="130"/>
                  </a:cubicBezTo>
                  <a:cubicBezTo>
                    <a:pt x="732" y="555"/>
                    <a:pt x="1" y="1994"/>
                    <a:pt x="449" y="3339"/>
                  </a:cubicBezTo>
                  <a:cubicBezTo>
                    <a:pt x="789" y="4416"/>
                    <a:pt x="1779" y="5099"/>
                    <a:pt x="2850" y="5099"/>
                  </a:cubicBezTo>
                  <a:cubicBezTo>
                    <a:pt x="3118" y="5099"/>
                    <a:pt x="3390" y="5057"/>
                    <a:pt x="3658" y="4967"/>
                  </a:cubicBezTo>
                  <a:cubicBezTo>
                    <a:pt x="5003" y="4542"/>
                    <a:pt x="5734" y="3103"/>
                    <a:pt x="5286" y="1758"/>
                  </a:cubicBezTo>
                  <a:cubicBezTo>
                    <a:pt x="4945" y="696"/>
                    <a:pt x="3949" y="0"/>
                    <a:pt x="287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" name="Google Shape;419;p37"/>
            <p:cNvSpPr/>
            <p:nvPr/>
          </p:nvSpPr>
          <p:spPr>
            <a:xfrm>
              <a:off x="6981438" y="634226"/>
              <a:ext cx="68133" cy="94375"/>
            </a:xfrm>
            <a:custGeom>
              <a:avLst/>
              <a:gdLst/>
              <a:ahLst/>
              <a:cxnLst/>
              <a:rect l="l" t="t" r="r" b="b"/>
              <a:pathLst>
                <a:path w="2573" h="3564" extrusionOk="0">
                  <a:moveTo>
                    <a:pt x="1535" y="1"/>
                  </a:moveTo>
                  <a:lnTo>
                    <a:pt x="1" y="2997"/>
                  </a:lnTo>
                  <a:cubicBezTo>
                    <a:pt x="260" y="3280"/>
                    <a:pt x="614" y="3469"/>
                    <a:pt x="992" y="3563"/>
                  </a:cubicBezTo>
                  <a:lnTo>
                    <a:pt x="2573" y="472"/>
                  </a:lnTo>
                  <a:cubicBezTo>
                    <a:pt x="2290" y="213"/>
                    <a:pt x="1912" y="48"/>
                    <a:pt x="1535" y="1"/>
                  </a:cubicBezTo>
                  <a:close/>
                </a:path>
              </a:pathLst>
            </a:custGeom>
            <a:solidFill>
              <a:srgbClr val="D0EA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" name="Google Shape;420;p37"/>
            <p:cNvSpPr/>
            <p:nvPr/>
          </p:nvSpPr>
          <p:spPr>
            <a:xfrm>
              <a:off x="6958956" y="634014"/>
              <a:ext cx="63128" cy="79599"/>
            </a:xfrm>
            <a:custGeom>
              <a:avLst/>
              <a:gdLst/>
              <a:ahLst/>
              <a:cxnLst/>
              <a:rect l="l" t="t" r="r" b="b"/>
              <a:pathLst>
                <a:path w="2384" h="3006" extrusionOk="0">
                  <a:moveTo>
                    <a:pt x="2213" y="0"/>
                  </a:moveTo>
                  <a:cubicBezTo>
                    <a:pt x="2026" y="0"/>
                    <a:pt x="1832" y="31"/>
                    <a:pt x="1652" y="103"/>
                  </a:cubicBezTo>
                  <a:cubicBezTo>
                    <a:pt x="425" y="480"/>
                    <a:pt x="0" y="2014"/>
                    <a:pt x="850" y="3005"/>
                  </a:cubicBezTo>
                  <a:lnTo>
                    <a:pt x="2384" y="9"/>
                  </a:lnTo>
                  <a:cubicBezTo>
                    <a:pt x="2328" y="3"/>
                    <a:pt x="2271" y="0"/>
                    <a:pt x="2213" y="0"/>
                  </a:cubicBezTo>
                  <a:close/>
                </a:path>
              </a:pathLst>
            </a:custGeom>
            <a:solidFill>
              <a:srgbClr val="BC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" name="Google Shape;421;p37"/>
            <p:cNvSpPr/>
            <p:nvPr/>
          </p:nvSpPr>
          <p:spPr>
            <a:xfrm>
              <a:off x="7007680" y="646725"/>
              <a:ext cx="75256" cy="83121"/>
            </a:xfrm>
            <a:custGeom>
              <a:avLst/>
              <a:gdLst/>
              <a:ahLst/>
              <a:cxnLst/>
              <a:rect l="l" t="t" r="r" b="b"/>
              <a:pathLst>
                <a:path w="2842" h="3139" extrusionOk="0">
                  <a:moveTo>
                    <a:pt x="1582" y="0"/>
                  </a:moveTo>
                  <a:lnTo>
                    <a:pt x="1" y="3091"/>
                  </a:lnTo>
                  <a:cubicBezTo>
                    <a:pt x="144" y="3123"/>
                    <a:pt x="282" y="3138"/>
                    <a:pt x="416" y="3138"/>
                  </a:cubicBezTo>
                  <a:cubicBezTo>
                    <a:pt x="1962" y="3138"/>
                    <a:pt x="2841" y="1130"/>
                    <a:pt x="1582" y="0"/>
                  </a:cubicBezTo>
                  <a:close/>
                </a:path>
              </a:pathLst>
            </a:custGeom>
            <a:solidFill>
              <a:srgbClr val="BC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" name="Google Shape;422;p37"/>
            <p:cNvSpPr/>
            <p:nvPr/>
          </p:nvSpPr>
          <p:spPr>
            <a:xfrm>
              <a:off x="6987078" y="761305"/>
              <a:ext cx="151227" cy="135101"/>
            </a:xfrm>
            <a:custGeom>
              <a:avLst/>
              <a:gdLst/>
              <a:ahLst/>
              <a:cxnLst/>
              <a:rect l="l" t="t" r="r" b="b"/>
              <a:pathLst>
                <a:path w="5711" h="5102" extrusionOk="0">
                  <a:moveTo>
                    <a:pt x="2873" y="1"/>
                  </a:moveTo>
                  <a:cubicBezTo>
                    <a:pt x="2609" y="1"/>
                    <a:pt x="2340" y="43"/>
                    <a:pt x="2077" y="133"/>
                  </a:cubicBezTo>
                  <a:cubicBezTo>
                    <a:pt x="732" y="558"/>
                    <a:pt x="0" y="1997"/>
                    <a:pt x="425" y="3342"/>
                  </a:cubicBezTo>
                  <a:cubicBezTo>
                    <a:pt x="784" y="4418"/>
                    <a:pt x="1778" y="5102"/>
                    <a:pt x="2850" y="5102"/>
                  </a:cubicBezTo>
                  <a:cubicBezTo>
                    <a:pt x="3117" y="5102"/>
                    <a:pt x="3389" y="5059"/>
                    <a:pt x="3658" y="4970"/>
                  </a:cubicBezTo>
                  <a:cubicBezTo>
                    <a:pt x="4979" y="4522"/>
                    <a:pt x="5710" y="3082"/>
                    <a:pt x="5286" y="1761"/>
                  </a:cubicBezTo>
                  <a:cubicBezTo>
                    <a:pt x="4927" y="684"/>
                    <a:pt x="3933" y="1"/>
                    <a:pt x="287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" name="Google Shape;423;p37"/>
            <p:cNvSpPr/>
            <p:nvPr/>
          </p:nvSpPr>
          <p:spPr>
            <a:xfrm>
              <a:off x="7026778" y="783640"/>
              <a:ext cx="68133" cy="93739"/>
            </a:xfrm>
            <a:custGeom>
              <a:avLst/>
              <a:gdLst/>
              <a:ahLst/>
              <a:cxnLst/>
              <a:rect l="l" t="t" r="r" b="b"/>
              <a:pathLst>
                <a:path w="2573" h="3540" extrusionOk="0">
                  <a:moveTo>
                    <a:pt x="1535" y="0"/>
                  </a:moveTo>
                  <a:lnTo>
                    <a:pt x="1" y="2974"/>
                  </a:lnTo>
                  <a:cubicBezTo>
                    <a:pt x="260" y="3257"/>
                    <a:pt x="614" y="3469"/>
                    <a:pt x="992" y="3540"/>
                  </a:cubicBezTo>
                  <a:lnTo>
                    <a:pt x="2573" y="449"/>
                  </a:lnTo>
                  <a:cubicBezTo>
                    <a:pt x="2290" y="189"/>
                    <a:pt x="1912" y="24"/>
                    <a:pt x="1535" y="0"/>
                  </a:cubicBezTo>
                  <a:close/>
                </a:path>
              </a:pathLst>
            </a:custGeom>
            <a:solidFill>
              <a:srgbClr val="D0EA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" name="Google Shape;424;p37"/>
            <p:cNvSpPr/>
            <p:nvPr/>
          </p:nvSpPr>
          <p:spPr>
            <a:xfrm>
              <a:off x="7004296" y="783402"/>
              <a:ext cx="63128" cy="78990"/>
            </a:xfrm>
            <a:custGeom>
              <a:avLst/>
              <a:gdLst/>
              <a:ahLst/>
              <a:cxnLst/>
              <a:rect l="l" t="t" r="r" b="b"/>
              <a:pathLst>
                <a:path w="2384" h="2983" extrusionOk="0">
                  <a:moveTo>
                    <a:pt x="2203" y="1"/>
                  </a:moveTo>
                  <a:cubicBezTo>
                    <a:pt x="2019" y="1"/>
                    <a:pt x="1829" y="27"/>
                    <a:pt x="1652" y="80"/>
                  </a:cubicBezTo>
                  <a:cubicBezTo>
                    <a:pt x="425" y="481"/>
                    <a:pt x="0" y="2015"/>
                    <a:pt x="850" y="2983"/>
                  </a:cubicBezTo>
                  <a:lnTo>
                    <a:pt x="2384" y="9"/>
                  </a:lnTo>
                  <a:cubicBezTo>
                    <a:pt x="2325" y="4"/>
                    <a:pt x="2264" y="1"/>
                    <a:pt x="2203" y="1"/>
                  </a:cubicBezTo>
                  <a:close/>
                </a:path>
              </a:pathLst>
            </a:custGeom>
            <a:solidFill>
              <a:srgbClr val="BC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5" name="Google Shape;425;p37"/>
            <p:cNvSpPr/>
            <p:nvPr/>
          </p:nvSpPr>
          <p:spPr>
            <a:xfrm>
              <a:off x="7053020" y="795504"/>
              <a:ext cx="74780" cy="83015"/>
            </a:xfrm>
            <a:custGeom>
              <a:avLst/>
              <a:gdLst/>
              <a:ahLst/>
              <a:cxnLst/>
              <a:rect l="l" t="t" r="r" b="b"/>
              <a:pathLst>
                <a:path w="2824" h="3135" extrusionOk="0">
                  <a:moveTo>
                    <a:pt x="1582" y="1"/>
                  </a:moveTo>
                  <a:lnTo>
                    <a:pt x="1" y="3092"/>
                  </a:lnTo>
                  <a:cubicBezTo>
                    <a:pt x="139" y="3121"/>
                    <a:pt x="272" y="3134"/>
                    <a:pt x="401" y="3134"/>
                  </a:cubicBezTo>
                  <a:cubicBezTo>
                    <a:pt x="1953" y="3134"/>
                    <a:pt x="2823" y="1155"/>
                    <a:pt x="1582" y="1"/>
                  </a:cubicBezTo>
                  <a:close/>
                </a:path>
              </a:pathLst>
            </a:custGeom>
            <a:solidFill>
              <a:srgbClr val="BC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6" name="Google Shape;426;p37"/>
            <p:cNvSpPr/>
            <p:nvPr/>
          </p:nvSpPr>
          <p:spPr>
            <a:xfrm>
              <a:off x="7047056" y="940948"/>
              <a:ext cx="151227" cy="135366"/>
            </a:xfrm>
            <a:custGeom>
              <a:avLst/>
              <a:gdLst/>
              <a:ahLst/>
              <a:cxnLst/>
              <a:rect l="l" t="t" r="r" b="b"/>
              <a:pathLst>
                <a:path w="5711" h="5112" extrusionOk="0">
                  <a:moveTo>
                    <a:pt x="2856" y="0"/>
                  </a:moveTo>
                  <a:cubicBezTo>
                    <a:pt x="2598" y="0"/>
                    <a:pt x="2336" y="39"/>
                    <a:pt x="2077" y="121"/>
                  </a:cubicBezTo>
                  <a:cubicBezTo>
                    <a:pt x="732" y="569"/>
                    <a:pt x="0" y="2008"/>
                    <a:pt x="425" y="3353"/>
                  </a:cubicBezTo>
                  <a:cubicBezTo>
                    <a:pt x="785" y="4415"/>
                    <a:pt x="1785" y="5111"/>
                    <a:pt x="2850" y="5111"/>
                  </a:cubicBezTo>
                  <a:cubicBezTo>
                    <a:pt x="3110" y="5111"/>
                    <a:pt x="3374" y="5070"/>
                    <a:pt x="3634" y="4981"/>
                  </a:cubicBezTo>
                  <a:cubicBezTo>
                    <a:pt x="4979" y="4557"/>
                    <a:pt x="5710" y="3117"/>
                    <a:pt x="5286" y="1772"/>
                  </a:cubicBezTo>
                  <a:cubicBezTo>
                    <a:pt x="4943" y="686"/>
                    <a:pt x="3938" y="0"/>
                    <a:pt x="285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7" name="Google Shape;427;p37"/>
            <p:cNvSpPr/>
            <p:nvPr/>
          </p:nvSpPr>
          <p:spPr>
            <a:xfrm>
              <a:off x="7087041" y="960994"/>
              <a:ext cx="68133" cy="94375"/>
            </a:xfrm>
            <a:custGeom>
              <a:avLst/>
              <a:gdLst/>
              <a:ahLst/>
              <a:cxnLst/>
              <a:rect l="l" t="t" r="r" b="b"/>
              <a:pathLst>
                <a:path w="2573" h="3564" extrusionOk="0">
                  <a:moveTo>
                    <a:pt x="1534" y="1"/>
                  </a:moveTo>
                  <a:lnTo>
                    <a:pt x="1" y="2974"/>
                  </a:lnTo>
                  <a:cubicBezTo>
                    <a:pt x="260" y="3281"/>
                    <a:pt x="590" y="3469"/>
                    <a:pt x="992" y="3564"/>
                  </a:cubicBezTo>
                  <a:lnTo>
                    <a:pt x="2572" y="473"/>
                  </a:lnTo>
                  <a:cubicBezTo>
                    <a:pt x="2266" y="213"/>
                    <a:pt x="1912" y="48"/>
                    <a:pt x="1534" y="1"/>
                  </a:cubicBezTo>
                  <a:close/>
                </a:path>
              </a:pathLst>
            </a:custGeom>
            <a:solidFill>
              <a:srgbClr val="D0EA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8" name="Google Shape;428;p37"/>
            <p:cNvSpPr/>
            <p:nvPr/>
          </p:nvSpPr>
          <p:spPr>
            <a:xfrm>
              <a:off x="7064559" y="960782"/>
              <a:ext cx="63128" cy="78963"/>
            </a:xfrm>
            <a:custGeom>
              <a:avLst/>
              <a:gdLst/>
              <a:ahLst/>
              <a:cxnLst/>
              <a:rect l="l" t="t" r="r" b="b"/>
              <a:pathLst>
                <a:path w="2384" h="2982" extrusionOk="0">
                  <a:moveTo>
                    <a:pt x="2203" y="0"/>
                  </a:moveTo>
                  <a:cubicBezTo>
                    <a:pt x="2012" y="0"/>
                    <a:pt x="1832" y="31"/>
                    <a:pt x="1652" y="103"/>
                  </a:cubicBezTo>
                  <a:cubicBezTo>
                    <a:pt x="425" y="481"/>
                    <a:pt x="0" y="2014"/>
                    <a:pt x="850" y="2982"/>
                  </a:cubicBezTo>
                  <a:lnTo>
                    <a:pt x="2383" y="9"/>
                  </a:lnTo>
                  <a:cubicBezTo>
                    <a:pt x="2322" y="3"/>
                    <a:pt x="2262" y="0"/>
                    <a:pt x="2203" y="0"/>
                  </a:cubicBezTo>
                  <a:close/>
                </a:path>
              </a:pathLst>
            </a:custGeom>
            <a:solidFill>
              <a:srgbClr val="BC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9" name="Google Shape;429;p37"/>
            <p:cNvSpPr/>
            <p:nvPr/>
          </p:nvSpPr>
          <p:spPr>
            <a:xfrm>
              <a:off x="7113283" y="973493"/>
              <a:ext cx="74912" cy="82882"/>
            </a:xfrm>
            <a:custGeom>
              <a:avLst/>
              <a:gdLst/>
              <a:ahLst/>
              <a:cxnLst/>
              <a:rect l="l" t="t" r="r" b="b"/>
              <a:pathLst>
                <a:path w="2829" h="3130" extrusionOk="0">
                  <a:moveTo>
                    <a:pt x="1581" y="1"/>
                  </a:moveTo>
                  <a:lnTo>
                    <a:pt x="1" y="3092"/>
                  </a:lnTo>
                  <a:cubicBezTo>
                    <a:pt x="129" y="3117"/>
                    <a:pt x="254" y="3130"/>
                    <a:pt x="375" y="3130"/>
                  </a:cubicBezTo>
                  <a:cubicBezTo>
                    <a:pt x="1925" y="3130"/>
                    <a:pt x="2829" y="1139"/>
                    <a:pt x="1581" y="1"/>
                  </a:cubicBezTo>
                  <a:close/>
                </a:path>
              </a:pathLst>
            </a:custGeom>
            <a:solidFill>
              <a:srgbClr val="BC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0" name="Google Shape;430;p37"/>
            <p:cNvSpPr/>
            <p:nvPr/>
          </p:nvSpPr>
          <p:spPr>
            <a:xfrm>
              <a:off x="7036437" y="1310270"/>
              <a:ext cx="533281" cy="531586"/>
            </a:xfrm>
            <a:custGeom>
              <a:avLst/>
              <a:gdLst/>
              <a:ahLst/>
              <a:cxnLst/>
              <a:rect l="l" t="t" r="r" b="b"/>
              <a:pathLst>
                <a:path w="20139" h="20075" extrusionOk="0">
                  <a:moveTo>
                    <a:pt x="5288" y="6889"/>
                  </a:moveTo>
                  <a:cubicBezTo>
                    <a:pt x="6583" y="6889"/>
                    <a:pt x="7852" y="7197"/>
                    <a:pt x="8990" y="7834"/>
                  </a:cubicBezTo>
                  <a:cubicBezTo>
                    <a:pt x="8447" y="9108"/>
                    <a:pt x="7551" y="10194"/>
                    <a:pt x="6395" y="10949"/>
                  </a:cubicBezTo>
                  <a:cubicBezTo>
                    <a:pt x="5598" y="11495"/>
                    <a:pt x="4671" y="11800"/>
                    <a:pt x="3696" y="11800"/>
                  </a:cubicBezTo>
                  <a:cubicBezTo>
                    <a:pt x="3659" y="11800"/>
                    <a:pt x="3623" y="11799"/>
                    <a:pt x="3587" y="11798"/>
                  </a:cubicBezTo>
                  <a:cubicBezTo>
                    <a:pt x="2619" y="11751"/>
                    <a:pt x="1605" y="11208"/>
                    <a:pt x="1251" y="10265"/>
                  </a:cubicBezTo>
                  <a:cubicBezTo>
                    <a:pt x="873" y="9250"/>
                    <a:pt x="1510" y="8306"/>
                    <a:pt x="2313" y="7740"/>
                  </a:cubicBezTo>
                  <a:cubicBezTo>
                    <a:pt x="3162" y="7174"/>
                    <a:pt x="4153" y="6890"/>
                    <a:pt x="5144" y="6890"/>
                  </a:cubicBezTo>
                  <a:cubicBezTo>
                    <a:pt x="5192" y="6890"/>
                    <a:pt x="5240" y="6889"/>
                    <a:pt x="5288" y="6889"/>
                  </a:cubicBezTo>
                  <a:close/>
                  <a:moveTo>
                    <a:pt x="12647" y="12884"/>
                  </a:moveTo>
                  <a:cubicBezTo>
                    <a:pt x="12718" y="13190"/>
                    <a:pt x="12765" y="13521"/>
                    <a:pt x="12789" y="13828"/>
                  </a:cubicBezTo>
                  <a:cubicBezTo>
                    <a:pt x="12930" y="15762"/>
                    <a:pt x="12293" y="18405"/>
                    <a:pt x="10123" y="18900"/>
                  </a:cubicBezTo>
                  <a:cubicBezTo>
                    <a:pt x="9936" y="18943"/>
                    <a:pt x="9749" y="18964"/>
                    <a:pt x="9565" y="18964"/>
                  </a:cubicBezTo>
                  <a:cubicBezTo>
                    <a:pt x="8725" y="18964"/>
                    <a:pt x="7955" y="18525"/>
                    <a:pt x="7645" y="17674"/>
                  </a:cubicBezTo>
                  <a:cubicBezTo>
                    <a:pt x="7338" y="16683"/>
                    <a:pt x="7551" y="15597"/>
                    <a:pt x="8211" y="14795"/>
                  </a:cubicBezTo>
                  <a:cubicBezTo>
                    <a:pt x="8919" y="14040"/>
                    <a:pt x="9816" y="13497"/>
                    <a:pt x="10831" y="13238"/>
                  </a:cubicBezTo>
                  <a:cubicBezTo>
                    <a:pt x="11420" y="13049"/>
                    <a:pt x="12034" y="12931"/>
                    <a:pt x="12647" y="12884"/>
                  </a:cubicBezTo>
                  <a:close/>
                  <a:moveTo>
                    <a:pt x="7669" y="1"/>
                  </a:moveTo>
                  <a:cubicBezTo>
                    <a:pt x="7616" y="1"/>
                    <a:pt x="7563" y="24"/>
                    <a:pt x="7527" y="71"/>
                  </a:cubicBezTo>
                  <a:cubicBezTo>
                    <a:pt x="7433" y="142"/>
                    <a:pt x="7433" y="284"/>
                    <a:pt x="7527" y="378"/>
                  </a:cubicBezTo>
                  <a:cubicBezTo>
                    <a:pt x="8990" y="1888"/>
                    <a:pt x="9698" y="3965"/>
                    <a:pt x="9486" y="6065"/>
                  </a:cubicBezTo>
                  <a:cubicBezTo>
                    <a:pt x="9438" y="6277"/>
                    <a:pt x="9415" y="6489"/>
                    <a:pt x="9368" y="6702"/>
                  </a:cubicBezTo>
                  <a:cubicBezTo>
                    <a:pt x="8188" y="6112"/>
                    <a:pt x="6914" y="5782"/>
                    <a:pt x="5616" y="5734"/>
                  </a:cubicBezTo>
                  <a:cubicBezTo>
                    <a:pt x="5499" y="5728"/>
                    <a:pt x="5382" y="5725"/>
                    <a:pt x="5266" y="5725"/>
                  </a:cubicBezTo>
                  <a:cubicBezTo>
                    <a:pt x="4066" y="5725"/>
                    <a:pt x="2897" y="6056"/>
                    <a:pt x="1864" y="6702"/>
                  </a:cubicBezTo>
                  <a:cubicBezTo>
                    <a:pt x="921" y="7315"/>
                    <a:pt x="142" y="8259"/>
                    <a:pt x="47" y="9415"/>
                  </a:cubicBezTo>
                  <a:cubicBezTo>
                    <a:pt x="0" y="10595"/>
                    <a:pt x="614" y="11704"/>
                    <a:pt x="1628" y="12270"/>
                  </a:cubicBezTo>
                  <a:cubicBezTo>
                    <a:pt x="2252" y="12642"/>
                    <a:pt x="2950" y="12804"/>
                    <a:pt x="3651" y="12804"/>
                  </a:cubicBezTo>
                  <a:cubicBezTo>
                    <a:pt x="4197" y="12804"/>
                    <a:pt x="4745" y="12705"/>
                    <a:pt x="5262" y="12530"/>
                  </a:cubicBezTo>
                  <a:cubicBezTo>
                    <a:pt x="7291" y="11822"/>
                    <a:pt x="8896" y="10265"/>
                    <a:pt x="9698" y="8283"/>
                  </a:cubicBezTo>
                  <a:cubicBezTo>
                    <a:pt x="9863" y="8401"/>
                    <a:pt x="10028" y="8519"/>
                    <a:pt x="10170" y="8660"/>
                  </a:cubicBezTo>
                  <a:cubicBezTo>
                    <a:pt x="11232" y="9557"/>
                    <a:pt x="12010" y="10737"/>
                    <a:pt x="12435" y="12081"/>
                  </a:cubicBezTo>
                  <a:cubicBezTo>
                    <a:pt x="11892" y="12129"/>
                    <a:pt x="11326" y="12223"/>
                    <a:pt x="10783" y="12341"/>
                  </a:cubicBezTo>
                  <a:cubicBezTo>
                    <a:pt x="9556" y="12671"/>
                    <a:pt x="8329" y="13238"/>
                    <a:pt x="7480" y="14205"/>
                  </a:cubicBezTo>
                  <a:cubicBezTo>
                    <a:pt x="6701" y="15125"/>
                    <a:pt x="6347" y="16329"/>
                    <a:pt x="6536" y="17532"/>
                  </a:cubicBezTo>
                  <a:cubicBezTo>
                    <a:pt x="6725" y="18665"/>
                    <a:pt x="7527" y="19608"/>
                    <a:pt x="8613" y="19939"/>
                  </a:cubicBezTo>
                  <a:cubicBezTo>
                    <a:pt x="8941" y="20031"/>
                    <a:pt x="9274" y="20075"/>
                    <a:pt x="9605" y="20075"/>
                  </a:cubicBezTo>
                  <a:cubicBezTo>
                    <a:pt x="10464" y="20075"/>
                    <a:pt x="11305" y="19776"/>
                    <a:pt x="11987" y="19231"/>
                  </a:cubicBezTo>
                  <a:cubicBezTo>
                    <a:pt x="12907" y="18405"/>
                    <a:pt x="13544" y="17320"/>
                    <a:pt x="13780" y="16140"/>
                  </a:cubicBezTo>
                  <a:cubicBezTo>
                    <a:pt x="14016" y="15031"/>
                    <a:pt x="14039" y="13922"/>
                    <a:pt x="13851" y="12813"/>
                  </a:cubicBezTo>
                  <a:lnTo>
                    <a:pt x="13969" y="12813"/>
                  </a:lnTo>
                  <a:cubicBezTo>
                    <a:pt x="15951" y="12860"/>
                    <a:pt x="17980" y="13686"/>
                    <a:pt x="19112" y="15385"/>
                  </a:cubicBezTo>
                  <a:cubicBezTo>
                    <a:pt x="19372" y="15786"/>
                    <a:pt x="19561" y="16211"/>
                    <a:pt x="19702" y="16659"/>
                  </a:cubicBezTo>
                  <a:cubicBezTo>
                    <a:pt x="19729" y="16757"/>
                    <a:pt x="19803" y="16798"/>
                    <a:pt x="19880" y="16798"/>
                  </a:cubicBezTo>
                  <a:cubicBezTo>
                    <a:pt x="20006" y="16798"/>
                    <a:pt x="20139" y="16688"/>
                    <a:pt x="20080" y="16541"/>
                  </a:cubicBezTo>
                  <a:cubicBezTo>
                    <a:pt x="19490" y="13969"/>
                    <a:pt x="17060" y="12412"/>
                    <a:pt x="14582" y="12105"/>
                  </a:cubicBezTo>
                  <a:cubicBezTo>
                    <a:pt x="14299" y="12058"/>
                    <a:pt x="13969" y="12034"/>
                    <a:pt x="13662" y="12034"/>
                  </a:cubicBezTo>
                  <a:cubicBezTo>
                    <a:pt x="13355" y="10902"/>
                    <a:pt x="12836" y="9840"/>
                    <a:pt x="12105" y="8920"/>
                  </a:cubicBezTo>
                  <a:cubicBezTo>
                    <a:pt x="11538" y="8188"/>
                    <a:pt x="10831" y="7575"/>
                    <a:pt x="10052" y="7079"/>
                  </a:cubicBezTo>
                  <a:cubicBezTo>
                    <a:pt x="10477" y="5050"/>
                    <a:pt x="10052" y="2950"/>
                    <a:pt x="8872" y="1251"/>
                  </a:cubicBezTo>
                  <a:cubicBezTo>
                    <a:pt x="8565" y="826"/>
                    <a:pt x="8211" y="425"/>
                    <a:pt x="7810" y="71"/>
                  </a:cubicBezTo>
                  <a:cubicBezTo>
                    <a:pt x="7775" y="24"/>
                    <a:pt x="7722" y="1"/>
                    <a:pt x="766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1" name="Google Shape;431;p37"/>
            <p:cNvSpPr/>
            <p:nvPr/>
          </p:nvSpPr>
          <p:spPr>
            <a:xfrm>
              <a:off x="6731516" y="1237793"/>
              <a:ext cx="32517" cy="33153"/>
            </a:xfrm>
            <a:custGeom>
              <a:avLst/>
              <a:gdLst/>
              <a:ahLst/>
              <a:cxnLst/>
              <a:rect l="l" t="t" r="r" b="b"/>
              <a:pathLst>
                <a:path w="1228" h="1252" extrusionOk="0">
                  <a:moveTo>
                    <a:pt x="614" y="1"/>
                  </a:moveTo>
                  <a:cubicBezTo>
                    <a:pt x="260" y="1"/>
                    <a:pt x="1" y="284"/>
                    <a:pt x="1" y="638"/>
                  </a:cubicBezTo>
                  <a:cubicBezTo>
                    <a:pt x="1" y="968"/>
                    <a:pt x="260" y="1251"/>
                    <a:pt x="614" y="1251"/>
                  </a:cubicBezTo>
                  <a:cubicBezTo>
                    <a:pt x="945" y="1251"/>
                    <a:pt x="1228" y="968"/>
                    <a:pt x="1228" y="638"/>
                  </a:cubicBezTo>
                  <a:cubicBezTo>
                    <a:pt x="1228" y="284"/>
                    <a:pt x="945" y="1"/>
                    <a:pt x="614" y="1"/>
                  </a:cubicBezTo>
                  <a:close/>
                </a:path>
              </a:pathLst>
            </a:custGeom>
            <a:solidFill>
              <a:srgbClr val="C5E8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32" name="Google Shape;432;p37"/>
          <p:cNvGrpSpPr/>
          <p:nvPr/>
        </p:nvGrpSpPr>
        <p:grpSpPr>
          <a:xfrm>
            <a:off x="9678879" y="6192978"/>
            <a:ext cx="637362" cy="547499"/>
            <a:chOff x="5263209" y="4056946"/>
            <a:chExt cx="478021" cy="410625"/>
          </a:xfrm>
        </p:grpSpPr>
        <p:sp>
          <p:nvSpPr>
            <p:cNvPr id="433" name="Google Shape;433;p37"/>
            <p:cNvSpPr/>
            <p:nvPr/>
          </p:nvSpPr>
          <p:spPr>
            <a:xfrm>
              <a:off x="5668728" y="4056946"/>
              <a:ext cx="72502" cy="71893"/>
            </a:xfrm>
            <a:custGeom>
              <a:avLst/>
              <a:gdLst/>
              <a:ahLst/>
              <a:cxnLst/>
              <a:rect l="l" t="t" r="r" b="b"/>
              <a:pathLst>
                <a:path w="2738" h="2715" extrusionOk="0">
                  <a:moveTo>
                    <a:pt x="1369" y="1"/>
                  </a:moveTo>
                  <a:cubicBezTo>
                    <a:pt x="614" y="1"/>
                    <a:pt x="0" y="614"/>
                    <a:pt x="0" y="1369"/>
                  </a:cubicBezTo>
                  <a:cubicBezTo>
                    <a:pt x="0" y="2101"/>
                    <a:pt x="614" y="2714"/>
                    <a:pt x="1369" y="2714"/>
                  </a:cubicBezTo>
                  <a:cubicBezTo>
                    <a:pt x="2124" y="2714"/>
                    <a:pt x="2737" y="2101"/>
                    <a:pt x="2737" y="1369"/>
                  </a:cubicBezTo>
                  <a:cubicBezTo>
                    <a:pt x="2737" y="614"/>
                    <a:pt x="2124" y="1"/>
                    <a:pt x="1369" y="1"/>
                  </a:cubicBezTo>
                  <a:close/>
                </a:path>
              </a:pathLst>
            </a:custGeom>
            <a:solidFill>
              <a:srgbClr val="C5E8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4" name="Google Shape;434;p37"/>
            <p:cNvSpPr/>
            <p:nvPr/>
          </p:nvSpPr>
          <p:spPr>
            <a:xfrm>
              <a:off x="5263209" y="4093806"/>
              <a:ext cx="345564" cy="373765"/>
            </a:xfrm>
            <a:custGeom>
              <a:avLst/>
              <a:gdLst/>
              <a:ahLst/>
              <a:cxnLst/>
              <a:rect l="l" t="t" r="r" b="b"/>
              <a:pathLst>
                <a:path w="13050" h="14115" extrusionOk="0">
                  <a:moveTo>
                    <a:pt x="6065" y="1"/>
                  </a:moveTo>
                  <a:cubicBezTo>
                    <a:pt x="5782" y="260"/>
                    <a:pt x="5475" y="520"/>
                    <a:pt x="5192" y="732"/>
                  </a:cubicBezTo>
                  <a:cubicBezTo>
                    <a:pt x="4036" y="1558"/>
                    <a:pt x="2809" y="2242"/>
                    <a:pt x="1535" y="2809"/>
                  </a:cubicBezTo>
                  <a:cubicBezTo>
                    <a:pt x="1039" y="3045"/>
                    <a:pt x="520" y="3257"/>
                    <a:pt x="1" y="3422"/>
                  </a:cubicBezTo>
                  <a:cubicBezTo>
                    <a:pt x="25" y="3564"/>
                    <a:pt x="95" y="3682"/>
                    <a:pt x="166" y="3800"/>
                  </a:cubicBezTo>
                  <a:cubicBezTo>
                    <a:pt x="662" y="4578"/>
                    <a:pt x="1228" y="5357"/>
                    <a:pt x="1865" y="6065"/>
                  </a:cubicBezTo>
                  <a:cubicBezTo>
                    <a:pt x="3587" y="8212"/>
                    <a:pt x="4980" y="10619"/>
                    <a:pt x="6018" y="13191"/>
                  </a:cubicBezTo>
                  <a:cubicBezTo>
                    <a:pt x="6112" y="13521"/>
                    <a:pt x="6301" y="13780"/>
                    <a:pt x="6560" y="13993"/>
                  </a:cubicBezTo>
                  <a:cubicBezTo>
                    <a:pt x="6702" y="14064"/>
                    <a:pt x="6891" y="14111"/>
                    <a:pt x="7056" y="14111"/>
                  </a:cubicBezTo>
                  <a:cubicBezTo>
                    <a:pt x="7113" y="14113"/>
                    <a:pt x="7169" y="14114"/>
                    <a:pt x="7226" y="14114"/>
                  </a:cubicBezTo>
                  <a:cubicBezTo>
                    <a:pt x="7735" y="14114"/>
                    <a:pt x="8240" y="14019"/>
                    <a:pt x="8708" y="13828"/>
                  </a:cubicBezTo>
                  <a:cubicBezTo>
                    <a:pt x="8708" y="13828"/>
                    <a:pt x="11185" y="12813"/>
                    <a:pt x="12860" y="11161"/>
                  </a:cubicBezTo>
                  <a:lnTo>
                    <a:pt x="13049" y="10996"/>
                  </a:lnTo>
                  <a:cubicBezTo>
                    <a:pt x="10288" y="7622"/>
                    <a:pt x="7929" y="3941"/>
                    <a:pt x="60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5" name="Google Shape;435;p37"/>
            <p:cNvSpPr/>
            <p:nvPr/>
          </p:nvSpPr>
          <p:spPr>
            <a:xfrm>
              <a:off x="5420809" y="4061910"/>
              <a:ext cx="209351" cy="323692"/>
            </a:xfrm>
            <a:custGeom>
              <a:avLst/>
              <a:gdLst/>
              <a:ahLst/>
              <a:cxnLst/>
              <a:rect l="l" t="t" r="r" b="b"/>
              <a:pathLst>
                <a:path w="7906" h="12224" extrusionOk="0">
                  <a:moveTo>
                    <a:pt x="1157" y="1"/>
                  </a:moveTo>
                  <a:cubicBezTo>
                    <a:pt x="827" y="449"/>
                    <a:pt x="426" y="850"/>
                    <a:pt x="1" y="1228"/>
                  </a:cubicBezTo>
                  <a:cubicBezTo>
                    <a:pt x="1865" y="5168"/>
                    <a:pt x="4224" y="8849"/>
                    <a:pt x="6985" y="12223"/>
                  </a:cubicBezTo>
                  <a:cubicBezTo>
                    <a:pt x="7315" y="11916"/>
                    <a:pt x="7599" y="11515"/>
                    <a:pt x="7787" y="11091"/>
                  </a:cubicBezTo>
                  <a:cubicBezTo>
                    <a:pt x="7858" y="10925"/>
                    <a:pt x="7905" y="10760"/>
                    <a:pt x="7905" y="10572"/>
                  </a:cubicBezTo>
                  <a:cubicBezTo>
                    <a:pt x="7835" y="10265"/>
                    <a:pt x="7669" y="9958"/>
                    <a:pt x="7433" y="9746"/>
                  </a:cubicBezTo>
                  <a:cubicBezTo>
                    <a:pt x="5569" y="7693"/>
                    <a:pt x="4036" y="5381"/>
                    <a:pt x="2856" y="2879"/>
                  </a:cubicBezTo>
                  <a:cubicBezTo>
                    <a:pt x="2478" y="2006"/>
                    <a:pt x="2054" y="1157"/>
                    <a:pt x="1558" y="355"/>
                  </a:cubicBezTo>
                  <a:cubicBezTo>
                    <a:pt x="1487" y="213"/>
                    <a:pt x="1369" y="95"/>
                    <a:pt x="1228" y="24"/>
                  </a:cubicBezTo>
                  <a:lnTo>
                    <a:pt x="115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6" name="Google Shape;436;p37"/>
            <p:cNvSpPr/>
            <p:nvPr/>
          </p:nvSpPr>
          <p:spPr>
            <a:xfrm>
              <a:off x="5263209" y="4061036"/>
              <a:ext cx="191239" cy="124615"/>
            </a:xfrm>
            <a:custGeom>
              <a:avLst/>
              <a:gdLst/>
              <a:ahLst/>
              <a:cxnLst/>
              <a:rect l="l" t="t" r="r" b="b"/>
              <a:pathLst>
                <a:path w="7222" h="4706" extrusionOk="0">
                  <a:moveTo>
                    <a:pt x="6962" y="0"/>
                  </a:moveTo>
                  <a:cubicBezTo>
                    <a:pt x="6924" y="0"/>
                    <a:pt x="6885" y="3"/>
                    <a:pt x="6844" y="10"/>
                  </a:cubicBezTo>
                  <a:cubicBezTo>
                    <a:pt x="6089" y="105"/>
                    <a:pt x="5333" y="341"/>
                    <a:pt x="4649" y="671"/>
                  </a:cubicBezTo>
                  <a:cubicBezTo>
                    <a:pt x="3399" y="1284"/>
                    <a:pt x="2219" y="2063"/>
                    <a:pt x="1157" y="2960"/>
                  </a:cubicBezTo>
                  <a:cubicBezTo>
                    <a:pt x="803" y="3314"/>
                    <a:pt x="473" y="3715"/>
                    <a:pt x="190" y="4139"/>
                  </a:cubicBezTo>
                  <a:cubicBezTo>
                    <a:pt x="72" y="4281"/>
                    <a:pt x="1" y="4446"/>
                    <a:pt x="1" y="4611"/>
                  </a:cubicBezTo>
                  <a:cubicBezTo>
                    <a:pt x="1" y="4635"/>
                    <a:pt x="1" y="4659"/>
                    <a:pt x="1" y="4706"/>
                  </a:cubicBezTo>
                  <a:cubicBezTo>
                    <a:pt x="520" y="4517"/>
                    <a:pt x="1016" y="4305"/>
                    <a:pt x="1511" y="4069"/>
                  </a:cubicBezTo>
                  <a:cubicBezTo>
                    <a:pt x="2809" y="3502"/>
                    <a:pt x="4036" y="2818"/>
                    <a:pt x="5192" y="1992"/>
                  </a:cubicBezTo>
                  <a:cubicBezTo>
                    <a:pt x="5947" y="1450"/>
                    <a:pt x="6631" y="789"/>
                    <a:pt x="7221" y="34"/>
                  </a:cubicBezTo>
                  <a:cubicBezTo>
                    <a:pt x="7138" y="17"/>
                    <a:pt x="7054" y="0"/>
                    <a:pt x="696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7" name="Google Shape;437;p37"/>
            <p:cNvSpPr/>
            <p:nvPr/>
          </p:nvSpPr>
          <p:spPr>
            <a:xfrm>
              <a:off x="5316964" y="4159425"/>
              <a:ext cx="208080" cy="273088"/>
            </a:xfrm>
            <a:custGeom>
              <a:avLst/>
              <a:gdLst/>
              <a:ahLst/>
              <a:cxnLst/>
              <a:rect l="l" t="t" r="r" b="b"/>
              <a:pathLst>
                <a:path w="7858" h="10313" extrusionOk="0">
                  <a:moveTo>
                    <a:pt x="2289" y="0"/>
                  </a:moveTo>
                  <a:lnTo>
                    <a:pt x="1534" y="472"/>
                  </a:lnTo>
                  <a:cubicBezTo>
                    <a:pt x="1799" y="886"/>
                    <a:pt x="1437" y="1288"/>
                    <a:pt x="1067" y="1288"/>
                  </a:cubicBezTo>
                  <a:cubicBezTo>
                    <a:pt x="909" y="1288"/>
                    <a:pt x="750" y="1215"/>
                    <a:pt x="637" y="1038"/>
                  </a:cubicBezTo>
                  <a:lnTo>
                    <a:pt x="95" y="1369"/>
                  </a:lnTo>
                  <a:cubicBezTo>
                    <a:pt x="24" y="1416"/>
                    <a:pt x="0" y="1510"/>
                    <a:pt x="47" y="1605"/>
                  </a:cubicBezTo>
                  <a:lnTo>
                    <a:pt x="5451" y="10241"/>
                  </a:lnTo>
                  <a:cubicBezTo>
                    <a:pt x="5481" y="10286"/>
                    <a:pt x="5531" y="10312"/>
                    <a:pt x="5582" y="10312"/>
                  </a:cubicBezTo>
                  <a:cubicBezTo>
                    <a:pt x="5610" y="10312"/>
                    <a:pt x="5638" y="10305"/>
                    <a:pt x="5663" y="10288"/>
                  </a:cubicBezTo>
                  <a:lnTo>
                    <a:pt x="6206" y="9958"/>
                  </a:lnTo>
                  <a:cubicBezTo>
                    <a:pt x="5943" y="9530"/>
                    <a:pt x="6298" y="9137"/>
                    <a:pt x="6665" y="9137"/>
                  </a:cubicBezTo>
                  <a:cubicBezTo>
                    <a:pt x="6825" y="9137"/>
                    <a:pt x="6988" y="9212"/>
                    <a:pt x="7102" y="9391"/>
                  </a:cubicBezTo>
                  <a:lnTo>
                    <a:pt x="7857" y="8919"/>
                  </a:lnTo>
                  <a:lnTo>
                    <a:pt x="228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8" name="Google Shape;438;p37"/>
            <p:cNvSpPr/>
            <p:nvPr/>
          </p:nvSpPr>
          <p:spPr>
            <a:xfrm>
              <a:off x="5376942" y="4138611"/>
              <a:ext cx="183083" cy="257015"/>
            </a:xfrm>
            <a:custGeom>
              <a:avLst/>
              <a:gdLst/>
              <a:ahLst/>
              <a:cxnLst/>
              <a:rect l="l" t="t" r="r" b="b"/>
              <a:pathLst>
                <a:path w="6914" h="9706" extrusionOk="0">
                  <a:moveTo>
                    <a:pt x="1341" y="0"/>
                  </a:moveTo>
                  <a:cubicBezTo>
                    <a:pt x="1305" y="0"/>
                    <a:pt x="1266" y="12"/>
                    <a:pt x="1227" y="31"/>
                  </a:cubicBezTo>
                  <a:lnTo>
                    <a:pt x="0" y="786"/>
                  </a:lnTo>
                  <a:lnTo>
                    <a:pt x="5569" y="9705"/>
                  </a:lnTo>
                  <a:lnTo>
                    <a:pt x="6796" y="8950"/>
                  </a:lnTo>
                  <a:cubicBezTo>
                    <a:pt x="6890" y="8903"/>
                    <a:pt x="6914" y="8785"/>
                    <a:pt x="6867" y="8714"/>
                  </a:cubicBezTo>
                  <a:lnTo>
                    <a:pt x="1463" y="78"/>
                  </a:lnTo>
                  <a:cubicBezTo>
                    <a:pt x="1436" y="23"/>
                    <a:pt x="1392" y="0"/>
                    <a:pt x="1341" y="0"/>
                  </a:cubicBezTo>
                  <a:close/>
                </a:path>
              </a:pathLst>
            </a:custGeom>
            <a:solidFill>
              <a:srgbClr val="ED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9" name="Google Shape;439;p37"/>
            <p:cNvSpPr/>
            <p:nvPr/>
          </p:nvSpPr>
          <p:spPr>
            <a:xfrm>
              <a:off x="5389440" y="4264022"/>
              <a:ext cx="61248" cy="54019"/>
            </a:xfrm>
            <a:custGeom>
              <a:avLst/>
              <a:gdLst/>
              <a:ahLst/>
              <a:cxnLst/>
              <a:rect l="l" t="t" r="r" b="b"/>
              <a:pathLst>
                <a:path w="2313" h="2040" extrusionOk="0">
                  <a:moveTo>
                    <a:pt x="1153" y="0"/>
                  </a:moveTo>
                  <a:cubicBezTo>
                    <a:pt x="971" y="0"/>
                    <a:pt x="785" y="50"/>
                    <a:pt x="614" y="156"/>
                  </a:cubicBezTo>
                  <a:cubicBezTo>
                    <a:pt x="142" y="463"/>
                    <a:pt x="0" y="1076"/>
                    <a:pt x="307" y="1548"/>
                  </a:cubicBezTo>
                  <a:cubicBezTo>
                    <a:pt x="489" y="1867"/>
                    <a:pt x="819" y="2040"/>
                    <a:pt x="1157" y="2040"/>
                  </a:cubicBezTo>
                  <a:cubicBezTo>
                    <a:pt x="1343" y="2040"/>
                    <a:pt x="1531" y="1987"/>
                    <a:pt x="1699" y="1878"/>
                  </a:cubicBezTo>
                  <a:cubicBezTo>
                    <a:pt x="2171" y="1595"/>
                    <a:pt x="2313" y="958"/>
                    <a:pt x="2029" y="486"/>
                  </a:cubicBezTo>
                  <a:cubicBezTo>
                    <a:pt x="1829" y="178"/>
                    <a:pt x="1497" y="0"/>
                    <a:pt x="1153" y="0"/>
                  </a:cubicBezTo>
                  <a:close/>
                </a:path>
              </a:pathLst>
            </a:custGeom>
            <a:solidFill>
              <a:srgbClr val="73BC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0" name="Google Shape;440;p37"/>
            <p:cNvSpPr/>
            <p:nvPr/>
          </p:nvSpPr>
          <p:spPr>
            <a:xfrm>
              <a:off x="5406308" y="4272522"/>
              <a:ext cx="28148" cy="36251"/>
            </a:xfrm>
            <a:custGeom>
              <a:avLst/>
              <a:gdLst/>
              <a:ahLst/>
              <a:cxnLst/>
              <a:rect l="l" t="t" r="r" b="b"/>
              <a:pathLst>
                <a:path w="1063" h="1369" extrusionOk="0">
                  <a:moveTo>
                    <a:pt x="354" y="0"/>
                  </a:moveTo>
                  <a:lnTo>
                    <a:pt x="0" y="236"/>
                  </a:lnTo>
                  <a:lnTo>
                    <a:pt x="708" y="1369"/>
                  </a:lnTo>
                  <a:lnTo>
                    <a:pt x="1062" y="1156"/>
                  </a:lnTo>
                  <a:lnTo>
                    <a:pt x="354" y="0"/>
                  </a:lnTo>
                  <a:close/>
                </a:path>
              </a:pathLst>
            </a:custGeom>
            <a:solidFill>
              <a:srgbClr val="277C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1" name="Google Shape;441;p37"/>
            <p:cNvSpPr/>
            <p:nvPr/>
          </p:nvSpPr>
          <p:spPr>
            <a:xfrm>
              <a:off x="5402548" y="4276892"/>
              <a:ext cx="36278" cy="28122"/>
            </a:xfrm>
            <a:custGeom>
              <a:avLst/>
              <a:gdLst/>
              <a:ahLst/>
              <a:cxnLst/>
              <a:rect l="l" t="t" r="r" b="b"/>
              <a:pathLst>
                <a:path w="1370" h="1062" extrusionOk="0">
                  <a:moveTo>
                    <a:pt x="1133" y="0"/>
                  </a:moveTo>
                  <a:lnTo>
                    <a:pt x="1" y="708"/>
                  </a:lnTo>
                  <a:lnTo>
                    <a:pt x="213" y="1062"/>
                  </a:lnTo>
                  <a:lnTo>
                    <a:pt x="1369" y="354"/>
                  </a:lnTo>
                  <a:lnTo>
                    <a:pt x="1133" y="0"/>
                  </a:lnTo>
                  <a:close/>
                </a:path>
              </a:pathLst>
            </a:custGeom>
            <a:solidFill>
              <a:srgbClr val="277C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2" name="Google Shape;442;p37"/>
            <p:cNvSpPr/>
            <p:nvPr/>
          </p:nvSpPr>
          <p:spPr>
            <a:xfrm>
              <a:off x="5314448" y="4090906"/>
              <a:ext cx="81876" cy="50233"/>
            </a:xfrm>
            <a:custGeom>
              <a:avLst/>
              <a:gdLst/>
              <a:ahLst/>
              <a:cxnLst/>
              <a:rect l="l" t="t" r="r" b="b"/>
              <a:pathLst>
                <a:path w="3092" h="1897" extrusionOk="0">
                  <a:moveTo>
                    <a:pt x="2810" y="0"/>
                  </a:moveTo>
                  <a:cubicBezTo>
                    <a:pt x="2527" y="0"/>
                    <a:pt x="1946" y="243"/>
                    <a:pt x="1322" y="628"/>
                  </a:cubicBezTo>
                  <a:cubicBezTo>
                    <a:pt x="543" y="1100"/>
                    <a:pt x="1" y="1666"/>
                    <a:pt x="119" y="1832"/>
                  </a:cubicBezTo>
                  <a:cubicBezTo>
                    <a:pt x="146" y="1876"/>
                    <a:pt x="207" y="1897"/>
                    <a:pt x="294" y="1897"/>
                  </a:cubicBezTo>
                  <a:cubicBezTo>
                    <a:pt x="580" y="1897"/>
                    <a:pt x="1149" y="1669"/>
                    <a:pt x="1747" y="1289"/>
                  </a:cubicBezTo>
                  <a:cubicBezTo>
                    <a:pt x="2525" y="793"/>
                    <a:pt x="3092" y="251"/>
                    <a:pt x="2974" y="62"/>
                  </a:cubicBezTo>
                  <a:cubicBezTo>
                    <a:pt x="2948" y="20"/>
                    <a:pt x="2891" y="0"/>
                    <a:pt x="281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43" name="Google Shape;443;p37"/>
          <p:cNvGrpSpPr/>
          <p:nvPr/>
        </p:nvGrpSpPr>
        <p:grpSpPr>
          <a:xfrm>
            <a:off x="1700983" y="379072"/>
            <a:ext cx="401635" cy="399569"/>
            <a:chOff x="3312562" y="901016"/>
            <a:chExt cx="301226" cy="299677"/>
          </a:xfrm>
        </p:grpSpPr>
        <p:sp>
          <p:nvSpPr>
            <p:cNvPr id="444" name="Google Shape;444;p37"/>
            <p:cNvSpPr/>
            <p:nvPr/>
          </p:nvSpPr>
          <p:spPr>
            <a:xfrm>
              <a:off x="3312562" y="901016"/>
              <a:ext cx="271817" cy="289320"/>
            </a:xfrm>
            <a:custGeom>
              <a:avLst/>
              <a:gdLst/>
              <a:ahLst/>
              <a:cxnLst/>
              <a:rect l="l" t="t" r="r" b="b"/>
              <a:pathLst>
                <a:path w="10265" h="10926" extrusionOk="0">
                  <a:moveTo>
                    <a:pt x="6725" y="1"/>
                  </a:moveTo>
                  <a:cubicBezTo>
                    <a:pt x="6631" y="24"/>
                    <a:pt x="6536" y="95"/>
                    <a:pt x="6466" y="166"/>
                  </a:cubicBezTo>
                  <a:cubicBezTo>
                    <a:pt x="5970" y="685"/>
                    <a:pt x="5498" y="1228"/>
                    <a:pt x="5074" y="1794"/>
                  </a:cubicBezTo>
                  <a:cubicBezTo>
                    <a:pt x="3776" y="3446"/>
                    <a:pt x="2242" y="4885"/>
                    <a:pt x="520" y="6088"/>
                  </a:cubicBezTo>
                  <a:cubicBezTo>
                    <a:pt x="307" y="6206"/>
                    <a:pt x="119" y="6395"/>
                    <a:pt x="24" y="6607"/>
                  </a:cubicBezTo>
                  <a:cubicBezTo>
                    <a:pt x="1" y="6749"/>
                    <a:pt x="1" y="6891"/>
                    <a:pt x="24" y="7009"/>
                  </a:cubicBezTo>
                  <a:cubicBezTo>
                    <a:pt x="95" y="7433"/>
                    <a:pt x="260" y="7834"/>
                    <a:pt x="520" y="8188"/>
                  </a:cubicBezTo>
                  <a:cubicBezTo>
                    <a:pt x="1251" y="9203"/>
                    <a:pt x="2148" y="10100"/>
                    <a:pt x="3186" y="10807"/>
                  </a:cubicBezTo>
                  <a:lnTo>
                    <a:pt x="3351" y="10925"/>
                  </a:lnTo>
                  <a:cubicBezTo>
                    <a:pt x="5357" y="8306"/>
                    <a:pt x="7693" y="5947"/>
                    <a:pt x="10264" y="3918"/>
                  </a:cubicBezTo>
                  <a:cubicBezTo>
                    <a:pt x="10029" y="3752"/>
                    <a:pt x="9793" y="3564"/>
                    <a:pt x="9580" y="3375"/>
                  </a:cubicBezTo>
                  <a:cubicBezTo>
                    <a:pt x="8778" y="2667"/>
                    <a:pt x="8070" y="1865"/>
                    <a:pt x="7433" y="1015"/>
                  </a:cubicBezTo>
                  <a:cubicBezTo>
                    <a:pt x="7174" y="685"/>
                    <a:pt x="6938" y="355"/>
                    <a:pt x="672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5" name="Google Shape;445;p37"/>
            <p:cNvSpPr/>
            <p:nvPr/>
          </p:nvSpPr>
          <p:spPr>
            <a:xfrm>
              <a:off x="3399471" y="1003549"/>
              <a:ext cx="213085" cy="197144"/>
            </a:xfrm>
            <a:custGeom>
              <a:avLst/>
              <a:gdLst/>
              <a:ahLst/>
              <a:cxnLst/>
              <a:rect l="l" t="t" r="r" b="b"/>
              <a:pathLst>
                <a:path w="8047" h="7445" extrusionOk="0">
                  <a:moveTo>
                    <a:pt x="6937" y="1"/>
                  </a:moveTo>
                  <a:cubicBezTo>
                    <a:pt x="4342" y="2030"/>
                    <a:pt x="2030" y="4389"/>
                    <a:pt x="0" y="7008"/>
                  </a:cubicBezTo>
                  <a:cubicBezTo>
                    <a:pt x="307" y="7197"/>
                    <a:pt x="614" y="7339"/>
                    <a:pt x="968" y="7409"/>
                  </a:cubicBezTo>
                  <a:cubicBezTo>
                    <a:pt x="1039" y="7433"/>
                    <a:pt x="1109" y="7445"/>
                    <a:pt x="1177" y="7445"/>
                  </a:cubicBezTo>
                  <a:cubicBezTo>
                    <a:pt x="1245" y="7445"/>
                    <a:pt x="1310" y="7433"/>
                    <a:pt x="1369" y="7409"/>
                  </a:cubicBezTo>
                  <a:cubicBezTo>
                    <a:pt x="1605" y="7315"/>
                    <a:pt x="1794" y="7150"/>
                    <a:pt x="1912" y="6914"/>
                  </a:cubicBezTo>
                  <a:cubicBezTo>
                    <a:pt x="3115" y="5192"/>
                    <a:pt x="4554" y="3658"/>
                    <a:pt x="6206" y="2360"/>
                  </a:cubicBezTo>
                  <a:cubicBezTo>
                    <a:pt x="6796" y="1959"/>
                    <a:pt x="7339" y="1487"/>
                    <a:pt x="7858" y="992"/>
                  </a:cubicBezTo>
                  <a:cubicBezTo>
                    <a:pt x="7952" y="897"/>
                    <a:pt x="7999" y="803"/>
                    <a:pt x="8046" y="685"/>
                  </a:cubicBezTo>
                  <a:cubicBezTo>
                    <a:pt x="8046" y="685"/>
                    <a:pt x="8046" y="661"/>
                    <a:pt x="8046" y="638"/>
                  </a:cubicBezTo>
                  <a:cubicBezTo>
                    <a:pt x="7669" y="472"/>
                    <a:pt x="7291" y="236"/>
                    <a:pt x="693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6" name="Google Shape;446;p37"/>
            <p:cNvSpPr/>
            <p:nvPr/>
          </p:nvSpPr>
          <p:spPr>
            <a:xfrm>
              <a:off x="3490047" y="903145"/>
              <a:ext cx="123741" cy="121464"/>
            </a:xfrm>
            <a:custGeom>
              <a:avLst/>
              <a:gdLst/>
              <a:ahLst/>
              <a:cxnLst/>
              <a:rect l="l" t="t" r="r" b="b"/>
              <a:pathLst>
                <a:path w="4673" h="4587" extrusionOk="0">
                  <a:moveTo>
                    <a:pt x="153" y="0"/>
                  </a:moveTo>
                  <a:cubicBezTo>
                    <a:pt x="118" y="0"/>
                    <a:pt x="83" y="3"/>
                    <a:pt x="47" y="9"/>
                  </a:cubicBezTo>
                  <a:lnTo>
                    <a:pt x="0" y="33"/>
                  </a:lnTo>
                  <a:cubicBezTo>
                    <a:pt x="213" y="387"/>
                    <a:pt x="449" y="717"/>
                    <a:pt x="708" y="1047"/>
                  </a:cubicBezTo>
                  <a:cubicBezTo>
                    <a:pt x="1345" y="1920"/>
                    <a:pt x="2077" y="2699"/>
                    <a:pt x="2855" y="3407"/>
                  </a:cubicBezTo>
                  <a:cubicBezTo>
                    <a:pt x="3398" y="3879"/>
                    <a:pt x="4011" y="4280"/>
                    <a:pt x="4648" y="4587"/>
                  </a:cubicBezTo>
                  <a:cubicBezTo>
                    <a:pt x="4672" y="4492"/>
                    <a:pt x="4648" y="4374"/>
                    <a:pt x="4601" y="4303"/>
                  </a:cubicBezTo>
                  <a:cubicBezTo>
                    <a:pt x="4413" y="3737"/>
                    <a:pt x="4129" y="3242"/>
                    <a:pt x="3752" y="2793"/>
                  </a:cubicBezTo>
                  <a:cubicBezTo>
                    <a:pt x="3091" y="1968"/>
                    <a:pt x="2313" y="1236"/>
                    <a:pt x="1487" y="599"/>
                  </a:cubicBezTo>
                  <a:cubicBezTo>
                    <a:pt x="1156" y="387"/>
                    <a:pt x="802" y="221"/>
                    <a:pt x="449" y="80"/>
                  </a:cubicBezTo>
                  <a:cubicBezTo>
                    <a:pt x="360" y="27"/>
                    <a:pt x="258" y="0"/>
                    <a:pt x="153" y="0"/>
                  </a:cubicBezTo>
                  <a:close/>
                </a:path>
              </a:pathLst>
            </a:custGeom>
            <a:solidFill>
              <a:srgbClr val="E04B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7" name="Google Shape;447;p37"/>
            <p:cNvSpPr/>
            <p:nvPr/>
          </p:nvSpPr>
          <p:spPr>
            <a:xfrm>
              <a:off x="3341293" y="943808"/>
              <a:ext cx="186843" cy="186552"/>
            </a:xfrm>
            <a:custGeom>
              <a:avLst/>
              <a:gdLst/>
              <a:ahLst/>
              <a:cxnLst/>
              <a:rect l="l" t="t" r="r" b="b"/>
              <a:pathLst>
                <a:path w="7056" h="7045" extrusionOk="0">
                  <a:moveTo>
                    <a:pt x="5605" y="1"/>
                  </a:moveTo>
                  <a:cubicBezTo>
                    <a:pt x="5575" y="1"/>
                    <a:pt x="5546" y="13"/>
                    <a:pt x="5522" y="36"/>
                  </a:cubicBezTo>
                  <a:lnTo>
                    <a:pt x="48" y="5487"/>
                  </a:lnTo>
                  <a:cubicBezTo>
                    <a:pt x="1" y="5534"/>
                    <a:pt x="1" y="5605"/>
                    <a:pt x="48" y="5676"/>
                  </a:cubicBezTo>
                  <a:lnTo>
                    <a:pt x="378" y="6006"/>
                  </a:lnTo>
                  <a:cubicBezTo>
                    <a:pt x="465" y="5925"/>
                    <a:pt x="559" y="5891"/>
                    <a:pt x="650" y="5891"/>
                  </a:cubicBezTo>
                  <a:cubicBezTo>
                    <a:pt x="957" y="5891"/>
                    <a:pt x="1218" y="6281"/>
                    <a:pt x="945" y="6572"/>
                  </a:cubicBezTo>
                  <a:lnTo>
                    <a:pt x="1417" y="7044"/>
                  </a:lnTo>
                  <a:lnTo>
                    <a:pt x="7056" y="1429"/>
                  </a:lnTo>
                  <a:lnTo>
                    <a:pt x="6584" y="933"/>
                  </a:lnTo>
                  <a:cubicBezTo>
                    <a:pt x="6500" y="1007"/>
                    <a:pt x="6408" y="1038"/>
                    <a:pt x="6321" y="1038"/>
                  </a:cubicBezTo>
                  <a:cubicBezTo>
                    <a:pt x="6017" y="1038"/>
                    <a:pt x="5761" y="660"/>
                    <a:pt x="6018" y="367"/>
                  </a:cubicBezTo>
                  <a:lnTo>
                    <a:pt x="5687" y="36"/>
                  </a:lnTo>
                  <a:cubicBezTo>
                    <a:pt x="5664" y="13"/>
                    <a:pt x="5634" y="1"/>
                    <a:pt x="56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8" name="Google Shape;448;p37"/>
            <p:cNvSpPr/>
            <p:nvPr/>
          </p:nvSpPr>
          <p:spPr>
            <a:xfrm>
              <a:off x="3377598" y="980987"/>
              <a:ext cx="171220" cy="170293"/>
            </a:xfrm>
            <a:custGeom>
              <a:avLst/>
              <a:gdLst/>
              <a:ahLst/>
              <a:cxnLst/>
              <a:rect l="l" t="t" r="r" b="b"/>
              <a:pathLst>
                <a:path w="6466" h="6431" extrusionOk="0">
                  <a:moveTo>
                    <a:pt x="5640" y="1"/>
                  </a:moveTo>
                  <a:lnTo>
                    <a:pt x="1" y="5640"/>
                  </a:lnTo>
                  <a:lnTo>
                    <a:pt x="779" y="6395"/>
                  </a:lnTo>
                  <a:cubicBezTo>
                    <a:pt x="803" y="6419"/>
                    <a:pt x="832" y="6431"/>
                    <a:pt x="865" y="6431"/>
                  </a:cubicBezTo>
                  <a:cubicBezTo>
                    <a:pt x="897" y="6431"/>
                    <a:pt x="933" y="6419"/>
                    <a:pt x="968" y="6395"/>
                  </a:cubicBezTo>
                  <a:lnTo>
                    <a:pt x="6419" y="968"/>
                  </a:lnTo>
                  <a:cubicBezTo>
                    <a:pt x="6466" y="898"/>
                    <a:pt x="6466" y="827"/>
                    <a:pt x="6419" y="780"/>
                  </a:cubicBezTo>
                  <a:lnTo>
                    <a:pt x="5640" y="1"/>
                  </a:lnTo>
                  <a:close/>
                </a:path>
              </a:pathLst>
            </a:custGeom>
            <a:solidFill>
              <a:srgbClr val="ED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9" name="Google Shape;449;p37"/>
            <p:cNvSpPr/>
            <p:nvPr/>
          </p:nvSpPr>
          <p:spPr>
            <a:xfrm>
              <a:off x="3416285" y="1014802"/>
              <a:ext cx="45016" cy="41044"/>
            </a:xfrm>
            <a:custGeom>
              <a:avLst/>
              <a:gdLst/>
              <a:ahLst/>
              <a:cxnLst/>
              <a:rect l="l" t="t" r="r" b="b"/>
              <a:pathLst>
                <a:path w="1700" h="1550" extrusionOk="0">
                  <a:moveTo>
                    <a:pt x="838" y="1"/>
                  </a:moveTo>
                  <a:cubicBezTo>
                    <a:pt x="647" y="1"/>
                    <a:pt x="457" y="72"/>
                    <a:pt x="307" y="210"/>
                  </a:cubicBezTo>
                  <a:cubicBezTo>
                    <a:pt x="0" y="517"/>
                    <a:pt x="0" y="1013"/>
                    <a:pt x="307" y="1319"/>
                  </a:cubicBezTo>
                  <a:cubicBezTo>
                    <a:pt x="449" y="1473"/>
                    <a:pt x="643" y="1549"/>
                    <a:pt x="841" y="1549"/>
                  </a:cubicBezTo>
                  <a:cubicBezTo>
                    <a:pt x="1039" y="1549"/>
                    <a:pt x="1239" y="1473"/>
                    <a:pt x="1392" y="1319"/>
                  </a:cubicBezTo>
                  <a:cubicBezTo>
                    <a:pt x="1699" y="1013"/>
                    <a:pt x="1699" y="517"/>
                    <a:pt x="1392" y="234"/>
                  </a:cubicBezTo>
                  <a:cubicBezTo>
                    <a:pt x="1236" y="78"/>
                    <a:pt x="1037" y="1"/>
                    <a:pt x="838" y="1"/>
                  </a:cubicBezTo>
                  <a:close/>
                </a:path>
              </a:pathLst>
            </a:custGeom>
            <a:solidFill>
              <a:srgbClr val="EF84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0" name="Google Shape;450;p37"/>
            <p:cNvSpPr/>
            <p:nvPr/>
          </p:nvSpPr>
          <p:spPr>
            <a:xfrm>
              <a:off x="3426268" y="1022852"/>
              <a:ext cx="25024" cy="24415"/>
            </a:xfrm>
            <a:custGeom>
              <a:avLst/>
              <a:gdLst/>
              <a:ahLst/>
              <a:cxnLst/>
              <a:rect l="l" t="t" r="r" b="b"/>
              <a:pathLst>
                <a:path w="945" h="922" extrusionOk="0">
                  <a:moveTo>
                    <a:pt x="732" y="1"/>
                  </a:moveTo>
                  <a:lnTo>
                    <a:pt x="1" y="709"/>
                  </a:lnTo>
                  <a:lnTo>
                    <a:pt x="213" y="921"/>
                  </a:lnTo>
                  <a:lnTo>
                    <a:pt x="945" y="213"/>
                  </a:lnTo>
                  <a:lnTo>
                    <a:pt x="732" y="1"/>
                  </a:lnTo>
                  <a:close/>
                </a:path>
              </a:pathLst>
            </a:custGeom>
            <a:solidFill>
              <a:srgbClr val="B730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1" name="Google Shape;451;p37"/>
            <p:cNvSpPr/>
            <p:nvPr/>
          </p:nvSpPr>
          <p:spPr>
            <a:xfrm>
              <a:off x="3426268" y="1022852"/>
              <a:ext cx="25024" cy="24415"/>
            </a:xfrm>
            <a:custGeom>
              <a:avLst/>
              <a:gdLst/>
              <a:ahLst/>
              <a:cxnLst/>
              <a:rect l="l" t="t" r="r" b="b"/>
              <a:pathLst>
                <a:path w="945" h="922" extrusionOk="0">
                  <a:moveTo>
                    <a:pt x="213" y="1"/>
                  </a:moveTo>
                  <a:lnTo>
                    <a:pt x="1" y="213"/>
                  </a:lnTo>
                  <a:lnTo>
                    <a:pt x="709" y="921"/>
                  </a:lnTo>
                  <a:lnTo>
                    <a:pt x="945" y="709"/>
                  </a:lnTo>
                  <a:lnTo>
                    <a:pt x="213" y="1"/>
                  </a:lnTo>
                  <a:close/>
                </a:path>
              </a:pathLst>
            </a:custGeom>
            <a:solidFill>
              <a:srgbClr val="B730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2" name="Google Shape;452;p37"/>
            <p:cNvSpPr/>
            <p:nvPr/>
          </p:nvSpPr>
          <p:spPr>
            <a:xfrm>
              <a:off x="3530032" y="935822"/>
              <a:ext cx="53754" cy="48856"/>
            </a:xfrm>
            <a:custGeom>
              <a:avLst/>
              <a:gdLst/>
              <a:ahLst/>
              <a:cxnLst/>
              <a:rect l="l" t="t" r="r" b="b"/>
              <a:pathLst>
                <a:path w="2030" h="1845" extrusionOk="0">
                  <a:moveTo>
                    <a:pt x="192" y="0"/>
                  </a:moveTo>
                  <a:cubicBezTo>
                    <a:pt x="160" y="0"/>
                    <a:pt x="135" y="9"/>
                    <a:pt x="118" y="26"/>
                  </a:cubicBezTo>
                  <a:cubicBezTo>
                    <a:pt x="0" y="144"/>
                    <a:pt x="307" y="639"/>
                    <a:pt x="803" y="1135"/>
                  </a:cubicBezTo>
                  <a:cubicBezTo>
                    <a:pt x="1226" y="1558"/>
                    <a:pt x="1650" y="1844"/>
                    <a:pt x="1838" y="1844"/>
                  </a:cubicBezTo>
                  <a:cubicBezTo>
                    <a:pt x="1869" y="1844"/>
                    <a:pt x="1894" y="1836"/>
                    <a:pt x="1912" y="1819"/>
                  </a:cubicBezTo>
                  <a:cubicBezTo>
                    <a:pt x="2029" y="1725"/>
                    <a:pt x="1723" y="1205"/>
                    <a:pt x="1227" y="710"/>
                  </a:cubicBezTo>
                  <a:cubicBezTo>
                    <a:pt x="803" y="286"/>
                    <a:pt x="380" y="0"/>
                    <a:pt x="192" y="0"/>
                  </a:cubicBezTo>
                  <a:close/>
                </a:path>
              </a:pathLst>
            </a:custGeom>
            <a:solidFill>
              <a:srgbClr val="B730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53" name="Google Shape;453;p37"/>
          <p:cNvGrpSpPr/>
          <p:nvPr/>
        </p:nvGrpSpPr>
        <p:grpSpPr>
          <a:xfrm rot="-928815">
            <a:off x="9234982" y="-380590"/>
            <a:ext cx="1302669" cy="1075617"/>
            <a:chOff x="8637793" y="1787288"/>
            <a:chExt cx="977024" cy="806732"/>
          </a:xfrm>
        </p:grpSpPr>
        <p:grpSp>
          <p:nvGrpSpPr>
            <p:cNvPr id="454" name="Google Shape;454;p37"/>
            <p:cNvGrpSpPr/>
            <p:nvPr/>
          </p:nvGrpSpPr>
          <p:grpSpPr>
            <a:xfrm>
              <a:off x="8637793" y="1787288"/>
              <a:ext cx="977024" cy="806732"/>
              <a:chOff x="7418593" y="2244488"/>
              <a:chExt cx="977024" cy="806732"/>
            </a:xfrm>
          </p:grpSpPr>
          <p:sp>
            <p:nvSpPr>
              <p:cNvPr id="455" name="Google Shape;455;p37"/>
              <p:cNvSpPr/>
              <p:nvPr/>
            </p:nvSpPr>
            <p:spPr>
              <a:xfrm>
                <a:off x="7418593" y="2244488"/>
                <a:ext cx="930375" cy="747292"/>
              </a:xfrm>
              <a:custGeom>
                <a:avLst/>
                <a:gdLst/>
                <a:ahLst/>
                <a:cxnLst/>
                <a:rect l="l" t="t" r="r" b="b"/>
                <a:pathLst>
                  <a:path w="35135" h="28221" extrusionOk="0">
                    <a:moveTo>
                      <a:pt x="33294" y="0"/>
                    </a:moveTo>
                    <a:lnTo>
                      <a:pt x="1" y="25861"/>
                    </a:lnTo>
                    <a:lnTo>
                      <a:pt x="1865" y="28220"/>
                    </a:lnTo>
                    <a:lnTo>
                      <a:pt x="35134" y="2383"/>
                    </a:lnTo>
                    <a:lnTo>
                      <a:pt x="33294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89"/>
                  <a:buFont typeface="Arial"/>
                  <a:buNone/>
                </a:pPr>
                <a:endParaRPr sz="2489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6" name="Google Shape;456;p37"/>
              <p:cNvSpPr/>
              <p:nvPr/>
            </p:nvSpPr>
            <p:spPr>
              <a:xfrm>
                <a:off x="7465904" y="2303928"/>
                <a:ext cx="929713" cy="747292"/>
              </a:xfrm>
              <a:custGeom>
                <a:avLst/>
                <a:gdLst/>
                <a:ahLst/>
                <a:cxnLst/>
                <a:rect l="l" t="t" r="r" b="b"/>
                <a:pathLst>
                  <a:path w="35110" h="28221" extrusionOk="0">
                    <a:moveTo>
                      <a:pt x="33269" y="0"/>
                    </a:moveTo>
                    <a:lnTo>
                      <a:pt x="0" y="25837"/>
                    </a:lnTo>
                    <a:lnTo>
                      <a:pt x="1840" y="28220"/>
                    </a:lnTo>
                    <a:lnTo>
                      <a:pt x="35110" y="2383"/>
                    </a:lnTo>
                    <a:lnTo>
                      <a:pt x="33269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89"/>
                  <a:buFont typeface="Arial"/>
                  <a:buNone/>
                </a:pPr>
                <a:endParaRPr sz="2489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7" name="Google Shape;457;p37"/>
              <p:cNvSpPr/>
              <p:nvPr/>
            </p:nvSpPr>
            <p:spPr>
              <a:xfrm>
                <a:off x="7547534" y="2914795"/>
                <a:ext cx="53119" cy="64373"/>
              </a:xfrm>
              <a:custGeom>
                <a:avLst/>
                <a:gdLst/>
                <a:ahLst/>
                <a:cxnLst/>
                <a:rect l="l" t="t" r="r" b="b"/>
                <a:pathLst>
                  <a:path w="2006" h="2431" extrusionOk="0">
                    <a:moveTo>
                      <a:pt x="307" y="0"/>
                    </a:moveTo>
                    <a:lnTo>
                      <a:pt x="0" y="236"/>
                    </a:lnTo>
                    <a:lnTo>
                      <a:pt x="1723" y="2431"/>
                    </a:lnTo>
                    <a:lnTo>
                      <a:pt x="2006" y="2195"/>
                    </a:lnTo>
                    <a:lnTo>
                      <a:pt x="30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89"/>
                  <a:buFont typeface="Arial"/>
                  <a:buNone/>
                </a:pPr>
                <a:endParaRPr sz="2489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8" name="Google Shape;458;p37"/>
              <p:cNvSpPr/>
              <p:nvPr/>
            </p:nvSpPr>
            <p:spPr>
              <a:xfrm>
                <a:off x="7596893" y="2876054"/>
                <a:ext cx="53119" cy="65008"/>
              </a:xfrm>
              <a:custGeom>
                <a:avLst/>
                <a:gdLst/>
                <a:ahLst/>
                <a:cxnLst/>
                <a:rect l="l" t="t" r="r" b="b"/>
                <a:pathLst>
                  <a:path w="2006" h="2455" extrusionOk="0">
                    <a:moveTo>
                      <a:pt x="307" y="1"/>
                    </a:moveTo>
                    <a:lnTo>
                      <a:pt x="0" y="236"/>
                    </a:lnTo>
                    <a:lnTo>
                      <a:pt x="1723" y="2454"/>
                    </a:lnTo>
                    <a:lnTo>
                      <a:pt x="2006" y="2218"/>
                    </a:lnTo>
                    <a:lnTo>
                      <a:pt x="307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89"/>
                  <a:buFont typeface="Arial"/>
                  <a:buNone/>
                </a:pPr>
                <a:endParaRPr sz="2489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9" name="Google Shape;459;p37"/>
              <p:cNvSpPr/>
              <p:nvPr/>
            </p:nvSpPr>
            <p:spPr>
              <a:xfrm>
                <a:off x="7646253" y="2837949"/>
                <a:ext cx="53119" cy="65008"/>
              </a:xfrm>
              <a:custGeom>
                <a:avLst/>
                <a:gdLst/>
                <a:ahLst/>
                <a:cxnLst/>
                <a:rect l="l" t="t" r="r" b="b"/>
                <a:pathLst>
                  <a:path w="2006" h="2455" extrusionOk="0">
                    <a:moveTo>
                      <a:pt x="307" y="0"/>
                    </a:moveTo>
                    <a:lnTo>
                      <a:pt x="0" y="236"/>
                    </a:lnTo>
                    <a:lnTo>
                      <a:pt x="1699" y="2454"/>
                    </a:lnTo>
                    <a:lnTo>
                      <a:pt x="2006" y="2218"/>
                    </a:lnTo>
                    <a:lnTo>
                      <a:pt x="30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89"/>
                  <a:buFont typeface="Arial"/>
                  <a:buNone/>
                </a:pPr>
                <a:endParaRPr sz="2489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0" name="Google Shape;460;p37"/>
              <p:cNvSpPr/>
              <p:nvPr/>
            </p:nvSpPr>
            <p:spPr>
              <a:xfrm>
                <a:off x="8132352" y="2459004"/>
                <a:ext cx="53119" cy="64373"/>
              </a:xfrm>
              <a:custGeom>
                <a:avLst/>
                <a:gdLst/>
                <a:ahLst/>
                <a:cxnLst/>
                <a:rect l="l" t="t" r="r" b="b"/>
                <a:pathLst>
                  <a:path w="2006" h="2431" extrusionOk="0">
                    <a:moveTo>
                      <a:pt x="307" y="0"/>
                    </a:moveTo>
                    <a:lnTo>
                      <a:pt x="0" y="236"/>
                    </a:lnTo>
                    <a:lnTo>
                      <a:pt x="1699" y="2431"/>
                    </a:lnTo>
                    <a:lnTo>
                      <a:pt x="2006" y="2195"/>
                    </a:lnTo>
                    <a:lnTo>
                      <a:pt x="30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89"/>
                  <a:buFont typeface="Arial"/>
                  <a:buNone/>
                </a:pPr>
                <a:endParaRPr sz="2489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1" name="Google Shape;461;p37"/>
              <p:cNvSpPr/>
              <p:nvPr/>
            </p:nvSpPr>
            <p:spPr>
              <a:xfrm>
                <a:off x="8181712" y="2420872"/>
                <a:ext cx="53119" cy="64399"/>
              </a:xfrm>
              <a:custGeom>
                <a:avLst/>
                <a:gdLst/>
                <a:ahLst/>
                <a:cxnLst/>
                <a:rect l="l" t="t" r="r" b="b"/>
                <a:pathLst>
                  <a:path w="2006" h="2432" extrusionOk="0">
                    <a:moveTo>
                      <a:pt x="307" y="1"/>
                    </a:moveTo>
                    <a:lnTo>
                      <a:pt x="0" y="237"/>
                    </a:lnTo>
                    <a:lnTo>
                      <a:pt x="1699" y="2431"/>
                    </a:lnTo>
                    <a:lnTo>
                      <a:pt x="2006" y="2195"/>
                    </a:lnTo>
                    <a:lnTo>
                      <a:pt x="307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89"/>
                  <a:buFont typeface="Arial"/>
                  <a:buNone/>
                </a:pPr>
                <a:endParaRPr sz="2489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2" name="Google Shape;462;p37"/>
              <p:cNvSpPr/>
              <p:nvPr/>
            </p:nvSpPr>
            <p:spPr>
              <a:xfrm>
                <a:off x="8237320" y="2379335"/>
                <a:ext cx="53754" cy="64373"/>
              </a:xfrm>
              <a:custGeom>
                <a:avLst/>
                <a:gdLst/>
                <a:ahLst/>
                <a:cxnLst/>
                <a:rect l="l" t="t" r="r" b="b"/>
                <a:pathLst>
                  <a:path w="2030" h="2431" extrusionOk="0">
                    <a:moveTo>
                      <a:pt x="307" y="0"/>
                    </a:moveTo>
                    <a:lnTo>
                      <a:pt x="0" y="236"/>
                    </a:lnTo>
                    <a:lnTo>
                      <a:pt x="1723" y="2431"/>
                    </a:lnTo>
                    <a:lnTo>
                      <a:pt x="2030" y="2195"/>
                    </a:lnTo>
                    <a:lnTo>
                      <a:pt x="30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89"/>
                  <a:buFont typeface="Arial"/>
                  <a:buNone/>
                </a:pPr>
                <a:endParaRPr sz="2489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3" name="Google Shape;463;p37"/>
              <p:cNvSpPr/>
              <p:nvPr/>
            </p:nvSpPr>
            <p:spPr>
              <a:xfrm>
                <a:off x="7990524" y="2569279"/>
                <a:ext cx="53754" cy="65008"/>
              </a:xfrm>
              <a:custGeom>
                <a:avLst/>
                <a:gdLst/>
                <a:ahLst/>
                <a:cxnLst/>
                <a:rect l="l" t="t" r="r" b="b"/>
                <a:pathLst>
                  <a:path w="2030" h="2455" extrusionOk="0">
                    <a:moveTo>
                      <a:pt x="307" y="0"/>
                    </a:moveTo>
                    <a:lnTo>
                      <a:pt x="0" y="236"/>
                    </a:lnTo>
                    <a:lnTo>
                      <a:pt x="1723" y="2454"/>
                    </a:lnTo>
                    <a:lnTo>
                      <a:pt x="2029" y="2218"/>
                    </a:lnTo>
                    <a:lnTo>
                      <a:pt x="30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89"/>
                  <a:buFont typeface="Arial"/>
                  <a:buNone/>
                </a:pPr>
                <a:endParaRPr sz="2489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4" name="Google Shape;464;p37"/>
              <p:cNvSpPr/>
              <p:nvPr/>
            </p:nvSpPr>
            <p:spPr>
              <a:xfrm>
                <a:off x="8040492" y="2531783"/>
                <a:ext cx="53145" cy="65008"/>
              </a:xfrm>
              <a:custGeom>
                <a:avLst/>
                <a:gdLst/>
                <a:ahLst/>
                <a:cxnLst/>
                <a:rect l="l" t="t" r="r" b="b"/>
                <a:pathLst>
                  <a:path w="2007" h="2455" extrusionOk="0">
                    <a:moveTo>
                      <a:pt x="308" y="0"/>
                    </a:moveTo>
                    <a:lnTo>
                      <a:pt x="1" y="236"/>
                    </a:lnTo>
                    <a:lnTo>
                      <a:pt x="1700" y="2454"/>
                    </a:lnTo>
                    <a:lnTo>
                      <a:pt x="2006" y="2218"/>
                    </a:lnTo>
                    <a:lnTo>
                      <a:pt x="30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89"/>
                  <a:buFont typeface="Arial"/>
                  <a:buNone/>
                </a:pPr>
                <a:endParaRPr sz="2489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5" name="Google Shape;465;p37"/>
              <p:cNvSpPr/>
              <p:nvPr/>
            </p:nvSpPr>
            <p:spPr>
              <a:xfrm>
                <a:off x="7744971" y="2761712"/>
                <a:ext cx="53119" cy="64373"/>
              </a:xfrm>
              <a:custGeom>
                <a:avLst/>
                <a:gdLst/>
                <a:ahLst/>
                <a:cxnLst/>
                <a:rect l="l" t="t" r="r" b="b"/>
                <a:pathLst>
                  <a:path w="2006" h="2431" extrusionOk="0">
                    <a:moveTo>
                      <a:pt x="283" y="1"/>
                    </a:moveTo>
                    <a:lnTo>
                      <a:pt x="0" y="237"/>
                    </a:lnTo>
                    <a:lnTo>
                      <a:pt x="1699" y="2431"/>
                    </a:lnTo>
                    <a:lnTo>
                      <a:pt x="2006" y="2195"/>
                    </a:lnTo>
                    <a:lnTo>
                      <a:pt x="283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89"/>
                  <a:buFont typeface="Arial"/>
                  <a:buNone/>
                </a:pPr>
                <a:endParaRPr sz="2489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6" name="Google Shape;466;p37"/>
              <p:cNvSpPr/>
              <p:nvPr/>
            </p:nvSpPr>
            <p:spPr>
              <a:xfrm>
                <a:off x="7794331" y="2723606"/>
                <a:ext cx="53119" cy="64373"/>
              </a:xfrm>
              <a:custGeom>
                <a:avLst/>
                <a:gdLst/>
                <a:ahLst/>
                <a:cxnLst/>
                <a:rect l="l" t="t" r="r" b="b"/>
                <a:pathLst>
                  <a:path w="2006" h="2431" extrusionOk="0">
                    <a:moveTo>
                      <a:pt x="283" y="0"/>
                    </a:moveTo>
                    <a:lnTo>
                      <a:pt x="0" y="236"/>
                    </a:lnTo>
                    <a:lnTo>
                      <a:pt x="1699" y="2431"/>
                    </a:lnTo>
                    <a:lnTo>
                      <a:pt x="2006" y="2195"/>
                    </a:lnTo>
                    <a:lnTo>
                      <a:pt x="28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89"/>
                  <a:buFont typeface="Arial"/>
                  <a:buNone/>
                </a:pPr>
                <a:endParaRPr sz="2489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7" name="Google Shape;467;p37"/>
              <p:cNvSpPr/>
              <p:nvPr/>
            </p:nvSpPr>
            <p:spPr>
              <a:xfrm>
                <a:off x="7843055" y="2684866"/>
                <a:ext cx="53754" cy="65008"/>
              </a:xfrm>
              <a:custGeom>
                <a:avLst/>
                <a:gdLst/>
                <a:ahLst/>
                <a:cxnLst/>
                <a:rect l="l" t="t" r="r" b="b"/>
                <a:pathLst>
                  <a:path w="2030" h="2455" extrusionOk="0">
                    <a:moveTo>
                      <a:pt x="308" y="0"/>
                    </a:moveTo>
                    <a:lnTo>
                      <a:pt x="1" y="236"/>
                    </a:lnTo>
                    <a:lnTo>
                      <a:pt x="1723" y="2454"/>
                    </a:lnTo>
                    <a:lnTo>
                      <a:pt x="2030" y="2218"/>
                    </a:lnTo>
                    <a:lnTo>
                      <a:pt x="30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89"/>
                  <a:buFont typeface="Arial"/>
                  <a:buNone/>
                </a:pPr>
                <a:endParaRPr sz="2489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8" name="Google Shape;468;p37"/>
              <p:cNvSpPr/>
              <p:nvPr/>
            </p:nvSpPr>
            <p:spPr>
              <a:xfrm>
                <a:off x="7668126" y="2764836"/>
                <a:ext cx="80605" cy="99988"/>
              </a:xfrm>
              <a:custGeom>
                <a:avLst/>
                <a:gdLst/>
                <a:ahLst/>
                <a:cxnLst/>
                <a:rect l="l" t="t" r="r" b="b"/>
                <a:pathLst>
                  <a:path w="3044" h="3776" extrusionOk="0">
                    <a:moveTo>
                      <a:pt x="307" y="1"/>
                    </a:moveTo>
                    <a:lnTo>
                      <a:pt x="0" y="237"/>
                    </a:lnTo>
                    <a:lnTo>
                      <a:pt x="2737" y="3776"/>
                    </a:lnTo>
                    <a:lnTo>
                      <a:pt x="3044" y="3540"/>
                    </a:lnTo>
                    <a:lnTo>
                      <a:pt x="307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89"/>
                  <a:buFont typeface="Arial"/>
                  <a:buNone/>
                </a:pPr>
                <a:endParaRPr sz="2489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9" name="Google Shape;469;p37"/>
              <p:cNvSpPr/>
              <p:nvPr/>
            </p:nvSpPr>
            <p:spPr>
              <a:xfrm>
                <a:off x="8062365" y="2458670"/>
                <a:ext cx="80632" cy="100015"/>
              </a:xfrm>
              <a:custGeom>
                <a:avLst/>
                <a:gdLst/>
                <a:ahLst/>
                <a:cxnLst/>
                <a:rect l="l" t="t" r="r" b="b"/>
                <a:pathLst>
                  <a:path w="3045" h="3777" extrusionOk="0">
                    <a:moveTo>
                      <a:pt x="307" y="1"/>
                    </a:moveTo>
                    <a:lnTo>
                      <a:pt x="1" y="237"/>
                    </a:lnTo>
                    <a:lnTo>
                      <a:pt x="2738" y="3776"/>
                    </a:lnTo>
                    <a:lnTo>
                      <a:pt x="3045" y="3540"/>
                    </a:lnTo>
                    <a:lnTo>
                      <a:pt x="307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89"/>
                  <a:buFont typeface="Arial"/>
                  <a:buNone/>
                </a:pPr>
                <a:endParaRPr sz="2489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70" name="Google Shape;470;p37"/>
            <p:cNvSpPr/>
            <p:nvPr/>
          </p:nvSpPr>
          <p:spPr>
            <a:xfrm>
              <a:off x="9165755" y="2140504"/>
              <a:ext cx="53145" cy="64399"/>
            </a:xfrm>
            <a:custGeom>
              <a:avLst/>
              <a:gdLst/>
              <a:ahLst/>
              <a:cxnLst/>
              <a:rect l="l" t="t" r="r" b="b"/>
              <a:pathLst>
                <a:path w="2007" h="2432" extrusionOk="0">
                  <a:moveTo>
                    <a:pt x="308" y="1"/>
                  </a:moveTo>
                  <a:lnTo>
                    <a:pt x="1" y="237"/>
                  </a:lnTo>
                  <a:lnTo>
                    <a:pt x="1723" y="2431"/>
                  </a:lnTo>
                  <a:lnTo>
                    <a:pt x="2006" y="2195"/>
                  </a:lnTo>
                  <a:lnTo>
                    <a:pt x="30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1" name="Google Shape;471;p37"/>
            <p:cNvSpPr/>
            <p:nvPr/>
          </p:nvSpPr>
          <p:spPr>
            <a:xfrm>
              <a:off x="9088909" y="2143019"/>
              <a:ext cx="80632" cy="99988"/>
            </a:xfrm>
            <a:custGeom>
              <a:avLst/>
              <a:gdLst/>
              <a:ahLst/>
              <a:cxnLst/>
              <a:rect l="l" t="t" r="r" b="b"/>
              <a:pathLst>
                <a:path w="3045" h="3776" extrusionOk="0">
                  <a:moveTo>
                    <a:pt x="307" y="0"/>
                  </a:moveTo>
                  <a:lnTo>
                    <a:pt x="1" y="236"/>
                  </a:lnTo>
                  <a:lnTo>
                    <a:pt x="2761" y="3775"/>
                  </a:lnTo>
                  <a:lnTo>
                    <a:pt x="3044" y="3539"/>
                  </a:lnTo>
                  <a:lnTo>
                    <a:pt x="30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72" name="Google Shape;472;p37"/>
          <p:cNvGrpSpPr/>
          <p:nvPr/>
        </p:nvGrpSpPr>
        <p:grpSpPr>
          <a:xfrm>
            <a:off x="353235" y="1726224"/>
            <a:ext cx="1021391" cy="1367055"/>
            <a:chOff x="1092001" y="1319643"/>
            <a:chExt cx="766043" cy="1025291"/>
          </a:xfrm>
        </p:grpSpPr>
        <p:sp>
          <p:nvSpPr>
            <p:cNvPr id="473" name="Google Shape;473;p37"/>
            <p:cNvSpPr/>
            <p:nvPr/>
          </p:nvSpPr>
          <p:spPr>
            <a:xfrm>
              <a:off x="1226944" y="1536465"/>
              <a:ext cx="524860" cy="680430"/>
            </a:xfrm>
            <a:custGeom>
              <a:avLst/>
              <a:gdLst/>
              <a:ahLst/>
              <a:cxnLst/>
              <a:rect l="l" t="t" r="r" b="b"/>
              <a:pathLst>
                <a:path w="19821" h="25696" extrusionOk="0">
                  <a:moveTo>
                    <a:pt x="16281" y="0"/>
                  </a:moveTo>
                  <a:lnTo>
                    <a:pt x="1" y="23218"/>
                  </a:lnTo>
                  <a:lnTo>
                    <a:pt x="3540" y="25695"/>
                  </a:lnTo>
                  <a:lnTo>
                    <a:pt x="19821" y="2454"/>
                  </a:lnTo>
                  <a:lnTo>
                    <a:pt x="1628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4" name="Google Shape;474;p37"/>
            <p:cNvSpPr/>
            <p:nvPr/>
          </p:nvSpPr>
          <p:spPr>
            <a:xfrm>
              <a:off x="1135030" y="1472037"/>
              <a:ext cx="524251" cy="680430"/>
            </a:xfrm>
            <a:custGeom>
              <a:avLst/>
              <a:gdLst/>
              <a:ahLst/>
              <a:cxnLst/>
              <a:rect l="l" t="t" r="r" b="b"/>
              <a:pathLst>
                <a:path w="19798" h="25696" extrusionOk="0">
                  <a:moveTo>
                    <a:pt x="16282" y="1"/>
                  </a:moveTo>
                  <a:lnTo>
                    <a:pt x="1" y="23218"/>
                  </a:lnTo>
                  <a:lnTo>
                    <a:pt x="3517" y="25696"/>
                  </a:lnTo>
                  <a:lnTo>
                    <a:pt x="19797" y="2478"/>
                  </a:lnTo>
                  <a:lnTo>
                    <a:pt x="1628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5" name="Google Shape;475;p37"/>
            <p:cNvSpPr/>
            <p:nvPr/>
          </p:nvSpPr>
          <p:spPr>
            <a:xfrm>
              <a:off x="1092001" y="2261233"/>
              <a:ext cx="98108" cy="82512"/>
            </a:xfrm>
            <a:custGeom>
              <a:avLst/>
              <a:gdLst/>
              <a:ahLst/>
              <a:cxnLst/>
              <a:rect l="l" t="t" r="r" b="b"/>
              <a:pathLst>
                <a:path w="3705" h="3116" extrusionOk="0">
                  <a:moveTo>
                    <a:pt x="2194" y="1"/>
                  </a:moveTo>
                  <a:lnTo>
                    <a:pt x="0" y="3115"/>
                  </a:lnTo>
                  <a:lnTo>
                    <a:pt x="3704" y="1063"/>
                  </a:lnTo>
                  <a:lnTo>
                    <a:pt x="219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6" name="Google Shape;476;p37"/>
            <p:cNvSpPr/>
            <p:nvPr/>
          </p:nvSpPr>
          <p:spPr>
            <a:xfrm>
              <a:off x="1093191" y="2234301"/>
              <a:ext cx="58124" cy="110633"/>
            </a:xfrm>
            <a:custGeom>
              <a:avLst/>
              <a:gdLst/>
              <a:ahLst/>
              <a:cxnLst/>
              <a:rect l="l" t="t" r="r" b="b"/>
              <a:pathLst>
                <a:path w="2195" h="4178" extrusionOk="0">
                  <a:moveTo>
                    <a:pt x="684" y="1"/>
                  </a:moveTo>
                  <a:lnTo>
                    <a:pt x="0" y="4177"/>
                  </a:lnTo>
                  <a:lnTo>
                    <a:pt x="0" y="4177"/>
                  </a:lnTo>
                  <a:lnTo>
                    <a:pt x="2194" y="1063"/>
                  </a:lnTo>
                  <a:lnTo>
                    <a:pt x="68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7" name="Google Shape;477;p37"/>
            <p:cNvSpPr/>
            <p:nvPr/>
          </p:nvSpPr>
          <p:spPr>
            <a:xfrm>
              <a:off x="1150099" y="2151260"/>
              <a:ext cx="170584" cy="138120"/>
            </a:xfrm>
            <a:custGeom>
              <a:avLst/>
              <a:gdLst/>
              <a:ahLst/>
              <a:cxnLst/>
              <a:rect l="l" t="t" r="r" b="b"/>
              <a:pathLst>
                <a:path w="6442" h="5216" extrusionOk="0">
                  <a:moveTo>
                    <a:pt x="2903" y="1"/>
                  </a:moveTo>
                  <a:lnTo>
                    <a:pt x="0" y="4154"/>
                  </a:lnTo>
                  <a:lnTo>
                    <a:pt x="1510" y="5216"/>
                  </a:lnTo>
                  <a:lnTo>
                    <a:pt x="6442" y="2478"/>
                  </a:lnTo>
                  <a:lnTo>
                    <a:pt x="290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8" name="Google Shape;478;p37"/>
            <p:cNvSpPr/>
            <p:nvPr/>
          </p:nvSpPr>
          <p:spPr>
            <a:xfrm>
              <a:off x="1110113" y="2085668"/>
              <a:ext cx="116856" cy="175589"/>
            </a:xfrm>
            <a:custGeom>
              <a:avLst/>
              <a:gdLst/>
              <a:ahLst/>
              <a:cxnLst/>
              <a:rect l="l" t="t" r="r" b="b"/>
              <a:pathLst>
                <a:path w="4413" h="6631" extrusionOk="0">
                  <a:moveTo>
                    <a:pt x="897" y="0"/>
                  </a:moveTo>
                  <a:lnTo>
                    <a:pt x="0" y="5569"/>
                  </a:lnTo>
                  <a:lnTo>
                    <a:pt x="1510" y="6631"/>
                  </a:lnTo>
                  <a:lnTo>
                    <a:pt x="4413" y="2478"/>
                  </a:lnTo>
                  <a:lnTo>
                    <a:pt x="89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9" name="Google Shape;479;p37"/>
            <p:cNvSpPr/>
            <p:nvPr/>
          </p:nvSpPr>
          <p:spPr>
            <a:xfrm>
              <a:off x="1566157" y="1432052"/>
              <a:ext cx="121252" cy="105629"/>
            </a:xfrm>
            <a:custGeom>
              <a:avLst/>
              <a:gdLst/>
              <a:ahLst/>
              <a:cxnLst/>
              <a:rect l="l" t="t" r="r" b="b"/>
              <a:pathLst>
                <a:path w="4579" h="3989" extrusionOk="0">
                  <a:moveTo>
                    <a:pt x="1062" y="1"/>
                  </a:moveTo>
                  <a:lnTo>
                    <a:pt x="1" y="1511"/>
                  </a:lnTo>
                  <a:lnTo>
                    <a:pt x="3516" y="3988"/>
                  </a:lnTo>
                  <a:lnTo>
                    <a:pt x="4578" y="2478"/>
                  </a:lnTo>
                  <a:lnTo>
                    <a:pt x="1062" y="1"/>
                  </a:lnTo>
                  <a:close/>
                </a:path>
              </a:pathLst>
            </a:custGeom>
            <a:solidFill>
              <a:srgbClr val="D6CF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0" name="Google Shape;480;p37"/>
            <p:cNvSpPr/>
            <p:nvPr/>
          </p:nvSpPr>
          <p:spPr>
            <a:xfrm>
              <a:off x="1658071" y="1496480"/>
              <a:ext cx="121225" cy="104993"/>
            </a:xfrm>
            <a:custGeom>
              <a:avLst/>
              <a:gdLst/>
              <a:ahLst/>
              <a:cxnLst/>
              <a:rect l="l" t="t" r="r" b="b"/>
              <a:pathLst>
                <a:path w="4578" h="3965" extrusionOk="0">
                  <a:moveTo>
                    <a:pt x="1062" y="0"/>
                  </a:moveTo>
                  <a:lnTo>
                    <a:pt x="0" y="1510"/>
                  </a:lnTo>
                  <a:lnTo>
                    <a:pt x="3540" y="3964"/>
                  </a:lnTo>
                  <a:lnTo>
                    <a:pt x="4578" y="2478"/>
                  </a:lnTo>
                  <a:lnTo>
                    <a:pt x="1062" y="0"/>
                  </a:lnTo>
                  <a:close/>
                </a:path>
              </a:pathLst>
            </a:custGeom>
            <a:solidFill>
              <a:srgbClr val="EFE8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1" name="Google Shape;481;p37"/>
            <p:cNvSpPr/>
            <p:nvPr/>
          </p:nvSpPr>
          <p:spPr>
            <a:xfrm>
              <a:off x="1593643" y="1319643"/>
              <a:ext cx="188087" cy="178052"/>
            </a:xfrm>
            <a:custGeom>
              <a:avLst/>
              <a:gdLst/>
              <a:ahLst/>
              <a:cxnLst/>
              <a:rect l="l" t="t" r="r" b="b"/>
              <a:pathLst>
                <a:path w="7103" h="6724" extrusionOk="0">
                  <a:moveTo>
                    <a:pt x="4113" y="1"/>
                  </a:moveTo>
                  <a:cubicBezTo>
                    <a:pt x="3445" y="1"/>
                    <a:pt x="2782" y="314"/>
                    <a:pt x="2360" y="895"/>
                  </a:cubicBezTo>
                  <a:lnTo>
                    <a:pt x="1" y="4246"/>
                  </a:lnTo>
                  <a:lnTo>
                    <a:pt x="3540" y="6723"/>
                  </a:lnTo>
                  <a:lnTo>
                    <a:pt x="7103" y="1650"/>
                  </a:lnTo>
                  <a:lnTo>
                    <a:pt x="5310" y="376"/>
                  </a:lnTo>
                  <a:cubicBezTo>
                    <a:pt x="4947" y="122"/>
                    <a:pt x="4529" y="1"/>
                    <a:pt x="41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2" name="Google Shape;482;p37"/>
            <p:cNvSpPr/>
            <p:nvPr/>
          </p:nvSpPr>
          <p:spPr>
            <a:xfrm>
              <a:off x="1684335" y="1361357"/>
              <a:ext cx="173709" cy="199950"/>
            </a:xfrm>
            <a:custGeom>
              <a:avLst/>
              <a:gdLst/>
              <a:ahLst/>
              <a:cxnLst/>
              <a:rect l="l" t="t" r="r" b="b"/>
              <a:pathLst>
                <a:path w="6560" h="7551" extrusionOk="0">
                  <a:moveTo>
                    <a:pt x="3587" y="0"/>
                  </a:moveTo>
                  <a:lnTo>
                    <a:pt x="0" y="5073"/>
                  </a:lnTo>
                  <a:lnTo>
                    <a:pt x="3539" y="7551"/>
                  </a:lnTo>
                  <a:lnTo>
                    <a:pt x="5899" y="4200"/>
                  </a:lnTo>
                  <a:cubicBezTo>
                    <a:pt x="6560" y="3233"/>
                    <a:pt x="6324" y="1911"/>
                    <a:pt x="5380" y="1251"/>
                  </a:cubicBezTo>
                  <a:lnTo>
                    <a:pt x="358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3" name="Google Shape;483;p37"/>
            <p:cNvSpPr/>
            <p:nvPr/>
          </p:nvSpPr>
          <p:spPr>
            <a:xfrm>
              <a:off x="1226944" y="1536465"/>
              <a:ext cx="461123" cy="636076"/>
            </a:xfrm>
            <a:custGeom>
              <a:avLst/>
              <a:gdLst/>
              <a:ahLst/>
              <a:cxnLst/>
              <a:rect l="l" t="t" r="r" b="b"/>
              <a:pathLst>
                <a:path w="17414" h="24021" extrusionOk="0">
                  <a:moveTo>
                    <a:pt x="16281" y="0"/>
                  </a:moveTo>
                  <a:lnTo>
                    <a:pt x="1" y="23218"/>
                  </a:lnTo>
                  <a:lnTo>
                    <a:pt x="1133" y="24020"/>
                  </a:lnTo>
                  <a:lnTo>
                    <a:pt x="17414" y="779"/>
                  </a:lnTo>
                  <a:lnTo>
                    <a:pt x="1628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4" name="Google Shape;484;p37"/>
            <p:cNvSpPr/>
            <p:nvPr/>
          </p:nvSpPr>
          <p:spPr>
            <a:xfrm>
              <a:off x="1198159" y="1516392"/>
              <a:ext cx="461732" cy="636076"/>
            </a:xfrm>
            <a:custGeom>
              <a:avLst/>
              <a:gdLst/>
              <a:ahLst/>
              <a:cxnLst/>
              <a:rect l="l" t="t" r="r" b="b"/>
              <a:pathLst>
                <a:path w="17437" h="24021" extrusionOk="0">
                  <a:moveTo>
                    <a:pt x="16304" y="1"/>
                  </a:moveTo>
                  <a:lnTo>
                    <a:pt x="0" y="23219"/>
                  </a:lnTo>
                  <a:lnTo>
                    <a:pt x="1133" y="24021"/>
                  </a:lnTo>
                  <a:lnTo>
                    <a:pt x="17437" y="803"/>
                  </a:lnTo>
                  <a:lnTo>
                    <a:pt x="16304" y="1"/>
                  </a:lnTo>
                  <a:close/>
                </a:path>
              </a:pathLst>
            </a:custGeom>
            <a:solidFill>
              <a:srgbClr val="ED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85" name="Google Shape;485;p37"/>
          <p:cNvGrpSpPr/>
          <p:nvPr/>
        </p:nvGrpSpPr>
        <p:grpSpPr>
          <a:xfrm>
            <a:off x="515513" y="-142800"/>
            <a:ext cx="1128872" cy="1298757"/>
            <a:chOff x="2401585" y="228600"/>
            <a:chExt cx="846654" cy="974068"/>
          </a:xfrm>
        </p:grpSpPr>
        <p:sp>
          <p:nvSpPr>
            <p:cNvPr id="486" name="Google Shape;486;p37"/>
            <p:cNvSpPr/>
            <p:nvPr/>
          </p:nvSpPr>
          <p:spPr>
            <a:xfrm>
              <a:off x="2916442" y="228600"/>
              <a:ext cx="173709" cy="169472"/>
            </a:xfrm>
            <a:custGeom>
              <a:avLst/>
              <a:gdLst/>
              <a:ahLst/>
              <a:cxnLst/>
              <a:rect l="l" t="t" r="r" b="b"/>
              <a:pathLst>
                <a:path w="6560" h="6400" extrusionOk="0">
                  <a:moveTo>
                    <a:pt x="3795" y="1"/>
                  </a:moveTo>
                  <a:cubicBezTo>
                    <a:pt x="3038" y="1"/>
                    <a:pt x="2302" y="275"/>
                    <a:pt x="1723" y="784"/>
                  </a:cubicBezTo>
                  <a:cubicBezTo>
                    <a:pt x="991" y="1468"/>
                    <a:pt x="472" y="2341"/>
                    <a:pt x="236" y="3332"/>
                  </a:cubicBezTo>
                  <a:cubicBezTo>
                    <a:pt x="165" y="3639"/>
                    <a:pt x="95" y="3969"/>
                    <a:pt x="47" y="4300"/>
                  </a:cubicBezTo>
                  <a:lnTo>
                    <a:pt x="0" y="4535"/>
                  </a:lnTo>
                  <a:lnTo>
                    <a:pt x="260" y="4559"/>
                  </a:lnTo>
                  <a:cubicBezTo>
                    <a:pt x="519" y="4583"/>
                    <a:pt x="755" y="4630"/>
                    <a:pt x="991" y="4653"/>
                  </a:cubicBezTo>
                  <a:lnTo>
                    <a:pt x="1204" y="4701"/>
                  </a:lnTo>
                  <a:lnTo>
                    <a:pt x="1510" y="4748"/>
                  </a:lnTo>
                  <a:lnTo>
                    <a:pt x="1557" y="4512"/>
                  </a:lnTo>
                  <a:cubicBezTo>
                    <a:pt x="1605" y="4205"/>
                    <a:pt x="1652" y="3898"/>
                    <a:pt x="1746" y="3615"/>
                  </a:cubicBezTo>
                  <a:cubicBezTo>
                    <a:pt x="1888" y="2978"/>
                    <a:pt x="2218" y="2388"/>
                    <a:pt x="2666" y="1940"/>
                  </a:cubicBezTo>
                  <a:cubicBezTo>
                    <a:pt x="2960" y="1607"/>
                    <a:pt x="3400" y="1421"/>
                    <a:pt x="3838" y="1421"/>
                  </a:cubicBezTo>
                  <a:cubicBezTo>
                    <a:pt x="3928" y="1421"/>
                    <a:pt x="4017" y="1428"/>
                    <a:pt x="4106" y="1444"/>
                  </a:cubicBezTo>
                  <a:cubicBezTo>
                    <a:pt x="4601" y="1704"/>
                    <a:pt x="4908" y="2176"/>
                    <a:pt x="4955" y="2719"/>
                  </a:cubicBezTo>
                  <a:cubicBezTo>
                    <a:pt x="5026" y="3379"/>
                    <a:pt x="4932" y="4016"/>
                    <a:pt x="4648" y="4606"/>
                  </a:cubicBezTo>
                  <a:cubicBezTo>
                    <a:pt x="4530" y="4889"/>
                    <a:pt x="4412" y="5173"/>
                    <a:pt x="4247" y="5432"/>
                  </a:cubicBezTo>
                  <a:lnTo>
                    <a:pt x="4129" y="5644"/>
                  </a:lnTo>
                  <a:lnTo>
                    <a:pt x="4412" y="5786"/>
                  </a:lnTo>
                  <a:lnTo>
                    <a:pt x="4601" y="5904"/>
                  </a:lnTo>
                  <a:cubicBezTo>
                    <a:pt x="4814" y="6022"/>
                    <a:pt x="5026" y="6140"/>
                    <a:pt x="5238" y="6282"/>
                  </a:cubicBezTo>
                  <a:lnTo>
                    <a:pt x="5451" y="6399"/>
                  </a:lnTo>
                  <a:lnTo>
                    <a:pt x="5592" y="6187"/>
                  </a:lnTo>
                  <a:cubicBezTo>
                    <a:pt x="5757" y="5904"/>
                    <a:pt x="5899" y="5621"/>
                    <a:pt x="6017" y="5314"/>
                  </a:cubicBezTo>
                  <a:cubicBezTo>
                    <a:pt x="6442" y="4394"/>
                    <a:pt x="6560" y="3379"/>
                    <a:pt x="6394" y="2388"/>
                  </a:cubicBezTo>
                  <a:cubicBezTo>
                    <a:pt x="6206" y="1374"/>
                    <a:pt x="5545" y="524"/>
                    <a:pt x="4578" y="100"/>
                  </a:cubicBezTo>
                  <a:cubicBezTo>
                    <a:pt x="4318" y="33"/>
                    <a:pt x="4055" y="1"/>
                    <a:pt x="37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7" name="Google Shape;487;p37"/>
            <p:cNvSpPr/>
            <p:nvPr/>
          </p:nvSpPr>
          <p:spPr>
            <a:xfrm>
              <a:off x="3113244" y="393043"/>
              <a:ext cx="134995" cy="152472"/>
            </a:xfrm>
            <a:custGeom>
              <a:avLst/>
              <a:gdLst/>
              <a:ahLst/>
              <a:cxnLst/>
              <a:rect l="l" t="t" r="r" b="b"/>
              <a:pathLst>
                <a:path w="5098" h="5758" extrusionOk="0">
                  <a:moveTo>
                    <a:pt x="1558" y="1"/>
                  </a:moveTo>
                  <a:cubicBezTo>
                    <a:pt x="874" y="24"/>
                    <a:pt x="284" y="425"/>
                    <a:pt x="1" y="1039"/>
                  </a:cubicBezTo>
                  <a:cubicBezTo>
                    <a:pt x="1605" y="2266"/>
                    <a:pt x="2856" y="3894"/>
                    <a:pt x="3634" y="5758"/>
                  </a:cubicBezTo>
                  <a:cubicBezTo>
                    <a:pt x="4177" y="4814"/>
                    <a:pt x="5097" y="3210"/>
                    <a:pt x="4932" y="2478"/>
                  </a:cubicBezTo>
                  <a:cubicBezTo>
                    <a:pt x="4743" y="1723"/>
                    <a:pt x="4083" y="1157"/>
                    <a:pt x="3422" y="732"/>
                  </a:cubicBezTo>
                  <a:cubicBezTo>
                    <a:pt x="2879" y="307"/>
                    <a:pt x="2242" y="72"/>
                    <a:pt x="155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8" name="Google Shape;488;p37"/>
            <p:cNvSpPr/>
            <p:nvPr/>
          </p:nvSpPr>
          <p:spPr>
            <a:xfrm>
              <a:off x="2708360" y="270412"/>
              <a:ext cx="156868" cy="102054"/>
            </a:xfrm>
            <a:custGeom>
              <a:avLst/>
              <a:gdLst/>
              <a:ahLst/>
              <a:cxnLst/>
              <a:rect l="l" t="t" r="r" b="b"/>
              <a:pathLst>
                <a:path w="5924" h="3854" extrusionOk="0">
                  <a:moveTo>
                    <a:pt x="2665" y="1"/>
                  </a:moveTo>
                  <a:cubicBezTo>
                    <a:pt x="2062" y="1"/>
                    <a:pt x="1473" y="103"/>
                    <a:pt x="1016" y="455"/>
                  </a:cubicBezTo>
                  <a:cubicBezTo>
                    <a:pt x="402" y="927"/>
                    <a:pt x="166" y="2768"/>
                    <a:pt x="1" y="3853"/>
                  </a:cubicBezTo>
                  <a:cubicBezTo>
                    <a:pt x="1771" y="2862"/>
                    <a:pt x="3753" y="2367"/>
                    <a:pt x="5758" y="2367"/>
                  </a:cubicBezTo>
                  <a:cubicBezTo>
                    <a:pt x="5923" y="1706"/>
                    <a:pt x="5711" y="1022"/>
                    <a:pt x="5192" y="597"/>
                  </a:cubicBezTo>
                  <a:cubicBezTo>
                    <a:pt x="4626" y="243"/>
                    <a:pt x="3965" y="31"/>
                    <a:pt x="3281" y="31"/>
                  </a:cubicBezTo>
                  <a:cubicBezTo>
                    <a:pt x="3077" y="13"/>
                    <a:pt x="2870" y="1"/>
                    <a:pt x="266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9" name="Google Shape;489;p37"/>
            <p:cNvSpPr/>
            <p:nvPr/>
          </p:nvSpPr>
          <p:spPr>
            <a:xfrm>
              <a:off x="2401585" y="332906"/>
              <a:ext cx="839760" cy="869762"/>
            </a:xfrm>
            <a:custGeom>
              <a:avLst/>
              <a:gdLst/>
              <a:ahLst/>
              <a:cxnLst/>
              <a:rect l="l" t="t" r="r" b="b"/>
              <a:pathLst>
                <a:path w="31713" h="32846" extrusionOk="0">
                  <a:moveTo>
                    <a:pt x="15597" y="4212"/>
                  </a:moveTo>
                  <a:cubicBezTo>
                    <a:pt x="15747" y="4212"/>
                    <a:pt x="15897" y="4218"/>
                    <a:pt x="16045" y="4230"/>
                  </a:cubicBezTo>
                  <a:lnTo>
                    <a:pt x="16258" y="4254"/>
                  </a:lnTo>
                  <a:cubicBezTo>
                    <a:pt x="16423" y="4254"/>
                    <a:pt x="16848" y="4301"/>
                    <a:pt x="17438" y="4372"/>
                  </a:cubicBezTo>
                  <a:cubicBezTo>
                    <a:pt x="20198" y="4844"/>
                    <a:pt x="22841" y="5858"/>
                    <a:pt x="25200" y="7368"/>
                  </a:cubicBezTo>
                  <a:cubicBezTo>
                    <a:pt x="25979" y="7864"/>
                    <a:pt x="26710" y="8524"/>
                    <a:pt x="26899" y="9445"/>
                  </a:cubicBezTo>
                  <a:cubicBezTo>
                    <a:pt x="26994" y="10011"/>
                    <a:pt x="26970" y="10624"/>
                    <a:pt x="26828" y="11191"/>
                  </a:cubicBezTo>
                  <a:cubicBezTo>
                    <a:pt x="26640" y="12253"/>
                    <a:pt x="26357" y="13456"/>
                    <a:pt x="25436" y="13999"/>
                  </a:cubicBezTo>
                  <a:cubicBezTo>
                    <a:pt x="25094" y="14194"/>
                    <a:pt x="24724" y="14272"/>
                    <a:pt x="24342" y="14272"/>
                  </a:cubicBezTo>
                  <a:cubicBezTo>
                    <a:pt x="23618" y="14272"/>
                    <a:pt x="22852" y="13993"/>
                    <a:pt x="22157" y="13715"/>
                  </a:cubicBezTo>
                  <a:lnTo>
                    <a:pt x="14630" y="11120"/>
                  </a:lnTo>
                  <a:cubicBezTo>
                    <a:pt x="14134" y="10978"/>
                    <a:pt x="13639" y="10813"/>
                    <a:pt x="13167" y="10577"/>
                  </a:cubicBezTo>
                  <a:cubicBezTo>
                    <a:pt x="12601" y="10318"/>
                    <a:pt x="12152" y="9869"/>
                    <a:pt x="11893" y="9303"/>
                  </a:cubicBezTo>
                  <a:cubicBezTo>
                    <a:pt x="11492" y="8312"/>
                    <a:pt x="12011" y="7180"/>
                    <a:pt x="12530" y="6236"/>
                  </a:cubicBezTo>
                  <a:cubicBezTo>
                    <a:pt x="12766" y="5693"/>
                    <a:pt x="13120" y="5221"/>
                    <a:pt x="13568" y="4820"/>
                  </a:cubicBezTo>
                  <a:cubicBezTo>
                    <a:pt x="14117" y="4369"/>
                    <a:pt x="14861" y="4212"/>
                    <a:pt x="15597" y="4212"/>
                  </a:cubicBezTo>
                  <a:close/>
                  <a:moveTo>
                    <a:pt x="17782" y="1"/>
                  </a:moveTo>
                  <a:cubicBezTo>
                    <a:pt x="17643" y="1"/>
                    <a:pt x="17504" y="3"/>
                    <a:pt x="17367" y="7"/>
                  </a:cubicBezTo>
                  <a:cubicBezTo>
                    <a:pt x="15338" y="7"/>
                    <a:pt x="13356" y="502"/>
                    <a:pt x="11586" y="1493"/>
                  </a:cubicBezTo>
                  <a:lnTo>
                    <a:pt x="11492" y="1540"/>
                  </a:lnTo>
                  <a:cubicBezTo>
                    <a:pt x="8707" y="3216"/>
                    <a:pt x="6890" y="6212"/>
                    <a:pt x="5451" y="9209"/>
                  </a:cubicBezTo>
                  <a:cubicBezTo>
                    <a:pt x="3422" y="13385"/>
                    <a:pt x="1912" y="17774"/>
                    <a:pt x="449" y="22186"/>
                  </a:cubicBezTo>
                  <a:cubicBezTo>
                    <a:pt x="1" y="23437"/>
                    <a:pt x="638" y="24805"/>
                    <a:pt x="1888" y="25277"/>
                  </a:cubicBezTo>
                  <a:lnTo>
                    <a:pt x="6702" y="26929"/>
                  </a:lnTo>
                  <a:lnTo>
                    <a:pt x="23454" y="32733"/>
                  </a:lnTo>
                  <a:cubicBezTo>
                    <a:pt x="23692" y="32810"/>
                    <a:pt x="23934" y="32846"/>
                    <a:pt x="24173" y="32846"/>
                  </a:cubicBezTo>
                  <a:cubicBezTo>
                    <a:pt x="25191" y="32846"/>
                    <a:pt x="26154" y="32189"/>
                    <a:pt x="26498" y="31176"/>
                  </a:cubicBezTo>
                  <a:cubicBezTo>
                    <a:pt x="28055" y="26811"/>
                    <a:pt x="29589" y="22422"/>
                    <a:pt x="30580" y="17892"/>
                  </a:cubicBezTo>
                  <a:cubicBezTo>
                    <a:pt x="31288" y="14659"/>
                    <a:pt x="31713" y="11167"/>
                    <a:pt x="30557" y="8123"/>
                  </a:cubicBezTo>
                  <a:cubicBezTo>
                    <a:pt x="30533" y="8100"/>
                    <a:pt x="30509" y="8053"/>
                    <a:pt x="30509" y="8029"/>
                  </a:cubicBezTo>
                  <a:cubicBezTo>
                    <a:pt x="29731" y="6165"/>
                    <a:pt x="28480" y="4537"/>
                    <a:pt x="26899" y="3310"/>
                  </a:cubicBezTo>
                  <a:cubicBezTo>
                    <a:pt x="26262" y="2791"/>
                    <a:pt x="25578" y="2319"/>
                    <a:pt x="24894" y="1871"/>
                  </a:cubicBezTo>
                  <a:cubicBezTo>
                    <a:pt x="24658" y="1753"/>
                    <a:pt x="24445" y="1611"/>
                    <a:pt x="24233" y="1493"/>
                  </a:cubicBezTo>
                  <a:cubicBezTo>
                    <a:pt x="24091" y="1399"/>
                    <a:pt x="23926" y="1328"/>
                    <a:pt x="23785" y="1281"/>
                  </a:cubicBezTo>
                  <a:lnTo>
                    <a:pt x="21071" y="337"/>
                  </a:lnTo>
                  <a:cubicBezTo>
                    <a:pt x="20906" y="290"/>
                    <a:pt x="20741" y="243"/>
                    <a:pt x="20576" y="219"/>
                  </a:cubicBezTo>
                  <a:cubicBezTo>
                    <a:pt x="20316" y="172"/>
                    <a:pt x="20057" y="148"/>
                    <a:pt x="19821" y="125"/>
                  </a:cubicBezTo>
                  <a:cubicBezTo>
                    <a:pt x="19137" y="46"/>
                    <a:pt x="18452" y="1"/>
                    <a:pt x="17782" y="1"/>
                  </a:cubicBezTo>
                  <a:close/>
                </a:path>
              </a:pathLst>
            </a:custGeom>
            <a:solidFill>
              <a:srgbClr val="F5F7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0" name="Google Shape;490;p37"/>
            <p:cNvSpPr/>
            <p:nvPr/>
          </p:nvSpPr>
          <p:spPr>
            <a:xfrm>
              <a:off x="2593409" y="358539"/>
              <a:ext cx="612959" cy="398286"/>
            </a:xfrm>
            <a:custGeom>
              <a:avLst/>
              <a:gdLst/>
              <a:ahLst/>
              <a:cxnLst/>
              <a:rect l="l" t="t" r="r" b="b"/>
              <a:pathLst>
                <a:path w="23148" h="15041" extrusionOk="0">
                  <a:moveTo>
                    <a:pt x="10665" y="0"/>
                  </a:moveTo>
                  <a:cubicBezTo>
                    <a:pt x="8777" y="0"/>
                    <a:pt x="6906" y="442"/>
                    <a:pt x="5215" y="1327"/>
                  </a:cubicBezTo>
                  <a:cubicBezTo>
                    <a:pt x="3091" y="2436"/>
                    <a:pt x="1534" y="4371"/>
                    <a:pt x="402" y="6424"/>
                  </a:cubicBezTo>
                  <a:cubicBezTo>
                    <a:pt x="260" y="6660"/>
                    <a:pt x="142" y="6919"/>
                    <a:pt x="24" y="7155"/>
                  </a:cubicBezTo>
                  <a:lnTo>
                    <a:pt x="24" y="7179"/>
                  </a:lnTo>
                  <a:cubicBezTo>
                    <a:pt x="0" y="7226"/>
                    <a:pt x="24" y="7273"/>
                    <a:pt x="71" y="7297"/>
                  </a:cubicBezTo>
                  <a:cubicBezTo>
                    <a:pt x="78" y="7304"/>
                    <a:pt x="89" y="7307"/>
                    <a:pt x="102" y="7307"/>
                  </a:cubicBezTo>
                  <a:cubicBezTo>
                    <a:pt x="132" y="7307"/>
                    <a:pt x="172" y="7290"/>
                    <a:pt x="189" y="7273"/>
                  </a:cubicBezTo>
                  <a:cubicBezTo>
                    <a:pt x="1251" y="5268"/>
                    <a:pt x="2643" y="3380"/>
                    <a:pt x="4554" y="2106"/>
                  </a:cubicBezTo>
                  <a:cubicBezTo>
                    <a:pt x="5475" y="1516"/>
                    <a:pt x="6489" y="1091"/>
                    <a:pt x="7551" y="808"/>
                  </a:cubicBezTo>
                  <a:cubicBezTo>
                    <a:pt x="8613" y="525"/>
                    <a:pt x="9698" y="384"/>
                    <a:pt x="10783" y="384"/>
                  </a:cubicBezTo>
                  <a:cubicBezTo>
                    <a:pt x="13119" y="431"/>
                    <a:pt x="15408" y="1115"/>
                    <a:pt x="17390" y="2366"/>
                  </a:cubicBezTo>
                  <a:cubicBezTo>
                    <a:pt x="19325" y="3592"/>
                    <a:pt x="20859" y="5339"/>
                    <a:pt x="21802" y="7439"/>
                  </a:cubicBezTo>
                  <a:cubicBezTo>
                    <a:pt x="22723" y="9515"/>
                    <a:pt x="22793" y="11898"/>
                    <a:pt x="22487" y="14140"/>
                  </a:cubicBezTo>
                  <a:cubicBezTo>
                    <a:pt x="22440" y="14399"/>
                    <a:pt x="22416" y="14682"/>
                    <a:pt x="22369" y="14942"/>
                  </a:cubicBezTo>
                  <a:cubicBezTo>
                    <a:pt x="22354" y="15000"/>
                    <a:pt x="22412" y="15040"/>
                    <a:pt x="22463" y="15040"/>
                  </a:cubicBezTo>
                  <a:cubicBezTo>
                    <a:pt x="22495" y="15040"/>
                    <a:pt x="22525" y="15025"/>
                    <a:pt x="22534" y="14989"/>
                  </a:cubicBezTo>
                  <a:lnTo>
                    <a:pt x="22557" y="14965"/>
                  </a:lnTo>
                  <a:cubicBezTo>
                    <a:pt x="23053" y="12653"/>
                    <a:pt x="23147" y="10199"/>
                    <a:pt x="22392" y="7934"/>
                  </a:cubicBezTo>
                  <a:cubicBezTo>
                    <a:pt x="21614" y="5810"/>
                    <a:pt x="20245" y="3946"/>
                    <a:pt x="18428" y="2601"/>
                  </a:cubicBezTo>
                  <a:cubicBezTo>
                    <a:pt x="16493" y="1139"/>
                    <a:pt x="14205" y="266"/>
                    <a:pt x="11798" y="53"/>
                  </a:cubicBezTo>
                  <a:cubicBezTo>
                    <a:pt x="11421" y="18"/>
                    <a:pt x="11042" y="0"/>
                    <a:pt x="10665" y="0"/>
                  </a:cubicBezTo>
                  <a:close/>
                </a:path>
              </a:pathLst>
            </a:custGeom>
            <a:solidFill>
              <a:srgbClr val="4CA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1" name="Google Shape;491;p37"/>
            <p:cNvSpPr/>
            <p:nvPr/>
          </p:nvSpPr>
          <p:spPr>
            <a:xfrm>
              <a:off x="3152620" y="757069"/>
              <a:ext cx="41891" cy="60427"/>
            </a:xfrm>
            <a:custGeom>
              <a:avLst/>
              <a:gdLst/>
              <a:ahLst/>
              <a:cxnLst/>
              <a:rect l="l" t="t" r="r" b="b"/>
              <a:pathLst>
                <a:path w="1582" h="2282" extrusionOk="0">
                  <a:moveTo>
                    <a:pt x="1089" y="425"/>
                  </a:moveTo>
                  <a:cubicBezTo>
                    <a:pt x="1095" y="425"/>
                    <a:pt x="1102" y="428"/>
                    <a:pt x="1109" y="435"/>
                  </a:cubicBezTo>
                  <a:lnTo>
                    <a:pt x="1322" y="505"/>
                  </a:lnTo>
                  <a:cubicBezTo>
                    <a:pt x="1345" y="505"/>
                    <a:pt x="1369" y="529"/>
                    <a:pt x="1369" y="552"/>
                  </a:cubicBezTo>
                  <a:lnTo>
                    <a:pt x="1274" y="788"/>
                  </a:lnTo>
                  <a:cubicBezTo>
                    <a:pt x="1274" y="812"/>
                    <a:pt x="1251" y="812"/>
                    <a:pt x="1227" y="812"/>
                  </a:cubicBezTo>
                  <a:lnTo>
                    <a:pt x="1015" y="741"/>
                  </a:lnTo>
                  <a:cubicBezTo>
                    <a:pt x="991" y="718"/>
                    <a:pt x="968" y="694"/>
                    <a:pt x="968" y="670"/>
                  </a:cubicBezTo>
                  <a:lnTo>
                    <a:pt x="1062" y="458"/>
                  </a:lnTo>
                  <a:cubicBezTo>
                    <a:pt x="1062" y="441"/>
                    <a:pt x="1074" y="425"/>
                    <a:pt x="1089" y="425"/>
                  </a:cubicBezTo>
                  <a:close/>
                  <a:moveTo>
                    <a:pt x="1163" y="0"/>
                  </a:moveTo>
                  <a:cubicBezTo>
                    <a:pt x="1131" y="0"/>
                    <a:pt x="1102" y="17"/>
                    <a:pt x="1086" y="33"/>
                  </a:cubicBezTo>
                  <a:lnTo>
                    <a:pt x="24" y="1756"/>
                  </a:lnTo>
                  <a:cubicBezTo>
                    <a:pt x="0" y="1803"/>
                    <a:pt x="24" y="1874"/>
                    <a:pt x="71" y="1874"/>
                  </a:cubicBezTo>
                  <a:lnTo>
                    <a:pt x="637" y="2086"/>
                  </a:lnTo>
                  <a:lnTo>
                    <a:pt x="661" y="2086"/>
                  </a:lnTo>
                  <a:lnTo>
                    <a:pt x="1227" y="2275"/>
                  </a:lnTo>
                  <a:cubicBezTo>
                    <a:pt x="1240" y="2279"/>
                    <a:pt x="1252" y="2281"/>
                    <a:pt x="1264" y="2281"/>
                  </a:cubicBezTo>
                  <a:cubicBezTo>
                    <a:pt x="1314" y="2281"/>
                    <a:pt x="1349" y="2243"/>
                    <a:pt x="1369" y="2204"/>
                  </a:cubicBezTo>
                  <a:lnTo>
                    <a:pt x="1581" y="199"/>
                  </a:lnTo>
                  <a:cubicBezTo>
                    <a:pt x="1581" y="151"/>
                    <a:pt x="1557" y="128"/>
                    <a:pt x="1510" y="104"/>
                  </a:cubicBezTo>
                  <a:lnTo>
                    <a:pt x="1204" y="10"/>
                  </a:lnTo>
                  <a:cubicBezTo>
                    <a:pt x="1190" y="3"/>
                    <a:pt x="1176" y="0"/>
                    <a:pt x="1163" y="0"/>
                  </a:cubicBezTo>
                  <a:close/>
                </a:path>
              </a:pathLst>
            </a:custGeom>
            <a:solidFill>
              <a:srgbClr val="4CA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2" name="Google Shape;492;p37"/>
            <p:cNvSpPr/>
            <p:nvPr/>
          </p:nvSpPr>
          <p:spPr>
            <a:xfrm>
              <a:off x="2706941" y="444362"/>
              <a:ext cx="266812" cy="159886"/>
            </a:xfrm>
            <a:custGeom>
              <a:avLst/>
              <a:gdLst/>
              <a:ahLst/>
              <a:cxnLst/>
              <a:rect l="l" t="t" r="r" b="b"/>
              <a:pathLst>
                <a:path w="10076" h="6038" extrusionOk="0">
                  <a:moveTo>
                    <a:pt x="4004" y="0"/>
                  </a:moveTo>
                  <a:cubicBezTo>
                    <a:pt x="3294" y="0"/>
                    <a:pt x="2592" y="162"/>
                    <a:pt x="2053" y="611"/>
                  </a:cubicBezTo>
                  <a:cubicBezTo>
                    <a:pt x="1629" y="1012"/>
                    <a:pt x="1275" y="1484"/>
                    <a:pt x="1039" y="2027"/>
                  </a:cubicBezTo>
                  <a:cubicBezTo>
                    <a:pt x="520" y="2971"/>
                    <a:pt x="1" y="4103"/>
                    <a:pt x="402" y="5094"/>
                  </a:cubicBezTo>
                  <a:cubicBezTo>
                    <a:pt x="543" y="5472"/>
                    <a:pt x="803" y="5802"/>
                    <a:pt x="1133" y="6038"/>
                  </a:cubicBezTo>
                  <a:cubicBezTo>
                    <a:pt x="1747" y="4551"/>
                    <a:pt x="2572" y="3183"/>
                    <a:pt x="3870" y="2286"/>
                  </a:cubicBezTo>
                  <a:cubicBezTo>
                    <a:pt x="5129" y="1458"/>
                    <a:pt x="6621" y="1211"/>
                    <a:pt x="8141" y="1211"/>
                  </a:cubicBezTo>
                  <a:cubicBezTo>
                    <a:pt x="8786" y="1211"/>
                    <a:pt x="9436" y="1256"/>
                    <a:pt x="10076" y="1319"/>
                  </a:cubicBezTo>
                  <a:cubicBezTo>
                    <a:pt x="6961" y="92"/>
                    <a:pt x="4672" y="45"/>
                    <a:pt x="4672" y="45"/>
                  </a:cubicBezTo>
                  <a:cubicBezTo>
                    <a:pt x="4452" y="16"/>
                    <a:pt x="4228" y="0"/>
                    <a:pt x="4004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3" name="Google Shape;493;p37"/>
            <p:cNvSpPr/>
            <p:nvPr/>
          </p:nvSpPr>
          <p:spPr>
            <a:xfrm>
              <a:off x="2736482" y="476033"/>
              <a:ext cx="379909" cy="234904"/>
            </a:xfrm>
            <a:custGeom>
              <a:avLst/>
              <a:gdLst/>
              <a:ahLst/>
              <a:cxnLst/>
              <a:rect l="l" t="t" r="r" b="b"/>
              <a:pathLst>
                <a:path w="14347" h="8871" extrusionOk="0">
                  <a:moveTo>
                    <a:pt x="6935" y="0"/>
                  </a:moveTo>
                  <a:cubicBezTo>
                    <a:pt x="5429" y="0"/>
                    <a:pt x="3964" y="256"/>
                    <a:pt x="2738" y="1090"/>
                  </a:cubicBezTo>
                  <a:cubicBezTo>
                    <a:pt x="1416" y="1963"/>
                    <a:pt x="614" y="3332"/>
                    <a:pt x="1" y="4842"/>
                  </a:cubicBezTo>
                  <a:cubicBezTo>
                    <a:pt x="614" y="5243"/>
                    <a:pt x="1298" y="5550"/>
                    <a:pt x="2006" y="5715"/>
                  </a:cubicBezTo>
                  <a:lnTo>
                    <a:pt x="9510" y="8310"/>
                  </a:lnTo>
                  <a:lnTo>
                    <a:pt x="9675" y="8381"/>
                  </a:lnTo>
                  <a:cubicBezTo>
                    <a:pt x="10318" y="8635"/>
                    <a:pt x="11018" y="8871"/>
                    <a:pt x="11685" y="8871"/>
                  </a:cubicBezTo>
                  <a:cubicBezTo>
                    <a:pt x="12070" y="8871"/>
                    <a:pt x="12444" y="8792"/>
                    <a:pt x="12789" y="8594"/>
                  </a:cubicBezTo>
                  <a:cubicBezTo>
                    <a:pt x="13710" y="8027"/>
                    <a:pt x="13993" y="6848"/>
                    <a:pt x="14181" y="5786"/>
                  </a:cubicBezTo>
                  <a:cubicBezTo>
                    <a:pt x="14323" y="5196"/>
                    <a:pt x="14347" y="4606"/>
                    <a:pt x="14252" y="4040"/>
                  </a:cubicBezTo>
                  <a:cubicBezTo>
                    <a:pt x="14063" y="3143"/>
                    <a:pt x="13332" y="2459"/>
                    <a:pt x="12553" y="1963"/>
                  </a:cubicBezTo>
                  <a:cubicBezTo>
                    <a:pt x="11421" y="1232"/>
                    <a:pt x="10241" y="618"/>
                    <a:pt x="8991" y="123"/>
                  </a:cubicBezTo>
                  <a:lnTo>
                    <a:pt x="8943" y="123"/>
                  </a:lnTo>
                  <a:cubicBezTo>
                    <a:pt x="8277" y="50"/>
                    <a:pt x="7602" y="0"/>
                    <a:pt x="6935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4" name="Google Shape;494;p37"/>
            <p:cNvSpPr/>
            <p:nvPr/>
          </p:nvSpPr>
          <p:spPr>
            <a:xfrm>
              <a:off x="2569656" y="713403"/>
              <a:ext cx="498009" cy="386952"/>
            </a:xfrm>
            <a:custGeom>
              <a:avLst/>
              <a:gdLst/>
              <a:ahLst/>
              <a:cxnLst/>
              <a:rect l="l" t="t" r="r" b="b"/>
              <a:pathLst>
                <a:path w="18807" h="14613" extrusionOk="0">
                  <a:moveTo>
                    <a:pt x="9724" y="0"/>
                  </a:moveTo>
                  <a:cubicBezTo>
                    <a:pt x="8091" y="0"/>
                    <a:pt x="6494" y="494"/>
                    <a:pt x="5145" y="1423"/>
                  </a:cubicBezTo>
                  <a:cubicBezTo>
                    <a:pt x="3021" y="2862"/>
                    <a:pt x="1558" y="5104"/>
                    <a:pt x="661" y="7463"/>
                  </a:cubicBezTo>
                  <a:cubicBezTo>
                    <a:pt x="378" y="8171"/>
                    <a:pt x="166" y="8903"/>
                    <a:pt x="1" y="9634"/>
                  </a:cubicBezTo>
                  <a:cubicBezTo>
                    <a:pt x="260" y="9799"/>
                    <a:pt x="520" y="9941"/>
                    <a:pt x="827" y="10035"/>
                  </a:cubicBezTo>
                  <a:lnTo>
                    <a:pt x="11232" y="13645"/>
                  </a:lnTo>
                  <a:lnTo>
                    <a:pt x="13474" y="14424"/>
                  </a:lnTo>
                  <a:cubicBezTo>
                    <a:pt x="13851" y="14542"/>
                    <a:pt x="14252" y="14613"/>
                    <a:pt x="14653" y="14613"/>
                  </a:cubicBezTo>
                  <a:cubicBezTo>
                    <a:pt x="15951" y="14565"/>
                    <a:pt x="17107" y="13763"/>
                    <a:pt x="17556" y="12536"/>
                  </a:cubicBezTo>
                  <a:lnTo>
                    <a:pt x="17556" y="12489"/>
                  </a:lnTo>
                  <a:cubicBezTo>
                    <a:pt x="18193" y="10719"/>
                    <a:pt x="18594" y="8855"/>
                    <a:pt x="18712" y="6968"/>
                  </a:cubicBezTo>
                  <a:cubicBezTo>
                    <a:pt x="18806" y="6024"/>
                    <a:pt x="18688" y="5080"/>
                    <a:pt x="18381" y="4183"/>
                  </a:cubicBezTo>
                  <a:cubicBezTo>
                    <a:pt x="18028" y="3381"/>
                    <a:pt x="17367" y="2744"/>
                    <a:pt x="16565" y="2414"/>
                  </a:cubicBezTo>
                  <a:cubicBezTo>
                    <a:pt x="16116" y="2225"/>
                    <a:pt x="15692" y="2060"/>
                    <a:pt x="15267" y="1895"/>
                  </a:cubicBezTo>
                  <a:cubicBezTo>
                    <a:pt x="13379" y="1140"/>
                    <a:pt x="11562" y="503"/>
                    <a:pt x="10052" y="7"/>
                  </a:cubicBezTo>
                  <a:cubicBezTo>
                    <a:pt x="9943" y="3"/>
                    <a:pt x="9833" y="0"/>
                    <a:pt x="9724" y="0"/>
                  </a:cubicBezTo>
                  <a:close/>
                </a:path>
              </a:pathLst>
            </a:custGeom>
            <a:solidFill>
              <a:srgbClr val="E04B5D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5" name="Google Shape;495;p37"/>
            <p:cNvSpPr/>
            <p:nvPr/>
          </p:nvSpPr>
          <p:spPr>
            <a:xfrm>
              <a:off x="2528404" y="675911"/>
              <a:ext cx="309313" cy="293849"/>
            </a:xfrm>
            <a:custGeom>
              <a:avLst/>
              <a:gdLst/>
              <a:ahLst/>
              <a:cxnLst/>
              <a:rect l="l" t="t" r="r" b="b"/>
              <a:pathLst>
                <a:path w="11681" h="11097" extrusionOk="0">
                  <a:moveTo>
                    <a:pt x="6478" y="1"/>
                  </a:moveTo>
                  <a:cubicBezTo>
                    <a:pt x="5934" y="1"/>
                    <a:pt x="5394" y="152"/>
                    <a:pt x="4909" y="431"/>
                  </a:cubicBezTo>
                  <a:cubicBezTo>
                    <a:pt x="4130" y="950"/>
                    <a:pt x="3446" y="1635"/>
                    <a:pt x="2950" y="2437"/>
                  </a:cubicBezTo>
                  <a:cubicBezTo>
                    <a:pt x="1888" y="3994"/>
                    <a:pt x="1039" y="5669"/>
                    <a:pt x="425" y="7463"/>
                  </a:cubicBezTo>
                  <a:lnTo>
                    <a:pt x="402" y="7510"/>
                  </a:lnTo>
                  <a:cubicBezTo>
                    <a:pt x="1" y="8737"/>
                    <a:pt x="402" y="10105"/>
                    <a:pt x="1393" y="10931"/>
                  </a:cubicBezTo>
                  <a:cubicBezTo>
                    <a:pt x="1464" y="10978"/>
                    <a:pt x="1534" y="11049"/>
                    <a:pt x="1629" y="11096"/>
                  </a:cubicBezTo>
                  <a:cubicBezTo>
                    <a:pt x="1794" y="10365"/>
                    <a:pt x="2006" y="9634"/>
                    <a:pt x="2289" y="8949"/>
                  </a:cubicBezTo>
                  <a:cubicBezTo>
                    <a:pt x="3186" y="6566"/>
                    <a:pt x="4649" y="4325"/>
                    <a:pt x="6773" y="2885"/>
                  </a:cubicBezTo>
                  <a:cubicBezTo>
                    <a:pt x="8125" y="1976"/>
                    <a:pt x="9727" y="1463"/>
                    <a:pt x="11364" y="1463"/>
                  </a:cubicBezTo>
                  <a:cubicBezTo>
                    <a:pt x="11469" y="1463"/>
                    <a:pt x="11575" y="1465"/>
                    <a:pt x="11680" y="1470"/>
                  </a:cubicBezTo>
                  <a:cubicBezTo>
                    <a:pt x="9179" y="644"/>
                    <a:pt x="7457" y="172"/>
                    <a:pt x="7457" y="172"/>
                  </a:cubicBezTo>
                  <a:cubicBezTo>
                    <a:pt x="7137" y="56"/>
                    <a:pt x="6806" y="1"/>
                    <a:pt x="6478" y="1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96" name="Google Shape;496;p37"/>
          <p:cNvSpPr txBox="1">
            <a:spLocks noGrp="1"/>
          </p:cNvSpPr>
          <p:nvPr>
            <p:ph type="ctrTitle"/>
          </p:nvPr>
        </p:nvSpPr>
        <p:spPr>
          <a:xfrm>
            <a:off x="2723000" y="1818459"/>
            <a:ext cx="6746000" cy="245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7333" b="1"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497" name="Google Shape;497;p37"/>
          <p:cNvSpPr txBox="1">
            <a:spLocks noGrp="1"/>
          </p:cNvSpPr>
          <p:nvPr>
            <p:ph type="subTitle" idx="1"/>
          </p:nvPr>
        </p:nvSpPr>
        <p:spPr>
          <a:xfrm>
            <a:off x="2017600" y="4325941"/>
            <a:ext cx="8156800" cy="71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grpSp>
        <p:nvGrpSpPr>
          <p:cNvPr id="498" name="Google Shape;498;p37"/>
          <p:cNvGrpSpPr/>
          <p:nvPr/>
        </p:nvGrpSpPr>
        <p:grpSpPr>
          <a:xfrm>
            <a:off x="1131975" y="4121645"/>
            <a:ext cx="957288" cy="1705625"/>
            <a:chOff x="848981" y="3091234"/>
            <a:chExt cx="717966" cy="1279218"/>
          </a:xfrm>
        </p:grpSpPr>
        <p:grpSp>
          <p:nvGrpSpPr>
            <p:cNvPr id="499" name="Google Shape;499;p37"/>
            <p:cNvGrpSpPr/>
            <p:nvPr/>
          </p:nvGrpSpPr>
          <p:grpSpPr>
            <a:xfrm>
              <a:off x="848981" y="3794879"/>
              <a:ext cx="717966" cy="575573"/>
              <a:chOff x="2905824" y="3732667"/>
              <a:chExt cx="538609" cy="431788"/>
            </a:xfrm>
          </p:grpSpPr>
          <p:sp>
            <p:nvSpPr>
              <p:cNvPr id="500" name="Google Shape;500;p37"/>
              <p:cNvSpPr/>
              <p:nvPr/>
            </p:nvSpPr>
            <p:spPr>
              <a:xfrm>
                <a:off x="2905824" y="3732667"/>
                <a:ext cx="46261" cy="46896"/>
              </a:xfrm>
              <a:custGeom>
                <a:avLst/>
                <a:gdLst/>
                <a:ahLst/>
                <a:cxnLst/>
                <a:rect l="l" t="t" r="r" b="b"/>
                <a:pathLst>
                  <a:path w="1747" h="1771" extrusionOk="0">
                    <a:moveTo>
                      <a:pt x="873" y="1"/>
                    </a:moveTo>
                    <a:cubicBezTo>
                      <a:pt x="378" y="1"/>
                      <a:pt x="0" y="402"/>
                      <a:pt x="0" y="874"/>
                    </a:cubicBezTo>
                    <a:cubicBezTo>
                      <a:pt x="0" y="1369"/>
                      <a:pt x="378" y="1770"/>
                      <a:pt x="873" y="1770"/>
                    </a:cubicBezTo>
                    <a:cubicBezTo>
                      <a:pt x="1369" y="1770"/>
                      <a:pt x="1746" y="1369"/>
                      <a:pt x="1746" y="874"/>
                    </a:cubicBezTo>
                    <a:cubicBezTo>
                      <a:pt x="1746" y="402"/>
                      <a:pt x="1369" y="1"/>
                      <a:pt x="873" y="1"/>
                    </a:cubicBezTo>
                    <a:close/>
                  </a:path>
                </a:pathLst>
              </a:custGeom>
              <a:solidFill>
                <a:srgbClr val="C5E8E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89"/>
                  <a:buFont typeface="Arial"/>
                  <a:buNone/>
                </a:pPr>
                <a:endParaRPr sz="2489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1" name="Google Shape;501;p37"/>
              <p:cNvSpPr/>
              <p:nvPr/>
            </p:nvSpPr>
            <p:spPr>
              <a:xfrm>
                <a:off x="3369415" y="4089437"/>
                <a:ext cx="75018" cy="75018"/>
              </a:xfrm>
              <a:custGeom>
                <a:avLst/>
                <a:gdLst/>
                <a:ahLst/>
                <a:cxnLst/>
                <a:rect l="l" t="t" r="r" b="b"/>
                <a:pathLst>
                  <a:path w="2833" h="2833" extrusionOk="0">
                    <a:moveTo>
                      <a:pt x="1416" y="1"/>
                    </a:moveTo>
                    <a:cubicBezTo>
                      <a:pt x="638" y="1"/>
                      <a:pt x="1" y="638"/>
                      <a:pt x="1" y="1416"/>
                    </a:cubicBezTo>
                    <a:cubicBezTo>
                      <a:pt x="1" y="2195"/>
                      <a:pt x="638" y="2832"/>
                      <a:pt x="1416" y="2832"/>
                    </a:cubicBezTo>
                    <a:cubicBezTo>
                      <a:pt x="2195" y="2832"/>
                      <a:pt x="2832" y="2195"/>
                      <a:pt x="2832" y="1416"/>
                    </a:cubicBezTo>
                    <a:cubicBezTo>
                      <a:pt x="2832" y="638"/>
                      <a:pt x="2195" y="1"/>
                      <a:pt x="1416" y="1"/>
                    </a:cubicBezTo>
                    <a:close/>
                  </a:path>
                </a:pathLst>
              </a:custGeom>
              <a:solidFill>
                <a:srgbClr val="C5E8E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89"/>
                  <a:buFont typeface="Arial"/>
                  <a:buNone/>
                </a:pPr>
                <a:endParaRPr sz="2489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02" name="Google Shape;502;p37"/>
            <p:cNvSpPr/>
            <p:nvPr/>
          </p:nvSpPr>
          <p:spPr>
            <a:xfrm>
              <a:off x="1120014" y="3091234"/>
              <a:ext cx="90783" cy="92030"/>
            </a:xfrm>
            <a:custGeom>
              <a:avLst/>
              <a:gdLst/>
              <a:ahLst/>
              <a:cxnLst/>
              <a:rect l="l" t="t" r="r" b="b"/>
              <a:pathLst>
                <a:path w="1747" h="1771" extrusionOk="0">
                  <a:moveTo>
                    <a:pt x="873" y="1"/>
                  </a:moveTo>
                  <a:cubicBezTo>
                    <a:pt x="378" y="1"/>
                    <a:pt x="0" y="402"/>
                    <a:pt x="0" y="874"/>
                  </a:cubicBezTo>
                  <a:cubicBezTo>
                    <a:pt x="0" y="1369"/>
                    <a:pt x="378" y="1770"/>
                    <a:pt x="873" y="1770"/>
                  </a:cubicBezTo>
                  <a:cubicBezTo>
                    <a:pt x="1369" y="1770"/>
                    <a:pt x="1746" y="1369"/>
                    <a:pt x="1746" y="874"/>
                  </a:cubicBezTo>
                  <a:cubicBezTo>
                    <a:pt x="1746" y="402"/>
                    <a:pt x="1369" y="1"/>
                    <a:pt x="873" y="1"/>
                  </a:cubicBezTo>
                  <a:close/>
                </a:path>
              </a:pathLst>
            </a:custGeom>
            <a:solidFill>
              <a:srgbClr val="C5E8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03" name="Google Shape;503;p37"/>
          <p:cNvGrpSpPr/>
          <p:nvPr/>
        </p:nvGrpSpPr>
        <p:grpSpPr>
          <a:xfrm>
            <a:off x="9716754" y="3386061"/>
            <a:ext cx="1402121" cy="1394907"/>
            <a:chOff x="7287565" y="2539546"/>
            <a:chExt cx="1051591" cy="1046180"/>
          </a:xfrm>
        </p:grpSpPr>
        <p:sp>
          <p:nvSpPr>
            <p:cNvPr id="504" name="Google Shape;504;p37"/>
            <p:cNvSpPr/>
            <p:nvPr/>
          </p:nvSpPr>
          <p:spPr>
            <a:xfrm>
              <a:off x="8290285" y="2539546"/>
              <a:ext cx="48871" cy="48911"/>
            </a:xfrm>
            <a:custGeom>
              <a:avLst/>
              <a:gdLst/>
              <a:ahLst/>
              <a:cxnLst/>
              <a:rect l="l" t="t" r="r" b="b"/>
              <a:pathLst>
                <a:path w="1251" h="1252" extrusionOk="0">
                  <a:moveTo>
                    <a:pt x="637" y="1"/>
                  </a:moveTo>
                  <a:cubicBezTo>
                    <a:pt x="283" y="1"/>
                    <a:pt x="0" y="284"/>
                    <a:pt x="0" y="614"/>
                  </a:cubicBezTo>
                  <a:cubicBezTo>
                    <a:pt x="0" y="968"/>
                    <a:pt x="283" y="1251"/>
                    <a:pt x="637" y="1251"/>
                  </a:cubicBezTo>
                  <a:cubicBezTo>
                    <a:pt x="968" y="1251"/>
                    <a:pt x="1251" y="968"/>
                    <a:pt x="1251" y="614"/>
                  </a:cubicBezTo>
                  <a:cubicBezTo>
                    <a:pt x="1251" y="284"/>
                    <a:pt x="968" y="1"/>
                    <a:pt x="637" y="1"/>
                  </a:cubicBezTo>
                  <a:close/>
                </a:path>
              </a:pathLst>
            </a:custGeom>
            <a:solidFill>
              <a:srgbClr val="C5E8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5" name="Google Shape;505;p37"/>
            <p:cNvSpPr/>
            <p:nvPr/>
          </p:nvSpPr>
          <p:spPr>
            <a:xfrm>
              <a:off x="7287565" y="3438509"/>
              <a:ext cx="147217" cy="147217"/>
            </a:xfrm>
            <a:custGeom>
              <a:avLst/>
              <a:gdLst/>
              <a:ahLst/>
              <a:cxnLst/>
              <a:rect l="l" t="t" r="r" b="b"/>
              <a:pathLst>
                <a:path w="2833" h="2833" extrusionOk="0">
                  <a:moveTo>
                    <a:pt x="1416" y="1"/>
                  </a:moveTo>
                  <a:cubicBezTo>
                    <a:pt x="638" y="1"/>
                    <a:pt x="1" y="638"/>
                    <a:pt x="1" y="1416"/>
                  </a:cubicBezTo>
                  <a:cubicBezTo>
                    <a:pt x="1" y="2195"/>
                    <a:pt x="638" y="2832"/>
                    <a:pt x="1416" y="2832"/>
                  </a:cubicBezTo>
                  <a:cubicBezTo>
                    <a:pt x="2195" y="2832"/>
                    <a:pt x="2832" y="2195"/>
                    <a:pt x="2832" y="1416"/>
                  </a:cubicBezTo>
                  <a:cubicBezTo>
                    <a:pt x="2832" y="638"/>
                    <a:pt x="2195" y="1"/>
                    <a:pt x="1416" y="1"/>
                  </a:cubicBezTo>
                  <a:close/>
                </a:path>
              </a:pathLst>
            </a:custGeom>
            <a:solidFill>
              <a:srgbClr val="C5E8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 1">
  <p:cSld name="CUSTOM_11">
    <p:spTree>
      <p:nvGrpSpPr>
        <p:cNvPr id="1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7" name="Google Shape;507;p38"/>
          <p:cNvGrpSpPr/>
          <p:nvPr/>
        </p:nvGrpSpPr>
        <p:grpSpPr>
          <a:xfrm>
            <a:off x="-584199" y="-1382400"/>
            <a:ext cx="13004972" cy="9447064"/>
            <a:chOff x="-438149" y="-1036800"/>
            <a:chExt cx="9753730" cy="7085298"/>
          </a:xfrm>
        </p:grpSpPr>
        <p:sp>
          <p:nvSpPr>
            <p:cNvPr id="508" name="Google Shape;508;p38"/>
            <p:cNvSpPr/>
            <p:nvPr/>
          </p:nvSpPr>
          <p:spPr>
            <a:xfrm>
              <a:off x="963939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0" y="0"/>
                  </a:moveTo>
                  <a:lnTo>
                    <a:pt x="0" y="193151"/>
                  </a:lnTo>
                </a:path>
              </a:pathLst>
            </a:custGeom>
            <a:noFill/>
            <a:ln w="9525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9" name="Google Shape;509;p38"/>
            <p:cNvSpPr/>
            <p:nvPr/>
          </p:nvSpPr>
          <p:spPr>
            <a:xfrm>
              <a:off x="300107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1" y="0"/>
                  </a:moveTo>
                  <a:lnTo>
                    <a:pt x="1" y="193151"/>
                  </a:lnTo>
                </a:path>
              </a:pathLst>
            </a:custGeom>
            <a:noFill/>
            <a:ln w="9525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0" name="Google Shape;510;p38"/>
            <p:cNvSpPr/>
            <p:nvPr/>
          </p:nvSpPr>
          <p:spPr>
            <a:xfrm>
              <a:off x="1628615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0" y="0"/>
                  </a:moveTo>
                  <a:lnTo>
                    <a:pt x="0" y="193151"/>
                  </a:lnTo>
                </a:path>
              </a:pathLst>
            </a:custGeom>
            <a:noFill/>
            <a:ln w="9525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1" name="Google Shape;511;p38"/>
            <p:cNvSpPr/>
            <p:nvPr/>
          </p:nvSpPr>
          <p:spPr>
            <a:xfrm>
              <a:off x="2292411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1" y="0"/>
                  </a:moveTo>
                  <a:lnTo>
                    <a:pt x="1" y="193151"/>
                  </a:lnTo>
                </a:path>
              </a:pathLst>
            </a:custGeom>
            <a:noFill/>
            <a:ln w="9525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2" name="Google Shape;512;p38"/>
            <p:cNvSpPr/>
            <p:nvPr/>
          </p:nvSpPr>
          <p:spPr>
            <a:xfrm>
              <a:off x="2957124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0" y="0"/>
                  </a:moveTo>
                  <a:lnTo>
                    <a:pt x="0" y="193151"/>
                  </a:lnTo>
                </a:path>
              </a:pathLst>
            </a:custGeom>
            <a:noFill/>
            <a:ln w="9525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3" name="Google Shape;513;p38"/>
            <p:cNvSpPr/>
            <p:nvPr/>
          </p:nvSpPr>
          <p:spPr>
            <a:xfrm>
              <a:off x="3620919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1" y="0"/>
                  </a:moveTo>
                  <a:lnTo>
                    <a:pt x="1" y="193151"/>
                  </a:lnTo>
                </a:path>
              </a:pathLst>
            </a:custGeom>
            <a:noFill/>
            <a:ln w="9525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4" name="Google Shape;514;p38"/>
            <p:cNvSpPr/>
            <p:nvPr/>
          </p:nvSpPr>
          <p:spPr>
            <a:xfrm>
              <a:off x="4285595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1" y="0"/>
                  </a:moveTo>
                  <a:lnTo>
                    <a:pt x="1" y="193151"/>
                  </a:lnTo>
                </a:path>
              </a:pathLst>
            </a:custGeom>
            <a:noFill/>
            <a:ln w="9525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5" name="Google Shape;515;p38"/>
            <p:cNvSpPr/>
            <p:nvPr/>
          </p:nvSpPr>
          <p:spPr>
            <a:xfrm>
              <a:off x="4949428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0" y="0"/>
                  </a:moveTo>
                  <a:lnTo>
                    <a:pt x="0" y="193151"/>
                  </a:lnTo>
                </a:path>
              </a:pathLst>
            </a:custGeom>
            <a:noFill/>
            <a:ln w="9525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6" name="Google Shape;516;p38"/>
            <p:cNvSpPr/>
            <p:nvPr/>
          </p:nvSpPr>
          <p:spPr>
            <a:xfrm>
              <a:off x="5614104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0" y="0"/>
                  </a:moveTo>
                  <a:lnTo>
                    <a:pt x="0" y="193151"/>
                  </a:lnTo>
                </a:path>
              </a:pathLst>
            </a:custGeom>
            <a:noFill/>
            <a:ln w="9525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7" name="Google Shape;517;p38"/>
            <p:cNvSpPr/>
            <p:nvPr/>
          </p:nvSpPr>
          <p:spPr>
            <a:xfrm>
              <a:off x="6278780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1" y="0"/>
                  </a:moveTo>
                  <a:lnTo>
                    <a:pt x="1" y="193151"/>
                  </a:lnTo>
                </a:path>
              </a:pathLst>
            </a:custGeom>
            <a:noFill/>
            <a:ln w="9525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8" name="Google Shape;518;p38"/>
            <p:cNvSpPr/>
            <p:nvPr/>
          </p:nvSpPr>
          <p:spPr>
            <a:xfrm>
              <a:off x="6942612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0" y="0"/>
                  </a:moveTo>
                  <a:lnTo>
                    <a:pt x="0" y="193151"/>
                  </a:lnTo>
                </a:path>
              </a:pathLst>
            </a:custGeom>
            <a:noFill/>
            <a:ln w="9525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9" name="Google Shape;519;p38"/>
            <p:cNvSpPr/>
            <p:nvPr/>
          </p:nvSpPr>
          <p:spPr>
            <a:xfrm>
              <a:off x="7607288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0" y="0"/>
                  </a:moveTo>
                  <a:lnTo>
                    <a:pt x="0" y="193151"/>
                  </a:lnTo>
                </a:path>
              </a:pathLst>
            </a:custGeom>
            <a:noFill/>
            <a:ln w="9525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0" name="Google Shape;520;p38"/>
            <p:cNvSpPr/>
            <p:nvPr/>
          </p:nvSpPr>
          <p:spPr>
            <a:xfrm>
              <a:off x="8271084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1" y="0"/>
                  </a:moveTo>
                  <a:lnTo>
                    <a:pt x="1" y="193151"/>
                  </a:lnTo>
                </a:path>
              </a:pathLst>
            </a:custGeom>
            <a:noFill/>
            <a:ln w="9525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1" name="Google Shape;521;p38"/>
            <p:cNvSpPr/>
            <p:nvPr/>
          </p:nvSpPr>
          <p:spPr>
            <a:xfrm>
              <a:off x="8935797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0" y="0"/>
                  </a:moveTo>
                  <a:lnTo>
                    <a:pt x="0" y="193151"/>
                  </a:lnTo>
                </a:path>
              </a:pathLst>
            </a:custGeom>
            <a:noFill/>
            <a:ln w="9525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2" name="Google Shape;522;p38"/>
            <p:cNvSpPr/>
            <p:nvPr/>
          </p:nvSpPr>
          <p:spPr>
            <a:xfrm>
              <a:off x="-438149" y="224184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0"/>
                  </a:moveTo>
                  <a:lnTo>
                    <a:pt x="1" y="0"/>
                  </a:lnTo>
                </a:path>
              </a:pathLst>
            </a:custGeom>
            <a:noFill/>
            <a:ln w="9525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3" name="Google Shape;523;p38"/>
            <p:cNvSpPr/>
            <p:nvPr/>
          </p:nvSpPr>
          <p:spPr>
            <a:xfrm>
              <a:off x="-438149" y="-439650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1"/>
                  </a:moveTo>
                  <a:lnTo>
                    <a:pt x="1" y="1"/>
                  </a:lnTo>
                </a:path>
              </a:pathLst>
            </a:custGeom>
            <a:noFill/>
            <a:ln w="9525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4" name="Google Shape;524;p38"/>
            <p:cNvSpPr/>
            <p:nvPr/>
          </p:nvSpPr>
          <p:spPr>
            <a:xfrm>
              <a:off x="-438149" y="888861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1"/>
                  </a:moveTo>
                  <a:lnTo>
                    <a:pt x="1" y="1"/>
                  </a:lnTo>
                </a:path>
              </a:pathLst>
            </a:custGeom>
            <a:noFill/>
            <a:ln w="9525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5" name="Google Shape;525;p38"/>
            <p:cNvSpPr/>
            <p:nvPr/>
          </p:nvSpPr>
          <p:spPr>
            <a:xfrm>
              <a:off x="-438149" y="1553539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1"/>
                  </a:moveTo>
                  <a:lnTo>
                    <a:pt x="1" y="1"/>
                  </a:lnTo>
                </a:path>
              </a:pathLst>
            </a:custGeom>
            <a:noFill/>
            <a:ln w="9525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6" name="Google Shape;526;p38"/>
            <p:cNvSpPr/>
            <p:nvPr/>
          </p:nvSpPr>
          <p:spPr>
            <a:xfrm>
              <a:off x="-438149" y="2217372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0"/>
                  </a:moveTo>
                  <a:lnTo>
                    <a:pt x="1" y="0"/>
                  </a:lnTo>
                </a:path>
              </a:pathLst>
            </a:custGeom>
            <a:noFill/>
            <a:ln w="9525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7" name="Google Shape;527;p38"/>
            <p:cNvSpPr/>
            <p:nvPr/>
          </p:nvSpPr>
          <p:spPr>
            <a:xfrm>
              <a:off x="-438149" y="2882050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1"/>
                  </a:moveTo>
                  <a:lnTo>
                    <a:pt x="1" y="1"/>
                  </a:lnTo>
                </a:path>
              </a:pathLst>
            </a:custGeom>
            <a:noFill/>
            <a:ln w="9525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8" name="Google Shape;528;p38"/>
            <p:cNvSpPr/>
            <p:nvPr/>
          </p:nvSpPr>
          <p:spPr>
            <a:xfrm>
              <a:off x="-438149" y="3545884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0"/>
                  </a:moveTo>
                  <a:lnTo>
                    <a:pt x="1" y="0"/>
                  </a:lnTo>
                </a:path>
              </a:pathLst>
            </a:custGeom>
            <a:noFill/>
            <a:ln w="9525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9" name="Google Shape;529;p38"/>
            <p:cNvSpPr/>
            <p:nvPr/>
          </p:nvSpPr>
          <p:spPr>
            <a:xfrm>
              <a:off x="-438149" y="4210561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0"/>
                  </a:moveTo>
                  <a:lnTo>
                    <a:pt x="1" y="0"/>
                  </a:lnTo>
                </a:path>
              </a:pathLst>
            </a:custGeom>
            <a:noFill/>
            <a:ln w="9525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0" name="Google Shape;530;p38"/>
            <p:cNvSpPr/>
            <p:nvPr/>
          </p:nvSpPr>
          <p:spPr>
            <a:xfrm>
              <a:off x="-438149" y="4875239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1"/>
                  </a:moveTo>
                  <a:lnTo>
                    <a:pt x="1" y="1"/>
                  </a:lnTo>
                </a:path>
              </a:pathLst>
            </a:custGeom>
            <a:noFill/>
            <a:ln w="9525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1" name="Google Shape;531;p38"/>
            <p:cNvSpPr/>
            <p:nvPr/>
          </p:nvSpPr>
          <p:spPr>
            <a:xfrm>
              <a:off x="-438149" y="5539072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0"/>
                  </a:moveTo>
                  <a:lnTo>
                    <a:pt x="1" y="0"/>
                  </a:lnTo>
                </a:path>
              </a:pathLst>
            </a:custGeom>
            <a:noFill/>
            <a:ln w="9525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32" name="Google Shape;532;p38"/>
          <p:cNvSpPr/>
          <p:nvPr/>
        </p:nvSpPr>
        <p:spPr>
          <a:xfrm>
            <a:off x="923378" y="377934"/>
            <a:ext cx="10345244" cy="5959300"/>
          </a:xfrm>
          <a:custGeom>
            <a:avLst/>
            <a:gdLst/>
            <a:ahLst/>
            <a:cxnLst/>
            <a:rect l="l" t="t" r="r" b="b"/>
            <a:pathLst>
              <a:path w="215496" h="136901" extrusionOk="0">
                <a:moveTo>
                  <a:pt x="66775" y="1"/>
                </a:moveTo>
                <a:cubicBezTo>
                  <a:pt x="66987" y="779"/>
                  <a:pt x="66940" y="1582"/>
                  <a:pt x="66657" y="2313"/>
                </a:cubicBezTo>
                <a:cubicBezTo>
                  <a:pt x="66091" y="3776"/>
                  <a:pt x="64699" y="4767"/>
                  <a:pt x="63141" y="4814"/>
                </a:cubicBezTo>
                <a:cubicBezTo>
                  <a:pt x="63104" y="4815"/>
                  <a:pt x="63067" y="4816"/>
                  <a:pt x="63031" y="4816"/>
                </a:cubicBezTo>
                <a:cubicBezTo>
                  <a:pt x="60538" y="4816"/>
                  <a:pt x="58691" y="2466"/>
                  <a:pt x="59342" y="24"/>
                </a:cubicBezTo>
                <a:lnTo>
                  <a:pt x="55591" y="24"/>
                </a:lnTo>
                <a:cubicBezTo>
                  <a:pt x="55803" y="779"/>
                  <a:pt x="55756" y="1582"/>
                  <a:pt x="55473" y="2313"/>
                </a:cubicBezTo>
                <a:cubicBezTo>
                  <a:pt x="54907" y="3776"/>
                  <a:pt x="53538" y="4767"/>
                  <a:pt x="51957" y="4838"/>
                </a:cubicBezTo>
                <a:cubicBezTo>
                  <a:pt x="51920" y="4839"/>
                  <a:pt x="51884" y="4839"/>
                  <a:pt x="51848" y="4839"/>
                </a:cubicBezTo>
                <a:cubicBezTo>
                  <a:pt x="49354" y="4839"/>
                  <a:pt x="47507" y="2466"/>
                  <a:pt x="48158" y="24"/>
                </a:cubicBezTo>
                <a:lnTo>
                  <a:pt x="44430" y="24"/>
                </a:lnTo>
                <a:cubicBezTo>
                  <a:pt x="44643" y="779"/>
                  <a:pt x="44595" y="1582"/>
                  <a:pt x="44289" y="2313"/>
                </a:cubicBezTo>
                <a:cubicBezTo>
                  <a:pt x="43746" y="3776"/>
                  <a:pt x="42354" y="4767"/>
                  <a:pt x="40797" y="4838"/>
                </a:cubicBezTo>
                <a:cubicBezTo>
                  <a:pt x="40760" y="4839"/>
                  <a:pt x="40723" y="4839"/>
                  <a:pt x="40686" y="4839"/>
                </a:cubicBezTo>
                <a:cubicBezTo>
                  <a:pt x="38171" y="4839"/>
                  <a:pt x="36347" y="2466"/>
                  <a:pt x="36998" y="24"/>
                </a:cubicBezTo>
                <a:lnTo>
                  <a:pt x="33246" y="24"/>
                </a:lnTo>
                <a:cubicBezTo>
                  <a:pt x="33458" y="779"/>
                  <a:pt x="33411" y="1582"/>
                  <a:pt x="33128" y="2313"/>
                </a:cubicBezTo>
                <a:cubicBezTo>
                  <a:pt x="32562" y="3776"/>
                  <a:pt x="31193" y="4767"/>
                  <a:pt x="29636" y="4838"/>
                </a:cubicBezTo>
                <a:cubicBezTo>
                  <a:pt x="29599" y="4839"/>
                  <a:pt x="29563" y="4839"/>
                  <a:pt x="29526" y="4839"/>
                </a:cubicBezTo>
                <a:cubicBezTo>
                  <a:pt x="27010" y="4839"/>
                  <a:pt x="25162" y="2443"/>
                  <a:pt x="25814" y="24"/>
                </a:cubicBezTo>
                <a:lnTo>
                  <a:pt x="22086" y="24"/>
                </a:lnTo>
                <a:cubicBezTo>
                  <a:pt x="22274" y="779"/>
                  <a:pt x="22251" y="1582"/>
                  <a:pt x="21944" y="2313"/>
                </a:cubicBezTo>
                <a:cubicBezTo>
                  <a:pt x="21401" y="3776"/>
                  <a:pt x="20009" y="4767"/>
                  <a:pt x="18452" y="4838"/>
                </a:cubicBezTo>
                <a:cubicBezTo>
                  <a:pt x="18427" y="4838"/>
                  <a:pt x="18402" y="4838"/>
                  <a:pt x="18378" y="4838"/>
                </a:cubicBezTo>
                <a:cubicBezTo>
                  <a:pt x="15844" y="4838"/>
                  <a:pt x="13999" y="2454"/>
                  <a:pt x="14653" y="24"/>
                </a:cubicBezTo>
                <a:lnTo>
                  <a:pt x="10901" y="24"/>
                </a:lnTo>
                <a:cubicBezTo>
                  <a:pt x="11114" y="779"/>
                  <a:pt x="11067" y="1582"/>
                  <a:pt x="10783" y="2313"/>
                </a:cubicBezTo>
                <a:cubicBezTo>
                  <a:pt x="10217" y="3776"/>
                  <a:pt x="8849" y="4767"/>
                  <a:pt x="7268" y="4838"/>
                </a:cubicBezTo>
                <a:cubicBezTo>
                  <a:pt x="7231" y="4839"/>
                  <a:pt x="7195" y="4839"/>
                  <a:pt x="7158" y="4839"/>
                </a:cubicBezTo>
                <a:cubicBezTo>
                  <a:pt x="4665" y="4839"/>
                  <a:pt x="2818" y="2466"/>
                  <a:pt x="3469" y="24"/>
                </a:cubicBezTo>
                <a:lnTo>
                  <a:pt x="0" y="24"/>
                </a:lnTo>
                <a:lnTo>
                  <a:pt x="0" y="136901"/>
                </a:lnTo>
                <a:lnTo>
                  <a:pt x="215496" y="136901"/>
                </a:lnTo>
                <a:lnTo>
                  <a:pt x="215496" y="24"/>
                </a:lnTo>
                <a:lnTo>
                  <a:pt x="212027" y="24"/>
                </a:lnTo>
                <a:cubicBezTo>
                  <a:pt x="212240" y="779"/>
                  <a:pt x="212193" y="1582"/>
                  <a:pt x="211909" y="2313"/>
                </a:cubicBezTo>
                <a:cubicBezTo>
                  <a:pt x="211343" y="3776"/>
                  <a:pt x="209951" y="4767"/>
                  <a:pt x="208394" y="4838"/>
                </a:cubicBezTo>
                <a:cubicBezTo>
                  <a:pt x="208357" y="4839"/>
                  <a:pt x="208321" y="4839"/>
                  <a:pt x="208284" y="4839"/>
                </a:cubicBezTo>
                <a:cubicBezTo>
                  <a:pt x="205791" y="4839"/>
                  <a:pt x="203944" y="2466"/>
                  <a:pt x="204595" y="24"/>
                </a:cubicBezTo>
                <a:lnTo>
                  <a:pt x="200843" y="24"/>
                </a:lnTo>
                <a:cubicBezTo>
                  <a:pt x="201056" y="779"/>
                  <a:pt x="201008" y="1582"/>
                  <a:pt x="200725" y="2313"/>
                </a:cubicBezTo>
                <a:cubicBezTo>
                  <a:pt x="200159" y="3776"/>
                  <a:pt x="198790" y="4767"/>
                  <a:pt x="197233" y="4838"/>
                </a:cubicBezTo>
                <a:cubicBezTo>
                  <a:pt x="197196" y="4839"/>
                  <a:pt x="197160" y="4839"/>
                  <a:pt x="197124" y="4839"/>
                </a:cubicBezTo>
                <a:cubicBezTo>
                  <a:pt x="194608" y="4839"/>
                  <a:pt x="192783" y="2443"/>
                  <a:pt x="193411" y="24"/>
                </a:cubicBezTo>
                <a:lnTo>
                  <a:pt x="189683" y="24"/>
                </a:lnTo>
                <a:cubicBezTo>
                  <a:pt x="189895" y="779"/>
                  <a:pt x="189848" y="1582"/>
                  <a:pt x="189541" y="2313"/>
                </a:cubicBezTo>
                <a:cubicBezTo>
                  <a:pt x="188998" y="3776"/>
                  <a:pt x="187606" y="4767"/>
                  <a:pt x="186049" y="4838"/>
                </a:cubicBezTo>
                <a:cubicBezTo>
                  <a:pt x="186024" y="4838"/>
                  <a:pt x="186000" y="4838"/>
                  <a:pt x="185975" y="4838"/>
                </a:cubicBezTo>
                <a:cubicBezTo>
                  <a:pt x="183464" y="4838"/>
                  <a:pt x="181596" y="2454"/>
                  <a:pt x="182250" y="24"/>
                </a:cubicBezTo>
                <a:lnTo>
                  <a:pt x="178498" y="24"/>
                </a:lnTo>
                <a:cubicBezTo>
                  <a:pt x="178711" y="779"/>
                  <a:pt x="178664" y="1582"/>
                  <a:pt x="178357" y="2313"/>
                </a:cubicBezTo>
                <a:cubicBezTo>
                  <a:pt x="177814" y="3776"/>
                  <a:pt x="176422" y="4767"/>
                  <a:pt x="174865" y="4838"/>
                </a:cubicBezTo>
                <a:cubicBezTo>
                  <a:pt x="174840" y="4838"/>
                  <a:pt x="174816" y="4838"/>
                  <a:pt x="174791" y="4838"/>
                </a:cubicBezTo>
                <a:cubicBezTo>
                  <a:pt x="172280" y="4838"/>
                  <a:pt x="170412" y="2454"/>
                  <a:pt x="171066" y="1"/>
                </a:cubicBezTo>
                <a:lnTo>
                  <a:pt x="167338" y="1"/>
                </a:lnTo>
                <a:cubicBezTo>
                  <a:pt x="167550" y="779"/>
                  <a:pt x="167503" y="1582"/>
                  <a:pt x="167196" y="2313"/>
                </a:cubicBezTo>
                <a:cubicBezTo>
                  <a:pt x="166654" y="3776"/>
                  <a:pt x="165262" y="4767"/>
                  <a:pt x="163704" y="4814"/>
                </a:cubicBezTo>
                <a:cubicBezTo>
                  <a:pt x="163668" y="4815"/>
                  <a:pt x="163631" y="4816"/>
                  <a:pt x="163595" y="4816"/>
                </a:cubicBezTo>
                <a:cubicBezTo>
                  <a:pt x="161102" y="4816"/>
                  <a:pt x="159278" y="2443"/>
                  <a:pt x="159905" y="24"/>
                </a:cubicBezTo>
                <a:lnTo>
                  <a:pt x="156154" y="24"/>
                </a:lnTo>
                <a:cubicBezTo>
                  <a:pt x="156366" y="779"/>
                  <a:pt x="156319" y="1582"/>
                  <a:pt x="156036" y="2313"/>
                </a:cubicBezTo>
                <a:cubicBezTo>
                  <a:pt x="155470" y="3776"/>
                  <a:pt x="154101" y="4767"/>
                  <a:pt x="152544" y="4838"/>
                </a:cubicBezTo>
                <a:cubicBezTo>
                  <a:pt x="152507" y="4839"/>
                  <a:pt x="152470" y="4839"/>
                  <a:pt x="152433" y="4839"/>
                </a:cubicBezTo>
                <a:cubicBezTo>
                  <a:pt x="149918" y="4839"/>
                  <a:pt x="148094" y="2466"/>
                  <a:pt x="148745" y="24"/>
                </a:cubicBezTo>
                <a:lnTo>
                  <a:pt x="144993" y="24"/>
                </a:lnTo>
                <a:cubicBezTo>
                  <a:pt x="145206" y="779"/>
                  <a:pt x="145158" y="1582"/>
                  <a:pt x="144875" y="2313"/>
                </a:cubicBezTo>
                <a:cubicBezTo>
                  <a:pt x="144309" y="3776"/>
                  <a:pt x="142940" y="4767"/>
                  <a:pt x="141360" y="4838"/>
                </a:cubicBezTo>
                <a:cubicBezTo>
                  <a:pt x="141323" y="4839"/>
                  <a:pt x="141286" y="4839"/>
                  <a:pt x="141250" y="4839"/>
                </a:cubicBezTo>
                <a:cubicBezTo>
                  <a:pt x="138757" y="4839"/>
                  <a:pt x="136910" y="2466"/>
                  <a:pt x="137561" y="24"/>
                </a:cubicBezTo>
                <a:lnTo>
                  <a:pt x="133809" y="24"/>
                </a:lnTo>
                <a:cubicBezTo>
                  <a:pt x="134021" y="779"/>
                  <a:pt x="133974" y="1582"/>
                  <a:pt x="133691" y="2313"/>
                </a:cubicBezTo>
                <a:cubicBezTo>
                  <a:pt x="133125" y="3776"/>
                  <a:pt x="131756" y="4767"/>
                  <a:pt x="130175" y="4838"/>
                </a:cubicBezTo>
                <a:cubicBezTo>
                  <a:pt x="130139" y="4839"/>
                  <a:pt x="130103" y="4839"/>
                  <a:pt x="130067" y="4839"/>
                </a:cubicBezTo>
                <a:cubicBezTo>
                  <a:pt x="127573" y="4839"/>
                  <a:pt x="125725" y="2443"/>
                  <a:pt x="126377" y="24"/>
                </a:cubicBezTo>
                <a:lnTo>
                  <a:pt x="122649" y="24"/>
                </a:lnTo>
                <a:cubicBezTo>
                  <a:pt x="122837" y="779"/>
                  <a:pt x="122790" y="1582"/>
                  <a:pt x="122507" y="2313"/>
                </a:cubicBezTo>
                <a:cubicBezTo>
                  <a:pt x="121941" y="3776"/>
                  <a:pt x="120572" y="4767"/>
                  <a:pt x="119015" y="4838"/>
                </a:cubicBezTo>
                <a:cubicBezTo>
                  <a:pt x="118990" y="4838"/>
                  <a:pt x="118965" y="4838"/>
                  <a:pt x="118941" y="4838"/>
                </a:cubicBezTo>
                <a:cubicBezTo>
                  <a:pt x="116407" y="4838"/>
                  <a:pt x="114562" y="2454"/>
                  <a:pt x="115216" y="24"/>
                </a:cubicBezTo>
                <a:lnTo>
                  <a:pt x="111464" y="24"/>
                </a:lnTo>
                <a:cubicBezTo>
                  <a:pt x="111677" y="779"/>
                  <a:pt x="111630" y="1582"/>
                  <a:pt x="111346" y="2313"/>
                </a:cubicBezTo>
                <a:cubicBezTo>
                  <a:pt x="110780" y="3776"/>
                  <a:pt x="109388" y="4767"/>
                  <a:pt x="107831" y="4838"/>
                </a:cubicBezTo>
                <a:cubicBezTo>
                  <a:pt x="107794" y="4839"/>
                  <a:pt x="107758" y="4839"/>
                  <a:pt x="107721" y="4839"/>
                </a:cubicBezTo>
                <a:cubicBezTo>
                  <a:pt x="105228" y="4839"/>
                  <a:pt x="103381" y="2466"/>
                  <a:pt x="104032" y="24"/>
                </a:cubicBezTo>
                <a:lnTo>
                  <a:pt x="100304" y="24"/>
                </a:lnTo>
                <a:cubicBezTo>
                  <a:pt x="100493" y="779"/>
                  <a:pt x="100445" y="1582"/>
                  <a:pt x="100162" y="2313"/>
                </a:cubicBezTo>
                <a:cubicBezTo>
                  <a:pt x="99596" y="3776"/>
                  <a:pt x="98227" y="4767"/>
                  <a:pt x="96670" y="4838"/>
                </a:cubicBezTo>
                <a:cubicBezTo>
                  <a:pt x="96633" y="4839"/>
                  <a:pt x="96597" y="4839"/>
                  <a:pt x="96561" y="4839"/>
                </a:cubicBezTo>
                <a:cubicBezTo>
                  <a:pt x="94045" y="4839"/>
                  <a:pt x="92220" y="2443"/>
                  <a:pt x="92871" y="24"/>
                </a:cubicBezTo>
                <a:lnTo>
                  <a:pt x="89120" y="24"/>
                </a:lnTo>
                <a:cubicBezTo>
                  <a:pt x="89332" y="779"/>
                  <a:pt x="89285" y="1582"/>
                  <a:pt x="89002" y="2313"/>
                </a:cubicBezTo>
                <a:cubicBezTo>
                  <a:pt x="88435" y="3776"/>
                  <a:pt x="87067" y="4767"/>
                  <a:pt x="85510" y="4838"/>
                </a:cubicBezTo>
                <a:cubicBezTo>
                  <a:pt x="85485" y="4838"/>
                  <a:pt x="85460" y="4838"/>
                  <a:pt x="85435" y="4838"/>
                </a:cubicBezTo>
                <a:cubicBezTo>
                  <a:pt x="82901" y="4838"/>
                  <a:pt x="81033" y="2454"/>
                  <a:pt x="81687" y="24"/>
                </a:cubicBezTo>
                <a:lnTo>
                  <a:pt x="77936" y="24"/>
                </a:lnTo>
                <a:cubicBezTo>
                  <a:pt x="78148" y="779"/>
                  <a:pt x="78101" y="1582"/>
                  <a:pt x="77818" y="2313"/>
                </a:cubicBezTo>
                <a:cubicBezTo>
                  <a:pt x="77251" y="3776"/>
                  <a:pt x="75883" y="4767"/>
                  <a:pt x="74325" y="4838"/>
                </a:cubicBezTo>
                <a:cubicBezTo>
                  <a:pt x="74301" y="4838"/>
                  <a:pt x="74276" y="4838"/>
                  <a:pt x="74251" y="4838"/>
                </a:cubicBezTo>
                <a:cubicBezTo>
                  <a:pt x="71717" y="4838"/>
                  <a:pt x="69872" y="2454"/>
                  <a:pt x="70503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89"/>
              <a:buFont typeface="Arial"/>
              <a:buNone/>
            </a:pPr>
            <a:endParaRPr sz="2489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3" name="Google Shape;533;p38"/>
          <p:cNvSpPr txBox="1">
            <a:spLocks noGrp="1"/>
          </p:cNvSpPr>
          <p:nvPr>
            <p:ph type="title"/>
          </p:nvPr>
        </p:nvSpPr>
        <p:spPr>
          <a:xfrm>
            <a:off x="1662167" y="728100"/>
            <a:ext cx="5602400" cy="100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4667">
                <a:solidFill>
                  <a:schemeClr val="accent3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534" name="Google Shape;534;p38"/>
          <p:cNvSpPr txBox="1">
            <a:spLocks noGrp="1"/>
          </p:cNvSpPr>
          <p:nvPr>
            <p:ph type="subTitle" idx="1"/>
          </p:nvPr>
        </p:nvSpPr>
        <p:spPr>
          <a:xfrm>
            <a:off x="1665300" y="1734333"/>
            <a:ext cx="4590800" cy="100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33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2800"/>
              <a:buNone/>
              <a:defRPr sz="3733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grpSp>
        <p:nvGrpSpPr>
          <p:cNvPr id="535" name="Google Shape;535;p38"/>
          <p:cNvGrpSpPr/>
          <p:nvPr/>
        </p:nvGrpSpPr>
        <p:grpSpPr>
          <a:xfrm>
            <a:off x="9900872" y="5656361"/>
            <a:ext cx="1034793" cy="1065127"/>
            <a:chOff x="4228612" y="3830323"/>
            <a:chExt cx="856429" cy="881533"/>
          </a:xfrm>
        </p:grpSpPr>
        <p:sp>
          <p:nvSpPr>
            <p:cNvPr id="536" name="Google Shape;536;p38"/>
            <p:cNvSpPr/>
            <p:nvPr/>
          </p:nvSpPr>
          <p:spPr>
            <a:xfrm>
              <a:off x="4349631" y="3916500"/>
              <a:ext cx="578588" cy="596700"/>
            </a:xfrm>
            <a:custGeom>
              <a:avLst/>
              <a:gdLst/>
              <a:ahLst/>
              <a:cxnLst/>
              <a:rect l="l" t="t" r="r" b="b"/>
              <a:pathLst>
                <a:path w="21850" h="22534" extrusionOk="0">
                  <a:moveTo>
                    <a:pt x="18853" y="0"/>
                  </a:moveTo>
                  <a:lnTo>
                    <a:pt x="0" y="19679"/>
                  </a:lnTo>
                  <a:lnTo>
                    <a:pt x="2973" y="22534"/>
                  </a:lnTo>
                  <a:lnTo>
                    <a:pt x="21849" y="2855"/>
                  </a:lnTo>
                  <a:lnTo>
                    <a:pt x="1885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7" name="Google Shape;537;p38"/>
            <p:cNvSpPr/>
            <p:nvPr/>
          </p:nvSpPr>
          <p:spPr>
            <a:xfrm>
              <a:off x="4428357" y="3992101"/>
              <a:ext cx="578588" cy="597336"/>
            </a:xfrm>
            <a:custGeom>
              <a:avLst/>
              <a:gdLst/>
              <a:ahLst/>
              <a:cxnLst/>
              <a:rect l="l" t="t" r="r" b="b"/>
              <a:pathLst>
                <a:path w="21850" h="22558" extrusionOk="0">
                  <a:moveTo>
                    <a:pt x="18876" y="0"/>
                  </a:moveTo>
                  <a:lnTo>
                    <a:pt x="0" y="19679"/>
                  </a:lnTo>
                  <a:lnTo>
                    <a:pt x="2997" y="22557"/>
                  </a:lnTo>
                  <a:lnTo>
                    <a:pt x="21849" y="2855"/>
                  </a:lnTo>
                  <a:lnTo>
                    <a:pt x="1887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8" name="Google Shape;538;p38"/>
            <p:cNvSpPr/>
            <p:nvPr/>
          </p:nvSpPr>
          <p:spPr>
            <a:xfrm>
              <a:off x="4983808" y="3830323"/>
              <a:ext cx="101233" cy="70013"/>
            </a:xfrm>
            <a:custGeom>
              <a:avLst/>
              <a:gdLst/>
              <a:ahLst/>
              <a:cxnLst/>
              <a:rect l="l" t="t" r="r" b="b"/>
              <a:pathLst>
                <a:path w="3823" h="2644" extrusionOk="0">
                  <a:moveTo>
                    <a:pt x="3823" y="1"/>
                  </a:moveTo>
                  <a:lnTo>
                    <a:pt x="0" y="1417"/>
                  </a:lnTo>
                  <a:lnTo>
                    <a:pt x="1274" y="2644"/>
                  </a:lnTo>
                  <a:lnTo>
                    <a:pt x="3823" y="1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9" name="Google Shape;539;p38"/>
            <p:cNvSpPr/>
            <p:nvPr/>
          </p:nvSpPr>
          <p:spPr>
            <a:xfrm>
              <a:off x="5016231" y="3830323"/>
              <a:ext cx="67498" cy="102504"/>
            </a:xfrm>
            <a:custGeom>
              <a:avLst/>
              <a:gdLst/>
              <a:ahLst/>
              <a:cxnLst/>
              <a:rect l="l" t="t" r="r" b="b"/>
              <a:pathLst>
                <a:path w="2549" h="3871" extrusionOk="0">
                  <a:moveTo>
                    <a:pt x="2549" y="1"/>
                  </a:moveTo>
                  <a:lnTo>
                    <a:pt x="0" y="2644"/>
                  </a:lnTo>
                  <a:lnTo>
                    <a:pt x="1275" y="3871"/>
                  </a:lnTo>
                  <a:lnTo>
                    <a:pt x="2549" y="1"/>
                  </a:lnTo>
                  <a:close/>
                </a:path>
              </a:pathLst>
            </a:custGeom>
            <a:solidFill>
              <a:srgbClr val="E04B5D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0" name="Google Shape;540;p38"/>
            <p:cNvSpPr/>
            <p:nvPr/>
          </p:nvSpPr>
          <p:spPr>
            <a:xfrm>
              <a:off x="4848838" y="3867819"/>
              <a:ext cx="168731" cy="125621"/>
            </a:xfrm>
            <a:custGeom>
              <a:avLst/>
              <a:gdLst/>
              <a:ahLst/>
              <a:cxnLst/>
              <a:rect l="l" t="t" r="r" b="b"/>
              <a:pathLst>
                <a:path w="6372" h="4744" extrusionOk="0">
                  <a:moveTo>
                    <a:pt x="5097" y="1"/>
                  </a:moveTo>
                  <a:lnTo>
                    <a:pt x="1" y="1888"/>
                  </a:lnTo>
                  <a:lnTo>
                    <a:pt x="2997" y="4743"/>
                  </a:lnTo>
                  <a:lnTo>
                    <a:pt x="6371" y="1228"/>
                  </a:lnTo>
                  <a:lnTo>
                    <a:pt x="509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1" name="Google Shape;541;p38"/>
            <p:cNvSpPr/>
            <p:nvPr/>
          </p:nvSpPr>
          <p:spPr>
            <a:xfrm>
              <a:off x="4928200" y="3900310"/>
              <a:ext cx="123106" cy="168731"/>
            </a:xfrm>
            <a:custGeom>
              <a:avLst/>
              <a:gdLst/>
              <a:ahLst/>
              <a:cxnLst/>
              <a:rect l="l" t="t" r="r" b="b"/>
              <a:pathLst>
                <a:path w="4649" h="6372" extrusionOk="0">
                  <a:moveTo>
                    <a:pt x="3374" y="1"/>
                  </a:moveTo>
                  <a:lnTo>
                    <a:pt x="0" y="3516"/>
                  </a:lnTo>
                  <a:lnTo>
                    <a:pt x="2997" y="6371"/>
                  </a:lnTo>
                  <a:lnTo>
                    <a:pt x="4649" y="1228"/>
                  </a:lnTo>
                  <a:lnTo>
                    <a:pt x="337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2" name="Google Shape;542;p38"/>
            <p:cNvSpPr/>
            <p:nvPr/>
          </p:nvSpPr>
          <p:spPr>
            <a:xfrm>
              <a:off x="4398493" y="4510554"/>
              <a:ext cx="111852" cy="109998"/>
            </a:xfrm>
            <a:custGeom>
              <a:avLst/>
              <a:gdLst/>
              <a:ahLst/>
              <a:cxnLst/>
              <a:rect l="l" t="t" r="r" b="b"/>
              <a:pathLst>
                <a:path w="4224" h="4154" extrusionOk="0">
                  <a:moveTo>
                    <a:pt x="1227" y="1"/>
                  </a:moveTo>
                  <a:lnTo>
                    <a:pt x="0" y="1275"/>
                  </a:lnTo>
                  <a:lnTo>
                    <a:pt x="2997" y="4154"/>
                  </a:lnTo>
                  <a:lnTo>
                    <a:pt x="4224" y="2879"/>
                  </a:lnTo>
                  <a:lnTo>
                    <a:pt x="122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3" name="Google Shape;543;p38"/>
            <p:cNvSpPr/>
            <p:nvPr/>
          </p:nvSpPr>
          <p:spPr>
            <a:xfrm>
              <a:off x="4319767" y="4434953"/>
              <a:ext cx="111242" cy="109998"/>
            </a:xfrm>
            <a:custGeom>
              <a:avLst/>
              <a:gdLst/>
              <a:ahLst/>
              <a:cxnLst/>
              <a:rect l="l" t="t" r="r" b="b"/>
              <a:pathLst>
                <a:path w="4201" h="4154" extrusionOk="0">
                  <a:moveTo>
                    <a:pt x="1227" y="1"/>
                  </a:moveTo>
                  <a:lnTo>
                    <a:pt x="0" y="1275"/>
                  </a:lnTo>
                  <a:lnTo>
                    <a:pt x="2973" y="4154"/>
                  </a:lnTo>
                  <a:lnTo>
                    <a:pt x="4200" y="2879"/>
                  </a:lnTo>
                  <a:lnTo>
                    <a:pt x="122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4" name="Google Shape;544;p38"/>
            <p:cNvSpPr/>
            <p:nvPr/>
          </p:nvSpPr>
          <p:spPr>
            <a:xfrm>
              <a:off x="4289130" y="4544317"/>
              <a:ext cx="188723" cy="167539"/>
            </a:xfrm>
            <a:custGeom>
              <a:avLst/>
              <a:gdLst/>
              <a:ahLst/>
              <a:cxnLst/>
              <a:rect l="l" t="t" r="r" b="b"/>
              <a:pathLst>
                <a:path w="7127" h="6327" extrusionOk="0">
                  <a:moveTo>
                    <a:pt x="4154" y="0"/>
                  </a:moveTo>
                  <a:lnTo>
                    <a:pt x="1" y="4318"/>
                  </a:lnTo>
                  <a:lnTo>
                    <a:pt x="1535" y="5757"/>
                  </a:lnTo>
                  <a:cubicBezTo>
                    <a:pt x="1927" y="6138"/>
                    <a:pt x="2437" y="6327"/>
                    <a:pt x="2948" y="6327"/>
                  </a:cubicBezTo>
                  <a:cubicBezTo>
                    <a:pt x="3482" y="6327"/>
                    <a:pt x="4015" y="6120"/>
                    <a:pt x="4413" y="5710"/>
                  </a:cubicBezTo>
                  <a:lnTo>
                    <a:pt x="7127" y="2855"/>
                  </a:lnTo>
                  <a:lnTo>
                    <a:pt x="415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5" name="Google Shape;545;p38"/>
            <p:cNvSpPr/>
            <p:nvPr/>
          </p:nvSpPr>
          <p:spPr>
            <a:xfrm>
              <a:off x="4228612" y="4470003"/>
              <a:ext cx="171220" cy="189968"/>
            </a:xfrm>
            <a:custGeom>
              <a:avLst/>
              <a:gdLst/>
              <a:ahLst/>
              <a:cxnLst/>
              <a:rect l="l" t="t" r="r" b="b"/>
              <a:pathLst>
                <a:path w="6466" h="7174" extrusionOk="0">
                  <a:moveTo>
                    <a:pt x="3492" y="1"/>
                  </a:moveTo>
                  <a:lnTo>
                    <a:pt x="779" y="2832"/>
                  </a:lnTo>
                  <a:cubicBezTo>
                    <a:pt x="0" y="3658"/>
                    <a:pt x="24" y="4932"/>
                    <a:pt x="826" y="5711"/>
                  </a:cubicBezTo>
                  <a:lnTo>
                    <a:pt x="2336" y="7174"/>
                  </a:lnTo>
                  <a:lnTo>
                    <a:pt x="6465" y="2856"/>
                  </a:lnTo>
                  <a:lnTo>
                    <a:pt x="349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6" name="Google Shape;546;p38"/>
            <p:cNvSpPr/>
            <p:nvPr/>
          </p:nvSpPr>
          <p:spPr>
            <a:xfrm>
              <a:off x="4405352" y="3965112"/>
              <a:ext cx="525496" cy="545462"/>
            </a:xfrm>
            <a:custGeom>
              <a:avLst/>
              <a:gdLst/>
              <a:ahLst/>
              <a:cxnLst/>
              <a:rect l="l" t="t" r="r" b="b"/>
              <a:pathLst>
                <a:path w="19845" h="20599" extrusionOk="0">
                  <a:moveTo>
                    <a:pt x="18877" y="0"/>
                  </a:moveTo>
                  <a:lnTo>
                    <a:pt x="1" y="19679"/>
                  </a:lnTo>
                  <a:lnTo>
                    <a:pt x="968" y="20599"/>
                  </a:lnTo>
                  <a:lnTo>
                    <a:pt x="19844" y="920"/>
                  </a:lnTo>
                  <a:lnTo>
                    <a:pt x="1887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7" name="Google Shape;547;p38"/>
            <p:cNvSpPr/>
            <p:nvPr/>
          </p:nvSpPr>
          <p:spPr>
            <a:xfrm>
              <a:off x="4429671" y="3988160"/>
              <a:ext cx="525469" cy="545488"/>
            </a:xfrm>
            <a:custGeom>
              <a:avLst/>
              <a:gdLst/>
              <a:ahLst/>
              <a:cxnLst/>
              <a:rect l="l" t="t" r="r" b="b"/>
              <a:pathLst>
                <a:path w="19844" h="20600" extrusionOk="0">
                  <a:moveTo>
                    <a:pt x="18876" y="0"/>
                  </a:moveTo>
                  <a:lnTo>
                    <a:pt x="0" y="19679"/>
                  </a:lnTo>
                  <a:lnTo>
                    <a:pt x="967" y="20599"/>
                  </a:lnTo>
                  <a:lnTo>
                    <a:pt x="19844" y="921"/>
                  </a:lnTo>
                  <a:lnTo>
                    <a:pt x="18876" y="0"/>
                  </a:lnTo>
                  <a:close/>
                </a:path>
              </a:pathLst>
            </a:custGeom>
            <a:solidFill>
              <a:srgbClr val="ED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48" name="Google Shape;548;p38"/>
          <p:cNvGrpSpPr/>
          <p:nvPr/>
        </p:nvGrpSpPr>
        <p:grpSpPr>
          <a:xfrm rot="-3667843" flipH="1">
            <a:off x="10858142" y="5762402"/>
            <a:ext cx="637344" cy="547485"/>
            <a:chOff x="5263209" y="4056946"/>
            <a:chExt cx="478021" cy="410625"/>
          </a:xfrm>
        </p:grpSpPr>
        <p:sp>
          <p:nvSpPr>
            <p:cNvPr id="549" name="Google Shape;549;p38"/>
            <p:cNvSpPr/>
            <p:nvPr/>
          </p:nvSpPr>
          <p:spPr>
            <a:xfrm>
              <a:off x="5668728" y="4056946"/>
              <a:ext cx="72502" cy="71893"/>
            </a:xfrm>
            <a:custGeom>
              <a:avLst/>
              <a:gdLst/>
              <a:ahLst/>
              <a:cxnLst/>
              <a:rect l="l" t="t" r="r" b="b"/>
              <a:pathLst>
                <a:path w="2738" h="2715" extrusionOk="0">
                  <a:moveTo>
                    <a:pt x="1369" y="1"/>
                  </a:moveTo>
                  <a:cubicBezTo>
                    <a:pt x="614" y="1"/>
                    <a:pt x="0" y="614"/>
                    <a:pt x="0" y="1369"/>
                  </a:cubicBezTo>
                  <a:cubicBezTo>
                    <a:pt x="0" y="2101"/>
                    <a:pt x="614" y="2714"/>
                    <a:pt x="1369" y="2714"/>
                  </a:cubicBezTo>
                  <a:cubicBezTo>
                    <a:pt x="2124" y="2714"/>
                    <a:pt x="2737" y="2101"/>
                    <a:pt x="2737" y="1369"/>
                  </a:cubicBezTo>
                  <a:cubicBezTo>
                    <a:pt x="2737" y="614"/>
                    <a:pt x="2124" y="1"/>
                    <a:pt x="1369" y="1"/>
                  </a:cubicBezTo>
                  <a:close/>
                </a:path>
              </a:pathLst>
            </a:custGeom>
            <a:solidFill>
              <a:srgbClr val="C5E8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0" name="Google Shape;550;p38"/>
            <p:cNvSpPr/>
            <p:nvPr/>
          </p:nvSpPr>
          <p:spPr>
            <a:xfrm>
              <a:off x="5263209" y="4093806"/>
              <a:ext cx="345564" cy="373765"/>
            </a:xfrm>
            <a:custGeom>
              <a:avLst/>
              <a:gdLst/>
              <a:ahLst/>
              <a:cxnLst/>
              <a:rect l="l" t="t" r="r" b="b"/>
              <a:pathLst>
                <a:path w="13050" h="14115" extrusionOk="0">
                  <a:moveTo>
                    <a:pt x="6065" y="1"/>
                  </a:moveTo>
                  <a:cubicBezTo>
                    <a:pt x="5782" y="260"/>
                    <a:pt x="5475" y="520"/>
                    <a:pt x="5192" y="732"/>
                  </a:cubicBezTo>
                  <a:cubicBezTo>
                    <a:pt x="4036" y="1558"/>
                    <a:pt x="2809" y="2242"/>
                    <a:pt x="1535" y="2809"/>
                  </a:cubicBezTo>
                  <a:cubicBezTo>
                    <a:pt x="1039" y="3045"/>
                    <a:pt x="520" y="3257"/>
                    <a:pt x="1" y="3422"/>
                  </a:cubicBezTo>
                  <a:cubicBezTo>
                    <a:pt x="25" y="3564"/>
                    <a:pt x="95" y="3682"/>
                    <a:pt x="166" y="3800"/>
                  </a:cubicBezTo>
                  <a:cubicBezTo>
                    <a:pt x="662" y="4578"/>
                    <a:pt x="1228" y="5357"/>
                    <a:pt x="1865" y="6065"/>
                  </a:cubicBezTo>
                  <a:cubicBezTo>
                    <a:pt x="3587" y="8212"/>
                    <a:pt x="4980" y="10619"/>
                    <a:pt x="6018" y="13191"/>
                  </a:cubicBezTo>
                  <a:cubicBezTo>
                    <a:pt x="6112" y="13521"/>
                    <a:pt x="6301" y="13780"/>
                    <a:pt x="6560" y="13993"/>
                  </a:cubicBezTo>
                  <a:cubicBezTo>
                    <a:pt x="6702" y="14064"/>
                    <a:pt x="6891" y="14111"/>
                    <a:pt x="7056" y="14111"/>
                  </a:cubicBezTo>
                  <a:cubicBezTo>
                    <a:pt x="7113" y="14113"/>
                    <a:pt x="7169" y="14114"/>
                    <a:pt x="7226" y="14114"/>
                  </a:cubicBezTo>
                  <a:cubicBezTo>
                    <a:pt x="7735" y="14114"/>
                    <a:pt x="8240" y="14019"/>
                    <a:pt x="8708" y="13828"/>
                  </a:cubicBezTo>
                  <a:cubicBezTo>
                    <a:pt x="8708" y="13828"/>
                    <a:pt x="11185" y="12813"/>
                    <a:pt x="12860" y="11161"/>
                  </a:cubicBezTo>
                  <a:lnTo>
                    <a:pt x="13049" y="10996"/>
                  </a:lnTo>
                  <a:cubicBezTo>
                    <a:pt x="10288" y="7622"/>
                    <a:pt x="7929" y="3941"/>
                    <a:pt x="60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1" name="Google Shape;551;p38"/>
            <p:cNvSpPr/>
            <p:nvPr/>
          </p:nvSpPr>
          <p:spPr>
            <a:xfrm>
              <a:off x="5422020" y="4063548"/>
              <a:ext cx="209351" cy="323692"/>
            </a:xfrm>
            <a:custGeom>
              <a:avLst/>
              <a:gdLst/>
              <a:ahLst/>
              <a:cxnLst/>
              <a:rect l="l" t="t" r="r" b="b"/>
              <a:pathLst>
                <a:path w="7906" h="12224" extrusionOk="0">
                  <a:moveTo>
                    <a:pt x="1157" y="1"/>
                  </a:moveTo>
                  <a:cubicBezTo>
                    <a:pt x="827" y="449"/>
                    <a:pt x="426" y="850"/>
                    <a:pt x="1" y="1228"/>
                  </a:cubicBezTo>
                  <a:cubicBezTo>
                    <a:pt x="1865" y="5168"/>
                    <a:pt x="4224" y="8849"/>
                    <a:pt x="6985" y="12223"/>
                  </a:cubicBezTo>
                  <a:cubicBezTo>
                    <a:pt x="7315" y="11916"/>
                    <a:pt x="7599" y="11515"/>
                    <a:pt x="7787" y="11091"/>
                  </a:cubicBezTo>
                  <a:cubicBezTo>
                    <a:pt x="7858" y="10925"/>
                    <a:pt x="7905" y="10760"/>
                    <a:pt x="7905" y="10572"/>
                  </a:cubicBezTo>
                  <a:cubicBezTo>
                    <a:pt x="7835" y="10265"/>
                    <a:pt x="7669" y="9958"/>
                    <a:pt x="7433" y="9746"/>
                  </a:cubicBezTo>
                  <a:cubicBezTo>
                    <a:pt x="5569" y="7693"/>
                    <a:pt x="4036" y="5381"/>
                    <a:pt x="2856" y="2879"/>
                  </a:cubicBezTo>
                  <a:cubicBezTo>
                    <a:pt x="2478" y="2006"/>
                    <a:pt x="2054" y="1157"/>
                    <a:pt x="1558" y="355"/>
                  </a:cubicBezTo>
                  <a:cubicBezTo>
                    <a:pt x="1487" y="213"/>
                    <a:pt x="1369" y="95"/>
                    <a:pt x="1228" y="24"/>
                  </a:cubicBezTo>
                  <a:lnTo>
                    <a:pt x="115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2" name="Google Shape;552;p38"/>
            <p:cNvSpPr/>
            <p:nvPr/>
          </p:nvSpPr>
          <p:spPr>
            <a:xfrm>
              <a:off x="5264399" y="4061632"/>
              <a:ext cx="191239" cy="124615"/>
            </a:xfrm>
            <a:custGeom>
              <a:avLst/>
              <a:gdLst/>
              <a:ahLst/>
              <a:cxnLst/>
              <a:rect l="l" t="t" r="r" b="b"/>
              <a:pathLst>
                <a:path w="7222" h="4706" extrusionOk="0">
                  <a:moveTo>
                    <a:pt x="6962" y="0"/>
                  </a:moveTo>
                  <a:cubicBezTo>
                    <a:pt x="6924" y="0"/>
                    <a:pt x="6885" y="3"/>
                    <a:pt x="6844" y="10"/>
                  </a:cubicBezTo>
                  <a:cubicBezTo>
                    <a:pt x="6089" y="105"/>
                    <a:pt x="5333" y="341"/>
                    <a:pt x="4649" y="671"/>
                  </a:cubicBezTo>
                  <a:cubicBezTo>
                    <a:pt x="3399" y="1284"/>
                    <a:pt x="2219" y="2063"/>
                    <a:pt x="1157" y="2960"/>
                  </a:cubicBezTo>
                  <a:cubicBezTo>
                    <a:pt x="803" y="3314"/>
                    <a:pt x="473" y="3715"/>
                    <a:pt x="190" y="4139"/>
                  </a:cubicBezTo>
                  <a:cubicBezTo>
                    <a:pt x="72" y="4281"/>
                    <a:pt x="1" y="4446"/>
                    <a:pt x="1" y="4611"/>
                  </a:cubicBezTo>
                  <a:cubicBezTo>
                    <a:pt x="1" y="4635"/>
                    <a:pt x="1" y="4659"/>
                    <a:pt x="1" y="4706"/>
                  </a:cubicBezTo>
                  <a:cubicBezTo>
                    <a:pt x="520" y="4517"/>
                    <a:pt x="1016" y="4305"/>
                    <a:pt x="1511" y="4069"/>
                  </a:cubicBezTo>
                  <a:cubicBezTo>
                    <a:pt x="2809" y="3502"/>
                    <a:pt x="4036" y="2818"/>
                    <a:pt x="5192" y="1992"/>
                  </a:cubicBezTo>
                  <a:cubicBezTo>
                    <a:pt x="5947" y="1450"/>
                    <a:pt x="6631" y="789"/>
                    <a:pt x="7221" y="34"/>
                  </a:cubicBezTo>
                  <a:cubicBezTo>
                    <a:pt x="7138" y="17"/>
                    <a:pt x="7054" y="0"/>
                    <a:pt x="696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3" name="Google Shape;553;p38"/>
            <p:cNvSpPr/>
            <p:nvPr/>
          </p:nvSpPr>
          <p:spPr>
            <a:xfrm>
              <a:off x="5316964" y="4159425"/>
              <a:ext cx="208080" cy="273088"/>
            </a:xfrm>
            <a:custGeom>
              <a:avLst/>
              <a:gdLst/>
              <a:ahLst/>
              <a:cxnLst/>
              <a:rect l="l" t="t" r="r" b="b"/>
              <a:pathLst>
                <a:path w="7858" h="10313" extrusionOk="0">
                  <a:moveTo>
                    <a:pt x="2289" y="0"/>
                  </a:moveTo>
                  <a:lnTo>
                    <a:pt x="1534" y="472"/>
                  </a:lnTo>
                  <a:cubicBezTo>
                    <a:pt x="1799" y="886"/>
                    <a:pt x="1437" y="1288"/>
                    <a:pt x="1067" y="1288"/>
                  </a:cubicBezTo>
                  <a:cubicBezTo>
                    <a:pt x="909" y="1288"/>
                    <a:pt x="750" y="1215"/>
                    <a:pt x="637" y="1038"/>
                  </a:cubicBezTo>
                  <a:lnTo>
                    <a:pt x="95" y="1369"/>
                  </a:lnTo>
                  <a:cubicBezTo>
                    <a:pt x="24" y="1416"/>
                    <a:pt x="0" y="1510"/>
                    <a:pt x="47" y="1605"/>
                  </a:cubicBezTo>
                  <a:lnTo>
                    <a:pt x="5451" y="10241"/>
                  </a:lnTo>
                  <a:cubicBezTo>
                    <a:pt x="5481" y="10286"/>
                    <a:pt x="5531" y="10312"/>
                    <a:pt x="5582" y="10312"/>
                  </a:cubicBezTo>
                  <a:cubicBezTo>
                    <a:pt x="5610" y="10312"/>
                    <a:pt x="5638" y="10305"/>
                    <a:pt x="5663" y="10288"/>
                  </a:cubicBezTo>
                  <a:lnTo>
                    <a:pt x="6206" y="9958"/>
                  </a:lnTo>
                  <a:cubicBezTo>
                    <a:pt x="5943" y="9530"/>
                    <a:pt x="6298" y="9137"/>
                    <a:pt x="6665" y="9137"/>
                  </a:cubicBezTo>
                  <a:cubicBezTo>
                    <a:pt x="6825" y="9137"/>
                    <a:pt x="6988" y="9212"/>
                    <a:pt x="7102" y="9391"/>
                  </a:cubicBezTo>
                  <a:lnTo>
                    <a:pt x="7857" y="8919"/>
                  </a:lnTo>
                  <a:lnTo>
                    <a:pt x="228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4" name="Google Shape;554;p38"/>
            <p:cNvSpPr/>
            <p:nvPr/>
          </p:nvSpPr>
          <p:spPr>
            <a:xfrm>
              <a:off x="5376942" y="4138611"/>
              <a:ext cx="183083" cy="257015"/>
            </a:xfrm>
            <a:custGeom>
              <a:avLst/>
              <a:gdLst/>
              <a:ahLst/>
              <a:cxnLst/>
              <a:rect l="l" t="t" r="r" b="b"/>
              <a:pathLst>
                <a:path w="6914" h="9706" extrusionOk="0">
                  <a:moveTo>
                    <a:pt x="1341" y="0"/>
                  </a:moveTo>
                  <a:cubicBezTo>
                    <a:pt x="1305" y="0"/>
                    <a:pt x="1266" y="12"/>
                    <a:pt x="1227" y="31"/>
                  </a:cubicBezTo>
                  <a:lnTo>
                    <a:pt x="0" y="786"/>
                  </a:lnTo>
                  <a:lnTo>
                    <a:pt x="5569" y="9705"/>
                  </a:lnTo>
                  <a:lnTo>
                    <a:pt x="6796" y="8950"/>
                  </a:lnTo>
                  <a:cubicBezTo>
                    <a:pt x="6890" y="8903"/>
                    <a:pt x="6914" y="8785"/>
                    <a:pt x="6867" y="8714"/>
                  </a:cubicBezTo>
                  <a:lnTo>
                    <a:pt x="1463" y="78"/>
                  </a:lnTo>
                  <a:cubicBezTo>
                    <a:pt x="1436" y="23"/>
                    <a:pt x="1392" y="0"/>
                    <a:pt x="1341" y="0"/>
                  </a:cubicBezTo>
                  <a:close/>
                </a:path>
              </a:pathLst>
            </a:custGeom>
            <a:solidFill>
              <a:srgbClr val="ED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5" name="Google Shape;555;p38"/>
            <p:cNvSpPr/>
            <p:nvPr/>
          </p:nvSpPr>
          <p:spPr>
            <a:xfrm>
              <a:off x="5389440" y="4264022"/>
              <a:ext cx="61248" cy="54019"/>
            </a:xfrm>
            <a:custGeom>
              <a:avLst/>
              <a:gdLst/>
              <a:ahLst/>
              <a:cxnLst/>
              <a:rect l="l" t="t" r="r" b="b"/>
              <a:pathLst>
                <a:path w="2313" h="2040" extrusionOk="0">
                  <a:moveTo>
                    <a:pt x="1153" y="0"/>
                  </a:moveTo>
                  <a:cubicBezTo>
                    <a:pt x="971" y="0"/>
                    <a:pt x="785" y="50"/>
                    <a:pt x="614" y="156"/>
                  </a:cubicBezTo>
                  <a:cubicBezTo>
                    <a:pt x="142" y="463"/>
                    <a:pt x="0" y="1076"/>
                    <a:pt x="307" y="1548"/>
                  </a:cubicBezTo>
                  <a:cubicBezTo>
                    <a:pt x="489" y="1867"/>
                    <a:pt x="819" y="2040"/>
                    <a:pt x="1157" y="2040"/>
                  </a:cubicBezTo>
                  <a:cubicBezTo>
                    <a:pt x="1343" y="2040"/>
                    <a:pt x="1531" y="1987"/>
                    <a:pt x="1699" y="1878"/>
                  </a:cubicBezTo>
                  <a:cubicBezTo>
                    <a:pt x="2171" y="1595"/>
                    <a:pt x="2313" y="958"/>
                    <a:pt x="2029" y="486"/>
                  </a:cubicBezTo>
                  <a:cubicBezTo>
                    <a:pt x="1829" y="178"/>
                    <a:pt x="1497" y="0"/>
                    <a:pt x="1153" y="0"/>
                  </a:cubicBezTo>
                  <a:close/>
                </a:path>
              </a:pathLst>
            </a:custGeom>
            <a:solidFill>
              <a:srgbClr val="73BC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6" name="Google Shape;556;p38"/>
            <p:cNvSpPr/>
            <p:nvPr/>
          </p:nvSpPr>
          <p:spPr>
            <a:xfrm>
              <a:off x="5406308" y="4272522"/>
              <a:ext cx="28148" cy="36251"/>
            </a:xfrm>
            <a:custGeom>
              <a:avLst/>
              <a:gdLst/>
              <a:ahLst/>
              <a:cxnLst/>
              <a:rect l="l" t="t" r="r" b="b"/>
              <a:pathLst>
                <a:path w="1063" h="1369" extrusionOk="0">
                  <a:moveTo>
                    <a:pt x="354" y="0"/>
                  </a:moveTo>
                  <a:lnTo>
                    <a:pt x="0" y="236"/>
                  </a:lnTo>
                  <a:lnTo>
                    <a:pt x="708" y="1369"/>
                  </a:lnTo>
                  <a:lnTo>
                    <a:pt x="1062" y="1156"/>
                  </a:lnTo>
                  <a:lnTo>
                    <a:pt x="354" y="0"/>
                  </a:lnTo>
                  <a:close/>
                </a:path>
              </a:pathLst>
            </a:custGeom>
            <a:solidFill>
              <a:srgbClr val="277C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7" name="Google Shape;557;p38"/>
            <p:cNvSpPr/>
            <p:nvPr/>
          </p:nvSpPr>
          <p:spPr>
            <a:xfrm>
              <a:off x="5402548" y="4276892"/>
              <a:ext cx="36278" cy="28122"/>
            </a:xfrm>
            <a:custGeom>
              <a:avLst/>
              <a:gdLst/>
              <a:ahLst/>
              <a:cxnLst/>
              <a:rect l="l" t="t" r="r" b="b"/>
              <a:pathLst>
                <a:path w="1370" h="1062" extrusionOk="0">
                  <a:moveTo>
                    <a:pt x="1133" y="0"/>
                  </a:moveTo>
                  <a:lnTo>
                    <a:pt x="1" y="708"/>
                  </a:lnTo>
                  <a:lnTo>
                    <a:pt x="213" y="1062"/>
                  </a:lnTo>
                  <a:lnTo>
                    <a:pt x="1369" y="354"/>
                  </a:lnTo>
                  <a:lnTo>
                    <a:pt x="1133" y="0"/>
                  </a:lnTo>
                  <a:close/>
                </a:path>
              </a:pathLst>
            </a:custGeom>
            <a:solidFill>
              <a:srgbClr val="277C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8" name="Google Shape;558;p38"/>
            <p:cNvSpPr/>
            <p:nvPr/>
          </p:nvSpPr>
          <p:spPr>
            <a:xfrm>
              <a:off x="5315639" y="4091502"/>
              <a:ext cx="81876" cy="50233"/>
            </a:xfrm>
            <a:custGeom>
              <a:avLst/>
              <a:gdLst/>
              <a:ahLst/>
              <a:cxnLst/>
              <a:rect l="l" t="t" r="r" b="b"/>
              <a:pathLst>
                <a:path w="3092" h="1897" extrusionOk="0">
                  <a:moveTo>
                    <a:pt x="2810" y="0"/>
                  </a:moveTo>
                  <a:cubicBezTo>
                    <a:pt x="2527" y="0"/>
                    <a:pt x="1946" y="243"/>
                    <a:pt x="1322" y="628"/>
                  </a:cubicBezTo>
                  <a:cubicBezTo>
                    <a:pt x="543" y="1100"/>
                    <a:pt x="1" y="1666"/>
                    <a:pt x="119" y="1832"/>
                  </a:cubicBezTo>
                  <a:cubicBezTo>
                    <a:pt x="146" y="1876"/>
                    <a:pt x="207" y="1897"/>
                    <a:pt x="294" y="1897"/>
                  </a:cubicBezTo>
                  <a:cubicBezTo>
                    <a:pt x="580" y="1897"/>
                    <a:pt x="1149" y="1669"/>
                    <a:pt x="1747" y="1289"/>
                  </a:cubicBezTo>
                  <a:cubicBezTo>
                    <a:pt x="2525" y="793"/>
                    <a:pt x="3092" y="251"/>
                    <a:pt x="2974" y="62"/>
                  </a:cubicBezTo>
                  <a:cubicBezTo>
                    <a:pt x="2948" y="20"/>
                    <a:pt x="2891" y="0"/>
                    <a:pt x="281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0" name="Google Shape;560;p39"/>
          <p:cNvGrpSpPr/>
          <p:nvPr/>
        </p:nvGrpSpPr>
        <p:grpSpPr>
          <a:xfrm>
            <a:off x="-584199" y="-1382400"/>
            <a:ext cx="13004972" cy="9447064"/>
            <a:chOff x="-438149" y="-1036800"/>
            <a:chExt cx="9753730" cy="7085298"/>
          </a:xfrm>
        </p:grpSpPr>
        <p:sp>
          <p:nvSpPr>
            <p:cNvPr id="561" name="Google Shape;561;p39"/>
            <p:cNvSpPr/>
            <p:nvPr/>
          </p:nvSpPr>
          <p:spPr>
            <a:xfrm>
              <a:off x="963939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0" y="0"/>
                  </a:moveTo>
                  <a:lnTo>
                    <a:pt x="0" y="193151"/>
                  </a:lnTo>
                </a:path>
              </a:pathLst>
            </a:custGeom>
            <a:noFill/>
            <a:ln w="9525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2" name="Google Shape;562;p39"/>
            <p:cNvSpPr/>
            <p:nvPr/>
          </p:nvSpPr>
          <p:spPr>
            <a:xfrm>
              <a:off x="300107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1" y="0"/>
                  </a:moveTo>
                  <a:lnTo>
                    <a:pt x="1" y="193151"/>
                  </a:lnTo>
                </a:path>
              </a:pathLst>
            </a:custGeom>
            <a:noFill/>
            <a:ln w="9525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3" name="Google Shape;563;p39"/>
            <p:cNvSpPr/>
            <p:nvPr/>
          </p:nvSpPr>
          <p:spPr>
            <a:xfrm>
              <a:off x="1628615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0" y="0"/>
                  </a:moveTo>
                  <a:lnTo>
                    <a:pt x="0" y="193151"/>
                  </a:lnTo>
                </a:path>
              </a:pathLst>
            </a:custGeom>
            <a:noFill/>
            <a:ln w="9525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4" name="Google Shape;564;p39"/>
            <p:cNvSpPr/>
            <p:nvPr/>
          </p:nvSpPr>
          <p:spPr>
            <a:xfrm>
              <a:off x="2292411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1" y="0"/>
                  </a:moveTo>
                  <a:lnTo>
                    <a:pt x="1" y="193151"/>
                  </a:lnTo>
                </a:path>
              </a:pathLst>
            </a:custGeom>
            <a:noFill/>
            <a:ln w="9525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5" name="Google Shape;565;p39"/>
            <p:cNvSpPr/>
            <p:nvPr/>
          </p:nvSpPr>
          <p:spPr>
            <a:xfrm>
              <a:off x="2957124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0" y="0"/>
                  </a:moveTo>
                  <a:lnTo>
                    <a:pt x="0" y="193151"/>
                  </a:lnTo>
                </a:path>
              </a:pathLst>
            </a:custGeom>
            <a:noFill/>
            <a:ln w="9525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6" name="Google Shape;566;p39"/>
            <p:cNvSpPr/>
            <p:nvPr/>
          </p:nvSpPr>
          <p:spPr>
            <a:xfrm>
              <a:off x="3620919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1" y="0"/>
                  </a:moveTo>
                  <a:lnTo>
                    <a:pt x="1" y="193151"/>
                  </a:lnTo>
                </a:path>
              </a:pathLst>
            </a:custGeom>
            <a:noFill/>
            <a:ln w="9525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7" name="Google Shape;567;p39"/>
            <p:cNvSpPr/>
            <p:nvPr/>
          </p:nvSpPr>
          <p:spPr>
            <a:xfrm>
              <a:off x="4285595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1" y="0"/>
                  </a:moveTo>
                  <a:lnTo>
                    <a:pt x="1" y="193151"/>
                  </a:lnTo>
                </a:path>
              </a:pathLst>
            </a:custGeom>
            <a:noFill/>
            <a:ln w="9525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8" name="Google Shape;568;p39"/>
            <p:cNvSpPr/>
            <p:nvPr/>
          </p:nvSpPr>
          <p:spPr>
            <a:xfrm>
              <a:off x="4949428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0" y="0"/>
                  </a:moveTo>
                  <a:lnTo>
                    <a:pt x="0" y="193151"/>
                  </a:lnTo>
                </a:path>
              </a:pathLst>
            </a:custGeom>
            <a:noFill/>
            <a:ln w="9525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9" name="Google Shape;569;p39"/>
            <p:cNvSpPr/>
            <p:nvPr/>
          </p:nvSpPr>
          <p:spPr>
            <a:xfrm>
              <a:off x="5614104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0" y="0"/>
                  </a:moveTo>
                  <a:lnTo>
                    <a:pt x="0" y="193151"/>
                  </a:lnTo>
                </a:path>
              </a:pathLst>
            </a:custGeom>
            <a:noFill/>
            <a:ln w="9525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0" name="Google Shape;570;p39"/>
            <p:cNvSpPr/>
            <p:nvPr/>
          </p:nvSpPr>
          <p:spPr>
            <a:xfrm>
              <a:off x="6278780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1" y="0"/>
                  </a:moveTo>
                  <a:lnTo>
                    <a:pt x="1" y="193151"/>
                  </a:lnTo>
                </a:path>
              </a:pathLst>
            </a:custGeom>
            <a:noFill/>
            <a:ln w="9525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1" name="Google Shape;571;p39"/>
            <p:cNvSpPr/>
            <p:nvPr/>
          </p:nvSpPr>
          <p:spPr>
            <a:xfrm>
              <a:off x="6942612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0" y="0"/>
                  </a:moveTo>
                  <a:lnTo>
                    <a:pt x="0" y="193151"/>
                  </a:lnTo>
                </a:path>
              </a:pathLst>
            </a:custGeom>
            <a:noFill/>
            <a:ln w="9525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2" name="Google Shape;572;p39"/>
            <p:cNvSpPr/>
            <p:nvPr/>
          </p:nvSpPr>
          <p:spPr>
            <a:xfrm>
              <a:off x="7607288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0" y="0"/>
                  </a:moveTo>
                  <a:lnTo>
                    <a:pt x="0" y="193151"/>
                  </a:lnTo>
                </a:path>
              </a:pathLst>
            </a:custGeom>
            <a:noFill/>
            <a:ln w="9525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3" name="Google Shape;573;p39"/>
            <p:cNvSpPr/>
            <p:nvPr/>
          </p:nvSpPr>
          <p:spPr>
            <a:xfrm>
              <a:off x="8271084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1" y="0"/>
                  </a:moveTo>
                  <a:lnTo>
                    <a:pt x="1" y="193151"/>
                  </a:lnTo>
                </a:path>
              </a:pathLst>
            </a:custGeom>
            <a:noFill/>
            <a:ln w="9525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4" name="Google Shape;574;p39"/>
            <p:cNvSpPr/>
            <p:nvPr/>
          </p:nvSpPr>
          <p:spPr>
            <a:xfrm>
              <a:off x="8935797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0" y="0"/>
                  </a:moveTo>
                  <a:lnTo>
                    <a:pt x="0" y="193151"/>
                  </a:lnTo>
                </a:path>
              </a:pathLst>
            </a:custGeom>
            <a:noFill/>
            <a:ln w="9525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5" name="Google Shape;575;p39"/>
            <p:cNvSpPr/>
            <p:nvPr/>
          </p:nvSpPr>
          <p:spPr>
            <a:xfrm>
              <a:off x="-438149" y="224184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0"/>
                  </a:moveTo>
                  <a:lnTo>
                    <a:pt x="1" y="0"/>
                  </a:lnTo>
                </a:path>
              </a:pathLst>
            </a:custGeom>
            <a:noFill/>
            <a:ln w="9525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6" name="Google Shape;576;p39"/>
            <p:cNvSpPr/>
            <p:nvPr/>
          </p:nvSpPr>
          <p:spPr>
            <a:xfrm>
              <a:off x="-438149" y="-439650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1"/>
                  </a:moveTo>
                  <a:lnTo>
                    <a:pt x="1" y="1"/>
                  </a:lnTo>
                </a:path>
              </a:pathLst>
            </a:custGeom>
            <a:noFill/>
            <a:ln w="9525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7" name="Google Shape;577;p39"/>
            <p:cNvSpPr/>
            <p:nvPr/>
          </p:nvSpPr>
          <p:spPr>
            <a:xfrm>
              <a:off x="-438149" y="888861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1"/>
                  </a:moveTo>
                  <a:lnTo>
                    <a:pt x="1" y="1"/>
                  </a:lnTo>
                </a:path>
              </a:pathLst>
            </a:custGeom>
            <a:noFill/>
            <a:ln w="9525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8" name="Google Shape;578;p39"/>
            <p:cNvSpPr/>
            <p:nvPr/>
          </p:nvSpPr>
          <p:spPr>
            <a:xfrm>
              <a:off x="-438149" y="1553539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1"/>
                  </a:moveTo>
                  <a:lnTo>
                    <a:pt x="1" y="1"/>
                  </a:lnTo>
                </a:path>
              </a:pathLst>
            </a:custGeom>
            <a:noFill/>
            <a:ln w="9525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9" name="Google Shape;579;p39"/>
            <p:cNvSpPr/>
            <p:nvPr/>
          </p:nvSpPr>
          <p:spPr>
            <a:xfrm>
              <a:off x="-438149" y="2217372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0"/>
                  </a:moveTo>
                  <a:lnTo>
                    <a:pt x="1" y="0"/>
                  </a:lnTo>
                </a:path>
              </a:pathLst>
            </a:custGeom>
            <a:noFill/>
            <a:ln w="9525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0" name="Google Shape;580;p39"/>
            <p:cNvSpPr/>
            <p:nvPr/>
          </p:nvSpPr>
          <p:spPr>
            <a:xfrm>
              <a:off x="-438149" y="2882050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1"/>
                  </a:moveTo>
                  <a:lnTo>
                    <a:pt x="1" y="1"/>
                  </a:lnTo>
                </a:path>
              </a:pathLst>
            </a:custGeom>
            <a:noFill/>
            <a:ln w="9525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1" name="Google Shape;581;p39"/>
            <p:cNvSpPr/>
            <p:nvPr/>
          </p:nvSpPr>
          <p:spPr>
            <a:xfrm>
              <a:off x="-438149" y="3545884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0"/>
                  </a:moveTo>
                  <a:lnTo>
                    <a:pt x="1" y="0"/>
                  </a:lnTo>
                </a:path>
              </a:pathLst>
            </a:custGeom>
            <a:noFill/>
            <a:ln w="9525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2" name="Google Shape;582;p39"/>
            <p:cNvSpPr/>
            <p:nvPr/>
          </p:nvSpPr>
          <p:spPr>
            <a:xfrm>
              <a:off x="-438149" y="4210561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0"/>
                  </a:moveTo>
                  <a:lnTo>
                    <a:pt x="1" y="0"/>
                  </a:lnTo>
                </a:path>
              </a:pathLst>
            </a:custGeom>
            <a:noFill/>
            <a:ln w="9525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3" name="Google Shape;583;p39"/>
            <p:cNvSpPr/>
            <p:nvPr/>
          </p:nvSpPr>
          <p:spPr>
            <a:xfrm>
              <a:off x="-438149" y="4875239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1"/>
                  </a:moveTo>
                  <a:lnTo>
                    <a:pt x="1" y="1"/>
                  </a:lnTo>
                </a:path>
              </a:pathLst>
            </a:custGeom>
            <a:noFill/>
            <a:ln w="9525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4" name="Google Shape;584;p39"/>
            <p:cNvSpPr/>
            <p:nvPr/>
          </p:nvSpPr>
          <p:spPr>
            <a:xfrm>
              <a:off x="-438149" y="5539072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0"/>
                  </a:moveTo>
                  <a:lnTo>
                    <a:pt x="1" y="0"/>
                  </a:lnTo>
                </a:path>
              </a:pathLst>
            </a:custGeom>
            <a:noFill/>
            <a:ln w="9525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85" name="Google Shape;585;p39"/>
          <p:cNvSpPr/>
          <p:nvPr/>
        </p:nvSpPr>
        <p:spPr>
          <a:xfrm>
            <a:off x="923378" y="377934"/>
            <a:ext cx="10345244" cy="5959300"/>
          </a:xfrm>
          <a:custGeom>
            <a:avLst/>
            <a:gdLst/>
            <a:ahLst/>
            <a:cxnLst/>
            <a:rect l="l" t="t" r="r" b="b"/>
            <a:pathLst>
              <a:path w="215496" h="136901" extrusionOk="0">
                <a:moveTo>
                  <a:pt x="66775" y="1"/>
                </a:moveTo>
                <a:cubicBezTo>
                  <a:pt x="66987" y="779"/>
                  <a:pt x="66940" y="1582"/>
                  <a:pt x="66657" y="2313"/>
                </a:cubicBezTo>
                <a:cubicBezTo>
                  <a:pt x="66091" y="3776"/>
                  <a:pt x="64699" y="4767"/>
                  <a:pt x="63141" y="4814"/>
                </a:cubicBezTo>
                <a:cubicBezTo>
                  <a:pt x="63104" y="4815"/>
                  <a:pt x="63067" y="4816"/>
                  <a:pt x="63031" y="4816"/>
                </a:cubicBezTo>
                <a:cubicBezTo>
                  <a:pt x="60538" y="4816"/>
                  <a:pt x="58691" y="2466"/>
                  <a:pt x="59342" y="24"/>
                </a:cubicBezTo>
                <a:lnTo>
                  <a:pt x="55591" y="24"/>
                </a:lnTo>
                <a:cubicBezTo>
                  <a:pt x="55803" y="779"/>
                  <a:pt x="55756" y="1582"/>
                  <a:pt x="55473" y="2313"/>
                </a:cubicBezTo>
                <a:cubicBezTo>
                  <a:pt x="54907" y="3776"/>
                  <a:pt x="53538" y="4767"/>
                  <a:pt x="51957" y="4838"/>
                </a:cubicBezTo>
                <a:cubicBezTo>
                  <a:pt x="51920" y="4839"/>
                  <a:pt x="51884" y="4839"/>
                  <a:pt x="51848" y="4839"/>
                </a:cubicBezTo>
                <a:cubicBezTo>
                  <a:pt x="49354" y="4839"/>
                  <a:pt x="47507" y="2466"/>
                  <a:pt x="48158" y="24"/>
                </a:cubicBezTo>
                <a:lnTo>
                  <a:pt x="44430" y="24"/>
                </a:lnTo>
                <a:cubicBezTo>
                  <a:pt x="44643" y="779"/>
                  <a:pt x="44595" y="1582"/>
                  <a:pt x="44289" y="2313"/>
                </a:cubicBezTo>
                <a:cubicBezTo>
                  <a:pt x="43746" y="3776"/>
                  <a:pt x="42354" y="4767"/>
                  <a:pt x="40797" y="4838"/>
                </a:cubicBezTo>
                <a:cubicBezTo>
                  <a:pt x="40760" y="4839"/>
                  <a:pt x="40723" y="4839"/>
                  <a:pt x="40686" y="4839"/>
                </a:cubicBezTo>
                <a:cubicBezTo>
                  <a:pt x="38171" y="4839"/>
                  <a:pt x="36347" y="2466"/>
                  <a:pt x="36998" y="24"/>
                </a:cubicBezTo>
                <a:lnTo>
                  <a:pt x="33246" y="24"/>
                </a:lnTo>
                <a:cubicBezTo>
                  <a:pt x="33458" y="779"/>
                  <a:pt x="33411" y="1582"/>
                  <a:pt x="33128" y="2313"/>
                </a:cubicBezTo>
                <a:cubicBezTo>
                  <a:pt x="32562" y="3776"/>
                  <a:pt x="31193" y="4767"/>
                  <a:pt x="29636" y="4838"/>
                </a:cubicBezTo>
                <a:cubicBezTo>
                  <a:pt x="29599" y="4839"/>
                  <a:pt x="29563" y="4839"/>
                  <a:pt x="29526" y="4839"/>
                </a:cubicBezTo>
                <a:cubicBezTo>
                  <a:pt x="27010" y="4839"/>
                  <a:pt x="25162" y="2443"/>
                  <a:pt x="25814" y="24"/>
                </a:cubicBezTo>
                <a:lnTo>
                  <a:pt x="22086" y="24"/>
                </a:lnTo>
                <a:cubicBezTo>
                  <a:pt x="22274" y="779"/>
                  <a:pt x="22251" y="1582"/>
                  <a:pt x="21944" y="2313"/>
                </a:cubicBezTo>
                <a:cubicBezTo>
                  <a:pt x="21401" y="3776"/>
                  <a:pt x="20009" y="4767"/>
                  <a:pt x="18452" y="4838"/>
                </a:cubicBezTo>
                <a:cubicBezTo>
                  <a:pt x="18427" y="4838"/>
                  <a:pt x="18402" y="4838"/>
                  <a:pt x="18378" y="4838"/>
                </a:cubicBezTo>
                <a:cubicBezTo>
                  <a:pt x="15844" y="4838"/>
                  <a:pt x="13999" y="2454"/>
                  <a:pt x="14653" y="24"/>
                </a:cubicBezTo>
                <a:lnTo>
                  <a:pt x="10901" y="24"/>
                </a:lnTo>
                <a:cubicBezTo>
                  <a:pt x="11114" y="779"/>
                  <a:pt x="11067" y="1582"/>
                  <a:pt x="10783" y="2313"/>
                </a:cubicBezTo>
                <a:cubicBezTo>
                  <a:pt x="10217" y="3776"/>
                  <a:pt x="8849" y="4767"/>
                  <a:pt x="7268" y="4838"/>
                </a:cubicBezTo>
                <a:cubicBezTo>
                  <a:pt x="7231" y="4839"/>
                  <a:pt x="7195" y="4839"/>
                  <a:pt x="7158" y="4839"/>
                </a:cubicBezTo>
                <a:cubicBezTo>
                  <a:pt x="4665" y="4839"/>
                  <a:pt x="2818" y="2466"/>
                  <a:pt x="3469" y="24"/>
                </a:cubicBezTo>
                <a:lnTo>
                  <a:pt x="0" y="24"/>
                </a:lnTo>
                <a:lnTo>
                  <a:pt x="0" y="136901"/>
                </a:lnTo>
                <a:lnTo>
                  <a:pt x="215496" y="136901"/>
                </a:lnTo>
                <a:lnTo>
                  <a:pt x="215496" y="24"/>
                </a:lnTo>
                <a:lnTo>
                  <a:pt x="212027" y="24"/>
                </a:lnTo>
                <a:cubicBezTo>
                  <a:pt x="212240" y="779"/>
                  <a:pt x="212193" y="1582"/>
                  <a:pt x="211909" y="2313"/>
                </a:cubicBezTo>
                <a:cubicBezTo>
                  <a:pt x="211343" y="3776"/>
                  <a:pt x="209951" y="4767"/>
                  <a:pt x="208394" y="4838"/>
                </a:cubicBezTo>
                <a:cubicBezTo>
                  <a:pt x="208357" y="4839"/>
                  <a:pt x="208321" y="4839"/>
                  <a:pt x="208284" y="4839"/>
                </a:cubicBezTo>
                <a:cubicBezTo>
                  <a:pt x="205791" y="4839"/>
                  <a:pt x="203944" y="2466"/>
                  <a:pt x="204595" y="24"/>
                </a:cubicBezTo>
                <a:lnTo>
                  <a:pt x="200843" y="24"/>
                </a:lnTo>
                <a:cubicBezTo>
                  <a:pt x="201056" y="779"/>
                  <a:pt x="201008" y="1582"/>
                  <a:pt x="200725" y="2313"/>
                </a:cubicBezTo>
                <a:cubicBezTo>
                  <a:pt x="200159" y="3776"/>
                  <a:pt x="198790" y="4767"/>
                  <a:pt x="197233" y="4838"/>
                </a:cubicBezTo>
                <a:cubicBezTo>
                  <a:pt x="197196" y="4839"/>
                  <a:pt x="197160" y="4839"/>
                  <a:pt x="197124" y="4839"/>
                </a:cubicBezTo>
                <a:cubicBezTo>
                  <a:pt x="194608" y="4839"/>
                  <a:pt x="192783" y="2443"/>
                  <a:pt x="193411" y="24"/>
                </a:cubicBezTo>
                <a:lnTo>
                  <a:pt x="189683" y="24"/>
                </a:lnTo>
                <a:cubicBezTo>
                  <a:pt x="189895" y="779"/>
                  <a:pt x="189848" y="1582"/>
                  <a:pt x="189541" y="2313"/>
                </a:cubicBezTo>
                <a:cubicBezTo>
                  <a:pt x="188998" y="3776"/>
                  <a:pt x="187606" y="4767"/>
                  <a:pt x="186049" y="4838"/>
                </a:cubicBezTo>
                <a:cubicBezTo>
                  <a:pt x="186024" y="4838"/>
                  <a:pt x="186000" y="4838"/>
                  <a:pt x="185975" y="4838"/>
                </a:cubicBezTo>
                <a:cubicBezTo>
                  <a:pt x="183464" y="4838"/>
                  <a:pt x="181596" y="2454"/>
                  <a:pt x="182250" y="24"/>
                </a:cubicBezTo>
                <a:lnTo>
                  <a:pt x="178498" y="24"/>
                </a:lnTo>
                <a:cubicBezTo>
                  <a:pt x="178711" y="779"/>
                  <a:pt x="178664" y="1582"/>
                  <a:pt x="178357" y="2313"/>
                </a:cubicBezTo>
                <a:cubicBezTo>
                  <a:pt x="177814" y="3776"/>
                  <a:pt x="176422" y="4767"/>
                  <a:pt x="174865" y="4838"/>
                </a:cubicBezTo>
                <a:cubicBezTo>
                  <a:pt x="174840" y="4838"/>
                  <a:pt x="174816" y="4838"/>
                  <a:pt x="174791" y="4838"/>
                </a:cubicBezTo>
                <a:cubicBezTo>
                  <a:pt x="172280" y="4838"/>
                  <a:pt x="170412" y="2454"/>
                  <a:pt x="171066" y="1"/>
                </a:cubicBezTo>
                <a:lnTo>
                  <a:pt x="167338" y="1"/>
                </a:lnTo>
                <a:cubicBezTo>
                  <a:pt x="167550" y="779"/>
                  <a:pt x="167503" y="1582"/>
                  <a:pt x="167196" y="2313"/>
                </a:cubicBezTo>
                <a:cubicBezTo>
                  <a:pt x="166654" y="3776"/>
                  <a:pt x="165262" y="4767"/>
                  <a:pt x="163704" y="4814"/>
                </a:cubicBezTo>
                <a:cubicBezTo>
                  <a:pt x="163668" y="4815"/>
                  <a:pt x="163631" y="4816"/>
                  <a:pt x="163595" y="4816"/>
                </a:cubicBezTo>
                <a:cubicBezTo>
                  <a:pt x="161102" y="4816"/>
                  <a:pt x="159278" y="2443"/>
                  <a:pt x="159905" y="24"/>
                </a:cubicBezTo>
                <a:lnTo>
                  <a:pt x="156154" y="24"/>
                </a:lnTo>
                <a:cubicBezTo>
                  <a:pt x="156366" y="779"/>
                  <a:pt x="156319" y="1582"/>
                  <a:pt x="156036" y="2313"/>
                </a:cubicBezTo>
                <a:cubicBezTo>
                  <a:pt x="155470" y="3776"/>
                  <a:pt x="154101" y="4767"/>
                  <a:pt x="152544" y="4838"/>
                </a:cubicBezTo>
                <a:cubicBezTo>
                  <a:pt x="152507" y="4839"/>
                  <a:pt x="152470" y="4839"/>
                  <a:pt x="152433" y="4839"/>
                </a:cubicBezTo>
                <a:cubicBezTo>
                  <a:pt x="149918" y="4839"/>
                  <a:pt x="148094" y="2466"/>
                  <a:pt x="148745" y="24"/>
                </a:cubicBezTo>
                <a:lnTo>
                  <a:pt x="144993" y="24"/>
                </a:lnTo>
                <a:cubicBezTo>
                  <a:pt x="145206" y="779"/>
                  <a:pt x="145158" y="1582"/>
                  <a:pt x="144875" y="2313"/>
                </a:cubicBezTo>
                <a:cubicBezTo>
                  <a:pt x="144309" y="3776"/>
                  <a:pt x="142940" y="4767"/>
                  <a:pt x="141360" y="4838"/>
                </a:cubicBezTo>
                <a:cubicBezTo>
                  <a:pt x="141323" y="4839"/>
                  <a:pt x="141286" y="4839"/>
                  <a:pt x="141250" y="4839"/>
                </a:cubicBezTo>
                <a:cubicBezTo>
                  <a:pt x="138757" y="4839"/>
                  <a:pt x="136910" y="2466"/>
                  <a:pt x="137561" y="24"/>
                </a:cubicBezTo>
                <a:lnTo>
                  <a:pt x="133809" y="24"/>
                </a:lnTo>
                <a:cubicBezTo>
                  <a:pt x="134021" y="779"/>
                  <a:pt x="133974" y="1582"/>
                  <a:pt x="133691" y="2313"/>
                </a:cubicBezTo>
                <a:cubicBezTo>
                  <a:pt x="133125" y="3776"/>
                  <a:pt x="131756" y="4767"/>
                  <a:pt x="130175" y="4838"/>
                </a:cubicBezTo>
                <a:cubicBezTo>
                  <a:pt x="130139" y="4839"/>
                  <a:pt x="130103" y="4839"/>
                  <a:pt x="130067" y="4839"/>
                </a:cubicBezTo>
                <a:cubicBezTo>
                  <a:pt x="127573" y="4839"/>
                  <a:pt x="125725" y="2443"/>
                  <a:pt x="126377" y="24"/>
                </a:cubicBezTo>
                <a:lnTo>
                  <a:pt x="122649" y="24"/>
                </a:lnTo>
                <a:cubicBezTo>
                  <a:pt x="122837" y="779"/>
                  <a:pt x="122790" y="1582"/>
                  <a:pt x="122507" y="2313"/>
                </a:cubicBezTo>
                <a:cubicBezTo>
                  <a:pt x="121941" y="3776"/>
                  <a:pt x="120572" y="4767"/>
                  <a:pt x="119015" y="4838"/>
                </a:cubicBezTo>
                <a:cubicBezTo>
                  <a:pt x="118990" y="4838"/>
                  <a:pt x="118965" y="4838"/>
                  <a:pt x="118941" y="4838"/>
                </a:cubicBezTo>
                <a:cubicBezTo>
                  <a:pt x="116407" y="4838"/>
                  <a:pt x="114562" y="2454"/>
                  <a:pt x="115216" y="24"/>
                </a:cubicBezTo>
                <a:lnTo>
                  <a:pt x="111464" y="24"/>
                </a:lnTo>
                <a:cubicBezTo>
                  <a:pt x="111677" y="779"/>
                  <a:pt x="111630" y="1582"/>
                  <a:pt x="111346" y="2313"/>
                </a:cubicBezTo>
                <a:cubicBezTo>
                  <a:pt x="110780" y="3776"/>
                  <a:pt x="109388" y="4767"/>
                  <a:pt x="107831" y="4838"/>
                </a:cubicBezTo>
                <a:cubicBezTo>
                  <a:pt x="107794" y="4839"/>
                  <a:pt x="107758" y="4839"/>
                  <a:pt x="107721" y="4839"/>
                </a:cubicBezTo>
                <a:cubicBezTo>
                  <a:pt x="105228" y="4839"/>
                  <a:pt x="103381" y="2466"/>
                  <a:pt x="104032" y="24"/>
                </a:cubicBezTo>
                <a:lnTo>
                  <a:pt x="100304" y="24"/>
                </a:lnTo>
                <a:cubicBezTo>
                  <a:pt x="100493" y="779"/>
                  <a:pt x="100445" y="1582"/>
                  <a:pt x="100162" y="2313"/>
                </a:cubicBezTo>
                <a:cubicBezTo>
                  <a:pt x="99596" y="3776"/>
                  <a:pt x="98227" y="4767"/>
                  <a:pt x="96670" y="4838"/>
                </a:cubicBezTo>
                <a:cubicBezTo>
                  <a:pt x="96633" y="4839"/>
                  <a:pt x="96597" y="4839"/>
                  <a:pt x="96561" y="4839"/>
                </a:cubicBezTo>
                <a:cubicBezTo>
                  <a:pt x="94045" y="4839"/>
                  <a:pt x="92220" y="2443"/>
                  <a:pt x="92871" y="24"/>
                </a:cubicBezTo>
                <a:lnTo>
                  <a:pt x="89120" y="24"/>
                </a:lnTo>
                <a:cubicBezTo>
                  <a:pt x="89332" y="779"/>
                  <a:pt x="89285" y="1582"/>
                  <a:pt x="89002" y="2313"/>
                </a:cubicBezTo>
                <a:cubicBezTo>
                  <a:pt x="88435" y="3776"/>
                  <a:pt x="87067" y="4767"/>
                  <a:pt x="85510" y="4838"/>
                </a:cubicBezTo>
                <a:cubicBezTo>
                  <a:pt x="85485" y="4838"/>
                  <a:pt x="85460" y="4838"/>
                  <a:pt x="85435" y="4838"/>
                </a:cubicBezTo>
                <a:cubicBezTo>
                  <a:pt x="82901" y="4838"/>
                  <a:pt x="81033" y="2454"/>
                  <a:pt x="81687" y="24"/>
                </a:cubicBezTo>
                <a:lnTo>
                  <a:pt x="77936" y="24"/>
                </a:lnTo>
                <a:cubicBezTo>
                  <a:pt x="78148" y="779"/>
                  <a:pt x="78101" y="1582"/>
                  <a:pt x="77818" y="2313"/>
                </a:cubicBezTo>
                <a:cubicBezTo>
                  <a:pt x="77251" y="3776"/>
                  <a:pt x="75883" y="4767"/>
                  <a:pt x="74325" y="4838"/>
                </a:cubicBezTo>
                <a:cubicBezTo>
                  <a:pt x="74301" y="4838"/>
                  <a:pt x="74276" y="4838"/>
                  <a:pt x="74251" y="4838"/>
                </a:cubicBezTo>
                <a:cubicBezTo>
                  <a:pt x="71717" y="4838"/>
                  <a:pt x="69872" y="2454"/>
                  <a:pt x="70503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89"/>
              <a:buFont typeface="Arial"/>
              <a:buNone/>
            </a:pPr>
            <a:endParaRPr sz="2489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86" name="Google Shape;586;p39"/>
          <p:cNvGrpSpPr/>
          <p:nvPr/>
        </p:nvGrpSpPr>
        <p:grpSpPr>
          <a:xfrm>
            <a:off x="9929855" y="5884972"/>
            <a:ext cx="898116" cy="589303"/>
            <a:chOff x="3803666" y="3748079"/>
            <a:chExt cx="673587" cy="441977"/>
          </a:xfrm>
        </p:grpSpPr>
        <p:sp>
          <p:nvSpPr>
            <p:cNvPr id="587" name="Google Shape;587;p39"/>
            <p:cNvSpPr/>
            <p:nvPr/>
          </p:nvSpPr>
          <p:spPr>
            <a:xfrm>
              <a:off x="3803666" y="3748926"/>
              <a:ext cx="308677" cy="441130"/>
            </a:xfrm>
            <a:custGeom>
              <a:avLst/>
              <a:gdLst/>
              <a:ahLst/>
              <a:cxnLst/>
              <a:rect l="l" t="t" r="r" b="b"/>
              <a:pathLst>
                <a:path w="11657" h="16659" extrusionOk="0">
                  <a:moveTo>
                    <a:pt x="11656" y="0"/>
                  </a:moveTo>
                  <a:lnTo>
                    <a:pt x="11656" y="0"/>
                  </a:lnTo>
                  <a:cubicBezTo>
                    <a:pt x="5663" y="472"/>
                    <a:pt x="1393" y="5993"/>
                    <a:pt x="2478" y="11916"/>
                  </a:cubicBezTo>
                  <a:lnTo>
                    <a:pt x="0" y="12624"/>
                  </a:lnTo>
                  <a:lnTo>
                    <a:pt x="1157" y="16658"/>
                  </a:lnTo>
                  <a:lnTo>
                    <a:pt x="1864" y="16446"/>
                  </a:lnTo>
                  <a:lnTo>
                    <a:pt x="1275" y="14370"/>
                  </a:lnTo>
                  <a:lnTo>
                    <a:pt x="1393" y="14323"/>
                  </a:lnTo>
                  <a:lnTo>
                    <a:pt x="1982" y="16423"/>
                  </a:lnTo>
                  <a:lnTo>
                    <a:pt x="2737" y="16210"/>
                  </a:lnTo>
                  <a:lnTo>
                    <a:pt x="2148" y="14110"/>
                  </a:lnTo>
                  <a:lnTo>
                    <a:pt x="2289" y="14063"/>
                  </a:lnTo>
                  <a:lnTo>
                    <a:pt x="2879" y="16163"/>
                  </a:lnTo>
                  <a:lnTo>
                    <a:pt x="3610" y="15951"/>
                  </a:lnTo>
                  <a:lnTo>
                    <a:pt x="3021" y="13851"/>
                  </a:lnTo>
                  <a:lnTo>
                    <a:pt x="3162" y="13827"/>
                  </a:lnTo>
                  <a:lnTo>
                    <a:pt x="3752" y="15927"/>
                  </a:lnTo>
                  <a:lnTo>
                    <a:pt x="4484" y="15715"/>
                  </a:lnTo>
                  <a:lnTo>
                    <a:pt x="3894" y="13615"/>
                  </a:lnTo>
                  <a:lnTo>
                    <a:pt x="4012" y="13567"/>
                  </a:lnTo>
                  <a:lnTo>
                    <a:pt x="4602" y="15667"/>
                  </a:lnTo>
                  <a:lnTo>
                    <a:pt x="5357" y="15455"/>
                  </a:lnTo>
                  <a:lnTo>
                    <a:pt x="4767" y="13355"/>
                  </a:lnTo>
                  <a:lnTo>
                    <a:pt x="4885" y="13308"/>
                  </a:lnTo>
                  <a:lnTo>
                    <a:pt x="5475" y="15408"/>
                  </a:lnTo>
                  <a:lnTo>
                    <a:pt x="5781" y="15314"/>
                  </a:lnTo>
                  <a:cubicBezTo>
                    <a:pt x="4719" y="11727"/>
                    <a:pt x="4743" y="7716"/>
                    <a:pt x="6701" y="4554"/>
                  </a:cubicBezTo>
                  <a:cubicBezTo>
                    <a:pt x="7881" y="2619"/>
                    <a:pt x="9674" y="1204"/>
                    <a:pt x="11656" y="0"/>
                  </a:cubicBezTo>
                  <a:close/>
                </a:path>
              </a:pathLst>
            </a:custGeom>
            <a:solidFill>
              <a:srgbClr val="73BC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8" name="Google Shape;588;p39"/>
            <p:cNvSpPr/>
            <p:nvPr/>
          </p:nvSpPr>
          <p:spPr>
            <a:xfrm>
              <a:off x="3928031" y="3748079"/>
              <a:ext cx="549222" cy="406362"/>
            </a:xfrm>
            <a:custGeom>
              <a:avLst/>
              <a:gdLst/>
              <a:ahLst/>
              <a:cxnLst/>
              <a:rect l="l" t="t" r="r" b="b"/>
              <a:pathLst>
                <a:path w="20741" h="15346" extrusionOk="0">
                  <a:moveTo>
                    <a:pt x="7685" y="4119"/>
                  </a:moveTo>
                  <a:cubicBezTo>
                    <a:pt x="9947" y="4119"/>
                    <a:pt x="12088" y="5406"/>
                    <a:pt x="13096" y="7535"/>
                  </a:cubicBezTo>
                  <a:lnTo>
                    <a:pt x="1747" y="10792"/>
                  </a:lnTo>
                  <a:cubicBezTo>
                    <a:pt x="1393" y="7889"/>
                    <a:pt x="3233" y="5152"/>
                    <a:pt x="6041" y="4350"/>
                  </a:cubicBezTo>
                  <a:cubicBezTo>
                    <a:pt x="6586" y="4194"/>
                    <a:pt x="7139" y="4119"/>
                    <a:pt x="7685" y="4119"/>
                  </a:cubicBezTo>
                  <a:close/>
                  <a:moveTo>
                    <a:pt x="7716" y="0"/>
                  </a:moveTo>
                  <a:cubicBezTo>
                    <a:pt x="7450" y="0"/>
                    <a:pt x="7183" y="11"/>
                    <a:pt x="6914" y="32"/>
                  </a:cubicBezTo>
                  <a:cubicBezTo>
                    <a:pt x="4955" y="1212"/>
                    <a:pt x="3162" y="2651"/>
                    <a:pt x="1959" y="4586"/>
                  </a:cubicBezTo>
                  <a:cubicBezTo>
                    <a:pt x="24" y="7748"/>
                    <a:pt x="0" y="11759"/>
                    <a:pt x="1086" y="15346"/>
                  </a:cubicBezTo>
                  <a:lnTo>
                    <a:pt x="1511" y="15228"/>
                  </a:lnTo>
                  <a:lnTo>
                    <a:pt x="921" y="13128"/>
                  </a:lnTo>
                  <a:lnTo>
                    <a:pt x="1062" y="13080"/>
                  </a:lnTo>
                  <a:lnTo>
                    <a:pt x="1652" y="15180"/>
                  </a:lnTo>
                  <a:lnTo>
                    <a:pt x="2384" y="14968"/>
                  </a:lnTo>
                  <a:lnTo>
                    <a:pt x="1794" y="12868"/>
                  </a:lnTo>
                  <a:lnTo>
                    <a:pt x="1935" y="12844"/>
                  </a:lnTo>
                  <a:lnTo>
                    <a:pt x="2525" y="14921"/>
                  </a:lnTo>
                  <a:lnTo>
                    <a:pt x="3257" y="14708"/>
                  </a:lnTo>
                  <a:lnTo>
                    <a:pt x="2667" y="12632"/>
                  </a:lnTo>
                  <a:lnTo>
                    <a:pt x="2808" y="12585"/>
                  </a:lnTo>
                  <a:lnTo>
                    <a:pt x="3398" y="14685"/>
                  </a:lnTo>
                  <a:lnTo>
                    <a:pt x="4130" y="14473"/>
                  </a:lnTo>
                  <a:lnTo>
                    <a:pt x="3540" y="12373"/>
                  </a:lnTo>
                  <a:lnTo>
                    <a:pt x="3681" y="12325"/>
                  </a:lnTo>
                  <a:lnTo>
                    <a:pt x="4271" y="14425"/>
                  </a:lnTo>
                  <a:lnTo>
                    <a:pt x="5026" y="14213"/>
                  </a:lnTo>
                  <a:lnTo>
                    <a:pt x="4436" y="12113"/>
                  </a:lnTo>
                  <a:lnTo>
                    <a:pt x="4554" y="12089"/>
                  </a:lnTo>
                  <a:lnTo>
                    <a:pt x="5144" y="14189"/>
                  </a:lnTo>
                  <a:lnTo>
                    <a:pt x="5899" y="13977"/>
                  </a:lnTo>
                  <a:lnTo>
                    <a:pt x="5309" y="11877"/>
                  </a:lnTo>
                  <a:lnTo>
                    <a:pt x="5427" y="11830"/>
                  </a:lnTo>
                  <a:lnTo>
                    <a:pt x="6017" y="13930"/>
                  </a:lnTo>
                  <a:lnTo>
                    <a:pt x="6772" y="13717"/>
                  </a:lnTo>
                  <a:lnTo>
                    <a:pt x="6182" y="11617"/>
                  </a:lnTo>
                  <a:lnTo>
                    <a:pt x="6324" y="11594"/>
                  </a:lnTo>
                  <a:lnTo>
                    <a:pt x="6914" y="13670"/>
                  </a:lnTo>
                  <a:lnTo>
                    <a:pt x="7645" y="13458"/>
                  </a:lnTo>
                  <a:lnTo>
                    <a:pt x="7055" y="11382"/>
                  </a:lnTo>
                  <a:lnTo>
                    <a:pt x="7197" y="11334"/>
                  </a:lnTo>
                  <a:lnTo>
                    <a:pt x="7787" y="13434"/>
                  </a:lnTo>
                  <a:lnTo>
                    <a:pt x="8518" y="13222"/>
                  </a:lnTo>
                  <a:lnTo>
                    <a:pt x="7928" y="11122"/>
                  </a:lnTo>
                  <a:lnTo>
                    <a:pt x="8070" y="11075"/>
                  </a:lnTo>
                  <a:lnTo>
                    <a:pt x="8660" y="13175"/>
                  </a:lnTo>
                  <a:lnTo>
                    <a:pt x="9391" y="12962"/>
                  </a:lnTo>
                  <a:lnTo>
                    <a:pt x="8802" y="10862"/>
                  </a:lnTo>
                  <a:lnTo>
                    <a:pt x="8943" y="10839"/>
                  </a:lnTo>
                  <a:lnTo>
                    <a:pt x="9533" y="12915"/>
                  </a:lnTo>
                  <a:lnTo>
                    <a:pt x="10264" y="12703"/>
                  </a:lnTo>
                  <a:lnTo>
                    <a:pt x="9675" y="10626"/>
                  </a:lnTo>
                  <a:lnTo>
                    <a:pt x="9816" y="10579"/>
                  </a:lnTo>
                  <a:lnTo>
                    <a:pt x="10406" y="12679"/>
                  </a:lnTo>
                  <a:lnTo>
                    <a:pt x="11137" y="12467"/>
                  </a:lnTo>
                  <a:lnTo>
                    <a:pt x="10548" y="10367"/>
                  </a:lnTo>
                  <a:lnTo>
                    <a:pt x="10689" y="10320"/>
                  </a:lnTo>
                  <a:lnTo>
                    <a:pt x="11279" y="12420"/>
                  </a:lnTo>
                  <a:lnTo>
                    <a:pt x="12034" y="12207"/>
                  </a:lnTo>
                  <a:lnTo>
                    <a:pt x="11444" y="10107"/>
                  </a:lnTo>
                  <a:lnTo>
                    <a:pt x="11562" y="10084"/>
                  </a:lnTo>
                  <a:lnTo>
                    <a:pt x="12152" y="12184"/>
                  </a:lnTo>
                  <a:lnTo>
                    <a:pt x="12907" y="11971"/>
                  </a:lnTo>
                  <a:lnTo>
                    <a:pt x="12317" y="9871"/>
                  </a:lnTo>
                  <a:lnTo>
                    <a:pt x="12435" y="9824"/>
                  </a:lnTo>
                  <a:lnTo>
                    <a:pt x="13025" y="11924"/>
                  </a:lnTo>
                  <a:lnTo>
                    <a:pt x="13780" y="11712"/>
                  </a:lnTo>
                  <a:lnTo>
                    <a:pt x="13190" y="9612"/>
                  </a:lnTo>
                  <a:lnTo>
                    <a:pt x="13332" y="9588"/>
                  </a:lnTo>
                  <a:lnTo>
                    <a:pt x="13922" y="11665"/>
                  </a:lnTo>
                  <a:lnTo>
                    <a:pt x="14653" y="11452"/>
                  </a:lnTo>
                  <a:lnTo>
                    <a:pt x="14063" y="9376"/>
                  </a:lnTo>
                  <a:lnTo>
                    <a:pt x="14205" y="9329"/>
                  </a:lnTo>
                  <a:lnTo>
                    <a:pt x="14795" y="11429"/>
                  </a:lnTo>
                  <a:lnTo>
                    <a:pt x="15526" y="11216"/>
                  </a:lnTo>
                  <a:lnTo>
                    <a:pt x="14936" y="9116"/>
                  </a:lnTo>
                  <a:lnTo>
                    <a:pt x="15078" y="9069"/>
                  </a:lnTo>
                  <a:lnTo>
                    <a:pt x="15668" y="11169"/>
                  </a:lnTo>
                  <a:lnTo>
                    <a:pt x="16399" y="10957"/>
                  </a:lnTo>
                  <a:lnTo>
                    <a:pt x="15809" y="8857"/>
                  </a:lnTo>
                  <a:lnTo>
                    <a:pt x="15951" y="8833"/>
                  </a:lnTo>
                  <a:lnTo>
                    <a:pt x="16541" y="10910"/>
                  </a:lnTo>
                  <a:lnTo>
                    <a:pt x="17272" y="10697"/>
                  </a:lnTo>
                  <a:lnTo>
                    <a:pt x="16682" y="8621"/>
                  </a:lnTo>
                  <a:lnTo>
                    <a:pt x="16824" y="8574"/>
                  </a:lnTo>
                  <a:lnTo>
                    <a:pt x="17414" y="10674"/>
                  </a:lnTo>
                  <a:lnTo>
                    <a:pt x="18145" y="10461"/>
                  </a:lnTo>
                  <a:lnTo>
                    <a:pt x="17555" y="8361"/>
                  </a:lnTo>
                  <a:lnTo>
                    <a:pt x="17697" y="8314"/>
                  </a:lnTo>
                  <a:lnTo>
                    <a:pt x="18287" y="10414"/>
                  </a:lnTo>
                  <a:lnTo>
                    <a:pt x="19042" y="10202"/>
                  </a:lnTo>
                  <a:lnTo>
                    <a:pt x="18452" y="8102"/>
                  </a:lnTo>
                  <a:lnTo>
                    <a:pt x="18570" y="8078"/>
                  </a:lnTo>
                  <a:lnTo>
                    <a:pt x="19160" y="10178"/>
                  </a:lnTo>
                  <a:lnTo>
                    <a:pt x="19915" y="9966"/>
                  </a:lnTo>
                  <a:lnTo>
                    <a:pt x="19325" y="7866"/>
                  </a:lnTo>
                  <a:lnTo>
                    <a:pt x="19443" y="7819"/>
                  </a:lnTo>
                  <a:lnTo>
                    <a:pt x="20033" y="9919"/>
                  </a:lnTo>
                  <a:lnTo>
                    <a:pt x="20741" y="9706"/>
                  </a:lnTo>
                  <a:lnTo>
                    <a:pt x="19561" y="5671"/>
                  </a:lnTo>
                  <a:lnTo>
                    <a:pt x="17083" y="6379"/>
                  </a:lnTo>
                  <a:cubicBezTo>
                    <a:pt x="15555" y="2524"/>
                    <a:pt x="11820" y="0"/>
                    <a:pt x="7716" y="0"/>
                  </a:cubicBezTo>
                  <a:close/>
                </a:path>
              </a:pathLst>
            </a:custGeom>
            <a:solidFill>
              <a:srgbClr val="4CA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9" name="Google Shape;589;p39"/>
            <p:cNvSpPr/>
            <p:nvPr/>
          </p:nvSpPr>
          <p:spPr>
            <a:xfrm>
              <a:off x="3836766" y="4128178"/>
              <a:ext cx="20045" cy="56270"/>
            </a:xfrm>
            <a:custGeom>
              <a:avLst/>
              <a:gdLst/>
              <a:ahLst/>
              <a:cxnLst/>
              <a:rect l="l" t="t" r="r" b="b"/>
              <a:pathLst>
                <a:path w="757" h="2125" extrusionOk="0">
                  <a:moveTo>
                    <a:pt x="143" y="1"/>
                  </a:moveTo>
                  <a:lnTo>
                    <a:pt x="1" y="24"/>
                  </a:lnTo>
                  <a:lnTo>
                    <a:pt x="614" y="2124"/>
                  </a:lnTo>
                  <a:lnTo>
                    <a:pt x="756" y="2077"/>
                  </a:lnTo>
                  <a:lnTo>
                    <a:pt x="14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0" name="Google Shape;590;p39"/>
            <p:cNvSpPr/>
            <p:nvPr/>
          </p:nvSpPr>
          <p:spPr>
            <a:xfrm>
              <a:off x="3860519" y="4121293"/>
              <a:ext cx="19410" cy="56270"/>
            </a:xfrm>
            <a:custGeom>
              <a:avLst/>
              <a:gdLst/>
              <a:ahLst/>
              <a:cxnLst/>
              <a:rect l="l" t="t" r="r" b="b"/>
              <a:pathLst>
                <a:path w="733" h="2125" extrusionOk="0">
                  <a:moveTo>
                    <a:pt x="119" y="1"/>
                  </a:moveTo>
                  <a:lnTo>
                    <a:pt x="1" y="48"/>
                  </a:lnTo>
                  <a:lnTo>
                    <a:pt x="590" y="2125"/>
                  </a:lnTo>
                  <a:lnTo>
                    <a:pt x="732" y="2101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1" name="Google Shape;591;p39"/>
            <p:cNvSpPr/>
            <p:nvPr/>
          </p:nvSpPr>
          <p:spPr>
            <a:xfrm>
              <a:off x="3883636" y="4114435"/>
              <a:ext cx="19410" cy="56879"/>
            </a:xfrm>
            <a:custGeom>
              <a:avLst/>
              <a:gdLst/>
              <a:ahLst/>
              <a:cxnLst/>
              <a:rect l="l" t="t" r="r" b="b"/>
              <a:pathLst>
                <a:path w="733" h="2148" extrusionOk="0">
                  <a:moveTo>
                    <a:pt x="119" y="0"/>
                  </a:moveTo>
                  <a:lnTo>
                    <a:pt x="1" y="48"/>
                  </a:lnTo>
                  <a:lnTo>
                    <a:pt x="590" y="2148"/>
                  </a:lnTo>
                  <a:lnTo>
                    <a:pt x="732" y="2100"/>
                  </a:lnTo>
                  <a:lnTo>
                    <a:pt x="11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2" name="Google Shape;592;p39"/>
            <p:cNvSpPr/>
            <p:nvPr/>
          </p:nvSpPr>
          <p:spPr>
            <a:xfrm>
              <a:off x="3906754" y="4108185"/>
              <a:ext cx="19410" cy="56270"/>
            </a:xfrm>
            <a:custGeom>
              <a:avLst/>
              <a:gdLst/>
              <a:ahLst/>
              <a:cxnLst/>
              <a:rect l="l" t="t" r="r" b="b"/>
              <a:pathLst>
                <a:path w="733" h="2125" extrusionOk="0">
                  <a:moveTo>
                    <a:pt x="119" y="0"/>
                  </a:moveTo>
                  <a:lnTo>
                    <a:pt x="1" y="24"/>
                  </a:lnTo>
                  <a:lnTo>
                    <a:pt x="591" y="2124"/>
                  </a:lnTo>
                  <a:lnTo>
                    <a:pt x="732" y="2077"/>
                  </a:lnTo>
                  <a:lnTo>
                    <a:pt x="11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3" name="Google Shape;593;p39"/>
            <p:cNvSpPr/>
            <p:nvPr/>
          </p:nvSpPr>
          <p:spPr>
            <a:xfrm>
              <a:off x="3929871" y="4101300"/>
              <a:ext cx="19410" cy="56270"/>
            </a:xfrm>
            <a:custGeom>
              <a:avLst/>
              <a:gdLst/>
              <a:ahLst/>
              <a:cxnLst/>
              <a:rect l="l" t="t" r="r" b="b"/>
              <a:pathLst>
                <a:path w="733" h="2125" extrusionOk="0">
                  <a:moveTo>
                    <a:pt x="142" y="1"/>
                  </a:moveTo>
                  <a:lnTo>
                    <a:pt x="1" y="48"/>
                  </a:lnTo>
                  <a:lnTo>
                    <a:pt x="591" y="2125"/>
                  </a:lnTo>
                  <a:lnTo>
                    <a:pt x="732" y="2101"/>
                  </a:lnTo>
                  <a:lnTo>
                    <a:pt x="14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4" name="Google Shape;594;p39"/>
            <p:cNvSpPr/>
            <p:nvPr/>
          </p:nvSpPr>
          <p:spPr>
            <a:xfrm>
              <a:off x="3952988" y="4094442"/>
              <a:ext cx="19410" cy="56879"/>
            </a:xfrm>
            <a:custGeom>
              <a:avLst/>
              <a:gdLst/>
              <a:ahLst/>
              <a:cxnLst/>
              <a:rect l="l" t="t" r="r" b="b"/>
              <a:pathLst>
                <a:path w="733" h="2148" extrusionOk="0">
                  <a:moveTo>
                    <a:pt x="142" y="0"/>
                  </a:moveTo>
                  <a:lnTo>
                    <a:pt x="1" y="48"/>
                  </a:lnTo>
                  <a:lnTo>
                    <a:pt x="591" y="2148"/>
                  </a:lnTo>
                  <a:lnTo>
                    <a:pt x="732" y="2100"/>
                  </a:lnTo>
                  <a:lnTo>
                    <a:pt x="14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5" name="Google Shape;595;p39"/>
            <p:cNvSpPr/>
            <p:nvPr/>
          </p:nvSpPr>
          <p:spPr>
            <a:xfrm>
              <a:off x="3976106" y="4088193"/>
              <a:ext cx="19410" cy="56244"/>
            </a:xfrm>
            <a:custGeom>
              <a:avLst/>
              <a:gdLst/>
              <a:ahLst/>
              <a:cxnLst/>
              <a:rect l="l" t="t" r="r" b="b"/>
              <a:pathLst>
                <a:path w="733" h="2124" extrusionOk="0">
                  <a:moveTo>
                    <a:pt x="142" y="0"/>
                  </a:moveTo>
                  <a:lnTo>
                    <a:pt x="1" y="24"/>
                  </a:lnTo>
                  <a:lnTo>
                    <a:pt x="591" y="2124"/>
                  </a:lnTo>
                  <a:lnTo>
                    <a:pt x="732" y="2077"/>
                  </a:lnTo>
                  <a:lnTo>
                    <a:pt x="14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6" name="Google Shape;596;p39"/>
            <p:cNvSpPr/>
            <p:nvPr/>
          </p:nvSpPr>
          <p:spPr>
            <a:xfrm>
              <a:off x="3999223" y="4081308"/>
              <a:ext cx="19410" cy="56270"/>
            </a:xfrm>
            <a:custGeom>
              <a:avLst/>
              <a:gdLst/>
              <a:ahLst/>
              <a:cxnLst/>
              <a:rect l="l" t="t" r="r" b="b"/>
              <a:pathLst>
                <a:path w="733" h="2125" extrusionOk="0">
                  <a:moveTo>
                    <a:pt x="142" y="1"/>
                  </a:moveTo>
                  <a:lnTo>
                    <a:pt x="1" y="48"/>
                  </a:lnTo>
                  <a:lnTo>
                    <a:pt x="614" y="2124"/>
                  </a:lnTo>
                  <a:lnTo>
                    <a:pt x="732" y="2101"/>
                  </a:lnTo>
                  <a:lnTo>
                    <a:pt x="14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7" name="Google Shape;597;p39"/>
            <p:cNvSpPr/>
            <p:nvPr/>
          </p:nvSpPr>
          <p:spPr>
            <a:xfrm>
              <a:off x="4022340" y="4074449"/>
              <a:ext cx="19410" cy="56879"/>
            </a:xfrm>
            <a:custGeom>
              <a:avLst/>
              <a:gdLst/>
              <a:ahLst/>
              <a:cxnLst/>
              <a:rect l="l" t="t" r="r" b="b"/>
              <a:pathLst>
                <a:path w="733" h="2148" extrusionOk="0">
                  <a:moveTo>
                    <a:pt x="142" y="0"/>
                  </a:moveTo>
                  <a:lnTo>
                    <a:pt x="1" y="48"/>
                  </a:lnTo>
                  <a:lnTo>
                    <a:pt x="614" y="2148"/>
                  </a:lnTo>
                  <a:lnTo>
                    <a:pt x="732" y="2100"/>
                  </a:lnTo>
                  <a:lnTo>
                    <a:pt x="14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8" name="Google Shape;598;p39"/>
            <p:cNvSpPr/>
            <p:nvPr/>
          </p:nvSpPr>
          <p:spPr>
            <a:xfrm>
              <a:off x="4045458" y="4068200"/>
              <a:ext cx="19410" cy="56244"/>
            </a:xfrm>
            <a:custGeom>
              <a:avLst/>
              <a:gdLst/>
              <a:ahLst/>
              <a:cxnLst/>
              <a:rect l="l" t="t" r="r" b="b"/>
              <a:pathLst>
                <a:path w="733" h="2124" extrusionOk="0">
                  <a:moveTo>
                    <a:pt x="142" y="0"/>
                  </a:moveTo>
                  <a:lnTo>
                    <a:pt x="1" y="24"/>
                  </a:lnTo>
                  <a:lnTo>
                    <a:pt x="614" y="2124"/>
                  </a:lnTo>
                  <a:lnTo>
                    <a:pt x="732" y="2077"/>
                  </a:lnTo>
                  <a:lnTo>
                    <a:pt x="14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9" name="Google Shape;599;p39"/>
            <p:cNvSpPr/>
            <p:nvPr/>
          </p:nvSpPr>
          <p:spPr>
            <a:xfrm>
              <a:off x="4068575" y="4061315"/>
              <a:ext cx="20019" cy="56270"/>
            </a:xfrm>
            <a:custGeom>
              <a:avLst/>
              <a:gdLst/>
              <a:ahLst/>
              <a:cxnLst/>
              <a:rect l="l" t="t" r="r" b="b"/>
              <a:pathLst>
                <a:path w="756" h="2125" extrusionOk="0">
                  <a:moveTo>
                    <a:pt x="142" y="1"/>
                  </a:moveTo>
                  <a:lnTo>
                    <a:pt x="1" y="48"/>
                  </a:lnTo>
                  <a:lnTo>
                    <a:pt x="614" y="2124"/>
                  </a:lnTo>
                  <a:lnTo>
                    <a:pt x="756" y="2101"/>
                  </a:lnTo>
                  <a:lnTo>
                    <a:pt x="14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0" name="Google Shape;600;p39"/>
            <p:cNvSpPr/>
            <p:nvPr/>
          </p:nvSpPr>
          <p:spPr>
            <a:xfrm>
              <a:off x="4091692" y="4054457"/>
              <a:ext cx="20019" cy="56879"/>
            </a:xfrm>
            <a:custGeom>
              <a:avLst/>
              <a:gdLst/>
              <a:ahLst/>
              <a:cxnLst/>
              <a:rect l="l" t="t" r="r" b="b"/>
              <a:pathLst>
                <a:path w="756" h="2148" extrusionOk="0">
                  <a:moveTo>
                    <a:pt x="142" y="0"/>
                  </a:moveTo>
                  <a:lnTo>
                    <a:pt x="1" y="47"/>
                  </a:lnTo>
                  <a:lnTo>
                    <a:pt x="614" y="2147"/>
                  </a:lnTo>
                  <a:lnTo>
                    <a:pt x="756" y="2100"/>
                  </a:lnTo>
                  <a:lnTo>
                    <a:pt x="14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1" name="Google Shape;601;p39"/>
            <p:cNvSpPr/>
            <p:nvPr/>
          </p:nvSpPr>
          <p:spPr>
            <a:xfrm>
              <a:off x="4114810" y="4048207"/>
              <a:ext cx="20019" cy="56244"/>
            </a:xfrm>
            <a:custGeom>
              <a:avLst/>
              <a:gdLst/>
              <a:ahLst/>
              <a:cxnLst/>
              <a:rect l="l" t="t" r="r" b="b"/>
              <a:pathLst>
                <a:path w="756" h="2124" extrusionOk="0">
                  <a:moveTo>
                    <a:pt x="142" y="0"/>
                  </a:moveTo>
                  <a:lnTo>
                    <a:pt x="1" y="24"/>
                  </a:lnTo>
                  <a:lnTo>
                    <a:pt x="614" y="2124"/>
                  </a:lnTo>
                  <a:lnTo>
                    <a:pt x="756" y="2077"/>
                  </a:lnTo>
                  <a:lnTo>
                    <a:pt x="14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2" name="Google Shape;602;p39"/>
            <p:cNvSpPr/>
            <p:nvPr/>
          </p:nvSpPr>
          <p:spPr>
            <a:xfrm>
              <a:off x="4138563" y="4041322"/>
              <a:ext cx="19383" cy="56270"/>
            </a:xfrm>
            <a:custGeom>
              <a:avLst/>
              <a:gdLst/>
              <a:ahLst/>
              <a:cxnLst/>
              <a:rect l="l" t="t" r="r" b="b"/>
              <a:pathLst>
                <a:path w="732" h="2125" extrusionOk="0">
                  <a:moveTo>
                    <a:pt x="118" y="1"/>
                  </a:moveTo>
                  <a:lnTo>
                    <a:pt x="0" y="48"/>
                  </a:lnTo>
                  <a:lnTo>
                    <a:pt x="590" y="2124"/>
                  </a:lnTo>
                  <a:lnTo>
                    <a:pt x="732" y="2101"/>
                  </a:lnTo>
                  <a:lnTo>
                    <a:pt x="11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3" name="Google Shape;603;p39"/>
            <p:cNvSpPr/>
            <p:nvPr/>
          </p:nvSpPr>
          <p:spPr>
            <a:xfrm>
              <a:off x="4161680" y="4034464"/>
              <a:ext cx="19383" cy="56879"/>
            </a:xfrm>
            <a:custGeom>
              <a:avLst/>
              <a:gdLst/>
              <a:ahLst/>
              <a:cxnLst/>
              <a:rect l="l" t="t" r="r" b="b"/>
              <a:pathLst>
                <a:path w="732" h="2148" extrusionOk="0">
                  <a:moveTo>
                    <a:pt x="118" y="0"/>
                  </a:moveTo>
                  <a:lnTo>
                    <a:pt x="1" y="47"/>
                  </a:lnTo>
                  <a:lnTo>
                    <a:pt x="590" y="2147"/>
                  </a:lnTo>
                  <a:lnTo>
                    <a:pt x="732" y="2100"/>
                  </a:lnTo>
                  <a:lnTo>
                    <a:pt x="11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4" name="Google Shape;604;p39"/>
            <p:cNvSpPr/>
            <p:nvPr/>
          </p:nvSpPr>
          <p:spPr>
            <a:xfrm>
              <a:off x="4184797" y="4028214"/>
              <a:ext cx="19383" cy="56244"/>
            </a:xfrm>
            <a:custGeom>
              <a:avLst/>
              <a:gdLst/>
              <a:ahLst/>
              <a:cxnLst/>
              <a:rect l="l" t="t" r="r" b="b"/>
              <a:pathLst>
                <a:path w="732" h="2124" extrusionOk="0">
                  <a:moveTo>
                    <a:pt x="119" y="0"/>
                  </a:moveTo>
                  <a:lnTo>
                    <a:pt x="1" y="24"/>
                  </a:lnTo>
                  <a:lnTo>
                    <a:pt x="590" y="2124"/>
                  </a:lnTo>
                  <a:lnTo>
                    <a:pt x="732" y="2077"/>
                  </a:lnTo>
                  <a:lnTo>
                    <a:pt x="11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5" name="Google Shape;605;p39"/>
            <p:cNvSpPr/>
            <p:nvPr/>
          </p:nvSpPr>
          <p:spPr>
            <a:xfrm>
              <a:off x="4207915" y="4021330"/>
              <a:ext cx="19383" cy="56270"/>
            </a:xfrm>
            <a:custGeom>
              <a:avLst/>
              <a:gdLst/>
              <a:ahLst/>
              <a:cxnLst/>
              <a:rect l="l" t="t" r="r" b="b"/>
              <a:pathLst>
                <a:path w="732" h="2125" extrusionOk="0">
                  <a:moveTo>
                    <a:pt x="119" y="1"/>
                  </a:moveTo>
                  <a:lnTo>
                    <a:pt x="1" y="48"/>
                  </a:lnTo>
                  <a:lnTo>
                    <a:pt x="590" y="2124"/>
                  </a:lnTo>
                  <a:lnTo>
                    <a:pt x="732" y="2101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6" name="Google Shape;606;p39"/>
            <p:cNvSpPr/>
            <p:nvPr/>
          </p:nvSpPr>
          <p:spPr>
            <a:xfrm>
              <a:off x="4231032" y="4014471"/>
              <a:ext cx="19410" cy="56879"/>
            </a:xfrm>
            <a:custGeom>
              <a:avLst/>
              <a:gdLst/>
              <a:ahLst/>
              <a:cxnLst/>
              <a:rect l="l" t="t" r="r" b="b"/>
              <a:pathLst>
                <a:path w="733" h="2148" extrusionOk="0">
                  <a:moveTo>
                    <a:pt x="142" y="0"/>
                  </a:moveTo>
                  <a:lnTo>
                    <a:pt x="1" y="47"/>
                  </a:lnTo>
                  <a:lnTo>
                    <a:pt x="614" y="2147"/>
                  </a:lnTo>
                  <a:lnTo>
                    <a:pt x="732" y="2100"/>
                  </a:lnTo>
                  <a:lnTo>
                    <a:pt x="14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7" name="Google Shape;607;p39"/>
            <p:cNvSpPr/>
            <p:nvPr/>
          </p:nvSpPr>
          <p:spPr>
            <a:xfrm>
              <a:off x="4254149" y="4008222"/>
              <a:ext cx="19410" cy="56244"/>
            </a:xfrm>
            <a:custGeom>
              <a:avLst/>
              <a:gdLst/>
              <a:ahLst/>
              <a:cxnLst/>
              <a:rect l="l" t="t" r="r" b="b"/>
              <a:pathLst>
                <a:path w="733" h="2124" extrusionOk="0">
                  <a:moveTo>
                    <a:pt x="142" y="0"/>
                  </a:moveTo>
                  <a:lnTo>
                    <a:pt x="1" y="24"/>
                  </a:lnTo>
                  <a:lnTo>
                    <a:pt x="590" y="2124"/>
                  </a:lnTo>
                  <a:lnTo>
                    <a:pt x="732" y="2077"/>
                  </a:lnTo>
                  <a:lnTo>
                    <a:pt x="14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8" name="Google Shape;608;p39"/>
            <p:cNvSpPr/>
            <p:nvPr/>
          </p:nvSpPr>
          <p:spPr>
            <a:xfrm>
              <a:off x="4277267" y="4001337"/>
              <a:ext cx="19410" cy="56270"/>
            </a:xfrm>
            <a:custGeom>
              <a:avLst/>
              <a:gdLst/>
              <a:ahLst/>
              <a:cxnLst/>
              <a:rect l="l" t="t" r="r" b="b"/>
              <a:pathLst>
                <a:path w="733" h="2125" extrusionOk="0">
                  <a:moveTo>
                    <a:pt x="142" y="1"/>
                  </a:moveTo>
                  <a:lnTo>
                    <a:pt x="1" y="48"/>
                  </a:lnTo>
                  <a:lnTo>
                    <a:pt x="614" y="2124"/>
                  </a:lnTo>
                  <a:lnTo>
                    <a:pt x="732" y="2101"/>
                  </a:lnTo>
                  <a:lnTo>
                    <a:pt x="14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9" name="Google Shape;609;p39"/>
            <p:cNvSpPr/>
            <p:nvPr/>
          </p:nvSpPr>
          <p:spPr>
            <a:xfrm>
              <a:off x="4300384" y="3994478"/>
              <a:ext cx="19410" cy="56879"/>
            </a:xfrm>
            <a:custGeom>
              <a:avLst/>
              <a:gdLst/>
              <a:ahLst/>
              <a:cxnLst/>
              <a:rect l="l" t="t" r="r" b="b"/>
              <a:pathLst>
                <a:path w="733" h="2148" extrusionOk="0">
                  <a:moveTo>
                    <a:pt x="142" y="0"/>
                  </a:moveTo>
                  <a:lnTo>
                    <a:pt x="1" y="47"/>
                  </a:lnTo>
                  <a:lnTo>
                    <a:pt x="614" y="2147"/>
                  </a:lnTo>
                  <a:lnTo>
                    <a:pt x="732" y="2100"/>
                  </a:lnTo>
                  <a:lnTo>
                    <a:pt x="14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0" name="Google Shape;610;p39"/>
            <p:cNvSpPr/>
            <p:nvPr/>
          </p:nvSpPr>
          <p:spPr>
            <a:xfrm>
              <a:off x="4323501" y="3988229"/>
              <a:ext cx="20019" cy="56244"/>
            </a:xfrm>
            <a:custGeom>
              <a:avLst/>
              <a:gdLst/>
              <a:ahLst/>
              <a:cxnLst/>
              <a:rect l="l" t="t" r="r" b="b"/>
              <a:pathLst>
                <a:path w="756" h="2124" extrusionOk="0">
                  <a:moveTo>
                    <a:pt x="142" y="0"/>
                  </a:moveTo>
                  <a:lnTo>
                    <a:pt x="1" y="24"/>
                  </a:lnTo>
                  <a:lnTo>
                    <a:pt x="614" y="2124"/>
                  </a:lnTo>
                  <a:lnTo>
                    <a:pt x="756" y="2077"/>
                  </a:lnTo>
                  <a:lnTo>
                    <a:pt x="14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1" name="Google Shape;611;p39"/>
            <p:cNvSpPr/>
            <p:nvPr/>
          </p:nvSpPr>
          <p:spPr>
            <a:xfrm>
              <a:off x="4346619" y="3981344"/>
              <a:ext cx="20019" cy="56270"/>
            </a:xfrm>
            <a:custGeom>
              <a:avLst/>
              <a:gdLst/>
              <a:ahLst/>
              <a:cxnLst/>
              <a:rect l="l" t="t" r="r" b="b"/>
              <a:pathLst>
                <a:path w="756" h="2125" extrusionOk="0">
                  <a:moveTo>
                    <a:pt x="142" y="1"/>
                  </a:moveTo>
                  <a:lnTo>
                    <a:pt x="1" y="48"/>
                  </a:lnTo>
                  <a:lnTo>
                    <a:pt x="614" y="2124"/>
                  </a:lnTo>
                  <a:lnTo>
                    <a:pt x="756" y="2101"/>
                  </a:lnTo>
                  <a:lnTo>
                    <a:pt x="14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2" name="Google Shape;612;p39"/>
            <p:cNvSpPr/>
            <p:nvPr/>
          </p:nvSpPr>
          <p:spPr>
            <a:xfrm>
              <a:off x="4369736" y="3974486"/>
              <a:ext cx="20019" cy="56879"/>
            </a:xfrm>
            <a:custGeom>
              <a:avLst/>
              <a:gdLst/>
              <a:ahLst/>
              <a:cxnLst/>
              <a:rect l="l" t="t" r="r" b="b"/>
              <a:pathLst>
                <a:path w="756" h="2148" extrusionOk="0">
                  <a:moveTo>
                    <a:pt x="142" y="0"/>
                  </a:moveTo>
                  <a:lnTo>
                    <a:pt x="1" y="47"/>
                  </a:lnTo>
                  <a:lnTo>
                    <a:pt x="614" y="2147"/>
                  </a:lnTo>
                  <a:lnTo>
                    <a:pt x="756" y="2100"/>
                  </a:lnTo>
                  <a:lnTo>
                    <a:pt x="14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3" name="Google Shape;613;p39"/>
            <p:cNvSpPr/>
            <p:nvPr/>
          </p:nvSpPr>
          <p:spPr>
            <a:xfrm>
              <a:off x="4393489" y="3968236"/>
              <a:ext cx="19383" cy="56244"/>
            </a:xfrm>
            <a:custGeom>
              <a:avLst/>
              <a:gdLst/>
              <a:ahLst/>
              <a:cxnLst/>
              <a:rect l="l" t="t" r="r" b="b"/>
              <a:pathLst>
                <a:path w="732" h="2124" extrusionOk="0">
                  <a:moveTo>
                    <a:pt x="118" y="0"/>
                  </a:moveTo>
                  <a:lnTo>
                    <a:pt x="0" y="24"/>
                  </a:lnTo>
                  <a:lnTo>
                    <a:pt x="590" y="2124"/>
                  </a:lnTo>
                  <a:lnTo>
                    <a:pt x="732" y="2077"/>
                  </a:lnTo>
                  <a:lnTo>
                    <a:pt x="11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4" name="Google Shape;614;p39"/>
            <p:cNvSpPr/>
            <p:nvPr/>
          </p:nvSpPr>
          <p:spPr>
            <a:xfrm>
              <a:off x="4415970" y="3961352"/>
              <a:ext cx="20019" cy="56270"/>
            </a:xfrm>
            <a:custGeom>
              <a:avLst/>
              <a:gdLst/>
              <a:ahLst/>
              <a:cxnLst/>
              <a:rect l="l" t="t" r="r" b="b"/>
              <a:pathLst>
                <a:path w="756" h="2125" extrusionOk="0">
                  <a:moveTo>
                    <a:pt x="142" y="1"/>
                  </a:moveTo>
                  <a:lnTo>
                    <a:pt x="1" y="48"/>
                  </a:lnTo>
                  <a:lnTo>
                    <a:pt x="614" y="2124"/>
                  </a:lnTo>
                  <a:lnTo>
                    <a:pt x="756" y="2101"/>
                  </a:lnTo>
                  <a:lnTo>
                    <a:pt x="14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5" name="Google Shape;615;p39"/>
            <p:cNvSpPr/>
            <p:nvPr/>
          </p:nvSpPr>
          <p:spPr>
            <a:xfrm>
              <a:off x="4439723" y="3954493"/>
              <a:ext cx="19383" cy="56879"/>
            </a:xfrm>
            <a:custGeom>
              <a:avLst/>
              <a:gdLst/>
              <a:ahLst/>
              <a:cxnLst/>
              <a:rect l="l" t="t" r="r" b="b"/>
              <a:pathLst>
                <a:path w="732" h="2148" extrusionOk="0">
                  <a:moveTo>
                    <a:pt x="118" y="0"/>
                  </a:moveTo>
                  <a:lnTo>
                    <a:pt x="0" y="47"/>
                  </a:lnTo>
                  <a:lnTo>
                    <a:pt x="590" y="2147"/>
                  </a:lnTo>
                  <a:lnTo>
                    <a:pt x="732" y="2100"/>
                  </a:lnTo>
                  <a:lnTo>
                    <a:pt x="11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16" name="Google Shape;616;p39"/>
          <p:cNvSpPr/>
          <p:nvPr/>
        </p:nvSpPr>
        <p:spPr>
          <a:xfrm>
            <a:off x="9473539" y="3767160"/>
            <a:ext cx="20867" cy="20125"/>
          </a:xfrm>
          <a:custGeom>
            <a:avLst/>
            <a:gdLst/>
            <a:ahLst/>
            <a:cxnLst/>
            <a:rect l="l" t="t" r="r" b="b"/>
            <a:pathLst>
              <a:path w="591" h="570" extrusionOk="0">
                <a:moveTo>
                  <a:pt x="320" y="0"/>
                </a:moveTo>
                <a:cubicBezTo>
                  <a:pt x="308" y="0"/>
                  <a:pt x="296" y="1"/>
                  <a:pt x="284" y="3"/>
                </a:cubicBezTo>
                <a:cubicBezTo>
                  <a:pt x="119" y="3"/>
                  <a:pt x="1" y="145"/>
                  <a:pt x="1" y="310"/>
                </a:cubicBezTo>
                <a:cubicBezTo>
                  <a:pt x="24" y="452"/>
                  <a:pt x="142" y="570"/>
                  <a:pt x="308" y="570"/>
                </a:cubicBezTo>
                <a:cubicBezTo>
                  <a:pt x="473" y="570"/>
                  <a:pt x="591" y="428"/>
                  <a:pt x="567" y="263"/>
                </a:cubicBezTo>
                <a:cubicBezTo>
                  <a:pt x="567" y="112"/>
                  <a:pt x="449" y="0"/>
                  <a:pt x="32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89"/>
              <a:buFont typeface="Arial"/>
              <a:buNone/>
            </a:pPr>
            <a:endParaRPr sz="2489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17" name="Google Shape;617;p39"/>
          <p:cNvGrpSpPr/>
          <p:nvPr/>
        </p:nvGrpSpPr>
        <p:grpSpPr>
          <a:xfrm>
            <a:off x="2125857" y="431028"/>
            <a:ext cx="464116" cy="649535"/>
            <a:chOff x="2157913" y="1144688"/>
            <a:chExt cx="267451" cy="374300"/>
          </a:xfrm>
        </p:grpSpPr>
        <p:sp>
          <p:nvSpPr>
            <p:cNvPr id="618" name="Google Shape;618;p39"/>
            <p:cNvSpPr/>
            <p:nvPr/>
          </p:nvSpPr>
          <p:spPr>
            <a:xfrm>
              <a:off x="2157913" y="1468358"/>
              <a:ext cx="50630" cy="50630"/>
            </a:xfrm>
            <a:custGeom>
              <a:avLst/>
              <a:gdLst/>
              <a:ahLst/>
              <a:cxnLst/>
              <a:rect l="l" t="t" r="r" b="b"/>
              <a:pathLst>
                <a:path w="1912" h="1912" extrusionOk="0">
                  <a:moveTo>
                    <a:pt x="968" y="0"/>
                  </a:moveTo>
                  <a:cubicBezTo>
                    <a:pt x="425" y="0"/>
                    <a:pt x="1" y="425"/>
                    <a:pt x="1" y="968"/>
                  </a:cubicBezTo>
                  <a:cubicBezTo>
                    <a:pt x="1" y="1487"/>
                    <a:pt x="425" y="1911"/>
                    <a:pt x="968" y="1911"/>
                  </a:cubicBezTo>
                  <a:cubicBezTo>
                    <a:pt x="1487" y="1911"/>
                    <a:pt x="1912" y="1487"/>
                    <a:pt x="1912" y="968"/>
                  </a:cubicBezTo>
                  <a:cubicBezTo>
                    <a:pt x="1912" y="425"/>
                    <a:pt x="1487" y="0"/>
                    <a:pt x="968" y="0"/>
                  </a:cubicBezTo>
                  <a:close/>
                </a:path>
              </a:pathLst>
            </a:custGeom>
            <a:solidFill>
              <a:srgbClr val="C5E8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9" name="Google Shape;619;p39"/>
            <p:cNvSpPr/>
            <p:nvPr/>
          </p:nvSpPr>
          <p:spPr>
            <a:xfrm>
              <a:off x="2392211" y="1144688"/>
              <a:ext cx="33153" cy="33788"/>
            </a:xfrm>
            <a:custGeom>
              <a:avLst/>
              <a:gdLst/>
              <a:ahLst/>
              <a:cxnLst/>
              <a:rect l="l" t="t" r="r" b="b"/>
              <a:pathLst>
                <a:path w="1252" h="1276" extrusionOk="0">
                  <a:moveTo>
                    <a:pt x="638" y="1"/>
                  </a:moveTo>
                  <a:cubicBezTo>
                    <a:pt x="284" y="1"/>
                    <a:pt x="1" y="284"/>
                    <a:pt x="1" y="638"/>
                  </a:cubicBezTo>
                  <a:cubicBezTo>
                    <a:pt x="1" y="992"/>
                    <a:pt x="284" y="1275"/>
                    <a:pt x="638" y="1275"/>
                  </a:cubicBezTo>
                  <a:cubicBezTo>
                    <a:pt x="992" y="1275"/>
                    <a:pt x="1251" y="992"/>
                    <a:pt x="1251" y="638"/>
                  </a:cubicBezTo>
                  <a:cubicBezTo>
                    <a:pt x="1251" y="284"/>
                    <a:pt x="992" y="1"/>
                    <a:pt x="638" y="1"/>
                  </a:cubicBezTo>
                  <a:close/>
                </a:path>
              </a:pathLst>
            </a:custGeom>
            <a:solidFill>
              <a:srgbClr val="C5E8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20" name="Google Shape;620;p39"/>
          <p:cNvSpPr/>
          <p:nvPr/>
        </p:nvSpPr>
        <p:spPr>
          <a:xfrm>
            <a:off x="9500598" y="1108716"/>
            <a:ext cx="146537" cy="147813"/>
          </a:xfrm>
          <a:custGeom>
            <a:avLst/>
            <a:gdLst/>
            <a:ahLst/>
            <a:cxnLst/>
            <a:rect l="l" t="t" r="r" b="b"/>
            <a:pathLst>
              <a:path w="2738" h="2762" extrusionOk="0">
                <a:moveTo>
                  <a:pt x="1369" y="0"/>
                </a:moveTo>
                <a:cubicBezTo>
                  <a:pt x="614" y="0"/>
                  <a:pt x="0" y="614"/>
                  <a:pt x="0" y="1369"/>
                </a:cubicBezTo>
                <a:cubicBezTo>
                  <a:pt x="0" y="2124"/>
                  <a:pt x="614" y="2761"/>
                  <a:pt x="1369" y="2761"/>
                </a:cubicBezTo>
                <a:cubicBezTo>
                  <a:pt x="2124" y="2761"/>
                  <a:pt x="2737" y="2124"/>
                  <a:pt x="2737" y="1369"/>
                </a:cubicBezTo>
                <a:cubicBezTo>
                  <a:pt x="2737" y="614"/>
                  <a:pt x="2124" y="0"/>
                  <a:pt x="1369" y="0"/>
                </a:cubicBezTo>
                <a:close/>
              </a:path>
            </a:pathLst>
          </a:custGeom>
          <a:solidFill>
            <a:srgbClr val="C5E8E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89"/>
              <a:buFont typeface="Arial"/>
              <a:buNone/>
            </a:pPr>
            <a:endParaRPr sz="2489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21" name="Google Shape;621;p39"/>
          <p:cNvGrpSpPr/>
          <p:nvPr/>
        </p:nvGrpSpPr>
        <p:grpSpPr>
          <a:xfrm rot="549653">
            <a:off x="11316579" y="732480"/>
            <a:ext cx="401096" cy="399825"/>
            <a:chOff x="3312562" y="901016"/>
            <a:chExt cx="300835" cy="299882"/>
          </a:xfrm>
        </p:grpSpPr>
        <p:sp>
          <p:nvSpPr>
            <p:cNvPr id="622" name="Google Shape;622;p39"/>
            <p:cNvSpPr/>
            <p:nvPr/>
          </p:nvSpPr>
          <p:spPr>
            <a:xfrm>
              <a:off x="3312562" y="901016"/>
              <a:ext cx="271817" cy="289320"/>
            </a:xfrm>
            <a:custGeom>
              <a:avLst/>
              <a:gdLst/>
              <a:ahLst/>
              <a:cxnLst/>
              <a:rect l="l" t="t" r="r" b="b"/>
              <a:pathLst>
                <a:path w="10265" h="10926" extrusionOk="0">
                  <a:moveTo>
                    <a:pt x="6725" y="1"/>
                  </a:moveTo>
                  <a:cubicBezTo>
                    <a:pt x="6631" y="24"/>
                    <a:pt x="6536" y="95"/>
                    <a:pt x="6466" y="166"/>
                  </a:cubicBezTo>
                  <a:cubicBezTo>
                    <a:pt x="5970" y="685"/>
                    <a:pt x="5498" y="1228"/>
                    <a:pt x="5074" y="1794"/>
                  </a:cubicBezTo>
                  <a:cubicBezTo>
                    <a:pt x="3776" y="3446"/>
                    <a:pt x="2242" y="4885"/>
                    <a:pt x="520" y="6088"/>
                  </a:cubicBezTo>
                  <a:cubicBezTo>
                    <a:pt x="307" y="6206"/>
                    <a:pt x="119" y="6395"/>
                    <a:pt x="24" y="6607"/>
                  </a:cubicBezTo>
                  <a:cubicBezTo>
                    <a:pt x="1" y="6749"/>
                    <a:pt x="1" y="6891"/>
                    <a:pt x="24" y="7009"/>
                  </a:cubicBezTo>
                  <a:cubicBezTo>
                    <a:pt x="95" y="7433"/>
                    <a:pt x="260" y="7834"/>
                    <a:pt x="520" y="8188"/>
                  </a:cubicBezTo>
                  <a:cubicBezTo>
                    <a:pt x="1251" y="9203"/>
                    <a:pt x="2148" y="10100"/>
                    <a:pt x="3186" y="10807"/>
                  </a:cubicBezTo>
                  <a:lnTo>
                    <a:pt x="3351" y="10925"/>
                  </a:lnTo>
                  <a:cubicBezTo>
                    <a:pt x="5357" y="8306"/>
                    <a:pt x="7693" y="5947"/>
                    <a:pt x="10264" y="3918"/>
                  </a:cubicBezTo>
                  <a:cubicBezTo>
                    <a:pt x="10029" y="3752"/>
                    <a:pt x="9793" y="3564"/>
                    <a:pt x="9580" y="3375"/>
                  </a:cubicBezTo>
                  <a:cubicBezTo>
                    <a:pt x="8778" y="2667"/>
                    <a:pt x="8070" y="1865"/>
                    <a:pt x="7433" y="1015"/>
                  </a:cubicBezTo>
                  <a:cubicBezTo>
                    <a:pt x="7174" y="685"/>
                    <a:pt x="6938" y="355"/>
                    <a:pt x="672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3" name="Google Shape;623;p39"/>
            <p:cNvSpPr/>
            <p:nvPr/>
          </p:nvSpPr>
          <p:spPr>
            <a:xfrm>
              <a:off x="3399297" y="1003754"/>
              <a:ext cx="213085" cy="197144"/>
            </a:xfrm>
            <a:custGeom>
              <a:avLst/>
              <a:gdLst/>
              <a:ahLst/>
              <a:cxnLst/>
              <a:rect l="l" t="t" r="r" b="b"/>
              <a:pathLst>
                <a:path w="8047" h="7445" extrusionOk="0">
                  <a:moveTo>
                    <a:pt x="6937" y="1"/>
                  </a:moveTo>
                  <a:cubicBezTo>
                    <a:pt x="4342" y="2030"/>
                    <a:pt x="2030" y="4389"/>
                    <a:pt x="0" y="7008"/>
                  </a:cubicBezTo>
                  <a:cubicBezTo>
                    <a:pt x="307" y="7197"/>
                    <a:pt x="614" y="7339"/>
                    <a:pt x="968" y="7409"/>
                  </a:cubicBezTo>
                  <a:cubicBezTo>
                    <a:pt x="1039" y="7433"/>
                    <a:pt x="1109" y="7445"/>
                    <a:pt x="1177" y="7445"/>
                  </a:cubicBezTo>
                  <a:cubicBezTo>
                    <a:pt x="1245" y="7445"/>
                    <a:pt x="1310" y="7433"/>
                    <a:pt x="1369" y="7409"/>
                  </a:cubicBezTo>
                  <a:cubicBezTo>
                    <a:pt x="1605" y="7315"/>
                    <a:pt x="1794" y="7150"/>
                    <a:pt x="1912" y="6914"/>
                  </a:cubicBezTo>
                  <a:cubicBezTo>
                    <a:pt x="3115" y="5192"/>
                    <a:pt x="4554" y="3658"/>
                    <a:pt x="6206" y="2360"/>
                  </a:cubicBezTo>
                  <a:cubicBezTo>
                    <a:pt x="6796" y="1959"/>
                    <a:pt x="7339" y="1487"/>
                    <a:pt x="7858" y="992"/>
                  </a:cubicBezTo>
                  <a:cubicBezTo>
                    <a:pt x="7952" y="897"/>
                    <a:pt x="7999" y="803"/>
                    <a:pt x="8046" y="685"/>
                  </a:cubicBezTo>
                  <a:cubicBezTo>
                    <a:pt x="8046" y="685"/>
                    <a:pt x="8046" y="661"/>
                    <a:pt x="8046" y="638"/>
                  </a:cubicBezTo>
                  <a:cubicBezTo>
                    <a:pt x="7669" y="472"/>
                    <a:pt x="7291" y="236"/>
                    <a:pt x="693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4" name="Google Shape;624;p39"/>
            <p:cNvSpPr/>
            <p:nvPr/>
          </p:nvSpPr>
          <p:spPr>
            <a:xfrm>
              <a:off x="3489656" y="901534"/>
              <a:ext cx="123741" cy="121464"/>
            </a:xfrm>
            <a:custGeom>
              <a:avLst/>
              <a:gdLst/>
              <a:ahLst/>
              <a:cxnLst/>
              <a:rect l="l" t="t" r="r" b="b"/>
              <a:pathLst>
                <a:path w="4673" h="4587" extrusionOk="0">
                  <a:moveTo>
                    <a:pt x="153" y="0"/>
                  </a:moveTo>
                  <a:cubicBezTo>
                    <a:pt x="118" y="0"/>
                    <a:pt x="83" y="3"/>
                    <a:pt x="47" y="9"/>
                  </a:cubicBezTo>
                  <a:lnTo>
                    <a:pt x="0" y="33"/>
                  </a:lnTo>
                  <a:cubicBezTo>
                    <a:pt x="213" y="387"/>
                    <a:pt x="449" y="717"/>
                    <a:pt x="708" y="1047"/>
                  </a:cubicBezTo>
                  <a:cubicBezTo>
                    <a:pt x="1345" y="1920"/>
                    <a:pt x="2077" y="2699"/>
                    <a:pt x="2855" y="3407"/>
                  </a:cubicBezTo>
                  <a:cubicBezTo>
                    <a:pt x="3398" y="3879"/>
                    <a:pt x="4011" y="4280"/>
                    <a:pt x="4648" y="4587"/>
                  </a:cubicBezTo>
                  <a:cubicBezTo>
                    <a:pt x="4672" y="4492"/>
                    <a:pt x="4648" y="4374"/>
                    <a:pt x="4601" y="4303"/>
                  </a:cubicBezTo>
                  <a:cubicBezTo>
                    <a:pt x="4413" y="3737"/>
                    <a:pt x="4129" y="3242"/>
                    <a:pt x="3752" y="2793"/>
                  </a:cubicBezTo>
                  <a:cubicBezTo>
                    <a:pt x="3091" y="1968"/>
                    <a:pt x="2313" y="1236"/>
                    <a:pt x="1487" y="599"/>
                  </a:cubicBezTo>
                  <a:cubicBezTo>
                    <a:pt x="1156" y="387"/>
                    <a:pt x="802" y="221"/>
                    <a:pt x="449" y="80"/>
                  </a:cubicBezTo>
                  <a:cubicBezTo>
                    <a:pt x="360" y="27"/>
                    <a:pt x="258" y="0"/>
                    <a:pt x="153" y="0"/>
                  </a:cubicBezTo>
                  <a:close/>
                </a:path>
              </a:pathLst>
            </a:custGeom>
            <a:solidFill>
              <a:srgbClr val="E04B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5" name="Google Shape;625;p39"/>
            <p:cNvSpPr/>
            <p:nvPr/>
          </p:nvSpPr>
          <p:spPr>
            <a:xfrm>
              <a:off x="3341293" y="943808"/>
              <a:ext cx="186843" cy="186552"/>
            </a:xfrm>
            <a:custGeom>
              <a:avLst/>
              <a:gdLst/>
              <a:ahLst/>
              <a:cxnLst/>
              <a:rect l="l" t="t" r="r" b="b"/>
              <a:pathLst>
                <a:path w="7056" h="7045" extrusionOk="0">
                  <a:moveTo>
                    <a:pt x="5605" y="1"/>
                  </a:moveTo>
                  <a:cubicBezTo>
                    <a:pt x="5575" y="1"/>
                    <a:pt x="5546" y="13"/>
                    <a:pt x="5522" y="36"/>
                  </a:cubicBezTo>
                  <a:lnTo>
                    <a:pt x="48" y="5487"/>
                  </a:lnTo>
                  <a:cubicBezTo>
                    <a:pt x="1" y="5534"/>
                    <a:pt x="1" y="5605"/>
                    <a:pt x="48" y="5676"/>
                  </a:cubicBezTo>
                  <a:lnTo>
                    <a:pt x="378" y="6006"/>
                  </a:lnTo>
                  <a:cubicBezTo>
                    <a:pt x="465" y="5925"/>
                    <a:pt x="559" y="5891"/>
                    <a:pt x="650" y="5891"/>
                  </a:cubicBezTo>
                  <a:cubicBezTo>
                    <a:pt x="957" y="5891"/>
                    <a:pt x="1218" y="6281"/>
                    <a:pt x="945" y="6572"/>
                  </a:cubicBezTo>
                  <a:lnTo>
                    <a:pt x="1417" y="7044"/>
                  </a:lnTo>
                  <a:lnTo>
                    <a:pt x="7056" y="1429"/>
                  </a:lnTo>
                  <a:lnTo>
                    <a:pt x="6584" y="933"/>
                  </a:lnTo>
                  <a:cubicBezTo>
                    <a:pt x="6500" y="1007"/>
                    <a:pt x="6408" y="1038"/>
                    <a:pt x="6321" y="1038"/>
                  </a:cubicBezTo>
                  <a:cubicBezTo>
                    <a:pt x="6017" y="1038"/>
                    <a:pt x="5761" y="660"/>
                    <a:pt x="6018" y="367"/>
                  </a:cubicBezTo>
                  <a:lnTo>
                    <a:pt x="5687" y="36"/>
                  </a:lnTo>
                  <a:cubicBezTo>
                    <a:pt x="5664" y="13"/>
                    <a:pt x="5634" y="1"/>
                    <a:pt x="56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6" name="Google Shape;626;p39"/>
            <p:cNvSpPr/>
            <p:nvPr/>
          </p:nvSpPr>
          <p:spPr>
            <a:xfrm>
              <a:off x="3378789" y="980987"/>
              <a:ext cx="171220" cy="170293"/>
            </a:xfrm>
            <a:custGeom>
              <a:avLst/>
              <a:gdLst/>
              <a:ahLst/>
              <a:cxnLst/>
              <a:rect l="l" t="t" r="r" b="b"/>
              <a:pathLst>
                <a:path w="6466" h="6431" extrusionOk="0">
                  <a:moveTo>
                    <a:pt x="5640" y="1"/>
                  </a:moveTo>
                  <a:lnTo>
                    <a:pt x="1" y="5640"/>
                  </a:lnTo>
                  <a:lnTo>
                    <a:pt x="779" y="6395"/>
                  </a:lnTo>
                  <a:cubicBezTo>
                    <a:pt x="803" y="6419"/>
                    <a:pt x="832" y="6431"/>
                    <a:pt x="865" y="6431"/>
                  </a:cubicBezTo>
                  <a:cubicBezTo>
                    <a:pt x="897" y="6431"/>
                    <a:pt x="933" y="6419"/>
                    <a:pt x="968" y="6395"/>
                  </a:cubicBezTo>
                  <a:lnTo>
                    <a:pt x="6419" y="968"/>
                  </a:lnTo>
                  <a:cubicBezTo>
                    <a:pt x="6466" y="898"/>
                    <a:pt x="6466" y="827"/>
                    <a:pt x="6419" y="780"/>
                  </a:cubicBezTo>
                  <a:lnTo>
                    <a:pt x="5640" y="1"/>
                  </a:lnTo>
                  <a:close/>
                </a:path>
              </a:pathLst>
            </a:custGeom>
            <a:solidFill>
              <a:srgbClr val="ED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7" name="Google Shape;627;p39"/>
            <p:cNvSpPr/>
            <p:nvPr/>
          </p:nvSpPr>
          <p:spPr>
            <a:xfrm>
              <a:off x="3416285" y="1014802"/>
              <a:ext cx="45016" cy="41044"/>
            </a:xfrm>
            <a:custGeom>
              <a:avLst/>
              <a:gdLst/>
              <a:ahLst/>
              <a:cxnLst/>
              <a:rect l="l" t="t" r="r" b="b"/>
              <a:pathLst>
                <a:path w="1700" h="1550" extrusionOk="0">
                  <a:moveTo>
                    <a:pt x="838" y="1"/>
                  </a:moveTo>
                  <a:cubicBezTo>
                    <a:pt x="647" y="1"/>
                    <a:pt x="457" y="72"/>
                    <a:pt x="307" y="210"/>
                  </a:cubicBezTo>
                  <a:cubicBezTo>
                    <a:pt x="0" y="517"/>
                    <a:pt x="0" y="1013"/>
                    <a:pt x="307" y="1319"/>
                  </a:cubicBezTo>
                  <a:cubicBezTo>
                    <a:pt x="449" y="1473"/>
                    <a:pt x="643" y="1549"/>
                    <a:pt x="841" y="1549"/>
                  </a:cubicBezTo>
                  <a:cubicBezTo>
                    <a:pt x="1039" y="1549"/>
                    <a:pt x="1239" y="1473"/>
                    <a:pt x="1392" y="1319"/>
                  </a:cubicBezTo>
                  <a:cubicBezTo>
                    <a:pt x="1699" y="1013"/>
                    <a:pt x="1699" y="517"/>
                    <a:pt x="1392" y="234"/>
                  </a:cubicBezTo>
                  <a:cubicBezTo>
                    <a:pt x="1236" y="78"/>
                    <a:pt x="1037" y="1"/>
                    <a:pt x="838" y="1"/>
                  </a:cubicBezTo>
                  <a:close/>
                </a:path>
              </a:pathLst>
            </a:custGeom>
            <a:solidFill>
              <a:srgbClr val="EF84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8" name="Google Shape;628;p39"/>
            <p:cNvSpPr/>
            <p:nvPr/>
          </p:nvSpPr>
          <p:spPr>
            <a:xfrm>
              <a:off x="3426268" y="1022852"/>
              <a:ext cx="25024" cy="24415"/>
            </a:xfrm>
            <a:custGeom>
              <a:avLst/>
              <a:gdLst/>
              <a:ahLst/>
              <a:cxnLst/>
              <a:rect l="l" t="t" r="r" b="b"/>
              <a:pathLst>
                <a:path w="945" h="922" extrusionOk="0">
                  <a:moveTo>
                    <a:pt x="732" y="1"/>
                  </a:moveTo>
                  <a:lnTo>
                    <a:pt x="1" y="709"/>
                  </a:lnTo>
                  <a:lnTo>
                    <a:pt x="213" y="921"/>
                  </a:lnTo>
                  <a:lnTo>
                    <a:pt x="945" y="213"/>
                  </a:lnTo>
                  <a:lnTo>
                    <a:pt x="732" y="1"/>
                  </a:lnTo>
                  <a:close/>
                </a:path>
              </a:pathLst>
            </a:custGeom>
            <a:solidFill>
              <a:srgbClr val="B730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9" name="Google Shape;629;p39"/>
            <p:cNvSpPr/>
            <p:nvPr/>
          </p:nvSpPr>
          <p:spPr>
            <a:xfrm>
              <a:off x="3426268" y="1022852"/>
              <a:ext cx="25024" cy="24415"/>
            </a:xfrm>
            <a:custGeom>
              <a:avLst/>
              <a:gdLst/>
              <a:ahLst/>
              <a:cxnLst/>
              <a:rect l="l" t="t" r="r" b="b"/>
              <a:pathLst>
                <a:path w="945" h="922" extrusionOk="0">
                  <a:moveTo>
                    <a:pt x="213" y="1"/>
                  </a:moveTo>
                  <a:lnTo>
                    <a:pt x="1" y="213"/>
                  </a:lnTo>
                  <a:lnTo>
                    <a:pt x="709" y="921"/>
                  </a:lnTo>
                  <a:lnTo>
                    <a:pt x="945" y="709"/>
                  </a:lnTo>
                  <a:lnTo>
                    <a:pt x="213" y="1"/>
                  </a:lnTo>
                  <a:close/>
                </a:path>
              </a:pathLst>
            </a:custGeom>
            <a:solidFill>
              <a:srgbClr val="B730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0" name="Google Shape;630;p39"/>
            <p:cNvSpPr/>
            <p:nvPr/>
          </p:nvSpPr>
          <p:spPr>
            <a:xfrm>
              <a:off x="3530627" y="932845"/>
              <a:ext cx="53754" cy="48856"/>
            </a:xfrm>
            <a:custGeom>
              <a:avLst/>
              <a:gdLst/>
              <a:ahLst/>
              <a:cxnLst/>
              <a:rect l="l" t="t" r="r" b="b"/>
              <a:pathLst>
                <a:path w="2030" h="1845" extrusionOk="0">
                  <a:moveTo>
                    <a:pt x="192" y="0"/>
                  </a:moveTo>
                  <a:cubicBezTo>
                    <a:pt x="160" y="0"/>
                    <a:pt x="135" y="9"/>
                    <a:pt x="118" y="26"/>
                  </a:cubicBezTo>
                  <a:cubicBezTo>
                    <a:pt x="0" y="144"/>
                    <a:pt x="307" y="639"/>
                    <a:pt x="803" y="1135"/>
                  </a:cubicBezTo>
                  <a:cubicBezTo>
                    <a:pt x="1226" y="1558"/>
                    <a:pt x="1650" y="1844"/>
                    <a:pt x="1838" y="1844"/>
                  </a:cubicBezTo>
                  <a:cubicBezTo>
                    <a:pt x="1869" y="1844"/>
                    <a:pt x="1894" y="1836"/>
                    <a:pt x="1912" y="1819"/>
                  </a:cubicBezTo>
                  <a:cubicBezTo>
                    <a:pt x="2029" y="1725"/>
                    <a:pt x="1723" y="1205"/>
                    <a:pt x="1227" y="710"/>
                  </a:cubicBezTo>
                  <a:cubicBezTo>
                    <a:pt x="803" y="286"/>
                    <a:pt x="380" y="0"/>
                    <a:pt x="192" y="0"/>
                  </a:cubicBezTo>
                  <a:close/>
                </a:path>
              </a:pathLst>
            </a:custGeom>
            <a:solidFill>
              <a:srgbClr val="B730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31" name="Google Shape;631;p39"/>
          <p:cNvGrpSpPr/>
          <p:nvPr/>
        </p:nvGrpSpPr>
        <p:grpSpPr>
          <a:xfrm rot="549653">
            <a:off x="10153177" y="80776"/>
            <a:ext cx="1128820" cy="1298699"/>
            <a:chOff x="2401585" y="228600"/>
            <a:chExt cx="846654" cy="974068"/>
          </a:xfrm>
        </p:grpSpPr>
        <p:sp>
          <p:nvSpPr>
            <p:cNvPr id="632" name="Google Shape;632;p39"/>
            <p:cNvSpPr/>
            <p:nvPr/>
          </p:nvSpPr>
          <p:spPr>
            <a:xfrm>
              <a:off x="2916442" y="228600"/>
              <a:ext cx="173709" cy="169472"/>
            </a:xfrm>
            <a:custGeom>
              <a:avLst/>
              <a:gdLst/>
              <a:ahLst/>
              <a:cxnLst/>
              <a:rect l="l" t="t" r="r" b="b"/>
              <a:pathLst>
                <a:path w="6560" h="6400" extrusionOk="0">
                  <a:moveTo>
                    <a:pt x="3795" y="1"/>
                  </a:moveTo>
                  <a:cubicBezTo>
                    <a:pt x="3038" y="1"/>
                    <a:pt x="2302" y="275"/>
                    <a:pt x="1723" y="784"/>
                  </a:cubicBezTo>
                  <a:cubicBezTo>
                    <a:pt x="991" y="1468"/>
                    <a:pt x="472" y="2341"/>
                    <a:pt x="236" y="3332"/>
                  </a:cubicBezTo>
                  <a:cubicBezTo>
                    <a:pt x="165" y="3639"/>
                    <a:pt x="95" y="3969"/>
                    <a:pt x="47" y="4300"/>
                  </a:cubicBezTo>
                  <a:lnTo>
                    <a:pt x="0" y="4535"/>
                  </a:lnTo>
                  <a:lnTo>
                    <a:pt x="260" y="4559"/>
                  </a:lnTo>
                  <a:cubicBezTo>
                    <a:pt x="519" y="4583"/>
                    <a:pt x="755" y="4630"/>
                    <a:pt x="991" y="4653"/>
                  </a:cubicBezTo>
                  <a:lnTo>
                    <a:pt x="1204" y="4701"/>
                  </a:lnTo>
                  <a:lnTo>
                    <a:pt x="1510" y="4748"/>
                  </a:lnTo>
                  <a:lnTo>
                    <a:pt x="1557" y="4512"/>
                  </a:lnTo>
                  <a:cubicBezTo>
                    <a:pt x="1605" y="4205"/>
                    <a:pt x="1652" y="3898"/>
                    <a:pt x="1746" y="3615"/>
                  </a:cubicBezTo>
                  <a:cubicBezTo>
                    <a:pt x="1888" y="2978"/>
                    <a:pt x="2218" y="2388"/>
                    <a:pt x="2666" y="1940"/>
                  </a:cubicBezTo>
                  <a:cubicBezTo>
                    <a:pt x="2960" y="1607"/>
                    <a:pt x="3400" y="1421"/>
                    <a:pt x="3838" y="1421"/>
                  </a:cubicBezTo>
                  <a:cubicBezTo>
                    <a:pt x="3928" y="1421"/>
                    <a:pt x="4017" y="1428"/>
                    <a:pt x="4106" y="1444"/>
                  </a:cubicBezTo>
                  <a:cubicBezTo>
                    <a:pt x="4601" y="1704"/>
                    <a:pt x="4908" y="2176"/>
                    <a:pt x="4955" y="2719"/>
                  </a:cubicBezTo>
                  <a:cubicBezTo>
                    <a:pt x="5026" y="3379"/>
                    <a:pt x="4932" y="4016"/>
                    <a:pt x="4648" y="4606"/>
                  </a:cubicBezTo>
                  <a:cubicBezTo>
                    <a:pt x="4530" y="4889"/>
                    <a:pt x="4412" y="5173"/>
                    <a:pt x="4247" y="5432"/>
                  </a:cubicBezTo>
                  <a:lnTo>
                    <a:pt x="4129" y="5644"/>
                  </a:lnTo>
                  <a:lnTo>
                    <a:pt x="4412" y="5786"/>
                  </a:lnTo>
                  <a:lnTo>
                    <a:pt x="4601" y="5904"/>
                  </a:lnTo>
                  <a:cubicBezTo>
                    <a:pt x="4814" y="6022"/>
                    <a:pt x="5026" y="6140"/>
                    <a:pt x="5238" y="6282"/>
                  </a:cubicBezTo>
                  <a:lnTo>
                    <a:pt x="5451" y="6399"/>
                  </a:lnTo>
                  <a:lnTo>
                    <a:pt x="5592" y="6187"/>
                  </a:lnTo>
                  <a:cubicBezTo>
                    <a:pt x="5757" y="5904"/>
                    <a:pt x="5899" y="5621"/>
                    <a:pt x="6017" y="5314"/>
                  </a:cubicBezTo>
                  <a:cubicBezTo>
                    <a:pt x="6442" y="4394"/>
                    <a:pt x="6560" y="3379"/>
                    <a:pt x="6394" y="2388"/>
                  </a:cubicBezTo>
                  <a:cubicBezTo>
                    <a:pt x="6206" y="1374"/>
                    <a:pt x="5545" y="524"/>
                    <a:pt x="4578" y="100"/>
                  </a:cubicBezTo>
                  <a:cubicBezTo>
                    <a:pt x="4318" y="33"/>
                    <a:pt x="4055" y="1"/>
                    <a:pt x="3795" y="1"/>
                  </a:cubicBezTo>
                  <a:close/>
                </a:path>
              </a:pathLst>
            </a:custGeom>
            <a:solidFill>
              <a:srgbClr val="4CA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3" name="Google Shape;633;p39"/>
            <p:cNvSpPr/>
            <p:nvPr/>
          </p:nvSpPr>
          <p:spPr>
            <a:xfrm>
              <a:off x="3113244" y="393043"/>
              <a:ext cx="134995" cy="152472"/>
            </a:xfrm>
            <a:custGeom>
              <a:avLst/>
              <a:gdLst/>
              <a:ahLst/>
              <a:cxnLst/>
              <a:rect l="l" t="t" r="r" b="b"/>
              <a:pathLst>
                <a:path w="5098" h="5758" extrusionOk="0">
                  <a:moveTo>
                    <a:pt x="1558" y="1"/>
                  </a:moveTo>
                  <a:cubicBezTo>
                    <a:pt x="874" y="24"/>
                    <a:pt x="284" y="425"/>
                    <a:pt x="1" y="1039"/>
                  </a:cubicBezTo>
                  <a:cubicBezTo>
                    <a:pt x="1605" y="2266"/>
                    <a:pt x="2856" y="3894"/>
                    <a:pt x="3634" y="5758"/>
                  </a:cubicBezTo>
                  <a:cubicBezTo>
                    <a:pt x="4177" y="4814"/>
                    <a:pt x="5097" y="3210"/>
                    <a:pt x="4932" y="2478"/>
                  </a:cubicBezTo>
                  <a:cubicBezTo>
                    <a:pt x="4743" y="1723"/>
                    <a:pt x="4083" y="1157"/>
                    <a:pt x="3422" y="732"/>
                  </a:cubicBezTo>
                  <a:cubicBezTo>
                    <a:pt x="2879" y="307"/>
                    <a:pt x="2242" y="72"/>
                    <a:pt x="1558" y="1"/>
                  </a:cubicBezTo>
                  <a:close/>
                </a:path>
              </a:pathLst>
            </a:custGeom>
            <a:solidFill>
              <a:srgbClr val="E04B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4" name="Google Shape;634;p39"/>
            <p:cNvSpPr/>
            <p:nvPr/>
          </p:nvSpPr>
          <p:spPr>
            <a:xfrm>
              <a:off x="2708360" y="270412"/>
              <a:ext cx="156868" cy="102054"/>
            </a:xfrm>
            <a:custGeom>
              <a:avLst/>
              <a:gdLst/>
              <a:ahLst/>
              <a:cxnLst/>
              <a:rect l="l" t="t" r="r" b="b"/>
              <a:pathLst>
                <a:path w="5924" h="3854" extrusionOk="0">
                  <a:moveTo>
                    <a:pt x="2665" y="1"/>
                  </a:moveTo>
                  <a:cubicBezTo>
                    <a:pt x="2062" y="1"/>
                    <a:pt x="1473" y="103"/>
                    <a:pt x="1016" y="455"/>
                  </a:cubicBezTo>
                  <a:cubicBezTo>
                    <a:pt x="402" y="927"/>
                    <a:pt x="166" y="2768"/>
                    <a:pt x="1" y="3853"/>
                  </a:cubicBezTo>
                  <a:cubicBezTo>
                    <a:pt x="1771" y="2862"/>
                    <a:pt x="3753" y="2367"/>
                    <a:pt x="5758" y="2367"/>
                  </a:cubicBezTo>
                  <a:cubicBezTo>
                    <a:pt x="5923" y="1706"/>
                    <a:pt x="5711" y="1022"/>
                    <a:pt x="5192" y="597"/>
                  </a:cubicBezTo>
                  <a:cubicBezTo>
                    <a:pt x="4626" y="243"/>
                    <a:pt x="3965" y="31"/>
                    <a:pt x="3281" y="31"/>
                  </a:cubicBezTo>
                  <a:cubicBezTo>
                    <a:pt x="3077" y="13"/>
                    <a:pt x="2870" y="1"/>
                    <a:pt x="2665" y="1"/>
                  </a:cubicBezTo>
                  <a:close/>
                </a:path>
              </a:pathLst>
            </a:custGeom>
            <a:solidFill>
              <a:srgbClr val="E04B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5" name="Google Shape;635;p39"/>
            <p:cNvSpPr/>
            <p:nvPr/>
          </p:nvSpPr>
          <p:spPr>
            <a:xfrm>
              <a:off x="2401585" y="332906"/>
              <a:ext cx="839760" cy="869762"/>
            </a:xfrm>
            <a:custGeom>
              <a:avLst/>
              <a:gdLst/>
              <a:ahLst/>
              <a:cxnLst/>
              <a:rect l="l" t="t" r="r" b="b"/>
              <a:pathLst>
                <a:path w="31713" h="32846" extrusionOk="0">
                  <a:moveTo>
                    <a:pt x="15597" y="4212"/>
                  </a:moveTo>
                  <a:cubicBezTo>
                    <a:pt x="15747" y="4212"/>
                    <a:pt x="15897" y="4218"/>
                    <a:pt x="16045" y="4230"/>
                  </a:cubicBezTo>
                  <a:lnTo>
                    <a:pt x="16258" y="4254"/>
                  </a:lnTo>
                  <a:cubicBezTo>
                    <a:pt x="16423" y="4254"/>
                    <a:pt x="16848" y="4301"/>
                    <a:pt x="17438" y="4372"/>
                  </a:cubicBezTo>
                  <a:cubicBezTo>
                    <a:pt x="20198" y="4844"/>
                    <a:pt x="22841" y="5858"/>
                    <a:pt x="25200" y="7368"/>
                  </a:cubicBezTo>
                  <a:cubicBezTo>
                    <a:pt x="25979" y="7864"/>
                    <a:pt x="26710" y="8524"/>
                    <a:pt x="26899" y="9445"/>
                  </a:cubicBezTo>
                  <a:cubicBezTo>
                    <a:pt x="26994" y="10011"/>
                    <a:pt x="26970" y="10624"/>
                    <a:pt x="26828" y="11191"/>
                  </a:cubicBezTo>
                  <a:cubicBezTo>
                    <a:pt x="26640" y="12253"/>
                    <a:pt x="26357" y="13456"/>
                    <a:pt x="25436" y="13999"/>
                  </a:cubicBezTo>
                  <a:cubicBezTo>
                    <a:pt x="25094" y="14194"/>
                    <a:pt x="24724" y="14272"/>
                    <a:pt x="24342" y="14272"/>
                  </a:cubicBezTo>
                  <a:cubicBezTo>
                    <a:pt x="23618" y="14272"/>
                    <a:pt x="22852" y="13993"/>
                    <a:pt x="22157" y="13715"/>
                  </a:cubicBezTo>
                  <a:lnTo>
                    <a:pt x="14630" y="11120"/>
                  </a:lnTo>
                  <a:cubicBezTo>
                    <a:pt x="14134" y="10978"/>
                    <a:pt x="13639" y="10813"/>
                    <a:pt x="13167" y="10577"/>
                  </a:cubicBezTo>
                  <a:cubicBezTo>
                    <a:pt x="12601" y="10318"/>
                    <a:pt x="12152" y="9869"/>
                    <a:pt x="11893" y="9303"/>
                  </a:cubicBezTo>
                  <a:cubicBezTo>
                    <a:pt x="11492" y="8312"/>
                    <a:pt x="12011" y="7180"/>
                    <a:pt x="12530" y="6236"/>
                  </a:cubicBezTo>
                  <a:cubicBezTo>
                    <a:pt x="12766" y="5693"/>
                    <a:pt x="13120" y="5221"/>
                    <a:pt x="13568" y="4820"/>
                  </a:cubicBezTo>
                  <a:cubicBezTo>
                    <a:pt x="14117" y="4369"/>
                    <a:pt x="14861" y="4212"/>
                    <a:pt x="15597" y="4212"/>
                  </a:cubicBezTo>
                  <a:close/>
                  <a:moveTo>
                    <a:pt x="17782" y="1"/>
                  </a:moveTo>
                  <a:cubicBezTo>
                    <a:pt x="17643" y="1"/>
                    <a:pt x="17504" y="3"/>
                    <a:pt x="17367" y="7"/>
                  </a:cubicBezTo>
                  <a:cubicBezTo>
                    <a:pt x="15338" y="7"/>
                    <a:pt x="13356" y="502"/>
                    <a:pt x="11586" y="1493"/>
                  </a:cubicBezTo>
                  <a:lnTo>
                    <a:pt x="11492" y="1540"/>
                  </a:lnTo>
                  <a:cubicBezTo>
                    <a:pt x="8707" y="3216"/>
                    <a:pt x="6890" y="6212"/>
                    <a:pt x="5451" y="9209"/>
                  </a:cubicBezTo>
                  <a:cubicBezTo>
                    <a:pt x="3422" y="13385"/>
                    <a:pt x="1912" y="17774"/>
                    <a:pt x="449" y="22186"/>
                  </a:cubicBezTo>
                  <a:cubicBezTo>
                    <a:pt x="1" y="23437"/>
                    <a:pt x="638" y="24805"/>
                    <a:pt x="1888" y="25277"/>
                  </a:cubicBezTo>
                  <a:lnTo>
                    <a:pt x="6702" y="26929"/>
                  </a:lnTo>
                  <a:lnTo>
                    <a:pt x="23454" y="32733"/>
                  </a:lnTo>
                  <a:cubicBezTo>
                    <a:pt x="23692" y="32810"/>
                    <a:pt x="23934" y="32846"/>
                    <a:pt x="24173" y="32846"/>
                  </a:cubicBezTo>
                  <a:cubicBezTo>
                    <a:pt x="25191" y="32846"/>
                    <a:pt x="26154" y="32189"/>
                    <a:pt x="26498" y="31176"/>
                  </a:cubicBezTo>
                  <a:cubicBezTo>
                    <a:pt x="28055" y="26811"/>
                    <a:pt x="29589" y="22422"/>
                    <a:pt x="30580" y="17892"/>
                  </a:cubicBezTo>
                  <a:cubicBezTo>
                    <a:pt x="31288" y="14659"/>
                    <a:pt x="31713" y="11167"/>
                    <a:pt x="30557" y="8123"/>
                  </a:cubicBezTo>
                  <a:cubicBezTo>
                    <a:pt x="30533" y="8100"/>
                    <a:pt x="30509" y="8053"/>
                    <a:pt x="30509" y="8029"/>
                  </a:cubicBezTo>
                  <a:cubicBezTo>
                    <a:pt x="29731" y="6165"/>
                    <a:pt x="28480" y="4537"/>
                    <a:pt x="26899" y="3310"/>
                  </a:cubicBezTo>
                  <a:cubicBezTo>
                    <a:pt x="26262" y="2791"/>
                    <a:pt x="25578" y="2319"/>
                    <a:pt x="24894" y="1871"/>
                  </a:cubicBezTo>
                  <a:cubicBezTo>
                    <a:pt x="24658" y="1753"/>
                    <a:pt x="24445" y="1611"/>
                    <a:pt x="24233" y="1493"/>
                  </a:cubicBezTo>
                  <a:cubicBezTo>
                    <a:pt x="24091" y="1399"/>
                    <a:pt x="23926" y="1328"/>
                    <a:pt x="23785" y="1281"/>
                  </a:cubicBezTo>
                  <a:lnTo>
                    <a:pt x="21071" y="337"/>
                  </a:lnTo>
                  <a:cubicBezTo>
                    <a:pt x="20906" y="290"/>
                    <a:pt x="20741" y="243"/>
                    <a:pt x="20576" y="219"/>
                  </a:cubicBezTo>
                  <a:cubicBezTo>
                    <a:pt x="20316" y="172"/>
                    <a:pt x="20057" y="148"/>
                    <a:pt x="19821" y="125"/>
                  </a:cubicBezTo>
                  <a:cubicBezTo>
                    <a:pt x="19137" y="46"/>
                    <a:pt x="18452" y="1"/>
                    <a:pt x="17782" y="1"/>
                  </a:cubicBezTo>
                  <a:close/>
                </a:path>
              </a:pathLst>
            </a:custGeom>
            <a:solidFill>
              <a:srgbClr val="F5F7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6" name="Google Shape;636;p39"/>
            <p:cNvSpPr/>
            <p:nvPr/>
          </p:nvSpPr>
          <p:spPr>
            <a:xfrm>
              <a:off x="2593409" y="358539"/>
              <a:ext cx="612959" cy="398286"/>
            </a:xfrm>
            <a:custGeom>
              <a:avLst/>
              <a:gdLst/>
              <a:ahLst/>
              <a:cxnLst/>
              <a:rect l="l" t="t" r="r" b="b"/>
              <a:pathLst>
                <a:path w="23148" h="15041" extrusionOk="0">
                  <a:moveTo>
                    <a:pt x="10665" y="0"/>
                  </a:moveTo>
                  <a:cubicBezTo>
                    <a:pt x="8777" y="0"/>
                    <a:pt x="6906" y="442"/>
                    <a:pt x="5215" y="1327"/>
                  </a:cubicBezTo>
                  <a:cubicBezTo>
                    <a:pt x="3091" y="2436"/>
                    <a:pt x="1534" y="4371"/>
                    <a:pt x="402" y="6424"/>
                  </a:cubicBezTo>
                  <a:cubicBezTo>
                    <a:pt x="260" y="6660"/>
                    <a:pt x="142" y="6919"/>
                    <a:pt x="24" y="7155"/>
                  </a:cubicBezTo>
                  <a:lnTo>
                    <a:pt x="24" y="7179"/>
                  </a:lnTo>
                  <a:cubicBezTo>
                    <a:pt x="0" y="7226"/>
                    <a:pt x="24" y="7273"/>
                    <a:pt x="71" y="7297"/>
                  </a:cubicBezTo>
                  <a:cubicBezTo>
                    <a:pt x="78" y="7304"/>
                    <a:pt x="89" y="7307"/>
                    <a:pt x="102" y="7307"/>
                  </a:cubicBezTo>
                  <a:cubicBezTo>
                    <a:pt x="132" y="7307"/>
                    <a:pt x="172" y="7290"/>
                    <a:pt x="189" y="7273"/>
                  </a:cubicBezTo>
                  <a:cubicBezTo>
                    <a:pt x="1251" y="5268"/>
                    <a:pt x="2643" y="3380"/>
                    <a:pt x="4554" y="2106"/>
                  </a:cubicBezTo>
                  <a:cubicBezTo>
                    <a:pt x="5475" y="1516"/>
                    <a:pt x="6489" y="1091"/>
                    <a:pt x="7551" y="808"/>
                  </a:cubicBezTo>
                  <a:cubicBezTo>
                    <a:pt x="8613" y="525"/>
                    <a:pt x="9698" y="384"/>
                    <a:pt x="10783" y="384"/>
                  </a:cubicBezTo>
                  <a:cubicBezTo>
                    <a:pt x="13119" y="431"/>
                    <a:pt x="15408" y="1115"/>
                    <a:pt x="17390" y="2366"/>
                  </a:cubicBezTo>
                  <a:cubicBezTo>
                    <a:pt x="19325" y="3592"/>
                    <a:pt x="20859" y="5339"/>
                    <a:pt x="21802" y="7439"/>
                  </a:cubicBezTo>
                  <a:cubicBezTo>
                    <a:pt x="22723" y="9515"/>
                    <a:pt x="22793" y="11898"/>
                    <a:pt x="22487" y="14140"/>
                  </a:cubicBezTo>
                  <a:cubicBezTo>
                    <a:pt x="22440" y="14399"/>
                    <a:pt x="22416" y="14682"/>
                    <a:pt x="22369" y="14942"/>
                  </a:cubicBezTo>
                  <a:cubicBezTo>
                    <a:pt x="22354" y="15000"/>
                    <a:pt x="22412" y="15040"/>
                    <a:pt x="22463" y="15040"/>
                  </a:cubicBezTo>
                  <a:cubicBezTo>
                    <a:pt x="22495" y="15040"/>
                    <a:pt x="22525" y="15025"/>
                    <a:pt x="22534" y="14989"/>
                  </a:cubicBezTo>
                  <a:lnTo>
                    <a:pt x="22557" y="14965"/>
                  </a:lnTo>
                  <a:cubicBezTo>
                    <a:pt x="23053" y="12653"/>
                    <a:pt x="23147" y="10199"/>
                    <a:pt x="22392" y="7934"/>
                  </a:cubicBezTo>
                  <a:cubicBezTo>
                    <a:pt x="21614" y="5810"/>
                    <a:pt x="20245" y="3946"/>
                    <a:pt x="18428" y="2601"/>
                  </a:cubicBezTo>
                  <a:cubicBezTo>
                    <a:pt x="16493" y="1139"/>
                    <a:pt x="14205" y="266"/>
                    <a:pt x="11798" y="53"/>
                  </a:cubicBezTo>
                  <a:cubicBezTo>
                    <a:pt x="11421" y="18"/>
                    <a:pt x="11042" y="0"/>
                    <a:pt x="10665" y="0"/>
                  </a:cubicBezTo>
                  <a:close/>
                </a:path>
              </a:pathLst>
            </a:custGeom>
            <a:solidFill>
              <a:srgbClr val="4CA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7" name="Google Shape;637;p39"/>
            <p:cNvSpPr/>
            <p:nvPr/>
          </p:nvSpPr>
          <p:spPr>
            <a:xfrm>
              <a:off x="3152620" y="757069"/>
              <a:ext cx="41891" cy="60427"/>
            </a:xfrm>
            <a:custGeom>
              <a:avLst/>
              <a:gdLst/>
              <a:ahLst/>
              <a:cxnLst/>
              <a:rect l="l" t="t" r="r" b="b"/>
              <a:pathLst>
                <a:path w="1582" h="2282" extrusionOk="0">
                  <a:moveTo>
                    <a:pt x="1089" y="425"/>
                  </a:moveTo>
                  <a:cubicBezTo>
                    <a:pt x="1095" y="425"/>
                    <a:pt x="1102" y="428"/>
                    <a:pt x="1109" y="435"/>
                  </a:cubicBezTo>
                  <a:lnTo>
                    <a:pt x="1322" y="505"/>
                  </a:lnTo>
                  <a:cubicBezTo>
                    <a:pt x="1345" y="505"/>
                    <a:pt x="1369" y="529"/>
                    <a:pt x="1369" y="552"/>
                  </a:cubicBezTo>
                  <a:lnTo>
                    <a:pt x="1274" y="788"/>
                  </a:lnTo>
                  <a:cubicBezTo>
                    <a:pt x="1274" y="812"/>
                    <a:pt x="1251" y="812"/>
                    <a:pt x="1227" y="812"/>
                  </a:cubicBezTo>
                  <a:lnTo>
                    <a:pt x="1015" y="741"/>
                  </a:lnTo>
                  <a:cubicBezTo>
                    <a:pt x="991" y="718"/>
                    <a:pt x="968" y="694"/>
                    <a:pt x="968" y="670"/>
                  </a:cubicBezTo>
                  <a:lnTo>
                    <a:pt x="1062" y="458"/>
                  </a:lnTo>
                  <a:cubicBezTo>
                    <a:pt x="1062" y="441"/>
                    <a:pt x="1074" y="425"/>
                    <a:pt x="1089" y="425"/>
                  </a:cubicBezTo>
                  <a:close/>
                  <a:moveTo>
                    <a:pt x="1163" y="0"/>
                  </a:moveTo>
                  <a:cubicBezTo>
                    <a:pt x="1131" y="0"/>
                    <a:pt x="1102" y="17"/>
                    <a:pt x="1086" y="33"/>
                  </a:cubicBezTo>
                  <a:lnTo>
                    <a:pt x="24" y="1756"/>
                  </a:lnTo>
                  <a:cubicBezTo>
                    <a:pt x="0" y="1803"/>
                    <a:pt x="24" y="1874"/>
                    <a:pt x="71" y="1874"/>
                  </a:cubicBezTo>
                  <a:lnTo>
                    <a:pt x="637" y="2086"/>
                  </a:lnTo>
                  <a:lnTo>
                    <a:pt x="661" y="2086"/>
                  </a:lnTo>
                  <a:lnTo>
                    <a:pt x="1227" y="2275"/>
                  </a:lnTo>
                  <a:cubicBezTo>
                    <a:pt x="1240" y="2279"/>
                    <a:pt x="1252" y="2281"/>
                    <a:pt x="1264" y="2281"/>
                  </a:cubicBezTo>
                  <a:cubicBezTo>
                    <a:pt x="1314" y="2281"/>
                    <a:pt x="1349" y="2243"/>
                    <a:pt x="1369" y="2204"/>
                  </a:cubicBezTo>
                  <a:lnTo>
                    <a:pt x="1581" y="199"/>
                  </a:lnTo>
                  <a:cubicBezTo>
                    <a:pt x="1581" y="151"/>
                    <a:pt x="1557" y="128"/>
                    <a:pt x="1510" y="104"/>
                  </a:cubicBezTo>
                  <a:lnTo>
                    <a:pt x="1204" y="10"/>
                  </a:lnTo>
                  <a:cubicBezTo>
                    <a:pt x="1190" y="3"/>
                    <a:pt x="1176" y="0"/>
                    <a:pt x="1163" y="0"/>
                  </a:cubicBezTo>
                  <a:close/>
                </a:path>
              </a:pathLst>
            </a:custGeom>
            <a:solidFill>
              <a:srgbClr val="4CA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8" name="Google Shape;638;p39"/>
            <p:cNvSpPr/>
            <p:nvPr/>
          </p:nvSpPr>
          <p:spPr>
            <a:xfrm>
              <a:off x="2705871" y="444362"/>
              <a:ext cx="266812" cy="159886"/>
            </a:xfrm>
            <a:custGeom>
              <a:avLst/>
              <a:gdLst/>
              <a:ahLst/>
              <a:cxnLst/>
              <a:rect l="l" t="t" r="r" b="b"/>
              <a:pathLst>
                <a:path w="10076" h="6038" extrusionOk="0">
                  <a:moveTo>
                    <a:pt x="4004" y="0"/>
                  </a:moveTo>
                  <a:cubicBezTo>
                    <a:pt x="3294" y="0"/>
                    <a:pt x="2592" y="162"/>
                    <a:pt x="2053" y="611"/>
                  </a:cubicBezTo>
                  <a:cubicBezTo>
                    <a:pt x="1629" y="1012"/>
                    <a:pt x="1275" y="1484"/>
                    <a:pt x="1039" y="2027"/>
                  </a:cubicBezTo>
                  <a:cubicBezTo>
                    <a:pt x="520" y="2971"/>
                    <a:pt x="1" y="4103"/>
                    <a:pt x="402" y="5094"/>
                  </a:cubicBezTo>
                  <a:cubicBezTo>
                    <a:pt x="543" y="5472"/>
                    <a:pt x="803" y="5802"/>
                    <a:pt x="1133" y="6038"/>
                  </a:cubicBezTo>
                  <a:cubicBezTo>
                    <a:pt x="1747" y="4551"/>
                    <a:pt x="2572" y="3183"/>
                    <a:pt x="3870" y="2286"/>
                  </a:cubicBezTo>
                  <a:cubicBezTo>
                    <a:pt x="5129" y="1458"/>
                    <a:pt x="6621" y="1211"/>
                    <a:pt x="8141" y="1211"/>
                  </a:cubicBezTo>
                  <a:cubicBezTo>
                    <a:pt x="8786" y="1211"/>
                    <a:pt x="9436" y="1256"/>
                    <a:pt x="10076" y="1319"/>
                  </a:cubicBezTo>
                  <a:cubicBezTo>
                    <a:pt x="6961" y="92"/>
                    <a:pt x="4672" y="45"/>
                    <a:pt x="4672" y="45"/>
                  </a:cubicBezTo>
                  <a:cubicBezTo>
                    <a:pt x="4452" y="16"/>
                    <a:pt x="4228" y="0"/>
                    <a:pt x="4004" y="0"/>
                  </a:cubicBezTo>
                  <a:close/>
                </a:path>
              </a:pathLst>
            </a:custGeom>
            <a:solidFill>
              <a:srgbClr val="D1C7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9" name="Google Shape;639;p39"/>
            <p:cNvSpPr/>
            <p:nvPr/>
          </p:nvSpPr>
          <p:spPr>
            <a:xfrm>
              <a:off x="2735117" y="475047"/>
              <a:ext cx="379909" cy="234904"/>
            </a:xfrm>
            <a:custGeom>
              <a:avLst/>
              <a:gdLst/>
              <a:ahLst/>
              <a:cxnLst/>
              <a:rect l="l" t="t" r="r" b="b"/>
              <a:pathLst>
                <a:path w="14347" h="8871" extrusionOk="0">
                  <a:moveTo>
                    <a:pt x="6935" y="0"/>
                  </a:moveTo>
                  <a:cubicBezTo>
                    <a:pt x="5429" y="0"/>
                    <a:pt x="3964" y="256"/>
                    <a:pt x="2738" y="1090"/>
                  </a:cubicBezTo>
                  <a:cubicBezTo>
                    <a:pt x="1416" y="1963"/>
                    <a:pt x="614" y="3332"/>
                    <a:pt x="1" y="4842"/>
                  </a:cubicBezTo>
                  <a:cubicBezTo>
                    <a:pt x="614" y="5243"/>
                    <a:pt x="1298" y="5550"/>
                    <a:pt x="2006" y="5715"/>
                  </a:cubicBezTo>
                  <a:lnTo>
                    <a:pt x="9510" y="8310"/>
                  </a:lnTo>
                  <a:lnTo>
                    <a:pt x="9675" y="8381"/>
                  </a:lnTo>
                  <a:cubicBezTo>
                    <a:pt x="10318" y="8635"/>
                    <a:pt x="11018" y="8871"/>
                    <a:pt x="11685" y="8871"/>
                  </a:cubicBezTo>
                  <a:cubicBezTo>
                    <a:pt x="12070" y="8871"/>
                    <a:pt x="12444" y="8792"/>
                    <a:pt x="12789" y="8594"/>
                  </a:cubicBezTo>
                  <a:cubicBezTo>
                    <a:pt x="13710" y="8027"/>
                    <a:pt x="13993" y="6848"/>
                    <a:pt x="14181" y="5786"/>
                  </a:cubicBezTo>
                  <a:cubicBezTo>
                    <a:pt x="14323" y="5196"/>
                    <a:pt x="14347" y="4606"/>
                    <a:pt x="14252" y="4040"/>
                  </a:cubicBezTo>
                  <a:cubicBezTo>
                    <a:pt x="14063" y="3143"/>
                    <a:pt x="13332" y="2459"/>
                    <a:pt x="12553" y="1963"/>
                  </a:cubicBezTo>
                  <a:cubicBezTo>
                    <a:pt x="11421" y="1232"/>
                    <a:pt x="10241" y="618"/>
                    <a:pt x="8991" y="123"/>
                  </a:cubicBezTo>
                  <a:lnTo>
                    <a:pt x="8943" y="123"/>
                  </a:lnTo>
                  <a:cubicBezTo>
                    <a:pt x="8277" y="50"/>
                    <a:pt x="7602" y="0"/>
                    <a:pt x="693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0" name="Google Shape;640;p39"/>
            <p:cNvSpPr/>
            <p:nvPr/>
          </p:nvSpPr>
          <p:spPr>
            <a:xfrm>
              <a:off x="2569087" y="709876"/>
              <a:ext cx="498009" cy="386952"/>
            </a:xfrm>
            <a:custGeom>
              <a:avLst/>
              <a:gdLst/>
              <a:ahLst/>
              <a:cxnLst/>
              <a:rect l="l" t="t" r="r" b="b"/>
              <a:pathLst>
                <a:path w="18807" h="14613" extrusionOk="0">
                  <a:moveTo>
                    <a:pt x="9724" y="0"/>
                  </a:moveTo>
                  <a:cubicBezTo>
                    <a:pt x="8091" y="0"/>
                    <a:pt x="6494" y="494"/>
                    <a:pt x="5145" y="1423"/>
                  </a:cubicBezTo>
                  <a:cubicBezTo>
                    <a:pt x="3021" y="2862"/>
                    <a:pt x="1558" y="5104"/>
                    <a:pt x="661" y="7463"/>
                  </a:cubicBezTo>
                  <a:cubicBezTo>
                    <a:pt x="378" y="8171"/>
                    <a:pt x="166" y="8903"/>
                    <a:pt x="1" y="9634"/>
                  </a:cubicBezTo>
                  <a:cubicBezTo>
                    <a:pt x="260" y="9799"/>
                    <a:pt x="520" y="9941"/>
                    <a:pt x="827" y="10035"/>
                  </a:cubicBezTo>
                  <a:lnTo>
                    <a:pt x="11232" y="13645"/>
                  </a:lnTo>
                  <a:lnTo>
                    <a:pt x="13474" y="14424"/>
                  </a:lnTo>
                  <a:cubicBezTo>
                    <a:pt x="13851" y="14542"/>
                    <a:pt x="14252" y="14613"/>
                    <a:pt x="14653" y="14613"/>
                  </a:cubicBezTo>
                  <a:cubicBezTo>
                    <a:pt x="15951" y="14565"/>
                    <a:pt x="17107" y="13763"/>
                    <a:pt x="17556" y="12536"/>
                  </a:cubicBezTo>
                  <a:lnTo>
                    <a:pt x="17556" y="12489"/>
                  </a:lnTo>
                  <a:cubicBezTo>
                    <a:pt x="18193" y="10719"/>
                    <a:pt x="18594" y="8855"/>
                    <a:pt x="18712" y="6968"/>
                  </a:cubicBezTo>
                  <a:cubicBezTo>
                    <a:pt x="18806" y="6024"/>
                    <a:pt x="18688" y="5080"/>
                    <a:pt x="18381" y="4183"/>
                  </a:cubicBezTo>
                  <a:cubicBezTo>
                    <a:pt x="18028" y="3381"/>
                    <a:pt x="17367" y="2744"/>
                    <a:pt x="16565" y="2414"/>
                  </a:cubicBezTo>
                  <a:cubicBezTo>
                    <a:pt x="16116" y="2225"/>
                    <a:pt x="15692" y="2060"/>
                    <a:pt x="15267" y="1895"/>
                  </a:cubicBezTo>
                  <a:cubicBezTo>
                    <a:pt x="13379" y="1140"/>
                    <a:pt x="11562" y="503"/>
                    <a:pt x="10052" y="7"/>
                  </a:cubicBezTo>
                  <a:cubicBezTo>
                    <a:pt x="9943" y="3"/>
                    <a:pt x="9833" y="0"/>
                    <a:pt x="9724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1" name="Google Shape;641;p39"/>
            <p:cNvSpPr/>
            <p:nvPr/>
          </p:nvSpPr>
          <p:spPr>
            <a:xfrm>
              <a:off x="2530073" y="673484"/>
              <a:ext cx="309313" cy="293849"/>
            </a:xfrm>
            <a:custGeom>
              <a:avLst/>
              <a:gdLst/>
              <a:ahLst/>
              <a:cxnLst/>
              <a:rect l="l" t="t" r="r" b="b"/>
              <a:pathLst>
                <a:path w="11681" h="11097" extrusionOk="0">
                  <a:moveTo>
                    <a:pt x="6478" y="1"/>
                  </a:moveTo>
                  <a:cubicBezTo>
                    <a:pt x="5934" y="1"/>
                    <a:pt x="5394" y="152"/>
                    <a:pt x="4909" y="431"/>
                  </a:cubicBezTo>
                  <a:cubicBezTo>
                    <a:pt x="4130" y="950"/>
                    <a:pt x="3446" y="1635"/>
                    <a:pt x="2950" y="2437"/>
                  </a:cubicBezTo>
                  <a:cubicBezTo>
                    <a:pt x="1888" y="3994"/>
                    <a:pt x="1039" y="5669"/>
                    <a:pt x="425" y="7463"/>
                  </a:cubicBezTo>
                  <a:lnTo>
                    <a:pt x="402" y="7510"/>
                  </a:lnTo>
                  <a:cubicBezTo>
                    <a:pt x="1" y="8737"/>
                    <a:pt x="402" y="10105"/>
                    <a:pt x="1393" y="10931"/>
                  </a:cubicBezTo>
                  <a:cubicBezTo>
                    <a:pt x="1464" y="10978"/>
                    <a:pt x="1534" y="11049"/>
                    <a:pt x="1629" y="11096"/>
                  </a:cubicBezTo>
                  <a:cubicBezTo>
                    <a:pt x="1794" y="10365"/>
                    <a:pt x="2006" y="9634"/>
                    <a:pt x="2289" y="8949"/>
                  </a:cubicBezTo>
                  <a:cubicBezTo>
                    <a:pt x="3186" y="6566"/>
                    <a:pt x="4649" y="4325"/>
                    <a:pt x="6773" y="2885"/>
                  </a:cubicBezTo>
                  <a:cubicBezTo>
                    <a:pt x="8125" y="1976"/>
                    <a:pt x="9727" y="1463"/>
                    <a:pt x="11364" y="1463"/>
                  </a:cubicBezTo>
                  <a:cubicBezTo>
                    <a:pt x="11469" y="1463"/>
                    <a:pt x="11575" y="1465"/>
                    <a:pt x="11680" y="1470"/>
                  </a:cubicBezTo>
                  <a:cubicBezTo>
                    <a:pt x="9179" y="644"/>
                    <a:pt x="7457" y="172"/>
                    <a:pt x="7457" y="172"/>
                  </a:cubicBezTo>
                  <a:cubicBezTo>
                    <a:pt x="7137" y="56"/>
                    <a:pt x="6806" y="1"/>
                    <a:pt x="6478" y="1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42" name="Google Shape;642;p39"/>
          <p:cNvSpPr/>
          <p:nvPr/>
        </p:nvSpPr>
        <p:spPr>
          <a:xfrm>
            <a:off x="1131975" y="5059839"/>
            <a:ext cx="82220" cy="83349"/>
          </a:xfrm>
          <a:custGeom>
            <a:avLst/>
            <a:gdLst/>
            <a:ahLst/>
            <a:cxnLst/>
            <a:rect l="l" t="t" r="r" b="b"/>
            <a:pathLst>
              <a:path w="1747" h="1771" extrusionOk="0">
                <a:moveTo>
                  <a:pt x="873" y="1"/>
                </a:moveTo>
                <a:cubicBezTo>
                  <a:pt x="378" y="1"/>
                  <a:pt x="0" y="402"/>
                  <a:pt x="0" y="874"/>
                </a:cubicBezTo>
                <a:cubicBezTo>
                  <a:pt x="0" y="1369"/>
                  <a:pt x="378" y="1770"/>
                  <a:pt x="873" y="1770"/>
                </a:cubicBezTo>
                <a:cubicBezTo>
                  <a:pt x="1369" y="1770"/>
                  <a:pt x="1746" y="1369"/>
                  <a:pt x="1746" y="874"/>
                </a:cubicBezTo>
                <a:cubicBezTo>
                  <a:pt x="1746" y="402"/>
                  <a:pt x="1369" y="1"/>
                  <a:pt x="873" y="1"/>
                </a:cubicBezTo>
                <a:close/>
              </a:path>
            </a:pathLst>
          </a:custGeom>
          <a:solidFill>
            <a:srgbClr val="C5E8E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89"/>
              <a:buFont typeface="Arial"/>
              <a:buNone/>
            </a:pPr>
            <a:endParaRPr sz="2489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3" name="Google Shape;643;p39"/>
          <p:cNvSpPr/>
          <p:nvPr/>
        </p:nvSpPr>
        <p:spPr>
          <a:xfrm>
            <a:off x="11053713" y="3386062"/>
            <a:ext cx="65160" cy="65212"/>
          </a:xfrm>
          <a:custGeom>
            <a:avLst/>
            <a:gdLst/>
            <a:ahLst/>
            <a:cxnLst/>
            <a:rect l="l" t="t" r="r" b="b"/>
            <a:pathLst>
              <a:path w="1251" h="1252" extrusionOk="0">
                <a:moveTo>
                  <a:pt x="637" y="1"/>
                </a:moveTo>
                <a:cubicBezTo>
                  <a:pt x="283" y="1"/>
                  <a:pt x="0" y="284"/>
                  <a:pt x="0" y="614"/>
                </a:cubicBezTo>
                <a:cubicBezTo>
                  <a:pt x="0" y="968"/>
                  <a:pt x="283" y="1251"/>
                  <a:pt x="637" y="1251"/>
                </a:cubicBezTo>
                <a:cubicBezTo>
                  <a:pt x="968" y="1251"/>
                  <a:pt x="1251" y="968"/>
                  <a:pt x="1251" y="614"/>
                </a:cubicBezTo>
                <a:cubicBezTo>
                  <a:pt x="1251" y="284"/>
                  <a:pt x="968" y="1"/>
                  <a:pt x="637" y="1"/>
                </a:cubicBezTo>
                <a:close/>
              </a:path>
            </a:pathLst>
          </a:custGeom>
          <a:solidFill>
            <a:srgbClr val="C5E8E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89"/>
              <a:buFont typeface="Arial"/>
              <a:buNone/>
            </a:pPr>
            <a:endParaRPr sz="2489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4" name="Google Shape;644;p39"/>
          <p:cNvSpPr txBox="1">
            <a:spLocks noGrp="1"/>
          </p:cNvSpPr>
          <p:nvPr>
            <p:ph type="title"/>
          </p:nvPr>
        </p:nvSpPr>
        <p:spPr>
          <a:xfrm>
            <a:off x="950967" y="780692"/>
            <a:ext cx="10344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667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45" name="Google Shape;645;p39"/>
          <p:cNvSpPr txBox="1">
            <a:spLocks noGrp="1"/>
          </p:cNvSpPr>
          <p:nvPr>
            <p:ph type="body" idx="1"/>
          </p:nvPr>
        </p:nvSpPr>
        <p:spPr>
          <a:xfrm>
            <a:off x="1257200" y="1605033"/>
            <a:ext cx="96776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AutoNum type="arabicPeriod"/>
              <a:defRPr sz="1467"/>
            </a:lvl1pPr>
            <a:lvl2pPr marL="914400" lvl="1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AutoNum type="alphaLcPeriod"/>
              <a:defRPr/>
            </a:lvl2pPr>
            <a:lvl3pPr marL="1371600" lvl="2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AutoNum type="romanLcPeriod"/>
              <a:defRPr/>
            </a:lvl3pPr>
            <a:lvl4pPr marL="1828800" lvl="3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AutoNum type="arabicPeriod"/>
              <a:defRPr/>
            </a:lvl4pPr>
            <a:lvl5pPr marL="2286000" lvl="4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AutoNum type="alphaLcPeriod"/>
              <a:defRPr/>
            </a:lvl5pPr>
            <a:lvl6pPr marL="2743200" lvl="5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AutoNum type="romanLcPeriod"/>
              <a:defRPr/>
            </a:lvl6pPr>
            <a:lvl7pPr marL="3200400" lvl="6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AutoNum type="arabicPeriod"/>
              <a:defRPr/>
            </a:lvl7pPr>
            <a:lvl8pPr marL="3657600" lvl="7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AutoNum type="alphaLcPeriod"/>
              <a:defRPr/>
            </a:lvl8pPr>
            <a:lvl9pPr marL="4114800" lvl="8" indent="-317500" algn="l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400"/>
              <a:buAutoNum type="romanLcPeriod"/>
              <a:defRPr/>
            </a:lvl9pPr>
          </a:lstStyle>
          <a:p>
            <a:endParaRPr/>
          </a:p>
        </p:txBody>
      </p:sp>
      <p:grpSp>
        <p:nvGrpSpPr>
          <p:cNvPr id="646" name="Google Shape;646;p39"/>
          <p:cNvGrpSpPr/>
          <p:nvPr/>
        </p:nvGrpSpPr>
        <p:grpSpPr>
          <a:xfrm>
            <a:off x="10275260" y="6064319"/>
            <a:ext cx="1147163" cy="1179840"/>
            <a:chOff x="4228489" y="3826976"/>
            <a:chExt cx="860372" cy="884880"/>
          </a:xfrm>
        </p:grpSpPr>
        <p:sp>
          <p:nvSpPr>
            <p:cNvPr id="647" name="Google Shape;647;p39"/>
            <p:cNvSpPr/>
            <p:nvPr/>
          </p:nvSpPr>
          <p:spPr>
            <a:xfrm>
              <a:off x="4352807" y="3914462"/>
              <a:ext cx="579243" cy="597376"/>
            </a:xfrm>
            <a:custGeom>
              <a:avLst/>
              <a:gdLst/>
              <a:ahLst/>
              <a:cxnLst/>
              <a:rect l="l" t="t" r="r" b="b"/>
              <a:pathLst>
                <a:path w="21850" h="22534" extrusionOk="0">
                  <a:moveTo>
                    <a:pt x="18853" y="0"/>
                  </a:moveTo>
                  <a:lnTo>
                    <a:pt x="0" y="19679"/>
                  </a:lnTo>
                  <a:lnTo>
                    <a:pt x="2973" y="22534"/>
                  </a:lnTo>
                  <a:lnTo>
                    <a:pt x="21849" y="2855"/>
                  </a:lnTo>
                  <a:lnTo>
                    <a:pt x="1885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8" name="Google Shape;648;p39"/>
            <p:cNvSpPr/>
            <p:nvPr/>
          </p:nvSpPr>
          <p:spPr>
            <a:xfrm>
              <a:off x="4430985" y="3989474"/>
              <a:ext cx="578588" cy="597336"/>
            </a:xfrm>
            <a:custGeom>
              <a:avLst/>
              <a:gdLst/>
              <a:ahLst/>
              <a:cxnLst/>
              <a:rect l="l" t="t" r="r" b="b"/>
              <a:pathLst>
                <a:path w="21850" h="22558" extrusionOk="0">
                  <a:moveTo>
                    <a:pt x="18876" y="0"/>
                  </a:moveTo>
                  <a:lnTo>
                    <a:pt x="0" y="19679"/>
                  </a:lnTo>
                  <a:lnTo>
                    <a:pt x="2997" y="22557"/>
                  </a:lnTo>
                  <a:lnTo>
                    <a:pt x="21849" y="2855"/>
                  </a:lnTo>
                  <a:lnTo>
                    <a:pt x="1887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9" name="Google Shape;649;p39"/>
            <p:cNvSpPr/>
            <p:nvPr/>
          </p:nvSpPr>
          <p:spPr>
            <a:xfrm>
              <a:off x="4987627" y="3826976"/>
              <a:ext cx="101233" cy="70013"/>
            </a:xfrm>
            <a:custGeom>
              <a:avLst/>
              <a:gdLst/>
              <a:ahLst/>
              <a:cxnLst/>
              <a:rect l="l" t="t" r="r" b="b"/>
              <a:pathLst>
                <a:path w="3823" h="2644" extrusionOk="0">
                  <a:moveTo>
                    <a:pt x="3823" y="1"/>
                  </a:moveTo>
                  <a:lnTo>
                    <a:pt x="0" y="1417"/>
                  </a:lnTo>
                  <a:lnTo>
                    <a:pt x="1274" y="2644"/>
                  </a:lnTo>
                  <a:lnTo>
                    <a:pt x="3823" y="1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0" name="Google Shape;650;p39"/>
            <p:cNvSpPr/>
            <p:nvPr/>
          </p:nvSpPr>
          <p:spPr>
            <a:xfrm>
              <a:off x="5021363" y="3827572"/>
              <a:ext cx="67498" cy="102504"/>
            </a:xfrm>
            <a:custGeom>
              <a:avLst/>
              <a:gdLst/>
              <a:ahLst/>
              <a:cxnLst/>
              <a:rect l="l" t="t" r="r" b="b"/>
              <a:pathLst>
                <a:path w="2549" h="3871" extrusionOk="0">
                  <a:moveTo>
                    <a:pt x="2549" y="1"/>
                  </a:moveTo>
                  <a:lnTo>
                    <a:pt x="0" y="2644"/>
                  </a:lnTo>
                  <a:lnTo>
                    <a:pt x="1275" y="3871"/>
                  </a:lnTo>
                  <a:lnTo>
                    <a:pt x="2549" y="1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1" name="Google Shape;651;p39"/>
            <p:cNvSpPr/>
            <p:nvPr/>
          </p:nvSpPr>
          <p:spPr>
            <a:xfrm>
              <a:off x="4852657" y="3864473"/>
              <a:ext cx="168731" cy="125621"/>
            </a:xfrm>
            <a:custGeom>
              <a:avLst/>
              <a:gdLst/>
              <a:ahLst/>
              <a:cxnLst/>
              <a:rect l="l" t="t" r="r" b="b"/>
              <a:pathLst>
                <a:path w="6372" h="4744" extrusionOk="0">
                  <a:moveTo>
                    <a:pt x="5097" y="1"/>
                  </a:moveTo>
                  <a:lnTo>
                    <a:pt x="1" y="1888"/>
                  </a:lnTo>
                  <a:lnTo>
                    <a:pt x="2997" y="4743"/>
                  </a:lnTo>
                  <a:lnTo>
                    <a:pt x="6371" y="1228"/>
                  </a:lnTo>
                  <a:lnTo>
                    <a:pt x="509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2" name="Google Shape;652;p39"/>
            <p:cNvSpPr/>
            <p:nvPr/>
          </p:nvSpPr>
          <p:spPr>
            <a:xfrm>
              <a:off x="4930828" y="3896369"/>
              <a:ext cx="123106" cy="168731"/>
            </a:xfrm>
            <a:custGeom>
              <a:avLst/>
              <a:gdLst/>
              <a:ahLst/>
              <a:cxnLst/>
              <a:rect l="l" t="t" r="r" b="b"/>
              <a:pathLst>
                <a:path w="4649" h="6372" extrusionOk="0">
                  <a:moveTo>
                    <a:pt x="3374" y="1"/>
                  </a:moveTo>
                  <a:lnTo>
                    <a:pt x="0" y="3516"/>
                  </a:lnTo>
                  <a:lnTo>
                    <a:pt x="2997" y="6371"/>
                  </a:lnTo>
                  <a:lnTo>
                    <a:pt x="4649" y="1228"/>
                  </a:lnTo>
                  <a:lnTo>
                    <a:pt x="337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3" name="Google Shape;653;p39"/>
            <p:cNvSpPr/>
            <p:nvPr/>
          </p:nvSpPr>
          <p:spPr>
            <a:xfrm>
              <a:off x="4398493" y="4510554"/>
              <a:ext cx="111852" cy="109998"/>
            </a:xfrm>
            <a:custGeom>
              <a:avLst/>
              <a:gdLst/>
              <a:ahLst/>
              <a:cxnLst/>
              <a:rect l="l" t="t" r="r" b="b"/>
              <a:pathLst>
                <a:path w="4224" h="4154" extrusionOk="0">
                  <a:moveTo>
                    <a:pt x="1227" y="1"/>
                  </a:moveTo>
                  <a:lnTo>
                    <a:pt x="0" y="1275"/>
                  </a:lnTo>
                  <a:lnTo>
                    <a:pt x="2997" y="4154"/>
                  </a:lnTo>
                  <a:lnTo>
                    <a:pt x="4224" y="2879"/>
                  </a:lnTo>
                  <a:lnTo>
                    <a:pt x="122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4" name="Google Shape;654;p39"/>
            <p:cNvSpPr/>
            <p:nvPr/>
          </p:nvSpPr>
          <p:spPr>
            <a:xfrm>
              <a:off x="4320958" y="4435548"/>
              <a:ext cx="111242" cy="109998"/>
            </a:xfrm>
            <a:custGeom>
              <a:avLst/>
              <a:gdLst/>
              <a:ahLst/>
              <a:cxnLst/>
              <a:rect l="l" t="t" r="r" b="b"/>
              <a:pathLst>
                <a:path w="4201" h="4154" extrusionOk="0">
                  <a:moveTo>
                    <a:pt x="1227" y="1"/>
                  </a:moveTo>
                  <a:lnTo>
                    <a:pt x="0" y="1275"/>
                  </a:lnTo>
                  <a:lnTo>
                    <a:pt x="2973" y="4154"/>
                  </a:lnTo>
                  <a:lnTo>
                    <a:pt x="4200" y="2879"/>
                  </a:lnTo>
                  <a:lnTo>
                    <a:pt x="122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5" name="Google Shape;655;p39"/>
            <p:cNvSpPr/>
            <p:nvPr/>
          </p:nvSpPr>
          <p:spPr>
            <a:xfrm>
              <a:off x="4289130" y="4544317"/>
              <a:ext cx="188723" cy="167539"/>
            </a:xfrm>
            <a:custGeom>
              <a:avLst/>
              <a:gdLst/>
              <a:ahLst/>
              <a:cxnLst/>
              <a:rect l="l" t="t" r="r" b="b"/>
              <a:pathLst>
                <a:path w="7127" h="6327" extrusionOk="0">
                  <a:moveTo>
                    <a:pt x="4154" y="0"/>
                  </a:moveTo>
                  <a:lnTo>
                    <a:pt x="1" y="4318"/>
                  </a:lnTo>
                  <a:lnTo>
                    <a:pt x="1535" y="5757"/>
                  </a:lnTo>
                  <a:cubicBezTo>
                    <a:pt x="1927" y="6138"/>
                    <a:pt x="2437" y="6327"/>
                    <a:pt x="2948" y="6327"/>
                  </a:cubicBezTo>
                  <a:cubicBezTo>
                    <a:pt x="3482" y="6327"/>
                    <a:pt x="4015" y="6120"/>
                    <a:pt x="4413" y="5710"/>
                  </a:cubicBezTo>
                  <a:lnTo>
                    <a:pt x="7127" y="2855"/>
                  </a:lnTo>
                  <a:lnTo>
                    <a:pt x="4154" y="0"/>
                  </a:lnTo>
                  <a:close/>
                </a:path>
              </a:pathLst>
            </a:custGeom>
            <a:solidFill>
              <a:srgbClr val="ED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6" name="Google Shape;656;p39"/>
            <p:cNvSpPr/>
            <p:nvPr/>
          </p:nvSpPr>
          <p:spPr>
            <a:xfrm>
              <a:off x="4228489" y="4469284"/>
              <a:ext cx="171220" cy="189968"/>
            </a:xfrm>
            <a:custGeom>
              <a:avLst/>
              <a:gdLst/>
              <a:ahLst/>
              <a:cxnLst/>
              <a:rect l="l" t="t" r="r" b="b"/>
              <a:pathLst>
                <a:path w="6466" h="7174" extrusionOk="0">
                  <a:moveTo>
                    <a:pt x="3492" y="1"/>
                  </a:moveTo>
                  <a:lnTo>
                    <a:pt x="779" y="2832"/>
                  </a:lnTo>
                  <a:cubicBezTo>
                    <a:pt x="0" y="3658"/>
                    <a:pt x="24" y="4932"/>
                    <a:pt x="826" y="5711"/>
                  </a:cubicBezTo>
                  <a:lnTo>
                    <a:pt x="2336" y="7174"/>
                  </a:lnTo>
                  <a:lnTo>
                    <a:pt x="6465" y="2856"/>
                  </a:lnTo>
                  <a:lnTo>
                    <a:pt x="349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7" name="Google Shape;657;p39"/>
            <p:cNvSpPr/>
            <p:nvPr/>
          </p:nvSpPr>
          <p:spPr>
            <a:xfrm>
              <a:off x="4405959" y="3965758"/>
              <a:ext cx="526091" cy="546079"/>
            </a:xfrm>
            <a:custGeom>
              <a:avLst/>
              <a:gdLst/>
              <a:ahLst/>
              <a:cxnLst/>
              <a:rect l="l" t="t" r="r" b="b"/>
              <a:pathLst>
                <a:path w="19845" h="20599" extrusionOk="0">
                  <a:moveTo>
                    <a:pt x="18877" y="0"/>
                  </a:moveTo>
                  <a:lnTo>
                    <a:pt x="1" y="19679"/>
                  </a:lnTo>
                  <a:lnTo>
                    <a:pt x="968" y="20599"/>
                  </a:lnTo>
                  <a:lnTo>
                    <a:pt x="19844" y="920"/>
                  </a:lnTo>
                  <a:lnTo>
                    <a:pt x="1887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8" name="Google Shape;658;p39"/>
            <p:cNvSpPr/>
            <p:nvPr/>
          </p:nvSpPr>
          <p:spPr>
            <a:xfrm>
              <a:off x="4430985" y="3989474"/>
              <a:ext cx="525469" cy="545488"/>
            </a:xfrm>
            <a:custGeom>
              <a:avLst/>
              <a:gdLst/>
              <a:ahLst/>
              <a:cxnLst/>
              <a:rect l="l" t="t" r="r" b="b"/>
              <a:pathLst>
                <a:path w="19844" h="20600" extrusionOk="0">
                  <a:moveTo>
                    <a:pt x="18876" y="0"/>
                  </a:moveTo>
                  <a:lnTo>
                    <a:pt x="0" y="19679"/>
                  </a:lnTo>
                  <a:lnTo>
                    <a:pt x="967" y="20599"/>
                  </a:lnTo>
                  <a:lnTo>
                    <a:pt x="19844" y="921"/>
                  </a:lnTo>
                  <a:lnTo>
                    <a:pt x="18876" y="0"/>
                  </a:lnTo>
                  <a:close/>
                </a:path>
              </a:pathLst>
            </a:custGeom>
            <a:solidFill>
              <a:srgbClr val="ED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lt1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Title and three columns 1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6"/>
          <p:cNvSpPr/>
          <p:nvPr/>
        </p:nvSpPr>
        <p:spPr>
          <a:xfrm>
            <a:off x="279167" y="281802"/>
            <a:ext cx="11633380" cy="6294271"/>
          </a:xfrm>
          <a:custGeom>
            <a:avLst/>
            <a:gdLst/>
            <a:ahLst/>
            <a:cxnLst/>
            <a:rect l="l" t="t" r="r" b="b"/>
            <a:pathLst>
              <a:path w="275216" h="156509" extrusionOk="0">
                <a:moveTo>
                  <a:pt x="6251" y="311"/>
                </a:moveTo>
                <a:lnTo>
                  <a:pt x="6251" y="6247"/>
                </a:lnTo>
                <a:lnTo>
                  <a:pt x="315" y="6247"/>
                </a:lnTo>
                <a:lnTo>
                  <a:pt x="315" y="311"/>
                </a:lnTo>
                <a:close/>
                <a:moveTo>
                  <a:pt x="12498" y="311"/>
                </a:moveTo>
                <a:lnTo>
                  <a:pt x="12498" y="6247"/>
                </a:lnTo>
                <a:lnTo>
                  <a:pt x="6562" y="6247"/>
                </a:lnTo>
                <a:lnTo>
                  <a:pt x="6562" y="311"/>
                </a:lnTo>
                <a:close/>
                <a:moveTo>
                  <a:pt x="18745" y="311"/>
                </a:moveTo>
                <a:lnTo>
                  <a:pt x="18745" y="6247"/>
                </a:lnTo>
                <a:lnTo>
                  <a:pt x="12810" y="6247"/>
                </a:lnTo>
                <a:lnTo>
                  <a:pt x="12810" y="311"/>
                </a:lnTo>
                <a:close/>
                <a:moveTo>
                  <a:pt x="24992" y="311"/>
                </a:moveTo>
                <a:lnTo>
                  <a:pt x="24992" y="6247"/>
                </a:lnTo>
                <a:lnTo>
                  <a:pt x="19058" y="6247"/>
                </a:lnTo>
                <a:lnTo>
                  <a:pt x="19058" y="311"/>
                </a:lnTo>
                <a:close/>
                <a:moveTo>
                  <a:pt x="31241" y="311"/>
                </a:moveTo>
                <a:lnTo>
                  <a:pt x="31241" y="6247"/>
                </a:lnTo>
                <a:lnTo>
                  <a:pt x="25305" y="6247"/>
                </a:lnTo>
                <a:lnTo>
                  <a:pt x="25305" y="311"/>
                </a:lnTo>
                <a:close/>
                <a:moveTo>
                  <a:pt x="37489" y="311"/>
                </a:moveTo>
                <a:lnTo>
                  <a:pt x="37489" y="6247"/>
                </a:lnTo>
                <a:lnTo>
                  <a:pt x="31553" y="6247"/>
                </a:lnTo>
                <a:lnTo>
                  <a:pt x="31553" y="311"/>
                </a:lnTo>
                <a:close/>
                <a:moveTo>
                  <a:pt x="43737" y="311"/>
                </a:moveTo>
                <a:lnTo>
                  <a:pt x="43737" y="6247"/>
                </a:lnTo>
                <a:lnTo>
                  <a:pt x="37802" y="6247"/>
                </a:lnTo>
                <a:lnTo>
                  <a:pt x="37802" y="311"/>
                </a:lnTo>
                <a:close/>
                <a:moveTo>
                  <a:pt x="49985" y="311"/>
                </a:moveTo>
                <a:lnTo>
                  <a:pt x="49985" y="6247"/>
                </a:lnTo>
                <a:lnTo>
                  <a:pt x="44049" y="6247"/>
                </a:lnTo>
                <a:lnTo>
                  <a:pt x="44049" y="311"/>
                </a:lnTo>
                <a:close/>
                <a:moveTo>
                  <a:pt x="56232" y="311"/>
                </a:moveTo>
                <a:lnTo>
                  <a:pt x="56232" y="6247"/>
                </a:lnTo>
                <a:lnTo>
                  <a:pt x="50296" y="6247"/>
                </a:lnTo>
                <a:lnTo>
                  <a:pt x="50296" y="311"/>
                </a:lnTo>
                <a:close/>
                <a:moveTo>
                  <a:pt x="62480" y="311"/>
                </a:moveTo>
                <a:lnTo>
                  <a:pt x="62480" y="6247"/>
                </a:lnTo>
                <a:lnTo>
                  <a:pt x="56545" y="6247"/>
                </a:lnTo>
                <a:lnTo>
                  <a:pt x="56545" y="311"/>
                </a:lnTo>
                <a:close/>
                <a:moveTo>
                  <a:pt x="68727" y="311"/>
                </a:moveTo>
                <a:lnTo>
                  <a:pt x="68727" y="6247"/>
                </a:lnTo>
                <a:lnTo>
                  <a:pt x="62792" y="6247"/>
                </a:lnTo>
                <a:lnTo>
                  <a:pt x="62792" y="311"/>
                </a:lnTo>
                <a:close/>
                <a:moveTo>
                  <a:pt x="74975" y="311"/>
                </a:moveTo>
                <a:lnTo>
                  <a:pt x="74975" y="6247"/>
                </a:lnTo>
                <a:lnTo>
                  <a:pt x="69039" y="6247"/>
                </a:lnTo>
                <a:lnTo>
                  <a:pt x="69039" y="311"/>
                </a:lnTo>
                <a:close/>
                <a:moveTo>
                  <a:pt x="81223" y="311"/>
                </a:moveTo>
                <a:lnTo>
                  <a:pt x="81223" y="6247"/>
                </a:lnTo>
                <a:lnTo>
                  <a:pt x="75286" y="6247"/>
                </a:lnTo>
                <a:lnTo>
                  <a:pt x="75286" y="311"/>
                </a:lnTo>
                <a:close/>
                <a:moveTo>
                  <a:pt x="87470" y="311"/>
                </a:moveTo>
                <a:lnTo>
                  <a:pt x="87470" y="6247"/>
                </a:lnTo>
                <a:lnTo>
                  <a:pt x="81535" y="6247"/>
                </a:lnTo>
                <a:lnTo>
                  <a:pt x="81535" y="311"/>
                </a:lnTo>
                <a:close/>
                <a:moveTo>
                  <a:pt x="93720" y="311"/>
                </a:moveTo>
                <a:lnTo>
                  <a:pt x="93720" y="6247"/>
                </a:lnTo>
                <a:lnTo>
                  <a:pt x="87784" y="6247"/>
                </a:lnTo>
                <a:lnTo>
                  <a:pt x="87784" y="311"/>
                </a:lnTo>
                <a:close/>
                <a:moveTo>
                  <a:pt x="99967" y="311"/>
                </a:moveTo>
                <a:lnTo>
                  <a:pt x="99967" y="6247"/>
                </a:lnTo>
                <a:lnTo>
                  <a:pt x="94031" y="6247"/>
                </a:lnTo>
                <a:lnTo>
                  <a:pt x="94031" y="311"/>
                </a:lnTo>
                <a:close/>
                <a:moveTo>
                  <a:pt x="106214" y="311"/>
                </a:moveTo>
                <a:lnTo>
                  <a:pt x="106214" y="6247"/>
                </a:lnTo>
                <a:lnTo>
                  <a:pt x="100280" y="6247"/>
                </a:lnTo>
                <a:lnTo>
                  <a:pt x="100280" y="311"/>
                </a:lnTo>
                <a:close/>
                <a:moveTo>
                  <a:pt x="112461" y="311"/>
                </a:moveTo>
                <a:lnTo>
                  <a:pt x="112461" y="6247"/>
                </a:lnTo>
                <a:lnTo>
                  <a:pt x="106527" y="6247"/>
                </a:lnTo>
                <a:lnTo>
                  <a:pt x="106527" y="311"/>
                </a:lnTo>
                <a:close/>
                <a:moveTo>
                  <a:pt x="118710" y="311"/>
                </a:moveTo>
                <a:lnTo>
                  <a:pt x="118710" y="6247"/>
                </a:lnTo>
                <a:lnTo>
                  <a:pt x="112774" y="6247"/>
                </a:lnTo>
                <a:lnTo>
                  <a:pt x="112774" y="311"/>
                </a:lnTo>
                <a:close/>
                <a:moveTo>
                  <a:pt x="124957" y="311"/>
                </a:moveTo>
                <a:lnTo>
                  <a:pt x="124957" y="6247"/>
                </a:lnTo>
                <a:lnTo>
                  <a:pt x="119021" y="6247"/>
                </a:lnTo>
                <a:lnTo>
                  <a:pt x="119021" y="311"/>
                </a:lnTo>
                <a:close/>
                <a:moveTo>
                  <a:pt x="131204" y="311"/>
                </a:moveTo>
                <a:lnTo>
                  <a:pt x="131204" y="6247"/>
                </a:lnTo>
                <a:lnTo>
                  <a:pt x="125270" y="6247"/>
                </a:lnTo>
                <a:lnTo>
                  <a:pt x="125270" y="311"/>
                </a:lnTo>
                <a:close/>
                <a:moveTo>
                  <a:pt x="137451" y="311"/>
                </a:moveTo>
                <a:lnTo>
                  <a:pt x="137451" y="6247"/>
                </a:lnTo>
                <a:lnTo>
                  <a:pt x="131517" y="6247"/>
                </a:lnTo>
                <a:lnTo>
                  <a:pt x="131517" y="311"/>
                </a:lnTo>
                <a:close/>
                <a:moveTo>
                  <a:pt x="143702" y="311"/>
                </a:moveTo>
                <a:lnTo>
                  <a:pt x="143702" y="6247"/>
                </a:lnTo>
                <a:lnTo>
                  <a:pt x="137766" y="6247"/>
                </a:lnTo>
                <a:lnTo>
                  <a:pt x="137766" y="311"/>
                </a:lnTo>
                <a:close/>
                <a:moveTo>
                  <a:pt x="149949" y="311"/>
                </a:moveTo>
                <a:lnTo>
                  <a:pt x="149949" y="6247"/>
                </a:lnTo>
                <a:lnTo>
                  <a:pt x="144015" y="6247"/>
                </a:lnTo>
                <a:lnTo>
                  <a:pt x="144015" y="311"/>
                </a:lnTo>
                <a:close/>
                <a:moveTo>
                  <a:pt x="156196" y="311"/>
                </a:moveTo>
                <a:lnTo>
                  <a:pt x="156196" y="6247"/>
                </a:lnTo>
                <a:lnTo>
                  <a:pt x="150262" y="6247"/>
                </a:lnTo>
                <a:lnTo>
                  <a:pt x="150262" y="311"/>
                </a:lnTo>
                <a:close/>
                <a:moveTo>
                  <a:pt x="162445" y="311"/>
                </a:moveTo>
                <a:lnTo>
                  <a:pt x="162445" y="6247"/>
                </a:lnTo>
                <a:lnTo>
                  <a:pt x="156509" y="6247"/>
                </a:lnTo>
                <a:lnTo>
                  <a:pt x="156509" y="311"/>
                </a:lnTo>
                <a:close/>
                <a:moveTo>
                  <a:pt x="168692" y="311"/>
                </a:moveTo>
                <a:lnTo>
                  <a:pt x="168692" y="6247"/>
                </a:lnTo>
                <a:lnTo>
                  <a:pt x="162756" y="6247"/>
                </a:lnTo>
                <a:lnTo>
                  <a:pt x="162756" y="311"/>
                </a:lnTo>
                <a:close/>
                <a:moveTo>
                  <a:pt x="174939" y="311"/>
                </a:moveTo>
                <a:lnTo>
                  <a:pt x="174939" y="6247"/>
                </a:lnTo>
                <a:lnTo>
                  <a:pt x="169005" y="6247"/>
                </a:lnTo>
                <a:lnTo>
                  <a:pt x="169005" y="311"/>
                </a:lnTo>
                <a:close/>
                <a:moveTo>
                  <a:pt x="181186" y="311"/>
                </a:moveTo>
                <a:lnTo>
                  <a:pt x="181186" y="6247"/>
                </a:lnTo>
                <a:lnTo>
                  <a:pt x="175252" y="6247"/>
                </a:lnTo>
                <a:lnTo>
                  <a:pt x="175252" y="311"/>
                </a:lnTo>
                <a:close/>
                <a:moveTo>
                  <a:pt x="187435" y="311"/>
                </a:moveTo>
                <a:lnTo>
                  <a:pt x="187435" y="6247"/>
                </a:lnTo>
                <a:lnTo>
                  <a:pt x="181499" y="6247"/>
                </a:lnTo>
                <a:lnTo>
                  <a:pt x="181499" y="311"/>
                </a:lnTo>
                <a:close/>
                <a:moveTo>
                  <a:pt x="193684" y="311"/>
                </a:moveTo>
                <a:lnTo>
                  <a:pt x="193684" y="6247"/>
                </a:lnTo>
                <a:lnTo>
                  <a:pt x="187749" y="6247"/>
                </a:lnTo>
                <a:lnTo>
                  <a:pt x="187749" y="311"/>
                </a:lnTo>
                <a:close/>
                <a:moveTo>
                  <a:pt x="199931" y="311"/>
                </a:moveTo>
                <a:lnTo>
                  <a:pt x="199931" y="6247"/>
                </a:lnTo>
                <a:lnTo>
                  <a:pt x="193996" y="6247"/>
                </a:lnTo>
                <a:lnTo>
                  <a:pt x="193996" y="311"/>
                </a:lnTo>
                <a:close/>
                <a:moveTo>
                  <a:pt x="206180" y="311"/>
                </a:moveTo>
                <a:lnTo>
                  <a:pt x="206180" y="6247"/>
                </a:lnTo>
                <a:lnTo>
                  <a:pt x="200244" y="6247"/>
                </a:lnTo>
                <a:lnTo>
                  <a:pt x="200244" y="311"/>
                </a:lnTo>
                <a:close/>
                <a:moveTo>
                  <a:pt x="212427" y="311"/>
                </a:moveTo>
                <a:lnTo>
                  <a:pt x="212427" y="6247"/>
                </a:lnTo>
                <a:lnTo>
                  <a:pt x="206491" y="6247"/>
                </a:lnTo>
                <a:lnTo>
                  <a:pt x="206491" y="311"/>
                </a:lnTo>
                <a:close/>
                <a:moveTo>
                  <a:pt x="218674" y="311"/>
                </a:moveTo>
                <a:lnTo>
                  <a:pt x="218674" y="6247"/>
                </a:lnTo>
                <a:lnTo>
                  <a:pt x="212739" y="6247"/>
                </a:lnTo>
                <a:lnTo>
                  <a:pt x="212739" y="311"/>
                </a:lnTo>
                <a:close/>
                <a:moveTo>
                  <a:pt x="224921" y="311"/>
                </a:moveTo>
                <a:lnTo>
                  <a:pt x="224921" y="6247"/>
                </a:lnTo>
                <a:lnTo>
                  <a:pt x="218987" y="6247"/>
                </a:lnTo>
                <a:lnTo>
                  <a:pt x="218987" y="311"/>
                </a:lnTo>
                <a:close/>
                <a:moveTo>
                  <a:pt x="231170" y="311"/>
                </a:moveTo>
                <a:lnTo>
                  <a:pt x="231170" y="6247"/>
                </a:lnTo>
                <a:lnTo>
                  <a:pt x="225234" y="6247"/>
                </a:lnTo>
                <a:lnTo>
                  <a:pt x="225234" y="311"/>
                </a:lnTo>
                <a:close/>
                <a:moveTo>
                  <a:pt x="237417" y="311"/>
                </a:moveTo>
                <a:lnTo>
                  <a:pt x="237417" y="6247"/>
                </a:lnTo>
                <a:lnTo>
                  <a:pt x="231481" y="6247"/>
                </a:lnTo>
                <a:lnTo>
                  <a:pt x="231481" y="311"/>
                </a:lnTo>
                <a:close/>
                <a:moveTo>
                  <a:pt x="243664" y="311"/>
                </a:moveTo>
                <a:lnTo>
                  <a:pt x="243664" y="6247"/>
                </a:lnTo>
                <a:lnTo>
                  <a:pt x="237729" y="6247"/>
                </a:lnTo>
                <a:lnTo>
                  <a:pt x="237729" y="311"/>
                </a:lnTo>
                <a:close/>
                <a:moveTo>
                  <a:pt x="249914" y="311"/>
                </a:moveTo>
                <a:lnTo>
                  <a:pt x="249914" y="6247"/>
                </a:lnTo>
                <a:lnTo>
                  <a:pt x="243978" y="6247"/>
                </a:lnTo>
                <a:lnTo>
                  <a:pt x="243978" y="311"/>
                </a:lnTo>
                <a:close/>
                <a:moveTo>
                  <a:pt x="256161" y="311"/>
                </a:moveTo>
                <a:lnTo>
                  <a:pt x="256161" y="6247"/>
                </a:lnTo>
                <a:lnTo>
                  <a:pt x="250225" y="6247"/>
                </a:lnTo>
                <a:lnTo>
                  <a:pt x="250225" y="311"/>
                </a:lnTo>
                <a:close/>
                <a:moveTo>
                  <a:pt x="262409" y="311"/>
                </a:moveTo>
                <a:lnTo>
                  <a:pt x="262409" y="6247"/>
                </a:lnTo>
                <a:lnTo>
                  <a:pt x="256474" y="6247"/>
                </a:lnTo>
                <a:lnTo>
                  <a:pt x="256474" y="311"/>
                </a:lnTo>
                <a:close/>
                <a:moveTo>
                  <a:pt x="268656" y="311"/>
                </a:moveTo>
                <a:lnTo>
                  <a:pt x="268656" y="6247"/>
                </a:lnTo>
                <a:lnTo>
                  <a:pt x="262721" y="6247"/>
                </a:lnTo>
                <a:lnTo>
                  <a:pt x="262721" y="311"/>
                </a:lnTo>
                <a:close/>
                <a:moveTo>
                  <a:pt x="274904" y="311"/>
                </a:moveTo>
                <a:lnTo>
                  <a:pt x="274904" y="6247"/>
                </a:lnTo>
                <a:lnTo>
                  <a:pt x="268968" y="6247"/>
                </a:lnTo>
                <a:lnTo>
                  <a:pt x="268968" y="311"/>
                </a:lnTo>
                <a:close/>
                <a:moveTo>
                  <a:pt x="6251" y="6560"/>
                </a:moveTo>
                <a:lnTo>
                  <a:pt x="6251" y="12494"/>
                </a:lnTo>
                <a:lnTo>
                  <a:pt x="315" y="12494"/>
                </a:lnTo>
                <a:lnTo>
                  <a:pt x="315" y="6560"/>
                </a:lnTo>
                <a:close/>
                <a:moveTo>
                  <a:pt x="12498" y="6560"/>
                </a:moveTo>
                <a:lnTo>
                  <a:pt x="12498" y="12494"/>
                </a:lnTo>
                <a:lnTo>
                  <a:pt x="6562" y="12494"/>
                </a:lnTo>
                <a:lnTo>
                  <a:pt x="6562" y="6560"/>
                </a:lnTo>
                <a:close/>
                <a:moveTo>
                  <a:pt x="18745" y="6560"/>
                </a:moveTo>
                <a:lnTo>
                  <a:pt x="18745" y="12494"/>
                </a:lnTo>
                <a:lnTo>
                  <a:pt x="12810" y="12494"/>
                </a:lnTo>
                <a:lnTo>
                  <a:pt x="12810" y="6560"/>
                </a:lnTo>
                <a:close/>
                <a:moveTo>
                  <a:pt x="24992" y="6560"/>
                </a:moveTo>
                <a:lnTo>
                  <a:pt x="24992" y="12494"/>
                </a:lnTo>
                <a:lnTo>
                  <a:pt x="19058" y="12494"/>
                </a:lnTo>
                <a:lnTo>
                  <a:pt x="19058" y="6560"/>
                </a:lnTo>
                <a:close/>
                <a:moveTo>
                  <a:pt x="31241" y="6560"/>
                </a:moveTo>
                <a:lnTo>
                  <a:pt x="31241" y="12494"/>
                </a:lnTo>
                <a:lnTo>
                  <a:pt x="25305" y="12494"/>
                </a:lnTo>
                <a:lnTo>
                  <a:pt x="25305" y="6560"/>
                </a:lnTo>
                <a:close/>
                <a:moveTo>
                  <a:pt x="37489" y="6560"/>
                </a:moveTo>
                <a:lnTo>
                  <a:pt x="37489" y="12494"/>
                </a:lnTo>
                <a:lnTo>
                  <a:pt x="31553" y="12494"/>
                </a:lnTo>
                <a:lnTo>
                  <a:pt x="31553" y="6560"/>
                </a:lnTo>
                <a:close/>
                <a:moveTo>
                  <a:pt x="43737" y="6560"/>
                </a:moveTo>
                <a:lnTo>
                  <a:pt x="43737" y="12494"/>
                </a:lnTo>
                <a:lnTo>
                  <a:pt x="37802" y="12494"/>
                </a:lnTo>
                <a:lnTo>
                  <a:pt x="37802" y="6560"/>
                </a:lnTo>
                <a:close/>
                <a:moveTo>
                  <a:pt x="49985" y="6560"/>
                </a:moveTo>
                <a:lnTo>
                  <a:pt x="49985" y="12494"/>
                </a:lnTo>
                <a:lnTo>
                  <a:pt x="44049" y="12494"/>
                </a:lnTo>
                <a:lnTo>
                  <a:pt x="44049" y="6560"/>
                </a:lnTo>
                <a:close/>
                <a:moveTo>
                  <a:pt x="56232" y="6560"/>
                </a:moveTo>
                <a:lnTo>
                  <a:pt x="56232" y="12494"/>
                </a:lnTo>
                <a:lnTo>
                  <a:pt x="50296" y="12494"/>
                </a:lnTo>
                <a:lnTo>
                  <a:pt x="50296" y="6560"/>
                </a:lnTo>
                <a:close/>
                <a:moveTo>
                  <a:pt x="62480" y="6560"/>
                </a:moveTo>
                <a:lnTo>
                  <a:pt x="62480" y="12494"/>
                </a:lnTo>
                <a:lnTo>
                  <a:pt x="56545" y="12494"/>
                </a:lnTo>
                <a:lnTo>
                  <a:pt x="56545" y="6560"/>
                </a:lnTo>
                <a:close/>
                <a:moveTo>
                  <a:pt x="68727" y="6560"/>
                </a:moveTo>
                <a:lnTo>
                  <a:pt x="68727" y="12494"/>
                </a:lnTo>
                <a:lnTo>
                  <a:pt x="62792" y="12494"/>
                </a:lnTo>
                <a:lnTo>
                  <a:pt x="62792" y="6560"/>
                </a:lnTo>
                <a:close/>
                <a:moveTo>
                  <a:pt x="74975" y="6560"/>
                </a:moveTo>
                <a:lnTo>
                  <a:pt x="74975" y="12494"/>
                </a:lnTo>
                <a:lnTo>
                  <a:pt x="69039" y="12494"/>
                </a:lnTo>
                <a:lnTo>
                  <a:pt x="69039" y="6560"/>
                </a:lnTo>
                <a:close/>
                <a:moveTo>
                  <a:pt x="81223" y="6560"/>
                </a:moveTo>
                <a:lnTo>
                  <a:pt x="81223" y="12494"/>
                </a:lnTo>
                <a:lnTo>
                  <a:pt x="75286" y="12494"/>
                </a:lnTo>
                <a:lnTo>
                  <a:pt x="75286" y="6560"/>
                </a:lnTo>
                <a:close/>
                <a:moveTo>
                  <a:pt x="87470" y="6560"/>
                </a:moveTo>
                <a:lnTo>
                  <a:pt x="87470" y="12494"/>
                </a:lnTo>
                <a:lnTo>
                  <a:pt x="81535" y="12494"/>
                </a:lnTo>
                <a:lnTo>
                  <a:pt x="81535" y="6560"/>
                </a:lnTo>
                <a:close/>
                <a:moveTo>
                  <a:pt x="93720" y="6560"/>
                </a:moveTo>
                <a:lnTo>
                  <a:pt x="93720" y="12494"/>
                </a:lnTo>
                <a:lnTo>
                  <a:pt x="87784" y="12494"/>
                </a:lnTo>
                <a:lnTo>
                  <a:pt x="87784" y="6560"/>
                </a:lnTo>
                <a:close/>
                <a:moveTo>
                  <a:pt x="99967" y="6560"/>
                </a:moveTo>
                <a:lnTo>
                  <a:pt x="99967" y="12494"/>
                </a:lnTo>
                <a:lnTo>
                  <a:pt x="94031" y="12494"/>
                </a:lnTo>
                <a:lnTo>
                  <a:pt x="94031" y="6560"/>
                </a:lnTo>
                <a:close/>
                <a:moveTo>
                  <a:pt x="106214" y="6560"/>
                </a:moveTo>
                <a:lnTo>
                  <a:pt x="106214" y="12494"/>
                </a:lnTo>
                <a:lnTo>
                  <a:pt x="100280" y="12494"/>
                </a:lnTo>
                <a:lnTo>
                  <a:pt x="100280" y="6560"/>
                </a:lnTo>
                <a:close/>
                <a:moveTo>
                  <a:pt x="112461" y="6560"/>
                </a:moveTo>
                <a:lnTo>
                  <a:pt x="112461" y="12494"/>
                </a:lnTo>
                <a:lnTo>
                  <a:pt x="106527" y="12494"/>
                </a:lnTo>
                <a:lnTo>
                  <a:pt x="106527" y="6560"/>
                </a:lnTo>
                <a:close/>
                <a:moveTo>
                  <a:pt x="118710" y="6560"/>
                </a:moveTo>
                <a:lnTo>
                  <a:pt x="118710" y="12494"/>
                </a:lnTo>
                <a:lnTo>
                  <a:pt x="112774" y="12494"/>
                </a:lnTo>
                <a:lnTo>
                  <a:pt x="112774" y="6560"/>
                </a:lnTo>
                <a:close/>
                <a:moveTo>
                  <a:pt x="124957" y="6560"/>
                </a:moveTo>
                <a:lnTo>
                  <a:pt x="124957" y="12494"/>
                </a:lnTo>
                <a:lnTo>
                  <a:pt x="119021" y="12494"/>
                </a:lnTo>
                <a:lnTo>
                  <a:pt x="119021" y="6560"/>
                </a:lnTo>
                <a:close/>
                <a:moveTo>
                  <a:pt x="131204" y="6560"/>
                </a:moveTo>
                <a:lnTo>
                  <a:pt x="131204" y="12494"/>
                </a:lnTo>
                <a:lnTo>
                  <a:pt x="125270" y="12494"/>
                </a:lnTo>
                <a:lnTo>
                  <a:pt x="125270" y="6560"/>
                </a:lnTo>
                <a:close/>
                <a:moveTo>
                  <a:pt x="137451" y="6560"/>
                </a:moveTo>
                <a:lnTo>
                  <a:pt x="137451" y="12494"/>
                </a:lnTo>
                <a:lnTo>
                  <a:pt x="131517" y="12494"/>
                </a:lnTo>
                <a:lnTo>
                  <a:pt x="131517" y="6560"/>
                </a:lnTo>
                <a:close/>
                <a:moveTo>
                  <a:pt x="143702" y="6560"/>
                </a:moveTo>
                <a:lnTo>
                  <a:pt x="143702" y="12494"/>
                </a:lnTo>
                <a:lnTo>
                  <a:pt x="137766" y="12494"/>
                </a:lnTo>
                <a:lnTo>
                  <a:pt x="137766" y="6560"/>
                </a:lnTo>
                <a:close/>
                <a:moveTo>
                  <a:pt x="149949" y="6560"/>
                </a:moveTo>
                <a:lnTo>
                  <a:pt x="149949" y="12494"/>
                </a:lnTo>
                <a:lnTo>
                  <a:pt x="144015" y="12494"/>
                </a:lnTo>
                <a:lnTo>
                  <a:pt x="144015" y="6560"/>
                </a:lnTo>
                <a:close/>
                <a:moveTo>
                  <a:pt x="156196" y="6560"/>
                </a:moveTo>
                <a:lnTo>
                  <a:pt x="156196" y="12494"/>
                </a:lnTo>
                <a:lnTo>
                  <a:pt x="150262" y="12494"/>
                </a:lnTo>
                <a:lnTo>
                  <a:pt x="150262" y="6560"/>
                </a:lnTo>
                <a:close/>
                <a:moveTo>
                  <a:pt x="162445" y="6560"/>
                </a:moveTo>
                <a:lnTo>
                  <a:pt x="162445" y="12494"/>
                </a:lnTo>
                <a:lnTo>
                  <a:pt x="156509" y="12494"/>
                </a:lnTo>
                <a:lnTo>
                  <a:pt x="156509" y="6560"/>
                </a:lnTo>
                <a:close/>
                <a:moveTo>
                  <a:pt x="168692" y="6560"/>
                </a:moveTo>
                <a:lnTo>
                  <a:pt x="168692" y="12494"/>
                </a:lnTo>
                <a:lnTo>
                  <a:pt x="162756" y="12494"/>
                </a:lnTo>
                <a:lnTo>
                  <a:pt x="162756" y="6560"/>
                </a:lnTo>
                <a:close/>
                <a:moveTo>
                  <a:pt x="174939" y="6560"/>
                </a:moveTo>
                <a:lnTo>
                  <a:pt x="174939" y="12494"/>
                </a:lnTo>
                <a:lnTo>
                  <a:pt x="169005" y="12494"/>
                </a:lnTo>
                <a:lnTo>
                  <a:pt x="169005" y="6560"/>
                </a:lnTo>
                <a:close/>
                <a:moveTo>
                  <a:pt x="181186" y="6560"/>
                </a:moveTo>
                <a:lnTo>
                  <a:pt x="181186" y="12494"/>
                </a:lnTo>
                <a:lnTo>
                  <a:pt x="175252" y="12494"/>
                </a:lnTo>
                <a:lnTo>
                  <a:pt x="175252" y="6560"/>
                </a:lnTo>
                <a:close/>
                <a:moveTo>
                  <a:pt x="187435" y="6560"/>
                </a:moveTo>
                <a:lnTo>
                  <a:pt x="187435" y="12494"/>
                </a:lnTo>
                <a:lnTo>
                  <a:pt x="181499" y="12494"/>
                </a:lnTo>
                <a:lnTo>
                  <a:pt x="181499" y="6560"/>
                </a:lnTo>
                <a:close/>
                <a:moveTo>
                  <a:pt x="193684" y="6560"/>
                </a:moveTo>
                <a:lnTo>
                  <a:pt x="193684" y="12494"/>
                </a:lnTo>
                <a:lnTo>
                  <a:pt x="187749" y="12494"/>
                </a:lnTo>
                <a:lnTo>
                  <a:pt x="187749" y="6560"/>
                </a:lnTo>
                <a:close/>
                <a:moveTo>
                  <a:pt x="199931" y="6560"/>
                </a:moveTo>
                <a:lnTo>
                  <a:pt x="199931" y="12494"/>
                </a:lnTo>
                <a:lnTo>
                  <a:pt x="193996" y="12494"/>
                </a:lnTo>
                <a:lnTo>
                  <a:pt x="193996" y="6560"/>
                </a:lnTo>
                <a:close/>
                <a:moveTo>
                  <a:pt x="206180" y="6560"/>
                </a:moveTo>
                <a:lnTo>
                  <a:pt x="206180" y="12494"/>
                </a:lnTo>
                <a:lnTo>
                  <a:pt x="200244" y="12494"/>
                </a:lnTo>
                <a:lnTo>
                  <a:pt x="200244" y="6560"/>
                </a:lnTo>
                <a:close/>
                <a:moveTo>
                  <a:pt x="212427" y="6560"/>
                </a:moveTo>
                <a:lnTo>
                  <a:pt x="212427" y="12494"/>
                </a:lnTo>
                <a:lnTo>
                  <a:pt x="206491" y="12494"/>
                </a:lnTo>
                <a:lnTo>
                  <a:pt x="206491" y="6560"/>
                </a:lnTo>
                <a:close/>
                <a:moveTo>
                  <a:pt x="218674" y="6560"/>
                </a:moveTo>
                <a:lnTo>
                  <a:pt x="218674" y="12494"/>
                </a:lnTo>
                <a:lnTo>
                  <a:pt x="212739" y="12494"/>
                </a:lnTo>
                <a:lnTo>
                  <a:pt x="212739" y="6560"/>
                </a:lnTo>
                <a:close/>
                <a:moveTo>
                  <a:pt x="224921" y="6560"/>
                </a:moveTo>
                <a:lnTo>
                  <a:pt x="224921" y="12494"/>
                </a:lnTo>
                <a:lnTo>
                  <a:pt x="218987" y="12494"/>
                </a:lnTo>
                <a:lnTo>
                  <a:pt x="218987" y="6560"/>
                </a:lnTo>
                <a:close/>
                <a:moveTo>
                  <a:pt x="231170" y="6560"/>
                </a:moveTo>
                <a:lnTo>
                  <a:pt x="231170" y="12494"/>
                </a:lnTo>
                <a:lnTo>
                  <a:pt x="225234" y="12494"/>
                </a:lnTo>
                <a:lnTo>
                  <a:pt x="225234" y="6560"/>
                </a:lnTo>
                <a:close/>
                <a:moveTo>
                  <a:pt x="237417" y="6560"/>
                </a:moveTo>
                <a:lnTo>
                  <a:pt x="237417" y="12494"/>
                </a:lnTo>
                <a:lnTo>
                  <a:pt x="231481" y="12494"/>
                </a:lnTo>
                <a:lnTo>
                  <a:pt x="231481" y="6560"/>
                </a:lnTo>
                <a:close/>
                <a:moveTo>
                  <a:pt x="243664" y="6560"/>
                </a:moveTo>
                <a:lnTo>
                  <a:pt x="243664" y="12494"/>
                </a:lnTo>
                <a:lnTo>
                  <a:pt x="237729" y="12494"/>
                </a:lnTo>
                <a:lnTo>
                  <a:pt x="237729" y="6560"/>
                </a:lnTo>
                <a:close/>
                <a:moveTo>
                  <a:pt x="249914" y="6560"/>
                </a:moveTo>
                <a:lnTo>
                  <a:pt x="249914" y="12494"/>
                </a:lnTo>
                <a:lnTo>
                  <a:pt x="243978" y="12494"/>
                </a:lnTo>
                <a:lnTo>
                  <a:pt x="243978" y="6560"/>
                </a:lnTo>
                <a:close/>
                <a:moveTo>
                  <a:pt x="256161" y="6560"/>
                </a:moveTo>
                <a:lnTo>
                  <a:pt x="256161" y="12494"/>
                </a:lnTo>
                <a:lnTo>
                  <a:pt x="250225" y="12494"/>
                </a:lnTo>
                <a:lnTo>
                  <a:pt x="250225" y="6560"/>
                </a:lnTo>
                <a:close/>
                <a:moveTo>
                  <a:pt x="262409" y="6560"/>
                </a:moveTo>
                <a:lnTo>
                  <a:pt x="262409" y="12494"/>
                </a:lnTo>
                <a:lnTo>
                  <a:pt x="256474" y="12494"/>
                </a:lnTo>
                <a:lnTo>
                  <a:pt x="256474" y="6560"/>
                </a:lnTo>
                <a:close/>
                <a:moveTo>
                  <a:pt x="268656" y="6560"/>
                </a:moveTo>
                <a:lnTo>
                  <a:pt x="268656" y="12494"/>
                </a:lnTo>
                <a:lnTo>
                  <a:pt x="262721" y="12494"/>
                </a:lnTo>
                <a:lnTo>
                  <a:pt x="262721" y="6560"/>
                </a:lnTo>
                <a:close/>
                <a:moveTo>
                  <a:pt x="274904" y="6560"/>
                </a:moveTo>
                <a:lnTo>
                  <a:pt x="274904" y="12494"/>
                </a:lnTo>
                <a:lnTo>
                  <a:pt x="268968" y="12494"/>
                </a:lnTo>
                <a:lnTo>
                  <a:pt x="268968" y="6560"/>
                </a:lnTo>
                <a:close/>
                <a:moveTo>
                  <a:pt x="6251" y="12807"/>
                </a:moveTo>
                <a:lnTo>
                  <a:pt x="6251" y="18742"/>
                </a:lnTo>
                <a:lnTo>
                  <a:pt x="315" y="18742"/>
                </a:lnTo>
                <a:lnTo>
                  <a:pt x="315" y="12807"/>
                </a:lnTo>
                <a:close/>
                <a:moveTo>
                  <a:pt x="12498" y="12807"/>
                </a:moveTo>
                <a:lnTo>
                  <a:pt x="12498" y="18742"/>
                </a:lnTo>
                <a:lnTo>
                  <a:pt x="6562" y="18742"/>
                </a:lnTo>
                <a:lnTo>
                  <a:pt x="6562" y="12807"/>
                </a:lnTo>
                <a:close/>
                <a:moveTo>
                  <a:pt x="18745" y="12807"/>
                </a:moveTo>
                <a:lnTo>
                  <a:pt x="18745" y="18742"/>
                </a:lnTo>
                <a:lnTo>
                  <a:pt x="12810" y="18742"/>
                </a:lnTo>
                <a:lnTo>
                  <a:pt x="12810" y="12807"/>
                </a:lnTo>
                <a:close/>
                <a:moveTo>
                  <a:pt x="24992" y="12807"/>
                </a:moveTo>
                <a:lnTo>
                  <a:pt x="24992" y="18742"/>
                </a:lnTo>
                <a:lnTo>
                  <a:pt x="19058" y="18742"/>
                </a:lnTo>
                <a:lnTo>
                  <a:pt x="19058" y="12807"/>
                </a:lnTo>
                <a:close/>
                <a:moveTo>
                  <a:pt x="31241" y="12807"/>
                </a:moveTo>
                <a:lnTo>
                  <a:pt x="31241" y="18742"/>
                </a:lnTo>
                <a:lnTo>
                  <a:pt x="25305" y="18742"/>
                </a:lnTo>
                <a:lnTo>
                  <a:pt x="25305" y="12807"/>
                </a:lnTo>
                <a:close/>
                <a:moveTo>
                  <a:pt x="37489" y="12807"/>
                </a:moveTo>
                <a:lnTo>
                  <a:pt x="37489" y="18742"/>
                </a:lnTo>
                <a:lnTo>
                  <a:pt x="31553" y="18742"/>
                </a:lnTo>
                <a:lnTo>
                  <a:pt x="31553" y="12807"/>
                </a:lnTo>
                <a:close/>
                <a:moveTo>
                  <a:pt x="43737" y="12807"/>
                </a:moveTo>
                <a:lnTo>
                  <a:pt x="43737" y="18742"/>
                </a:lnTo>
                <a:lnTo>
                  <a:pt x="37802" y="18742"/>
                </a:lnTo>
                <a:lnTo>
                  <a:pt x="37802" y="12807"/>
                </a:lnTo>
                <a:close/>
                <a:moveTo>
                  <a:pt x="49985" y="12807"/>
                </a:moveTo>
                <a:lnTo>
                  <a:pt x="49985" y="18742"/>
                </a:lnTo>
                <a:lnTo>
                  <a:pt x="44049" y="18742"/>
                </a:lnTo>
                <a:lnTo>
                  <a:pt x="44049" y="12807"/>
                </a:lnTo>
                <a:close/>
                <a:moveTo>
                  <a:pt x="56232" y="12807"/>
                </a:moveTo>
                <a:lnTo>
                  <a:pt x="56232" y="18742"/>
                </a:lnTo>
                <a:lnTo>
                  <a:pt x="50296" y="18742"/>
                </a:lnTo>
                <a:lnTo>
                  <a:pt x="50296" y="12807"/>
                </a:lnTo>
                <a:close/>
                <a:moveTo>
                  <a:pt x="62480" y="12807"/>
                </a:moveTo>
                <a:lnTo>
                  <a:pt x="62480" y="18742"/>
                </a:lnTo>
                <a:lnTo>
                  <a:pt x="56545" y="18742"/>
                </a:lnTo>
                <a:lnTo>
                  <a:pt x="56545" y="12807"/>
                </a:lnTo>
                <a:close/>
                <a:moveTo>
                  <a:pt x="68727" y="12807"/>
                </a:moveTo>
                <a:lnTo>
                  <a:pt x="68727" y="18742"/>
                </a:lnTo>
                <a:lnTo>
                  <a:pt x="62792" y="18742"/>
                </a:lnTo>
                <a:lnTo>
                  <a:pt x="62792" y="12807"/>
                </a:lnTo>
                <a:close/>
                <a:moveTo>
                  <a:pt x="74975" y="12807"/>
                </a:moveTo>
                <a:lnTo>
                  <a:pt x="74975" y="18742"/>
                </a:lnTo>
                <a:lnTo>
                  <a:pt x="69039" y="18742"/>
                </a:lnTo>
                <a:lnTo>
                  <a:pt x="69039" y="12807"/>
                </a:lnTo>
                <a:close/>
                <a:moveTo>
                  <a:pt x="81223" y="12807"/>
                </a:moveTo>
                <a:lnTo>
                  <a:pt x="81223" y="18742"/>
                </a:lnTo>
                <a:lnTo>
                  <a:pt x="75286" y="18742"/>
                </a:lnTo>
                <a:lnTo>
                  <a:pt x="75286" y="12807"/>
                </a:lnTo>
                <a:close/>
                <a:moveTo>
                  <a:pt x="87470" y="12807"/>
                </a:moveTo>
                <a:lnTo>
                  <a:pt x="87470" y="18742"/>
                </a:lnTo>
                <a:lnTo>
                  <a:pt x="81535" y="18742"/>
                </a:lnTo>
                <a:lnTo>
                  <a:pt x="81535" y="12807"/>
                </a:lnTo>
                <a:close/>
                <a:moveTo>
                  <a:pt x="93720" y="12807"/>
                </a:moveTo>
                <a:lnTo>
                  <a:pt x="93720" y="18742"/>
                </a:lnTo>
                <a:lnTo>
                  <a:pt x="87784" y="18742"/>
                </a:lnTo>
                <a:lnTo>
                  <a:pt x="87784" y="12807"/>
                </a:lnTo>
                <a:close/>
                <a:moveTo>
                  <a:pt x="99967" y="12807"/>
                </a:moveTo>
                <a:lnTo>
                  <a:pt x="99967" y="18742"/>
                </a:lnTo>
                <a:lnTo>
                  <a:pt x="94031" y="18742"/>
                </a:lnTo>
                <a:lnTo>
                  <a:pt x="94031" y="12807"/>
                </a:lnTo>
                <a:close/>
                <a:moveTo>
                  <a:pt x="106214" y="12807"/>
                </a:moveTo>
                <a:lnTo>
                  <a:pt x="106214" y="18742"/>
                </a:lnTo>
                <a:lnTo>
                  <a:pt x="100280" y="18742"/>
                </a:lnTo>
                <a:lnTo>
                  <a:pt x="100280" y="12807"/>
                </a:lnTo>
                <a:close/>
                <a:moveTo>
                  <a:pt x="112461" y="12807"/>
                </a:moveTo>
                <a:lnTo>
                  <a:pt x="112461" y="18742"/>
                </a:lnTo>
                <a:lnTo>
                  <a:pt x="106527" y="18742"/>
                </a:lnTo>
                <a:lnTo>
                  <a:pt x="106527" y="12807"/>
                </a:lnTo>
                <a:close/>
                <a:moveTo>
                  <a:pt x="118710" y="12807"/>
                </a:moveTo>
                <a:lnTo>
                  <a:pt x="118710" y="18742"/>
                </a:lnTo>
                <a:lnTo>
                  <a:pt x="112774" y="18742"/>
                </a:lnTo>
                <a:lnTo>
                  <a:pt x="112774" y="12807"/>
                </a:lnTo>
                <a:close/>
                <a:moveTo>
                  <a:pt x="124957" y="12807"/>
                </a:moveTo>
                <a:lnTo>
                  <a:pt x="124957" y="18742"/>
                </a:lnTo>
                <a:lnTo>
                  <a:pt x="119021" y="18742"/>
                </a:lnTo>
                <a:lnTo>
                  <a:pt x="119021" y="12807"/>
                </a:lnTo>
                <a:close/>
                <a:moveTo>
                  <a:pt x="131204" y="12807"/>
                </a:moveTo>
                <a:lnTo>
                  <a:pt x="131204" y="18742"/>
                </a:lnTo>
                <a:lnTo>
                  <a:pt x="125270" y="18742"/>
                </a:lnTo>
                <a:lnTo>
                  <a:pt x="125270" y="12807"/>
                </a:lnTo>
                <a:close/>
                <a:moveTo>
                  <a:pt x="137451" y="12807"/>
                </a:moveTo>
                <a:lnTo>
                  <a:pt x="137451" y="18742"/>
                </a:lnTo>
                <a:lnTo>
                  <a:pt x="131517" y="18742"/>
                </a:lnTo>
                <a:lnTo>
                  <a:pt x="131517" y="12807"/>
                </a:lnTo>
                <a:close/>
                <a:moveTo>
                  <a:pt x="143702" y="12807"/>
                </a:moveTo>
                <a:lnTo>
                  <a:pt x="143702" y="18742"/>
                </a:lnTo>
                <a:lnTo>
                  <a:pt x="137766" y="18742"/>
                </a:lnTo>
                <a:lnTo>
                  <a:pt x="137766" y="12807"/>
                </a:lnTo>
                <a:close/>
                <a:moveTo>
                  <a:pt x="149949" y="12807"/>
                </a:moveTo>
                <a:lnTo>
                  <a:pt x="149949" y="18742"/>
                </a:lnTo>
                <a:lnTo>
                  <a:pt x="144015" y="18742"/>
                </a:lnTo>
                <a:lnTo>
                  <a:pt x="144015" y="12807"/>
                </a:lnTo>
                <a:close/>
                <a:moveTo>
                  <a:pt x="156196" y="12807"/>
                </a:moveTo>
                <a:lnTo>
                  <a:pt x="156196" y="18742"/>
                </a:lnTo>
                <a:lnTo>
                  <a:pt x="150262" y="18742"/>
                </a:lnTo>
                <a:lnTo>
                  <a:pt x="150262" y="12807"/>
                </a:lnTo>
                <a:close/>
                <a:moveTo>
                  <a:pt x="162445" y="12807"/>
                </a:moveTo>
                <a:lnTo>
                  <a:pt x="162445" y="18742"/>
                </a:lnTo>
                <a:lnTo>
                  <a:pt x="156509" y="18742"/>
                </a:lnTo>
                <a:lnTo>
                  <a:pt x="156509" y="12807"/>
                </a:lnTo>
                <a:close/>
                <a:moveTo>
                  <a:pt x="168692" y="12807"/>
                </a:moveTo>
                <a:lnTo>
                  <a:pt x="168692" y="18742"/>
                </a:lnTo>
                <a:lnTo>
                  <a:pt x="162756" y="18742"/>
                </a:lnTo>
                <a:lnTo>
                  <a:pt x="162756" y="12807"/>
                </a:lnTo>
                <a:close/>
                <a:moveTo>
                  <a:pt x="174939" y="12807"/>
                </a:moveTo>
                <a:lnTo>
                  <a:pt x="174939" y="18742"/>
                </a:lnTo>
                <a:lnTo>
                  <a:pt x="169005" y="18742"/>
                </a:lnTo>
                <a:lnTo>
                  <a:pt x="169005" y="12807"/>
                </a:lnTo>
                <a:close/>
                <a:moveTo>
                  <a:pt x="181186" y="12807"/>
                </a:moveTo>
                <a:lnTo>
                  <a:pt x="181186" y="18742"/>
                </a:lnTo>
                <a:lnTo>
                  <a:pt x="175252" y="18742"/>
                </a:lnTo>
                <a:lnTo>
                  <a:pt x="175252" y="12807"/>
                </a:lnTo>
                <a:close/>
                <a:moveTo>
                  <a:pt x="187435" y="12807"/>
                </a:moveTo>
                <a:lnTo>
                  <a:pt x="187435" y="18742"/>
                </a:lnTo>
                <a:lnTo>
                  <a:pt x="181499" y="18742"/>
                </a:lnTo>
                <a:lnTo>
                  <a:pt x="181499" y="12807"/>
                </a:lnTo>
                <a:close/>
                <a:moveTo>
                  <a:pt x="193684" y="12807"/>
                </a:moveTo>
                <a:lnTo>
                  <a:pt x="193684" y="18742"/>
                </a:lnTo>
                <a:lnTo>
                  <a:pt x="187749" y="18742"/>
                </a:lnTo>
                <a:lnTo>
                  <a:pt x="187749" y="12807"/>
                </a:lnTo>
                <a:close/>
                <a:moveTo>
                  <a:pt x="199931" y="12807"/>
                </a:moveTo>
                <a:lnTo>
                  <a:pt x="199931" y="18742"/>
                </a:lnTo>
                <a:lnTo>
                  <a:pt x="193996" y="18742"/>
                </a:lnTo>
                <a:lnTo>
                  <a:pt x="193996" y="12807"/>
                </a:lnTo>
                <a:close/>
                <a:moveTo>
                  <a:pt x="206180" y="12807"/>
                </a:moveTo>
                <a:lnTo>
                  <a:pt x="206180" y="18742"/>
                </a:lnTo>
                <a:lnTo>
                  <a:pt x="200244" y="18742"/>
                </a:lnTo>
                <a:lnTo>
                  <a:pt x="200244" y="12807"/>
                </a:lnTo>
                <a:close/>
                <a:moveTo>
                  <a:pt x="212427" y="12807"/>
                </a:moveTo>
                <a:lnTo>
                  <a:pt x="212427" y="18742"/>
                </a:lnTo>
                <a:lnTo>
                  <a:pt x="206491" y="18742"/>
                </a:lnTo>
                <a:lnTo>
                  <a:pt x="206491" y="12807"/>
                </a:lnTo>
                <a:close/>
                <a:moveTo>
                  <a:pt x="218674" y="12807"/>
                </a:moveTo>
                <a:lnTo>
                  <a:pt x="218674" y="18742"/>
                </a:lnTo>
                <a:lnTo>
                  <a:pt x="212739" y="18742"/>
                </a:lnTo>
                <a:lnTo>
                  <a:pt x="212739" y="12807"/>
                </a:lnTo>
                <a:close/>
                <a:moveTo>
                  <a:pt x="224921" y="12807"/>
                </a:moveTo>
                <a:lnTo>
                  <a:pt x="224921" y="18742"/>
                </a:lnTo>
                <a:lnTo>
                  <a:pt x="218987" y="18742"/>
                </a:lnTo>
                <a:lnTo>
                  <a:pt x="218987" y="12807"/>
                </a:lnTo>
                <a:close/>
                <a:moveTo>
                  <a:pt x="231170" y="12807"/>
                </a:moveTo>
                <a:lnTo>
                  <a:pt x="231170" y="18742"/>
                </a:lnTo>
                <a:lnTo>
                  <a:pt x="225234" y="18742"/>
                </a:lnTo>
                <a:lnTo>
                  <a:pt x="225234" y="12807"/>
                </a:lnTo>
                <a:close/>
                <a:moveTo>
                  <a:pt x="237417" y="12807"/>
                </a:moveTo>
                <a:lnTo>
                  <a:pt x="237417" y="18742"/>
                </a:lnTo>
                <a:lnTo>
                  <a:pt x="231481" y="18742"/>
                </a:lnTo>
                <a:lnTo>
                  <a:pt x="231481" y="12807"/>
                </a:lnTo>
                <a:close/>
                <a:moveTo>
                  <a:pt x="243664" y="12807"/>
                </a:moveTo>
                <a:lnTo>
                  <a:pt x="243664" y="18742"/>
                </a:lnTo>
                <a:lnTo>
                  <a:pt x="237729" y="18742"/>
                </a:lnTo>
                <a:lnTo>
                  <a:pt x="237729" y="12807"/>
                </a:lnTo>
                <a:close/>
                <a:moveTo>
                  <a:pt x="249914" y="12807"/>
                </a:moveTo>
                <a:lnTo>
                  <a:pt x="249914" y="18742"/>
                </a:lnTo>
                <a:lnTo>
                  <a:pt x="243978" y="18742"/>
                </a:lnTo>
                <a:lnTo>
                  <a:pt x="243978" y="12807"/>
                </a:lnTo>
                <a:close/>
                <a:moveTo>
                  <a:pt x="256161" y="12807"/>
                </a:moveTo>
                <a:lnTo>
                  <a:pt x="256161" y="18742"/>
                </a:lnTo>
                <a:lnTo>
                  <a:pt x="250225" y="18742"/>
                </a:lnTo>
                <a:lnTo>
                  <a:pt x="250225" y="12807"/>
                </a:lnTo>
                <a:close/>
                <a:moveTo>
                  <a:pt x="262409" y="12807"/>
                </a:moveTo>
                <a:lnTo>
                  <a:pt x="262409" y="18742"/>
                </a:lnTo>
                <a:lnTo>
                  <a:pt x="256474" y="18742"/>
                </a:lnTo>
                <a:lnTo>
                  <a:pt x="256474" y="12807"/>
                </a:lnTo>
                <a:close/>
                <a:moveTo>
                  <a:pt x="268656" y="12807"/>
                </a:moveTo>
                <a:lnTo>
                  <a:pt x="268656" y="18742"/>
                </a:lnTo>
                <a:lnTo>
                  <a:pt x="262721" y="18742"/>
                </a:lnTo>
                <a:lnTo>
                  <a:pt x="262721" y="12807"/>
                </a:lnTo>
                <a:close/>
                <a:moveTo>
                  <a:pt x="274904" y="12807"/>
                </a:moveTo>
                <a:lnTo>
                  <a:pt x="274904" y="18742"/>
                </a:lnTo>
                <a:lnTo>
                  <a:pt x="268968" y="18742"/>
                </a:lnTo>
                <a:lnTo>
                  <a:pt x="268968" y="12807"/>
                </a:lnTo>
                <a:close/>
                <a:moveTo>
                  <a:pt x="6251" y="19054"/>
                </a:moveTo>
                <a:lnTo>
                  <a:pt x="6251" y="24990"/>
                </a:lnTo>
                <a:lnTo>
                  <a:pt x="315" y="24990"/>
                </a:lnTo>
                <a:lnTo>
                  <a:pt x="315" y="19054"/>
                </a:lnTo>
                <a:close/>
                <a:moveTo>
                  <a:pt x="12498" y="19054"/>
                </a:moveTo>
                <a:lnTo>
                  <a:pt x="12498" y="24990"/>
                </a:lnTo>
                <a:lnTo>
                  <a:pt x="6562" y="24990"/>
                </a:lnTo>
                <a:lnTo>
                  <a:pt x="6562" y="19054"/>
                </a:lnTo>
                <a:close/>
                <a:moveTo>
                  <a:pt x="18745" y="19054"/>
                </a:moveTo>
                <a:lnTo>
                  <a:pt x="18745" y="24990"/>
                </a:lnTo>
                <a:lnTo>
                  <a:pt x="12810" y="24990"/>
                </a:lnTo>
                <a:lnTo>
                  <a:pt x="12810" y="19054"/>
                </a:lnTo>
                <a:close/>
                <a:moveTo>
                  <a:pt x="24992" y="19054"/>
                </a:moveTo>
                <a:lnTo>
                  <a:pt x="24992" y="24990"/>
                </a:lnTo>
                <a:lnTo>
                  <a:pt x="19058" y="24990"/>
                </a:lnTo>
                <a:lnTo>
                  <a:pt x="19058" y="19054"/>
                </a:lnTo>
                <a:close/>
                <a:moveTo>
                  <a:pt x="31241" y="19054"/>
                </a:moveTo>
                <a:lnTo>
                  <a:pt x="31241" y="24990"/>
                </a:lnTo>
                <a:lnTo>
                  <a:pt x="25305" y="24990"/>
                </a:lnTo>
                <a:lnTo>
                  <a:pt x="25305" y="19054"/>
                </a:lnTo>
                <a:close/>
                <a:moveTo>
                  <a:pt x="37489" y="19054"/>
                </a:moveTo>
                <a:lnTo>
                  <a:pt x="37489" y="24990"/>
                </a:lnTo>
                <a:lnTo>
                  <a:pt x="31553" y="24990"/>
                </a:lnTo>
                <a:lnTo>
                  <a:pt x="31553" y="19054"/>
                </a:lnTo>
                <a:close/>
                <a:moveTo>
                  <a:pt x="43737" y="19054"/>
                </a:moveTo>
                <a:lnTo>
                  <a:pt x="43737" y="24990"/>
                </a:lnTo>
                <a:lnTo>
                  <a:pt x="37802" y="24990"/>
                </a:lnTo>
                <a:lnTo>
                  <a:pt x="37802" y="19054"/>
                </a:lnTo>
                <a:close/>
                <a:moveTo>
                  <a:pt x="49985" y="19054"/>
                </a:moveTo>
                <a:lnTo>
                  <a:pt x="49985" y="24990"/>
                </a:lnTo>
                <a:lnTo>
                  <a:pt x="44049" y="24990"/>
                </a:lnTo>
                <a:lnTo>
                  <a:pt x="44049" y="19054"/>
                </a:lnTo>
                <a:close/>
                <a:moveTo>
                  <a:pt x="56232" y="19054"/>
                </a:moveTo>
                <a:lnTo>
                  <a:pt x="56232" y="24990"/>
                </a:lnTo>
                <a:lnTo>
                  <a:pt x="50296" y="24990"/>
                </a:lnTo>
                <a:lnTo>
                  <a:pt x="50296" y="19054"/>
                </a:lnTo>
                <a:close/>
                <a:moveTo>
                  <a:pt x="62480" y="19054"/>
                </a:moveTo>
                <a:lnTo>
                  <a:pt x="62480" y="24990"/>
                </a:lnTo>
                <a:lnTo>
                  <a:pt x="56545" y="24990"/>
                </a:lnTo>
                <a:lnTo>
                  <a:pt x="56545" y="19054"/>
                </a:lnTo>
                <a:close/>
                <a:moveTo>
                  <a:pt x="68727" y="19054"/>
                </a:moveTo>
                <a:lnTo>
                  <a:pt x="68727" y="24990"/>
                </a:lnTo>
                <a:lnTo>
                  <a:pt x="62792" y="24990"/>
                </a:lnTo>
                <a:lnTo>
                  <a:pt x="62792" y="19054"/>
                </a:lnTo>
                <a:close/>
                <a:moveTo>
                  <a:pt x="74975" y="19054"/>
                </a:moveTo>
                <a:lnTo>
                  <a:pt x="74975" y="24990"/>
                </a:lnTo>
                <a:lnTo>
                  <a:pt x="69039" y="24990"/>
                </a:lnTo>
                <a:lnTo>
                  <a:pt x="69039" y="19054"/>
                </a:lnTo>
                <a:close/>
                <a:moveTo>
                  <a:pt x="81223" y="19054"/>
                </a:moveTo>
                <a:lnTo>
                  <a:pt x="81223" y="24990"/>
                </a:lnTo>
                <a:lnTo>
                  <a:pt x="75286" y="24990"/>
                </a:lnTo>
                <a:lnTo>
                  <a:pt x="75286" y="19054"/>
                </a:lnTo>
                <a:close/>
                <a:moveTo>
                  <a:pt x="87470" y="19054"/>
                </a:moveTo>
                <a:lnTo>
                  <a:pt x="87470" y="24990"/>
                </a:lnTo>
                <a:lnTo>
                  <a:pt x="81535" y="24990"/>
                </a:lnTo>
                <a:lnTo>
                  <a:pt x="81535" y="19054"/>
                </a:lnTo>
                <a:close/>
                <a:moveTo>
                  <a:pt x="93720" y="19054"/>
                </a:moveTo>
                <a:lnTo>
                  <a:pt x="93720" y="24990"/>
                </a:lnTo>
                <a:lnTo>
                  <a:pt x="87784" y="24990"/>
                </a:lnTo>
                <a:lnTo>
                  <a:pt x="87784" y="19054"/>
                </a:lnTo>
                <a:close/>
                <a:moveTo>
                  <a:pt x="99967" y="19054"/>
                </a:moveTo>
                <a:lnTo>
                  <a:pt x="99967" y="24990"/>
                </a:lnTo>
                <a:lnTo>
                  <a:pt x="94031" y="24990"/>
                </a:lnTo>
                <a:lnTo>
                  <a:pt x="94031" y="19054"/>
                </a:lnTo>
                <a:close/>
                <a:moveTo>
                  <a:pt x="106214" y="19054"/>
                </a:moveTo>
                <a:lnTo>
                  <a:pt x="106214" y="24990"/>
                </a:lnTo>
                <a:lnTo>
                  <a:pt x="100280" y="24990"/>
                </a:lnTo>
                <a:lnTo>
                  <a:pt x="100280" y="19054"/>
                </a:lnTo>
                <a:close/>
                <a:moveTo>
                  <a:pt x="112461" y="19054"/>
                </a:moveTo>
                <a:lnTo>
                  <a:pt x="112461" y="24990"/>
                </a:lnTo>
                <a:lnTo>
                  <a:pt x="106527" y="24990"/>
                </a:lnTo>
                <a:lnTo>
                  <a:pt x="106527" y="19054"/>
                </a:lnTo>
                <a:close/>
                <a:moveTo>
                  <a:pt x="118710" y="19054"/>
                </a:moveTo>
                <a:lnTo>
                  <a:pt x="118710" y="24990"/>
                </a:lnTo>
                <a:lnTo>
                  <a:pt x="112774" y="24990"/>
                </a:lnTo>
                <a:lnTo>
                  <a:pt x="112774" y="19054"/>
                </a:lnTo>
                <a:close/>
                <a:moveTo>
                  <a:pt x="124957" y="19054"/>
                </a:moveTo>
                <a:lnTo>
                  <a:pt x="124957" y="24990"/>
                </a:lnTo>
                <a:lnTo>
                  <a:pt x="119021" y="24990"/>
                </a:lnTo>
                <a:lnTo>
                  <a:pt x="119021" y="19054"/>
                </a:lnTo>
                <a:close/>
                <a:moveTo>
                  <a:pt x="131204" y="19054"/>
                </a:moveTo>
                <a:lnTo>
                  <a:pt x="131204" y="24990"/>
                </a:lnTo>
                <a:lnTo>
                  <a:pt x="125270" y="24990"/>
                </a:lnTo>
                <a:lnTo>
                  <a:pt x="125270" y="19054"/>
                </a:lnTo>
                <a:close/>
                <a:moveTo>
                  <a:pt x="137451" y="19054"/>
                </a:moveTo>
                <a:lnTo>
                  <a:pt x="137451" y="24990"/>
                </a:lnTo>
                <a:lnTo>
                  <a:pt x="131517" y="24990"/>
                </a:lnTo>
                <a:lnTo>
                  <a:pt x="131517" y="19054"/>
                </a:lnTo>
                <a:close/>
                <a:moveTo>
                  <a:pt x="143702" y="19054"/>
                </a:moveTo>
                <a:lnTo>
                  <a:pt x="143702" y="24990"/>
                </a:lnTo>
                <a:lnTo>
                  <a:pt x="137766" y="24990"/>
                </a:lnTo>
                <a:lnTo>
                  <a:pt x="137766" y="19054"/>
                </a:lnTo>
                <a:close/>
                <a:moveTo>
                  <a:pt x="149949" y="19054"/>
                </a:moveTo>
                <a:lnTo>
                  <a:pt x="149949" y="24990"/>
                </a:lnTo>
                <a:lnTo>
                  <a:pt x="144015" y="24990"/>
                </a:lnTo>
                <a:lnTo>
                  <a:pt x="144015" y="19054"/>
                </a:lnTo>
                <a:close/>
                <a:moveTo>
                  <a:pt x="156196" y="19054"/>
                </a:moveTo>
                <a:lnTo>
                  <a:pt x="156196" y="24990"/>
                </a:lnTo>
                <a:lnTo>
                  <a:pt x="150262" y="24990"/>
                </a:lnTo>
                <a:lnTo>
                  <a:pt x="150262" y="19054"/>
                </a:lnTo>
                <a:close/>
                <a:moveTo>
                  <a:pt x="162445" y="19054"/>
                </a:moveTo>
                <a:lnTo>
                  <a:pt x="162445" y="24990"/>
                </a:lnTo>
                <a:lnTo>
                  <a:pt x="156509" y="24990"/>
                </a:lnTo>
                <a:lnTo>
                  <a:pt x="156509" y="19054"/>
                </a:lnTo>
                <a:close/>
                <a:moveTo>
                  <a:pt x="168692" y="19054"/>
                </a:moveTo>
                <a:lnTo>
                  <a:pt x="168692" y="24990"/>
                </a:lnTo>
                <a:lnTo>
                  <a:pt x="162756" y="24990"/>
                </a:lnTo>
                <a:lnTo>
                  <a:pt x="162756" y="19054"/>
                </a:lnTo>
                <a:close/>
                <a:moveTo>
                  <a:pt x="174939" y="19054"/>
                </a:moveTo>
                <a:lnTo>
                  <a:pt x="174939" y="24990"/>
                </a:lnTo>
                <a:lnTo>
                  <a:pt x="169005" y="24990"/>
                </a:lnTo>
                <a:lnTo>
                  <a:pt x="169005" y="19054"/>
                </a:lnTo>
                <a:close/>
                <a:moveTo>
                  <a:pt x="181186" y="19054"/>
                </a:moveTo>
                <a:lnTo>
                  <a:pt x="181186" y="24990"/>
                </a:lnTo>
                <a:lnTo>
                  <a:pt x="175252" y="24990"/>
                </a:lnTo>
                <a:lnTo>
                  <a:pt x="175252" y="19054"/>
                </a:lnTo>
                <a:close/>
                <a:moveTo>
                  <a:pt x="187435" y="19054"/>
                </a:moveTo>
                <a:lnTo>
                  <a:pt x="187435" y="24990"/>
                </a:lnTo>
                <a:lnTo>
                  <a:pt x="181499" y="24990"/>
                </a:lnTo>
                <a:lnTo>
                  <a:pt x="181499" y="19054"/>
                </a:lnTo>
                <a:close/>
                <a:moveTo>
                  <a:pt x="193684" y="19054"/>
                </a:moveTo>
                <a:lnTo>
                  <a:pt x="193684" y="24990"/>
                </a:lnTo>
                <a:lnTo>
                  <a:pt x="187749" y="24990"/>
                </a:lnTo>
                <a:lnTo>
                  <a:pt x="187749" y="19054"/>
                </a:lnTo>
                <a:close/>
                <a:moveTo>
                  <a:pt x="199931" y="19054"/>
                </a:moveTo>
                <a:lnTo>
                  <a:pt x="199931" y="24990"/>
                </a:lnTo>
                <a:lnTo>
                  <a:pt x="193996" y="24990"/>
                </a:lnTo>
                <a:lnTo>
                  <a:pt x="193996" y="19054"/>
                </a:lnTo>
                <a:close/>
                <a:moveTo>
                  <a:pt x="206180" y="19054"/>
                </a:moveTo>
                <a:lnTo>
                  <a:pt x="206180" y="24990"/>
                </a:lnTo>
                <a:lnTo>
                  <a:pt x="200244" y="24990"/>
                </a:lnTo>
                <a:lnTo>
                  <a:pt x="200244" y="19054"/>
                </a:lnTo>
                <a:close/>
                <a:moveTo>
                  <a:pt x="212427" y="19054"/>
                </a:moveTo>
                <a:lnTo>
                  <a:pt x="212427" y="24990"/>
                </a:lnTo>
                <a:lnTo>
                  <a:pt x="206491" y="24990"/>
                </a:lnTo>
                <a:lnTo>
                  <a:pt x="206491" y="19054"/>
                </a:lnTo>
                <a:close/>
                <a:moveTo>
                  <a:pt x="218674" y="19054"/>
                </a:moveTo>
                <a:lnTo>
                  <a:pt x="218674" y="24990"/>
                </a:lnTo>
                <a:lnTo>
                  <a:pt x="212739" y="24990"/>
                </a:lnTo>
                <a:lnTo>
                  <a:pt x="212739" y="19054"/>
                </a:lnTo>
                <a:close/>
                <a:moveTo>
                  <a:pt x="224921" y="19054"/>
                </a:moveTo>
                <a:lnTo>
                  <a:pt x="224921" y="24990"/>
                </a:lnTo>
                <a:lnTo>
                  <a:pt x="218987" y="24990"/>
                </a:lnTo>
                <a:lnTo>
                  <a:pt x="218987" y="19054"/>
                </a:lnTo>
                <a:close/>
                <a:moveTo>
                  <a:pt x="231170" y="19054"/>
                </a:moveTo>
                <a:lnTo>
                  <a:pt x="231170" y="24990"/>
                </a:lnTo>
                <a:lnTo>
                  <a:pt x="225234" y="24990"/>
                </a:lnTo>
                <a:lnTo>
                  <a:pt x="225234" y="19054"/>
                </a:lnTo>
                <a:close/>
                <a:moveTo>
                  <a:pt x="237417" y="19054"/>
                </a:moveTo>
                <a:lnTo>
                  <a:pt x="237417" y="24990"/>
                </a:lnTo>
                <a:lnTo>
                  <a:pt x="231481" y="24990"/>
                </a:lnTo>
                <a:lnTo>
                  <a:pt x="231481" y="19054"/>
                </a:lnTo>
                <a:close/>
                <a:moveTo>
                  <a:pt x="243664" y="19054"/>
                </a:moveTo>
                <a:lnTo>
                  <a:pt x="243664" y="24990"/>
                </a:lnTo>
                <a:lnTo>
                  <a:pt x="237729" y="24990"/>
                </a:lnTo>
                <a:lnTo>
                  <a:pt x="237729" y="19054"/>
                </a:lnTo>
                <a:close/>
                <a:moveTo>
                  <a:pt x="249911" y="19054"/>
                </a:moveTo>
                <a:lnTo>
                  <a:pt x="249911" y="24990"/>
                </a:lnTo>
                <a:lnTo>
                  <a:pt x="243977" y="24990"/>
                </a:lnTo>
                <a:lnTo>
                  <a:pt x="243977" y="19054"/>
                </a:lnTo>
                <a:close/>
                <a:moveTo>
                  <a:pt x="256161" y="19054"/>
                </a:moveTo>
                <a:lnTo>
                  <a:pt x="256161" y="24990"/>
                </a:lnTo>
                <a:lnTo>
                  <a:pt x="250225" y="24990"/>
                </a:lnTo>
                <a:lnTo>
                  <a:pt x="250225" y="19054"/>
                </a:lnTo>
                <a:close/>
                <a:moveTo>
                  <a:pt x="262409" y="19054"/>
                </a:moveTo>
                <a:lnTo>
                  <a:pt x="262409" y="24990"/>
                </a:lnTo>
                <a:lnTo>
                  <a:pt x="256474" y="24990"/>
                </a:lnTo>
                <a:lnTo>
                  <a:pt x="256474" y="19054"/>
                </a:lnTo>
                <a:close/>
                <a:moveTo>
                  <a:pt x="268656" y="19054"/>
                </a:moveTo>
                <a:lnTo>
                  <a:pt x="268656" y="24990"/>
                </a:lnTo>
                <a:lnTo>
                  <a:pt x="262721" y="24990"/>
                </a:lnTo>
                <a:lnTo>
                  <a:pt x="262721" y="19054"/>
                </a:lnTo>
                <a:close/>
                <a:moveTo>
                  <a:pt x="274904" y="19054"/>
                </a:moveTo>
                <a:lnTo>
                  <a:pt x="274904" y="24990"/>
                </a:lnTo>
                <a:lnTo>
                  <a:pt x="268968" y="24990"/>
                </a:lnTo>
                <a:lnTo>
                  <a:pt x="268968" y="19054"/>
                </a:lnTo>
                <a:close/>
                <a:moveTo>
                  <a:pt x="6251" y="25301"/>
                </a:moveTo>
                <a:lnTo>
                  <a:pt x="6251" y="31237"/>
                </a:lnTo>
                <a:lnTo>
                  <a:pt x="315" y="31237"/>
                </a:lnTo>
                <a:lnTo>
                  <a:pt x="315" y="25301"/>
                </a:lnTo>
                <a:close/>
                <a:moveTo>
                  <a:pt x="12498" y="25301"/>
                </a:moveTo>
                <a:lnTo>
                  <a:pt x="12498" y="31237"/>
                </a:lnTo>
                <a:lnTo>
                  <a:pt x="6562" y="31237"/>
                </a:lnTo>
                <a:lnTo>
                  <a:pt x="6562" y="25301"/>
                </a:lnTo>
                <a:close/>
                <a:moveTo>
                  <a:pt x="18745" y="25301"/>
                </a:moveTo>
                <a:lnTo>
                  <a:pt x="18745" y="31237"/>
                </a:lnTo>
                <a:lnTo>
                  <a:pt x="12810" y="31237"/>
                </a:lnTo>
                <a:lnTo>
                  <a:pt x="12810" y="25301"/>
                </a:lnTo>
                <a:close/>
                <a:moveTo>
                  <a:pt x="24992" y="25301"/>
                </a:moveTo>
                <a:lnTo>
                  <a:pt x="24992" y="31237"/>
                </a:lnTo>
                <a:lnTo>
                  <a:pt x="19058" y="31237"/>
                </a:lnTo>
                <a:lnTo>
                  <a:pt x="19058" y="25301"/>
                </a:lnTo>
                <a:close/>
                <a:moveTo>
                  <a:pt x="31241" y="25301"/>
                </a:moveTo>
                <a:lnTo>
                  <a:pt x="31241" y="31237"/>
                </a:lnTo>
                <a:lnTo>
                  <a:pt x="25305" y="31237"/>
                </a:lnTo>
                <a:lnTo>
                  <a:pt x="25305" y="25301"/>
                </a:lnTo>
                <a:close/>
                <a:moveTo>
                  <a:pt x="37489" y="25301"/>
                </a:moveTo>
                <a:lnTo>
                  <a:pt x="37489" y="31237"/>
                </a:lnTo>
                <a:lnTo>
                  <a:pt x="31553" y="31237"/>
                </a:lnTo>
                <a:lnTo>
                  <a:pt x="31553" y="25301"/>
                </a:lnTo>
                <a:close/>
                <a:moveTo>
                  <a:pt x="43737" y="25301"/>
                </a:moveTo>
                <a:lnTo>
                  <a:pt x="43737" y="31237"/>
                </a:lnTo>
                <a:lnTo>
                  <a:pt x="37802" y="31237"/>
                </a:lnTo>
                <a:lnTo>
                  <a:pt x="37802" y="25301"/>
                </a:lnTo>
                <a:close/>
                <a:moveTo>
                  <a:pt x="49985" y="25301"/>
                </a:moveTo>
                <a:lnTo>
                  <a:pt x="49985" y="31237"/>
                </a:lnTo>
                <a:lnTo>
                  <a:pt x="44049" y="31237"/>
                </a:lnTo>
                <a:lnTo>
                  <a:pt x="44049" y="25301"/>
                </a:lnTo>
                <a:close/>
                <a:moveTo>
                  <a:pt x="56232" y="25301"/>
                </a:moveTo>
                <a:lnTo>
                  <a:pt x="56232" y="31237"/>
                </a:lnTo>
                <a:lnTo>
                  <a:pt x="50296" y="31237"/>
                </a:lnTo>
                <a:lnTo>
                  <a:pt x="50296" y="25301"/>
                </a:lnTo>
                <a:close/>
                <a:moveTo>
                  <a:pt x="62480" y="25301"/>
                </a:moveTo>
                <a:lnTo>
                  <a:pt x="62480" y="31237"/>
                </a:lnTo>
                <a:lnTo>
                  <a:pt x="56545" y="31237"/>
                </a:lnTo>
                <a:lnTo>
                  <a:pt x="56545" y="25301"/>
                </a:lnTo>
                <a:close/>
                <a:moveTo>
                  <a:pt x="68727" y="25301"/>
                </a:moveTo>
                <a:lnTo>
                  <a:pt x="68727" y="31237"/>
                </a:lnTo>
                <a:lnTo>
                  <a:pt x="62792" y="31237"/>
                </a:lnTo>
                <a:lnTo>
                  <a:pt x="62792" y="25301"/>
                </a:lnTo>
                <a:close/>
                <a:moveTo>
                  <a:pt x="74975" y="25301"/>
                </a:moveTo>
                <a:lnTo>
                  <a:pt x="74975" y="31237"/>
                </a:lnTo>
                <a:lnTo>
                  <a:pt x="69039" y="31237"/>
                </a:lnTo>
                <a:lnTo>
                  <a:pt x="69039" y="25301"/>
                </a:lnTo>
                <a:close/>
                <a:moveTo>
                  <a:pt x="81223" y="25301"/>
                </a:moveTo>
                <a:lnTo>
                  <a:pt x="81223" y="31237"/>
                </a:lnTo>
                <a:lnTo>
                  <a:pt x="75286" y="31237"/>
                </a:lnTo>
                <a:lnTo>
                  <a:pt x="75286" y="25301"/>
                </a:lnTo>
                <a:close/>
                <a:moveTo>
                  <a:pt x="87470" y="25301"/>
                </a:moveTo>
                <a:lnTo>
                  <a:pt x="87470" y="31237"/>
                </a:lnTo>
                <a:lnTo>
                  <a:pt x="81535" y="31237"/>
                </a:lnTo>
                <a:lnTo>
                  <a:pt x="81535" y="25301"/>
                </a:lnTo>
                <a:close/>
                <a:moveTo>
                  <a:pt x="93720" y="25301"/>
                </a:moveTo>
                <a:lnTo>
                  <a:pt x="93720" y="31237"/>
                </a:lnTo>
                <a:lnTo>
                  <a:pt x="87784" y="31237"/>
                </a:lnTo>
                <a:lnTo>
                  <a:pt x="87784" y="25301"/>
                </a:lnTo>
                <a:close/>
                <a:moveTo>
                  <a:pt x="99967" y="25301"/>
                </a:moveTo>
                <a:lnTo>
                  <a:pt x="99967" y="31237"/>
                </a:lnTo>
                <a:lnTo>
                  <a:pt x="94031" y="31237"/>
                </a:lnTo>
                <a:lnTo>
                  <a:pt x="94031" y="25301"/>
                </a:lnTo>
                <a:close/>
                <a:moveTo>
                  <a:pt x="106214" y="25301"/>
                </a:moveTo>
                <a:lnTo>
                  <a:pt x="106214" y="31237"/>
                </a:lnTo>
                <a:lnTo>
                  <a:pt x="100280" y="31237"/>
                </a:lnTo>
                <a:lnTo>
                  <a:pt x="100280" y="25301"/>
                </a:lnTo>
                <a:close/>
                <a:moveTo>
                  <a:pt x="112461" y="25301"/>
                </a:moveTo>
                <a:lnTo>
                  <a:pt x="112461" y="31237"/>
                </a:lnTo>
                <a:lnTo>
                  <a:pt x="106527" y="31237"/>
                </a:lnTo>
                <a:lnTo>
                  <a:pt x="106527" y="25301"/>
                </a:lnTo>
                <a:close/>
                <a:moveTo>
                  <a:pt x="118710" y="25301"/>
                </a:moveTo>
                <a:lnTo>
                  <a:pt x="118710" y="31237"/>
                </a:lnTo>
                <a:lnTo>
                  <a:pt x="112774" y="31237"/>
                </a:lnTo>
                <a:lnTo>
                  <a:pt x="112774" y="25301"/>
                </a:lnTo>
                <a:close/>
                <a:moveTo>
                  <a:pt x="124957" y="25301"/>
                </a:moveTo>
                <a:lnTo>
                  <a:pt x="124957" y="31237"/>
                </a:lnTo>
                <a:lnTo>
                  <a:pt x="119021" y="31237"/>
                </a:lnTo>
                <a:lnTo>
                  <a:pt x="119021" y="25301"/>
                </a:lnTo>
                <a:close/>
                <a:moveTo>
                  <a:pt x="131204" y="25301"/>
                </a:moveTo>
                <a:lnTo>
                  <a:pt x="131204" y="31237"/>
                </a:lnTo>
                <a:lnTo>
                  <a:pt x="125270" y="31237"/>
                </a:lnTo>
                <a:lnTo>
                  <a:pt x="125270" y="25301"/>
                </a:lnTo>
                <a:close/>
                <a:moveTo>
                  <a:pt x="137451" y="25301"/>
                </a:moveTo>
                <a:lnTo>
                  <a:pt x="137451" y="31237"/>
                </a:lnTo>
                <a:lnTo>
                  <a:pt x="131517" y="31237"/>
                </a:lnTo>
                <a:lnTo>
                  <a:pt x="131517" y="25301"/>
                </a:lnTo>
                <a:close/>
                <a:moveTo>
                  <a:pt x="143702" y="25301"/>
                </a:moveTo>
                <a:lnTo>
                  <a:pt x="143702" y="31237"/>
                </a:lnTo>
                <a:lnTo>
                  <a:pt x="137766" y="31237"/>
                </a:lnTo>
                <a:lnTo>
                  <a:pt x="137766" y="25301"/>
                </a:lnTo>
                <a:close/>
                <a:moveTo>
                  <a:pt x="149949" y="25301"/>
                </a:moveTo>
                <a:lnTo>
                  <a:pt x="149949" y="31237"/>
                </a:lnTo>
                <a:lnTo>
                  <a:pt x="144015" y="31237"/>
                </a:lnTo>
                <a:lnTo>
                  <a:pt x="144015" y="25301"/>
                </a:lnTo>
                <a:close/>
                <a:moveTo>
                  <a:pt x="156196" y="25301"/>
                </a:moveTo>
                <a:lnTo>
                  <a:pt x="156196" y="31237"/>
                </a:lnTo>
                <a:lnTo>
                  <a:pt x="150262" y="31237"/>
                </a:lnTo>
                <a:lnTo>
                  <a:pt x="150262" y="25301"/>
                </a:lnTo>
                <a:close/>
                <a:moveTo>
                  <a:pt x="162445" y="25301"/>
                </a:moveTo>
                <a:lnTo>
                  <a:pt x="162445" y="31237"/>
                </a:lnTo>
                <a:lnTo>
                  <a:pt x="156509" y="31237"/>
                </a:lnTo>
                <a:lnTo>
                  <a:pt x="156509" y="25301"/>
                </a:lnTo>
                <a:close/>
                <a:moveTo>
                  <a:pt x="168692" y="25301"/>
                </a:moveTo>
                <a:lnTo>
                  <a:pt x="168692" y="31237"/>
                </a:lnTo>
                <a:lnTo>
                  <a:pt x="162756" y="31237"/>
                </a:lnTo>
                <a:lnTo>
                  <a:pt x="162756" y="25301"/>
                </a:lnTo>
                <a:close/>
                <a:moveTo>
                  <a:pt x="174939" y="25301"/>
                </a:moveTo>
                <a:lnTo>
                  <a:pt x="174939" y="31237"/>
                </a:lnTo>
                <a:lnTo>
                  <a:pt x="169005" y="31237"/>
                </a:lnTo>
                <a:lnTo>
                  <a:pt x="169005" y="25301"/>
                </a:lnTo>
                <a:close/>
                <a:moveTo>
                  <a:pt x="181186" y="25301"/>
                </a:moveTo>
                <a:lnTo>
                  <a:pt x="181186" y="31237"/>
                </a:lnTo>
                <a:lnTo>
                  <a:pt x="175252" y="31237"/>
                </a:lnTo>
                <a:lnTo>
                  <a:pt x="175252" y="25301"/>
                </a:lnTo>
                <a:close/>
                <a:moveTo>
                  <a:pt x="187435" y="25301"/>
                </a:moveTo>
                <a:lnTo>
                  <a:pt x="187435" y="31237"/>
                </a:lnTo>
                <a:lnTo>
                  <a:pt x="181499" y="31237"/>
                </a:lnTo>
                <a:lnTo>
                  <a:pt x="181499" y="25301"/>
                </a:lnTo>
                <a:close/>
                <a:moveTo>
                  <a:pt x="193684" y="25301"/>
                </a:moveTo>
                <a:lnTo>
                  <a:pt x="193684" y="31237"/>
                </a:lnTo>
                <a:lnTo>
                  <a:pt x="187749" y="31237"/>
                </a:lnTo>
                <a:lnTo>
                  <a:pt x="187749" y="25301"/>
                </a:lnTo>
                <a:close/>
                <a:moveTo>
                  <a:pt x="199931" y="25301"/>
                </a:moveTo>
                <a:lnTo>
                  <a:pt x="199931" y="31237"/>
                </a:lnTo>
                <a:lnTo>
                  <a:pt x="193996" y="31237"/>
                </a:lnTo>
                <a:lnTo>
                  <a:pt x="193996" y="25301"/>
                </a:lnTo>
                <a:close/>
                <a:moveTo>
                  <a:pt x="206180" y="25301"/>
                </a:moveTo>
                <a:lnTo>
                  <a:pt x="206180" y="31237"/>
                </a:lnTo>
                <a:lnTo>
                  <a:pt x="200244" y="31237"/>
                </a:lnTo>
                <a:lnTo>
                  <a:pt x="200244" y="25301"/>
                </a:lnTo>
                <a:close/>
                <a:moveTo>
                  <a:pt x="212427" y="25301"/>
                </a:moveTo>
                <a:lnTo>
                  <a:pt x="212427" y="31237"/>
                </a:lnTo>
                <a:lnTo>
                  <a:pt x="206491" y="31237"/>
                </a:lnTo>
                <a:lnTo>
                  <a:pt x="206491" y="25301"/>
                </a:lnTo>
                <a:close/>
                <a:moveTo>
                  <a:pt x="218674" y="25301"/>
                </a:moveTo>
                <a:lnTo>
                  <a:pt x="218674" y="31237"/>
                </a:lnTo>
                <a:lnTo>
                  <a:pt x="212739" y="31237"/>
                </a:lnTo>
                <a:lnTo>
                  <a:pt x="212739" y="25301"/>
                </a:lnTo>
                <a:close/>
                <a:moveTo>
                  <a:pt x="224921" y="25301"/>
                </a:moveTo>
                <a:lnTo>
                  <a:pt x="224921" y="31237"/>
                </a:lnTo>
                <a:lnTo>
                  <a:pt x="218987" y="31237"/>
                </a:lnTo>
                <a:lnTo>
                  <a:pt x="218987" y="25301"/>
                </a:lnTo>
                <a:close/>
                <a:moveTo>
                  <a:pt x="231170" y="25301"/>
                </a:moveTo>
                <a:lnTo>
                  <a:pt x="231170" y="31237"/>
                </a:lnTo>
                <a:lnTo>
                  <a:pt x="225234" y="31237"/>
                </a:lnTo>
                <a:lnTo>
                  <a:pt x="225234" y="25301"/>
                </a:lnTo>
                <a:close/>
                <a:moveTo>
                  <a:pt x="237417" y="25301"/>
                </a:moveTo>
                <a:lnTo>
                  <a:pt x="237417" y="31237"/>
                </a:lnTo>
                <a:lnTo>
                  <a:pt x="231481" y="31237"/>
                </a:lnTo>
                <a:lnTo>
                  <a:pt x="231481" y="25301"/>
                </a:lnTo>
                <a:close/>
                <a:moveTo>
                  <a:pt x="243664" y="25301"/>
                </a:moveTo>
                <a:lnTo>
                  <a:pt x="243664" y="31237"/>
                </a:lnTo>
                <a:lnTo>
                  <a:pt x="237729" y="31237"/>
                </a:lnTo>
                <a:lnTo>
                  <a:pt x="237729" y="25301"/>
                </a:lnTo>
                <a:close/>
                <a:moveTo>
                  <a:pt x="249911" y="25301"/>
                </a:moveTo>
                <a:lnTo>
                  <a:pt x="249911" y="31237"/>
                </a:lnTo>
                <a:lnTo>
                  <a:pt x="243977" y="31237"/>
                </a:lnTo>
                <a:lnTo>
                  <a:pt x="243977" y="25301"/>
                </a:lnTo>
                <a:close/>
                <a:moveTo>
                  <a:pt x="256161" y="25301"/>
                </a:moveTo>
                <a:lnTo>
                  <a:pt x="256161" y="31237"/>
                </a:lnTo>
                <a:lnTo>
                  <a:pt x="250225" y="31237"/>
                </a:lnTo>
                <a:lnTo>
                  <a:pt x="250225" y="25301"/>
                </a:lnTo>
                <a:close/>
                <a:moveTo>
                  <a:pt x="262409" y="25301"/>
                </a:moveTo>
                <a:lnTo>
                  <a:pt x="262409" y="31237"/>
                </a:lnTo>
                <a:lnTo>
                  <a:pt x="256474" y="31237"/>
                </a:lnTo>
                <a:lnTo>
                  <a:pt x="256474" y="25301"/>
                </a:lnTo>
                <a:close/>
                <a:moveTo>
                  <a:pt x="268656" y="25301"/>
                </a:moveTo>
                <a:lnTo>
                  <a:pt x="268656" y="31237"/>
                </a:lnTo>
                <a:lnTo>
                  <a:pt x="262721" y="31237"/>
                </a:lnTo>
                <a:lnTo>
                  <a:pt x="262721" y="25301"/>
                </a:lnTo>
                <a:close/>
                <a:moveTo>
                  <a:pt x="274904" y="25301"/>
                </a:moveTo>
                <a:lnTo>
                  <a:pt x="274904" y="31237"/>
                </a:lnTo>
                <a:lnTo>
                  <a:pt x="268968" y="31237"/>
                </a:lnTo>
                <a:lnTo>
                  <a:pt x="268968" y="25301"/>
                </a:lnTo>
                <a:close/>
                <a:moveTo>
                  <a:pt x="6251" y="31548"/>
                </a:moveTo>
                <a:lnTo>
                  <a:pt x="6251" y="31550"/>
                </a:lnTo>
                <a:lnTo>
                  <a:pt x="6251" y="37484"/>
                </a:lnTo>
                <a:lnTo>
                  <a:pt x="315" y="37484"/>
                </a:lnTo>
                <a:lnTo>
                  <a:pt x="315" y="31548"/>
                </a:lnTo>
                <a:close/>
                <a:moveTo>
                  <a:pt x="12498" y="31548"/>
                </a:moveTo>
                <a:lnTo>
                  <a:pt x="12498" y="31550"/>
                </a:lnTo>
                <a:lnTo>
                  <a:pt x="12498" y="37484"/>
                </a:lnTo>
                <a:lnTo>
                  <a:pt x="6562" y="37484"/>
                </a:lnTo>
                <a:lnTo>
                  <a:pt x="6562" y="31548"/>
                </a:lnTo>
                <a:close/>
                <a:moveTo>
                  <a:pt x="18745" y="31548"/>
                </a:moveTo>
                <a:lnTo>
                  <a:pt x="18745" y="31550"/>
                </a:lnTo>
                <a:lnTo>
                  <a:pt x="18745" y="37484"/>
                </a:lnTo>
                <a:lnTo>
                  <a:pt x="12810" y="37484"/>
                </a:lnTo>
                <a:lnTo>
                  <a:pt x="12810" y="31548"/>
                </a:lnTo>
                <a:close/>
                <a:moveTo>
                  <a:pt x="24992" y="31548"/>
                </a:moveTo>
                <a:lnTo>
                  <a:pt x="24992" y="31550"/>
                </a:lnTo>
                <a:lnTo>
                  <a:pt x="24992" y="37484"/>
                </a:lnTo>
                <a:lnTo>
                  <a:pt x="19058" y="37484"/>
                </a:lnTo>
                <a:lnTo>
                  <a:pt x="19058" y="31548"/>
                </a:lnTo>
                <a:close/>
                <a:moveTo>
                  <a:pt x="31242" y="31548"/>
                </a:moveTo>
                <a:lnTo>
                  <a:pt x="31242" y="31550"/>
                </a:lnTo>
                <a:lnTo>
                  <a:pt x="31242" y="37484"/>
                </a:lnTo>
                <a:lnTo>
                  <a:pt x="25305" y="37484"/>
                </a:lnTo>
                <a:lnTo>
                  <a:pt x="25305" y="31548"/>
                </a:lnTo>
                <a:close/>
                <a:moveTo>
                  <a:pt x="162445" y="31548"/>
                </a:moveTo>
                <a:lnTo>
                  <a:pt x="162445" y="31550"/>
                </a:lnTo>
                <a:lnTo>
                  <a:pt x="162445" y="37484"/>
                </a:lnTo>
                <a:lnTo>
                  <a:pt x="156509" y="37484"/>
                </a:lnTo>
                <a:lnTo>
                  <a:pt x="156509" y="31548"/>
                </a:lnTo>
                <a:close/>
                <a:moveTo>
                  <a:pt x="168692" y="31548"/>
                </a:moveTo>
                <a:lnTo>
                  <a:pt x="168692" y="31550"/>
                </a:lnTo>
                <a:lnTo>
                  <a:pt x="168692" y="37484"/>
                </a:lnTo>
                <a:lnTo>
                  <a:pt x="162756" y="37484"/>
                </a:lnTo>
                <a:lnTo>
                  <a:pt x="162756" y="31548"/>
                </a:lnTo>
                <a:close/>
                <a:moveTo>
                  <a:pt x="174939" y="31548"/>
                </a:moveTo>
                <a:lnTo>
                  <a:pt x="174939" y="31550"/>
                </a:lnTo>
                <a:lnTo>
                  <a:pt x="174939" y="37484"/>
                </a:lnTo>
                <a:lnTo>
                  <a:pt x="169005" y="37484"/>
                </a:lnTo>
                <a:lnTo>
                  <a:pt x="169005" y="31548"/>
                </a:lnTo>
                <a:close/>
                <a:moveTo>
                  <a:pt x="181186" y="31548"/>
                </a:moveTo>
                <a:lnTo>
                  <a:pt x="181186" y="31550"/>
                </a:lnTo>
                <a:lnTo>
                  <a:pt x="181186" y="37484"/>
                </a:lnTo>
                <a:lnTo>
                  <a:pt x="175252" y="37484"/>
                </a:lnTo>
                <a:lnTo>
                  <a:pt x="175252" y="31548"/>
                </a:lnTo>
                <a:close/>
                <a:moveTo>
                  <a:pt x="187435" y="31548"/>
                </a:moveTo>
                <a:lnTo>
                  <a:pt x="187435" y="31550"/>
                </a:lnTo>
                <a:lnTo>
                  <a:pt x="187435" y="37484"/>
                </a:lnTo>
                <a:lnTo>
                  <a:pt x="181499" y="37484"/>
                </a:lnTo>
                <a:lnTo>
                  <a:pt x="181499" y="31548"/>
                </a:lnTo>
                <a:close/>
                <a:moveTo>
                  <a:pt x="37489" y="31552"/>
                </a:moveTo>
                <a:lnTo>
                  <a:pt x="37489" y="37486"/>
                </a:lnTo>
                <a:lnTo>
                  <a:pt x="31553" y="37486"/>
                </a:lnTo>
                <a:lnTo>
                  <a:pt x="31553" y="31552"/>
                </a:lnTo>
                <a:close/>
                <a:moveTo>
                  <a:pt x="43737" y="31552"/>
                </a:moveTo>
                <a:lnTo>
                  <a:pt x="43737" y="37486"/>
                </a:lnTo>
                <a:lnTo>
                  <a:pt x="37802" y="37486"/>
                </a:lnTo>
                <a:lnTo>
                  <a:pt x="37802" y="31552"/>
                </a:lnTo>
                <a:close/>
                <a:moveTo>
                  <a:pt x="49985" y="31552"/>
                </a:moveTo>
                <a:lnTo>
                  <a:pt x="49985" y="37486"/>
                </a:lnTo>
                <a:lnTo>
                  <a:pt x="44049" y="37486"/>
                </a:lnTo>
                <a:lnTo>
                  <a:pt x="44049" y="31552"/>
                </a:lnTo>
                <a:close/>
                <a:moveTo>
                  <a:pt x="56232" y="31552"/>
                </a:moveTo>
                <a:lnTo>
                  <a:pt x="56232" y="37486"/>
                </a:lnTo>
                <a:lnTo>
                  <a:pt x="50296" y="37486"/>
                </a:lnTo>
                <a:lnTo>
                  <a:pt x="50296" y="31552"/>
                </a:lnTo>
                <a:close/>
                <a:moveTo>
                  <a:pt x="62480" y="31552"/>
                </a:moveTo>
                <a:lnTo>
                  <a:pt x="62480" y="37486"/>
                </a:lnTo>
                <a:lnTo>
                  <a:pt x="56545" y="37486"/>
                </a:lnTo>
                <a:lnTo>
                  <a:pt x="56545" y="31552"/>
                </a:lnTo>
                <a:close/>
                <a:moveTo>
                  <a:pt x="68727" y="31552"/>
                </a:moveTo>
                <a:lnTo>
                  <a:pt x="68727" y="37486"/>
                </a:lnTo>
                <a:lnTo>
                  <a:pt x="62792" y="37486"/>
                </a:lnTo>
                <a:lnTo>
                  <a:pt x="62792" y="31552"/>
                </a:lnTo>
                <a:close/>
                <a:moveTo>
                  <a:pt x="74975" y="31552"/>
                </a:moveTo>
                <a:lnTo>
                  <a:pt x="74975" y="37486"/>
                </a:lnTo>
                <a:lnTo>
                  <a:pt x="69039" y="37486"/>
                </a:lnTo>
                <a:lnTo>
                  <a:pt x="69039" y="31552"/>
                </a:lnTo>
                <a:close/>
                <a:moveTo>
                  <a:pt x="81223" y="31552"/>
                </a:moveTo>
                <a:lnTo>
                  <a:pt x="81223" y="37486"/>
                </a:lnTo>
                <a:lnTo>
                  <a:pt x="75286" y="37486"/>
                </a:lnTo>
                <a:lnTo>
                  <a:pt x="75286" y="31552"/>
                </a:lnTo>
                <a:close/>
                <a:moveTo>
                  <a:pt x="87470" y="31552"/>
                </a:moveTo>
                <a:lnTo>
                  <a:pt x="87470" y="37486"/>
                </a:lnTo>
                <a:lnTo>
                  <a:pt x="81535" y="37486"/>
                </a:lnTo>
                <a:lnTo>
                  <a:pt x="81535" y="31552"/>
                </a:lnTo>
                <a:close/>
                <a:moveTo>
                  <a:pt x="93720" y="31552"/>
                </a:moveTo>
                <a:lnTo>
                  <a:pt x="93720" y="37486"/>
                </a:lnTo>
                <a:lnTo>
                  <a:pt x="87784" y="37486"/>
                </a:lnTo>
                <a:lnTo>
                  <a:pt x="87784" y="31552"/>
                </a:lnTo>
                <a:close/>
                <a:moveTo>
                  <a:pt x="99967" y="31552"/>
                </a:moveTo>
                <a:lnTo>
                  <a:pt x="99967" y="37486"/>
                </a:lnTo>
                <a:lnTo>
                  <a:pt x="94031" y="37486"/>
                </a:lnTo>
                <a:lnTo>
                  <a:pt x="94031" y="31552"/>
                </a:lnTo>
                <a:close/>
                <a:moveTo>
                  <a:pt x="106214" y="31552"/>
                </a:moveTo>
                <a:lnTo>
                  <a:pt x="106214" y="37486"/>
                </a:lnTo>
                <a:lnTo>
                  <a:pt x="100280" y="37486"/>
                </a:lnTo>
                <a:lnTo>
                  <a:pt x="100280" y="31552"/>
                </a:lnTo>
                <a:close/>
                <a:moveTo>
                  <a:pt x="112461" y="31552"/>
                </a:moveTo>
                <a:lnTo>
                  <a:pt x="112461" y="37486"/>
                </a:lnTo>
                <a:lnTo>
                  <a:pt x="106527" y="37486"/>
                </a:lnTo>
                <a:lnTo>
                  <a:pt x="106527" y="31552"/>
                </a:lnTo>
                <a:close/>
                <a:moveTo>
                  <a:pt x="118710" y="31552"/>
                </a:moveTo>
                <a:lnTo>
                  <a:pt x="118710" y="37486"/>
                </a:lnTo>
                <a:lnTo>
                  <a:pt x="112774" y="37486"/>
                </a:lnTo>
                <a:lnTo>
                  <a:pt x="112774" y="31552"/>
                </a:lnTo>
                <a:close/>
                <a:moveTo>
                  <a:pt x="124957" y="31552"/>
                </a:moveTo>
                <a:lnTo>
                  <a:pt x="124957" y="37486"/>
                </a:lnTo>
                <a:lnTo>
                  <a:pt x="119021" y="37486"/>
                </a:lnTo>
                <a:lnTo>
                  <a:pt x="119021" y="31552"/>
                </a:lnTo>
                <a:close/>
                <a:moveTo>
                  <a:pt x="131204" y="31552"/>
                </a:moveTo>
                <a:lnTo>
                  <a:pt x="131204" y="37486"/>
                </a:lnTo>
                <a:lnTo>
                  <a:pt x="125270" y="37486"/>
                </a:lnTo>
                <a:lnTo>
                  <a:pt x="125270" y="31552"/>
                </a:lnTo>
                <a:close/>
                <a:moveTo>
                  <a:pt x="137451" y="31552"/>
                </a:moveTo>
                <a:lnTo>
                  <a:pt x="137451" y="37486"/>
                </a:lnTo>
                <a:lnTo>
                  <a:pt x="131517" y="37486"/>
                </a:lnTo>
                <a:lnTo>
                  <a:pt x="131517" y="31552"/>
                </a:lnTo>
                <a:close/>
                <a:moveTo>
                  <a:pt x="143702" y="31552"/>
                </a:moveTo>
                <a:lnTo>
                  <a:pt x="143702" y="37486"/>
                </a:lnTo>
                <a:lnTo>
                  <a:pt x="137766" y="37486"/>
                </a:lnTo>
                <a:lnTo>
                  <a:pt x="137766" y="31552"/>
                </a:lnTo>
                <a:close/>
                <a:moveTo>
                  <a:pt x="149949" y="31552"/>
                </a:moveTo>
                <a:lnTo>
                  <a:pt x="149949" y="37486"/>
                </a:lnTo>
                <a:lnTo>
                  <a:pt x="144015" y="37486"/>
                </a:lnTo>
                <a:lnTo>
                  <a:pt x="144015" y="31552"/>
                </a:lnTo>
                <a:close/>
                <a:moveTo>
                  <a:pt x="156196" y="31552"/>
                </a:moveTo>
                <a:lnTo>
                  <a:pt x="156196" y="37486"/>
                </a:lnTo>
                <a:lnTo>
                  <a:pt x="150262" y="37486"/>
                </a:lnTo>
                <a:lnTo>
                  <a:pt x="150262" y="31552"/>
                </a:lnTo>
                <a:close/>
                <a:moveTo>
                  <a:pt x="193684" y="31552"/>
                </a:moveTo>
                <a:lnTo>
                  <a:pt x="193684" y="37486"/>
                </a:lnTo>
                <a:lnTo>
                  <a:pt x="187749" y="37486"/>
                </a:lnTo>
                <a:lnTo>
                  <a:pt x="187749" y="31552"/>
                </a:lnTo>
                <a:close/>
                <a:moveTo>
                  <a:pt x="199931" y="31552"/>
                </a:moveTo>
                <a:lnTo>
                  <a:pt x="199931" y="37486"/>
                </a:lnTo>
                <a:lnTo>
                  <a:pt x="193996" y="37486"/>
                </a:lnTo>
                <a:lnTo>
                  <a:pt x="193996" y="31552"/>
                </a:lnTo>
                <a:close/>
                <a:moveTo>
                  <a:pt x="206180" y="31552"/>
                </a:moveTo>
                <a:lnTo>
                  <a:pt x="206180" y="37486"/>
                </a:lnTo>
                <a:lnTo>
                  <a:pt x="200244" y="37486"/>
                </a:lnTo>
                <a:lnTo>
                  <a:pt x="200244" y="31552"/>
                </a:lnTo>
                <a:close/>
                <a:moveTo>
                  <a:pt x="212427" y="31552"/>
                </a:moveTo>
                <a:lnTo>
                  <a:pt x="212427" y="37486"/>
                </a:lnTo>
                <a:lnTo>
                  <a:pt x="206491" y="37486"/>
                </a:lnTo>
                <a:lnTo>
                  <a:pt x="206491" y="31552"/>
                </a:lnTo>
                <a:close/>
                <a:moveTo>
                  <a:pt x="218674" y="31552"/>
                </a:moveTo>
                <a:lnTo>
                  <a:pt x="218674" y="37486"/>
                </a:lnTo>
                <a:lnTo>
                  <a:pt x="212739" y="37486"/>
                </a:lnTo>
                <a:lnTo>
                  <a:pt x="212739" y="31552"/>
                </a:lnTo>
                <a:close/>
                <a:moveTo>
                  <a:pt x="224921" y="31552"/>
                </a:moveTo>
                <a:lnTo>
                  <a:pt x="224921" y="37486"/>
                </a:lnTo>
                <a:lnTo>
                  <a:pt x="218987" y="37486"/>
                </a:lnTo>
                <a:lnTo>
                  <a:pt x="218987" y="31552"/>
                </a:lnTo>
                <a:close/>
                <a:moveTo>
                  <a:pt x="231170" y="31552"/>
                </a:moveTo>
                <a:lnTo>
                  <a:pt x="231170" y="37486"/>
                </a:lnTo>
                <a:lnTo>
                  <a:pt x="225234" y="37486"/>
                </a:lnTo>
                <a:lnTo>
                  <a:pt x="225234" y="31552"/>
                </a:lnTo>
                <a:close/>
                <a:moveTo>
                  <a:pt x="237417" y="31552"/>
                </a:moveTo>
                <a:lnTo>
                  <a:pt x="237417" y="37486"/>
                </a:lnTo>
                <a:lnTo>
                  <a:pt x="231481" y="37486"/>
                </a:lnTo>
                <a:lnTo>
                  <a:pt x="231481" y="31552"/>
                </a:lnTo>
                <a:close/>
                <a:moveTo>
                  <a:pt x="243664" y="31552"/>
                </a:moveTo>
                <a:lnTo>
                  <a:pt x="243664" y="37486"/>
                </a:lnTo>
                <a:lnTo>
                  <a:pt x="237729" y="37486"/>
                </a:lnTo>
                <a:lnTo>
                  <a:pt x="237729" y="31552"/>
                </a:lnTo>
                <a:close/>
                <a:moveTo>
                  <a:pt x="249911" y="31552"/>
                </a:moveTo>
                <a:lnTo>
                  <a:pt x="249911" y="37486"/>
                </a:lnTo>
                <a:lnTo>
                  <a:pt x="243977" y="37486"/>
                </a:lnTo>
                <a:lnTo>
                  <a:pt x="243977" y="31552"/>
                </a:lnTo>
                <a:close/>
                <a:moveTo>
                  <a:pt x="256161" y="31552"/>
                </a:moveTo>
                <a:lnTo>
                  <a:pt x="256161" y="37486"/>
                </a:lnTo>
                <a:lnTo>
                  <a:pt x="250225" y="37486"/>
                </a:lnTo>
                <a:lnTo>
                  <a:pt x="250225" y="31552"/>
                </a:lnTo>
                <a:close/>
                <a:moveTo>
                  <a:pt x="262409" y="31552"/>
                </a:moveTo>
                <a:lnTo>
                  <a:pt x="262409" y="37486"/>
                </a:lnTo>
                <a:lnTo>
                  <a:pt x="256474" y="37486"/>
                </a:lnTo>
                <a:lnTo>
                  <a:pt x="256474" y="31552"/>
                </a:lnTo>
                <a:close/>
                <a:moveTo>
                  <a:pt x="268656" y="31552"/>
                </a:moveTo>
                <a:lnTo>
                  <a:pt x="268656" y="37486"/>
                </a:lnTo>
                <a:lnTo>
                  <a:pt x="262721" y="37486"/>
                </a:lnTo>
                <a:lnTo>
                  <a:pt x="262721" y="31552"/>
                </a:lnTo>
                <a:close/>
                <a:moveTo>
                  <a:pt x="274904" y="31552"/>
                </a:moveTo>
                <a:lnTo>
                  <a:pt x="274904" y="37486"/>
                </a:lnTo>
                <a:lnTo>
                  <a:pt x="268968" y="37486"/>
                </a:lnTo>
                <a:lnTo>
                  <a:pt x="268968" y="31552"/>
                </a:lnTo>
                <a:close/>
                <a:moveTo>
                  <a:pt x="6251" y="37799"/>
                </a:moveTo>
                <a:lnTo>
                  <a:pt x="6251" y="43735"/>
                </a:lnTo>
                <a:lnTo>
                  <a:pt x="315" y="43735"/>
                </a:lnTo>
                <a:lnTo>
                  <a:pt x="315" y="37799"/>
                </a:lnTo>
                <a:close/>
                <a:moveTo>
                  <a:pt x="12498" y="37799"/>
                </a:moveTo>
                <a:lnTo>
                  <a:pt x="12498" y="43735"/>
                </a:lnTo>
                <a:lnTo>
                  <a:pt x="6562" y="43735"/>
                </a:lnTo>
                <a:lnTo>
                  <a:pt x="6562" y="37799"/>
                </a:lnTo>
                <a:close/>
                <a:moveTo>
                  <a:pt x="18745" y="37799"/>
                </a:moveTo>
                <a:lnTo>
                  <a:pt x="18745" y="43735"/>
                </a:lnTo>
                <a:lnTo>
                  <a:pt x="12810" y="43735"/>
                </a:lnTo>
                <a:lnTo>
                  <a:pt x="12810" y="37799"/>
                </a:lnTo>
                <a:close/>
                <a:moveTo>
                  <a:pt x="24992" y="37799"/>
                </a:moveTo>
                <a:lnTo>
                  <a:pt x="24992" y="43735"/>
                </a:lnTo>
                <a:lnTo>
                  <a:pt x="19058" y="43735"/>
                </a:lnTo>
                <a:lnTo>
                  <a:pt x="19058" y="37799"/>
                </a:lnTo>
                <a:close/>
                <a:moveTo>
                  <a:pt x="31242" y="37799"/>
                </a:moveTo>
                <a:lnTo>
                  <a:pt x="31242" y="43735"/>
                </a:lnTo>
                <a:lnTo>
                  <a:pt x="25305" y="43735"/>
                </a:lnTo>
                <a:lnTo>
                  <a:pt x="25305" y="37799"/>
                </a:lnTo>
                <a:close/>
                <a:moveTo>
                  <a:pt x="37489" y="37799"/>
                </a:moveTo>
                <a:lnTo>
                  <a:pt x="37489" y="43735"/>
                </a:lnTo>
                <a:lnTo>
                  <a:pt x="31553" y="43735"/>
                </a:lnTo>
                <a:lnTo>
                  <a:pt x="31553" y="37799"/>
                </a:lnTo>
                <a:close/>
                <a:moveTo>
                  <a:pt x="43737" y="37799"/>
                </a:moveTo>
                <a:lnTo>
                  <a:pt x="43737" y="43735"/>
                </a:lnTo>
                <a:lnTo>
                  <a:pt x="37802" y="43735"/>
                </a:lnTo>
                <a:lnTo>
                  <a:pt x="37802" y="37799"/>
                </a:lnTo>
                <a:close/>
                <a:moveTo>
                  <a:pt x="49985" y="37799"/>
                </a:moveTo>
                <a:lnTo>
                  <a:pt x="49985" y="43735"/>
                </a:lnTo>
                <a:lnTo>
                  <a:pt x="44049" y="43735"/>
                </a:lnTo>
                <a:lnTo>
                  <a:pt x="44049" y="37799"/>
                </a:lnTo>
                <a:close/>
                <a:moveTo>
                  <a:pt x="56232" y="37799"/>
                </a:moveTo>
                <a:lnTo>
                  <a:pt x="56232" y="43735"/>
                </a:lnTo>
                <a:lnTo>
                  <a:pt x="50296" y="43735"/>
                </a:lnTo>
                <a:lnTo>
                  <a:pt x="50296" y="37799"/>
                </a:lnTo>
                <a:close/>
                <a:moveTo>
                  <a:pt x="62480" y="37799"/>
                </a:moveTo>
                <a:lnTo>
                  <a:pt x="62480" y="43735"/>
                </a:lnTo>
                <a:lnTo>
                  <a:pt x="56545" y="43735"/>
                </a:lnTo>
                <a:lnTo>
                  <a:pt x="56545" y="37799"/>
                </a:lnTo>
                <a:close/>
                <a:moveTo>
                  <a:pt x="68727" y="37799"/>
                </a:moveTo>
                <a:lnTo>
                  <a:pt x="68727" y="43735"/>
                </a:lnTo>
                <a:lnTo>
                  <a:pt x="62792" y="43735"/>
                </a:lnTo>
                <a:lnTo>
                  <a:pt x="62792" y="37799"/>
                </a:lnTo>
                <a:close/>
                <a:moveTo>
                  <a:pt x="74975" y="37799"/>
                </a:moveTo>
                <a:lnTo>
                  <a:pt x="74975" y="43735"/>
                </a:lnTo>
                <a:lnTo>
                  <a:pt x="69039" y="43735"/>
                </a:lnTo>
                <a:lnTo>
                  <a:pt x="69039" y="37799"/>
                </a:lnTo>
                <a:close/>
                <a:moveTo>
                  <a:pt x="81223" y="37799"/>
                </a:moveTo>
                <a:lnTo>
                  <a:pt x="81223" y="43735"/>
                </a:lnTo>
                <a:lnTo>
                  <a:pt x="75286" y="43735"/>
                </a:lnTo>
                <a:lnTo>
                  <a:pt x="75286" y="37799"/>
                </a:lnTo>
                <a:close/>
                <a:moveTo>
                  <a:pt x="87470" y="37799"/>
                </a:moveTo>
                <a:lnTo>
                  <a:pt x="87470" y="43735"/>
                </a:lnTo>
                <a:lnTo>
                  <a:pt x="81535" y="43735"/>
                </a:lnTo>
                <a:lnTo>
                  <a:pt x="81535" y="37799"/>
                </a:lnTo>
                <a:close/>
                <a:moveTo>
                  <a:pt x="93720" y="37799"/>
                </a:moveTo>
                <a:lnTo>
                  <a:pt x="93720" y="43735"/>
                </a:lnTo>
                <a:lnTo>
                  <a:pt x="87784" y="43735"/>
                </a:lnTo>
                <a:lnTo>
                  <a:pt x="87784" y="37799"/>
                </a:lnTo>
                <a:close/>
                <a:moveTo>
                  <a:pt x="99967" y="37799"/>
                </a:moveTo>
                <a:lnTo>
                  <a:pt x="99967" y="43735"/>
                </a:lnTo>
                <a:lnTo>
                  <a:pt x="94031" y="43735"/>
                </a:lnTo>
                <a:lnTo>
                  <a:pt x="94031" y="37799"/>
                </a:lnTo>
                <a:close/>
                <a:moveTo>
                  <a:pt x="106214" y="37799"/>
                </a:moveTo>
                <a:lnTo>
                  <a:pt x="106214" y="43735"/>
                </a:lnTo>
                <a:lnTo>
                  <a:pt x="100280" y="43735"/>
                </a:lnTo>
                <a:lnTo>
                  <a:pt x="100280" y="37799"/>
                </a:lnTo>
                <a:close/>
                <a:moveTo>
                  <a:pt x="112461" y="37799"/>
                </a:moveTo>
                <a:lnTo>
                  <a:pt x="112461" y="43735"/>
                </a:lnTo>
                <a:lnTo>
                  <a:pt x="106527" y="43735"/>
                </a:lnTo>
                <a:lnTo>
                  <a:pt x="106527" y="37799"/>
                </a:lnTo>
                <a:close/>
                <a:moveTo>
                  <a:pt x="118710" y="37799"/>
                </a:moveTo>
                <a:lnTo>
                  <a:pt x="118710" y="43735"/>
                </a:lnTo>
                <a:lnTo>
                  <a:pt x="112774" y="43735"/>
                </a:lnTo>
                <a:lnTo>
                  <a:pt x="112774" y="37799"/>
                </a:lnTo>
                <a:close/>
                <a:moveTo>
                  <a:pt x="124957" y="37799"/>
                </a:moveTo>
                <a:lnTo>
                  <a:pt x="124957" y="43735"/>
                </a:lnTo>
                <a:lnTo>
                  <a:pt x="119021" y="43735"/>
                </a:lnTo>
                <a:lnTo>
                  <a:pt x="119021" y="37799"/>
                </a:lnTo>
                <a:close/>
                <a:moveTo>
                  <a:pt x="131204" y="37799"/>
                </a:moveTo>
                <a:lnTo>
                  <a:pt x="131204" y="43735"/>
                </a:lnTo>
                <a:lnTo>
                  <a:pt x="125270" y="43735"/>
                </a:lnTo>
                <a:lnTo>
                  <a:pt x="125270" y="37799"/>
                </a:lnTo>
                <a:close/>
                <a:moveTo>
                  <a:pt x="137451" y="37799"/>
                </a:moveTo>
                <a:lnTo>
                  <a:pt x="137451" y="43735"/>
                </a:lnTo>
                <a:lnTo>
                  <a:pt x="131517" y="43735"/>
                </a:lnTo>
                <a:lnTo>
                  <a:pt x="131517" y="37799"/>
                </a:lnTo>
                <a:close/>
                <a:moveTo>
                  <a:pt x="143702" y="37799"/>
                </a:moveTo>
                <a:lnTo>
                  <a:pt x="143702" y="43735"/>
                </a:lnTo>
                <a:lnTo>
                  <a:pt x="137766" y="43735"/>
                </a:lnTo>
                <a:lnTo>
                  <a:pt x="137766" y="37799"/>
                </a:lnTo>
                <a:close/>
                <a:moveTo>
                  <a:pt x="149949" y="37799"/>
                </a:moveTo>
                <a:lnTo>
                  <a:pt x="149949" y="43735"/>
                </a:lnTo>
                <a:lnTo>
                  <a:pt x="144015" y="43735"/>
                </a:lnTo>
                <a:lnTo>
                  <a:pt x="144015" y="37799"/>
                </a:lnTo>
                <a:close/>
                <a:moveTo>
                  <a:pt x="156196" y="37799"/>
                </a:moveTo>
                <a:lnTo>
                  <a:pt x="156196" y="43735"/>
                </a:lnTo>
                <a:lnTo>
                  <a:pt x="150262" y="43735"/>
                </a:lnTo>
                <a:lnTo>
                  <a:pt x="150262" y="37799"/>
                </a:lnTo>
                <a:close/>
                <a:moveTo>
                  <a:pt x="162445" y="37799"/>
                </a:moveTo>
                <a:lnTo>
                  <a:pt x="162445" y="43735"/>
                </a:lnTo>
                <a:lnTo>
                  <a:pt x="156509" y="43735"/>
                </a:lnTo>
                <a:lnTo>
                  <a:pt x="156509" y="37799"/>
                </a:lnTo>
                <a:close/>
                <a:moveTo>
                  <a:pt x="168692" y="37799"/>
                </a:moveTo>
                <a:lnTo>
                  <a:pt x="168692" y="43735"/>
                </a:lnTo>
                <a:lnTo>
                  <a:pt x="162756" y="43735"/>
                </a:lnTo>
                <a:lnTo>
                  <a:pt x="162756" y="37799"/>
                </a:lnTo>
                <a:close/>
                <a:moveTo>
                  <a:pt x="174939" y="37799"/>
                </a:moveTo>
                <a:lnTo>
                  <a:pt x="174939" y="43735"/>
                </a:lnTo>
                <a:lnTo>
                  <a:pt x="169005" y="43735"/>
                </a:lnTo>
                <a:lnTo>
                  <a:pt x="169005" y="37799"/>
                </a:lnTo>
                <a:close/>
                <a:moveTo>
                  <a:pt x="181186" y="37799"/>
                </a:moveTo>
                <a:lnTo>
                  <a:pt x="181186" y="43735"/>
                </a:lnTo>
                <a:lnTo>
                  <a:pt x="175252" y="43735"/>
                </a:lnTo>
                <a:lnTo>
                  <a:pt x="175252" y="37799"/>
                </a:lnTo>
                <a:close/>
                <a:moveTo>
                  <a:pt x="187435" y="37799"/>
                </a:moveTo>
                <a:lnTo>
                  <a:pt x="187435" y="43735"/>
                </a:lnTo>
                <a:lnTo>
                  <a:pt x="181499" y="43735"/>
                </a:lnTo>
                <a:lnTo>
                  <a:pt x="181499" y="37799"/>
                </a:lnTo>
                <a:close/>
                <a:moveTo>
                  <a:pt x="193684" y="37799"/>
                </a:moveTo>
                <a:lnTo>
                  <a:pt x="193684" y="43735"/>
                </a:lnTo>
                <a:lnTo>
                  <a:pt x="187749" y="43735"/>
                </a:lnTo>
                <a:lnTo>
                  <a:pt x="187749" y="37799"/>
                </a:lnTo>
                <a:close/>
                <a:moveTo>
                  <a:pt x="199931" y="37799"/>
                </a:moveTo>
                <a:lnTo>
                  <a:pt x="199931" y="43735"/>
                </a:lnTo>
                <a:lnTo>
                  <a:pt x="193996" y="43735"/>
                </a:lnTo>
                <a:lnTo>
                  <a:pt x="193996" y="37799"/>
                </a:lnTo>
                <a:close/>
                <a:moveTo>
                  <a:pt x="206180" y="37799"/>
                </a:moveTo>
                <a:lnTo>
                  <a:pt x="206180" y="43735"/>
                </a:lnTo>
                <a:lnTo>
                  <a:pt x="200244" y="43735"/>
                </a:lnTo>
                <a:lnTo>
                  <a:pt x="200244" y="37799"/>
                </a:lnTo>
                <a:close/>
                <a:moveTo>
                  <a:pt x="212427" y="37799"/>
                </a:moveTo>
                <a:lnTo>
                  <a:pt x="212427" y="43735"/>
                </a:lnTo>
                <a:lnTo>
                  <a:pt x="206491" y="43735"/>
                </a:lnTo>
                <a:lnTo>
                  <a:pt x="206491" y="37799"/>
                </a:lnTo>
                <a:close/>
                <a:moveTo>
                  <a:pt x="218674" y="37799"/>
                </a:moveTo>
                <a:lnTo>
                  <a:pt x="218674" y="43735"/>
                </a:lnTo>
                <a:lnTo>
                  <a:pt x="212739" y="43735"/>
                </a:lnTo>
                <a:lnTo>
                  <a:pt x="212739" y="37799"/>
                </a:lnTo>
                <a:close/>
                <a:moveTo>
                  <a:pt x="224921" y="37799"/>
                </a:moveTo>
                <a:lnTo>
                  <a:pt x="224921" y="43735"/>
                </a:lnTo>
                <a:lnTo>
                  <a:pt x="218987" y="43735"/>
                </a:lnTo>
                <a:lnTo>
                  <a:pt x="218987" y="37799"/>
                </a:lnTo>
                <a:close/>
                <a:moveTo>
                  <a:pt x="231170" y="37799"/>
                </a:moveTo>
                <a:lnTo>
                  <a:pt x="231170" y="43735"/>
                </a:lnTo>
                <a:lnTo>
                  <a:pt x="225234" y="43735"/>
                </a:lnTo>
                <a:lnTo>
                  <a:pt x="225234" y="37799"/>
                </a:lnTo>
                <a:close/>
                <a:moveTo>
                  <a:pt x="237417" y="37799"/>
                </a:moveTo>
                <a:lnTo>
                  <a:pt x="237417" y="43735"/>
                </a:lnTo>
                <a:lnTo>
                  <a:pt x="231481" y="43735"/>
                </a:lnTo>
                <a:lnTo>
                  <a:pt x="231481" y="37799"/>
                </a:lnTo>
                <a:close/>
                <a:moveTo>
                  <a:pt x="243664" y="37799"/>
                </a:moveTo>
                <a:lnTo>
                  <a:pt x="243664" y="43735"/>
                </a:lnTo>
                <a:lnTo>
                  <a:pt x="237729" y="43735"/>
                </a:lnTo>
                <a:lnTo>
                  <a:pt x="237729" y="37799"/>
                </a:lnTo>
                <a:close/>
                <a:moveTo>
                  <a:pt x="249911" y="37799"/>
                </a:moveTo>
                <a:lnTo>
                  <a:pt x="249911" y="43735"/>
                </a:lnTo>
                <a:lnTo>
                  <a:pt x="243977" y="43735"/>
                </a:lnTo>
                <a:lnTo>
                  <a:pt x="243977" y="37799"/>
                </a:lnTo>
                <a:close/>
                <a:moveTo>
                  <a:pt x="256161" y="37799"/>
                </a:moveTo>
                <a:lnTo>
                  <a:pt x="256161" y="43735"/>
                </a:lnTo>
                <a:lnTo>
                  <a:pt x="250225" y="43735"/>
                </a:lnTo>
                <a:lnTo>
                  <a:pt x="250225" y="37799"/>
                </a:lnTo>
                <a:close/>
                <a:moveTo>
                  <a:pt x="262409" y="37799"/>
                </a:moveTo>
                <a:lnTo>
                  <a:pt x="262409" y="43735"/>
                </a:lnTo>
                <a:lnTo>
                  <a:pt x="256474" y="43735"/>
                </a:lnTo>
                <a:lnTo>
                  <a:pt x="256474" y="37799"/>
                </a:lnTo>
                <a:close/>
                <a:moveTo>
                  <a:pt x="268656" y="37799"/>
                </a:moveTo>
                <a:lnTo>
                  <a:pt x="268656" y="43735"/>
                </a:lnTo>
                <a:lnTo>
                  <a:pt x="262721" y="43735"/>
                </a:lnTo>
                <a:lnTo>
                  <a:pt x="262721" y="37799"/>
                </a:lnTo>
                <a:close/>
                <a:moveTo>
                  <a:pt x="274904" y="37799"/>
                </a:moveTo>
                <a:lnTo>
                  <a:pt x="274904" y="43735"/>
                </a:lnTo>
                <a:lnTo>
                  <a:pt x="268968" y="43735"/>
                </a:lnTo>
                <a:lnTo>
                  <a:pt x="268968" y="37799"/>
                </a:lnTo>
                <a:close/>
                <a:moveTo>
                  <a:pt x="6251" y="44046"/>
                </a:moveTo>
                <a:lnTo>
                  <a:pt x="6251" y="49982"/>
                </a:lnTo>
                <a:lnTo>
                  <a:pt x="315" y="49982"/>
                </a:lnTo>
                <a:lnTo>
                  <a:pt x="315" y="44046"/>
                </a:lnTo>
                <a:close/>
                <a:moveTo>
                  <a:pt x="12498" y="44046"/>
                </a:moveTo>
                <a:lnTo>
                  <a:pt x="12498" y="49982"/>
                </a:lnTo>
                <a:lnTo>
                  <a:pt x="6562" y="49982"/>
                </a:lnTo>
                <a:lnTo>
                  <a:pt x="6562" y="44046"/>
                </a:lnTo>
                <a:close/>
                <a:moveTo>
                  <a:pt x="18745" y="44046"/>
                </a:moveTo>
                <a:lnTo>
                  <a:pt x="18745" y="49982"/>
                </a:lnTo>
                <a:lnTo>
                  <a:pt x="12810" y="49982"/>
                </a:lnTo>
                <a:lnTo>
                  <a:pt x="12810" y="44046"/>
                </a:lnTo>
                <a:close/>
                <a:moveTo>
                  <a:pt x="24992" y="44046"/>
                </a:moveTo>
                <a:lnTo>
                  <a:pt x="24992" y="49982"/>
                </a:lnTo>
                <a:lnTo>
                  <a:pt x="19058" y="49982"/>
                </a:lnTo>
                <a:lnTo>
                  <a:pt x="19058" y="44046"/>
                </a:lnTo>
                <a:close/>
                <a:moveTo>
                  <a:pt x="31242" y="44046"/>
                </a:moveTo>
                <a:lnTo>
                  <a:pt x="31242" y="49982"/>
                </a:lnTo>
                <a:lnTo>
                  <a:pt x="25305" y="49982"/>
                </a:lnTo>
                <a:lnTo>
                  <a:pt x="25305" y="44046"/>
                </a:lnTo>
                <a:close/>
                <a:moveTo>
                  <a:pt x="37489" y="44046"/>
                </a:moveTo>
                <a:lnTo>
                  <a:pt x="37489" y="49982"/>
                </a:lnTo>
                <a:lnTo>
                  <a:pt x="31553" y="49982"/>
                </a:lnTo>
                <a:lnTo>
                  <a:pt x="31553" y="44046"/>
                </a:lnTo>
                <a:close/>
                <a:moveTo>
                  <a:pt x="43737" y="44046"/>
                </a:moveTo>
                <a:lnTo>
                  <a:pt x="43737" y="49982"/>
                </a:lnTo>
                <a:lnTo>
                  <a:pt x="37802" y="49982"/>
                </a:lnTo>
                <a:lnTo>
                  <a:pt x="37802" y="44046"/>
                </a:lnTo>
                <a:close/>
                <a:moveTo>
                  <a:pt x="49985" y="44046"/>
                </a:moveTo>
                <a:lnTo>
                  <a:pt x="49985" y="49982"/>
                </a:lnTo>
                <a:lnTo>
                  <a:pt x="44049" y="49982"/>
                </a:lnTo>
                <a:lnTo>
                  <a:pt x="44049" y="44046"/>
                </a:lnTo>
                <a:close/>
                <a:moveTo>
                  <a:pt x="56232" y="44046"/>
                </a:moveTo>
                <a:lnTo>
                  <a:pt x="56232" y="49982"/>
                </a:lnTo>
                <a:lnTo>
                  <a:pt x="50296" y="49982"/>
                </a:lnTo>
                <a:lnTo>
                  <a:pt x="50296" y="44046"/>
                </a:lnTo>
                <a:close/>
                <a:moveTo>
                  <a:pt x="62480" y="44046"/>
                </a:moveTo>
                <a:lnTo>
                  <a:pt x="62480" y="49982"/>
                </a:lnTo>
                <a:lnTo>
                  <a:pt x="56545" y="49982"/>
                </a:lnTo>
                <a:lnTo>
                  <a:pt x="56545" y="44046"/>
                </a:lnTo>
                <a:close/>
                <a:moveTo>
                  <a:pt x="68727" y="44046"/>
                </a:moveTo>
                <a:lnTo>
                  <a:pt x="68727" y="49982"/>
                </a:lnTo>
                <a:lnTo>
                  <a:pt x="62792" y="49982"/>
                </a:lnTo>
                <a:lnTo>
                  <a:pt x="62792" y="44046"/>
                </a:lnTo>
                <a:close/>
                <a:moveTo>
                  <a:pt x="74975" y="44046"/>
                </a:moveTo>
                <a:lnTo>
                  <a:pt x="74975" y="49982"/>
                </a:lnTo>
                <a:lnTo>
                  <a:pt x="69039" y="49982"/>
                </a:lnTo>
                <a:lnTo>
                  <a:pt x="69039" y="44046"/>
                </a:lnTo>
                <a:close/>
                <a:moveTo>
                  <a:pt x="81223" y="44046"/>
                </a:moveTo>
                <a:lnTo>
                  <a:pt x="81223" y="49982"/>
                </a:lnTo>
                <a:lnTo>
                  <a:pt x="75286" y="49982"/>
                </a:lnTo>
                <a:lnTo>
                  <a:pt x="75286" y="44046"/>
                </a:lnTo>
                <a:close/>
                <a:moveTo>
                  <a:pt x="87470" y="44046"/>
                </a:moveTo>
                <a:lnTo>
                  <a:pt x="87470" y="49982"/>
                </a:lnTo>
                <a:lnTo>
                  <a:pt x="81535" y="49982"/>
                </a:lnTo>
                <a:lnTo>
                  <a:pt x="81535" y="44046"/>
                </a:lnTo>
                <a:close/>
                <a:moveTo>
                  <a:pt x="93720" y="44046"/>
                </a:moveTo>
                <a:lnTo>
                  <a:pt x="93720" y="49982"/>
                </a:lnTo>
                <a:lnTo>
                  <a:pt x="87784" y="49982"/>
                </a:lnTo>
                <a:lnTo>
                  <a:pt x="87784" y="44046"/>
                </a:lnTo>
                <a:close/>
                <a:moveTo>
                  <a:pt x="99967" y="44046"/>
                </a:moveTo>
                <a:lnTo>
                  <a:pt x="99967" y="49982"/>
                </a:lnTo>
                <a:lnTo>
                  <a:pt x="94031" y="49982"/>
                </a:lnTo>
                <a:lnTo>
                  <a:pt x="94031" y="44046"/>
                </a:lnTo>
                <a:close/>
                <a:moveTo>
                  <a:pt x="106214" y="44046"/>
                </a:moveTo>
                <a:lnTo>
                  <a:pt x="106214" y="49982"/>
                </a:lnTo>
                <a:lnTo>
                  <a:pt x="100278" y="49982"/>
                </a:lnTo>
                <a:lnTo>
                  <a:pt x="100278" y="44046"/>
                </a:lnTo>
                <a:close/>
                <a:moveTo>
                  <a:pt x="112461" y="44046"/>
                </a:moveTo>
                <a:lnTo>
                  <a:pt x="112461" y="49982"/>
                </a:lnTo>
                <a:lnTo>
                  <a:pt x="106527" y="49982"/>
                </a:lnTo>
                <a:lnTo>
                  <a:pt x="106527" y="44046"/>
                </a:lnTo>
                <a:close/>
                <a:moveTo>
                  <a:pt x="118710" y="44046"/>
                </a:moveTo>
                <a:lnTo>
                  <a:pt x="118710" y="49982"/>
                </a:lnTo>
                <a:lnTo>
                  <a:pt x="112774" y="49982"/>
                </a:lnTo>
                <a:lnTo>
                  <a:pt x="112774" y="44046"/>
                </a:lnTo>
                <a:close/>
                <a:moveTo>
                  <a:pt x="124957" y="44046"/>
                </a:moveTo>
                <a:lnTo>
                  <a:pt x="124957" y="49982"/>
                </a:lnTo>
                <a:lnTo>
                  <a:pt x="119021" y="49982"/>
                </a:lnTo>
                <a:lnTo>
                  <a:pt x="119021" y="44046"/>
                </a:lnTo>
                <a:close/>
                <a:moveTo>
                  <a:pt x="131204" y="44046"/>
                </a:moveTo>
                <a:lnTo>
                  <a:pt x="131204" y="49982"/>
                </a:lnTo>
                <a:lnTo>
                  <a:pt x="125270" y="49982"/>
                </a:lnTo>
                <a:lnTo>
                  <a:pt x="125270" y="44046"/>
                </a:lnTo>
                <a:close/>
                <a:moveTo>
                  <a:pt x="137451" y="44046"/>
                </a:moveTo>
                <a:lnTo>
                  <a:pt x="137451" y="49982"/>
                </a:lnTo>
                <a:lnTo>
                  <a:pt x="131517" y="49982"/>
                </a:lnTo>
                <a:lnTo>
                  <a:pt x="131517" y="44046"/>
                </a:lnTo>
                <a:close/>
                <a:moveTo>
                  <a:pt x="143702" y="44046"/>
                </a:moveTo>
                <a:lnTo>
                  <a:pt x="143702" y="49982"/>
                </a:lnTo>
                <a:lnTo>
                  <a:pt x="137766" y="49982"/>
                </a:lnTo>
                <a:lnTo>
                  <a:pt x="137766" y="44046"/>
                </a:lnTo>
                <a:close/>
                <a:moveTo>
                  <a:pt x="149949" y="44046"/>
                </a:moveTo>
                <a:lnTo>
                  <a:pt x="149949" y="49982"/>
                </a:lnTo>
                <a:lnTo>
                  <a:pt x="144015" y="49982"/>
                </a:lnTo>
                <a:lnTo>
                  <a:pt x="144015" y="44046"/>
                </a:lnTo>
                <a:close/>
                <a:moveTo>
                  <a:pt x="156196" y="44046"/>
                </a:moveTo>
                <a:lnTo>
                  <a:pt x="156196" y="49982"/>
                </a:lnTo>
                <a:lnTo>
                  <a:pt x="150262" y="49982"/>
                </a:lnTo>
                <a:lnTo>
                  <a:pt x="150262" y="44046"/>
                </a:lnTo>
                <a:close/>
                <a:moveTo>
                  <a:pt x="162445" y="44046"/>
                </a:moveTo>
                <a:lnTo>
                  <a:pt x="162445" y="49982"/>
                </a:lnTo>
                <a:lnTo>
                  <a:pt x="156509" y="49982"/>
                </a:lnTo>
                <a:lnTo>
                  <a:pt x="156509" y="44046"/>
                </a:lnTo>
                <a:close/>
                <a:moveTo>
                  <a:pt x="168692" y="44046"/>
                </a:moveTo>
                <a:lnTo>
                  <a:pt x="168692" y="49982"/>
                </a:lnTo>
                <a:lnTo>
                  <a:pt x="162756" y="49982"/>
                </a:lnTo>
                <a:lnTo>
                  <a:pt x="162756" y="44046"/>
                </a:lnTo>
                <a:close/>
                <a:moveTo>
                  <a:pt x="174939" y="44046"/>
                </a:moveTo>
                <a:lnTo>
                  <a:pt x="174939" y="49982"/>
                </a:lnTo>
                <a:lnTo>
                  <a:pt x="169005" y="49982"/>
                </a:lnTo>
                <a:lnTo>
                  <a:pt x="169005" y="44046"/>
                </a:lnTo>
                <a:close/>
                <a:moveTo>
                  <a:pt x="181186" y="44046"/>
                </a:moveTo>
                <a:lnTo>
                  <a:pt x="181186" y="49982"/>
                </a:lnTo>
                <a:lnTo>
                  <a:pt x="175252" y="49982"/>
                </a:lnTo>
                <a:lnTo>
                  <a:pt x="175252" y="44046"/>
                </a:lnTo>
                <a:close/>
                <a:moveTo>
                  <a:pt x="187435" y="44046"/>
                </a:moveTo>
                <a:lnTo>
                  <a:pt x="187435" y="49982"/>
                </a:lnTo>
                <a:lnTo>
                  <a:pt x="181499" y="49982"/>
                </a:lnTo>
                <a:lnTo>
                  <a:pt x="181499" y="44046"/>
                </a:lnTo>
                <a:close/>
                <a:moveTo>
                  <a:pt x="193684" y="44046"/>
                </a:moveTo>
                <a:lnTo>
                  <a:pt x="193684" y="49982"/>
                </a:lnTo>
                <a:lnTo>
                  <a:pt x="187749" y="49982"/>
                </a:lnTo>
                <a:lnTo>
                  <a:pt x="187749" y="44046"/>
                </a:lnTo>
                <a:close/>
                <a:moveTo>
                  <a:pt x="199931" y="44046"/>
                </a:moveTo>
                <a:lnTo>
                  <a:pt x="199931" y="49982"/>
                </a:lnTo>
                <a:lnTo>
                  <a:pt x="193996" y="49982"/>
                </a:lnTo>
                <a:lnTo>
                  <a:pt x="193996" y="44046"/>
                </a:lnTo>
                <a:close/>
                <a:moveTo>
                  <a:pt x="206180" y="44046"/>
                </a:moveTo>
                <a:lnTo>
                  <a:pt x="206180" y="49982"/>
                </a:lnTo>
                <a:lnTo>
                  <a:pt x="200244" y="49982"/>
                </a:lnTo>
                <a:lnTo>
                  <a:pt x="200244" y="44046"/>
                </a:lnTo>
                <a:close/>
                <a:moveTo>
                  <a:pt x="212427" y="44046"/>
                </a:moveTo>
                <a:lnTo>
                  <a:pt x="212427" y="49982"/>
                </a:lnTo>
                <a:lnTo>
                  <a:pt x="206491" y="49982"/>
                </a:lnTo>
                <a:lnTo>
                  <a:pt x="206491" y="44046"/>
                </a:lnTo>
                <a:close/>
                <a:moveTo>
                  <a:pt x="218674" y="44046"/>
                </a:moveTo>
                <a:lnTo>
                  <a:pt x="218674" y="49982"/>
                </a:lnTo>
                <a:lnTo>
                  <a:pt x="212739" y="49982"/>
                </a:lnTo>
                <a:lnTo>
                  <a:pt x="212739" y="44046"/>
                </a:lnTo>
                <a:close/>
                <a:moveTo>
                  <a:pt x="224921" y="44046"/>
                </a:moveTo>
                <a:lnTo>
                  <a:pt x="224921" y="49982"/>
                </a:lnTo>
                <a:lnTo>
                  <a:pt x="218987" y="49982"/>
                </a:lnTo>
                <a:lnTo>
                  <a:pt x="218987" y="44046"/>
                </a:lnTo>
                <a:close/>
                <a:moveTo>
                  <a:pt x="231170" y="44046"/>
                </a:moveTo>
                <a:lnTo>
                  <a:pt x="231170" y="49982"/>
                </a:lnTo>
                <a:lnTo>
                  <a:pt x="225234" y="49982"/>
                </a:lnTo>
                <a:lnTo>
                  <a:pt x="225234" y="44046"/>
                </a:lnTo>
                <a:close/>
                <a:moveTo>
                  <a:pt x="237417" y="44046"/>
                </a:moveTo>
                <a:lnTo>
                  <a:pt x="237417" y="49982"/>
                </a:lnTo>
                <a:lnTo>
                  <a:pt x="231481" y="49982"/>
                </a:lnTo>
                <a:lnTo>
                  <a:pt x="231481" y="44046"/>
                </a:lnTo>
                <a:close/>
                <a:moveTo>
                  <a:pt x="243664" y="44046"/>
                </a:moveTo>
                <a:lnTo>
                  <a:pt x="243664" y="49982"/>
                </a:lnTo>
                <a:lnTo>
                  <a:pt x="237729" y="49982"/>
                </a:lnTo>
                <a:lnTo>
                  <a:pt x="237729" y="44046"/>
                </a:lnTo>
                <a:close/>
                <a:moveTo>
                  <a:pt x="249911" y="44046"/>
                </a:moveTo>
                <a:lnTo>
                  <a:pt x="249911" y="49982"/>
                </a:lnTo>
                <a:lnTo>
                  <a:pt x="243977" y="49982"/>
                </a:lnTo>
                <a:lnTo>
                  <a:pt x="243977" y="44046"/>
                </a:lnTo>
                <a:close/>
                <a:moveTo>
                  <a:pt x="256161" y="44046"/>
                </a:moveTo>
                <a:lnTo>
                  <a:pt x="256161" y="49982"/>
                </a:lnTo>
                <a:lnTo>
                  <a:pt x="250225" y="49982"/>
                </a:lnTo>
                <a:lnTo>
                  <a:pt x="250225" y="44046"/>
                </a:lnTo>
                <a:close/>
                <a:moveTo>
                  <a:pt x="262409" y="44046"/>
                </a:moveTo>
                <a:lnTo>
                  <a:pt x="262409" y="49982"/>
                </a:lnTo>
                <a:lnTo>
                  <a:pt x="256474" y="49982"/>
                </a:lnTo>
                <a:lnTo>
                  <a:pt x="256474" y="44046"/>
                </a:lnTo>
                <a:close/>
                <a:moveTo>
                  <a:pt x="268656" y="44046"/>
                </a:moveTo>
                <a:lnTo>
                  <a:pt x="268656" y="49982"/>
                </a:lnTo>
                <a:lnTo>
                  <a:pt x="262721" y="49982"/>
                </a:lnTo>
                <a:lnTo>
                  <a:pt x="262721" y="44046"/>
                </a:lnTo>
                <a:close/>
                <a:moveTo>
                  <a:pt x="274904" y="44046"/>
                </a:moveTo>
                <a:lnTo>
                  <a:pt x="274904" y="49982"/>
                </a:lnTo>
                <a:lnTo>
                  <a:pt x="268968" y="49982"/>
                </a:lnTo>
                <a:lnTo>
                  <a:pt x="268968" y="44046"/>
                </a:lnTo>
                <a:close/>
                <a:moveTo>
                  <a:pt x="6251" y="50295"/>
                </a:moveTo>
                <a:lnTo>
                  <a:pt x="6251" y="56229"/>
                </a:lnTo>
                <a:lnTo>
                  <a:pt x="315" y="56229"/>
                </a:lnTo>
                <a:lnTo>
                  <a:pt x="315" y="50295"/>
                </a:lnTo>
                <a:close/>
                <a:moveTo>
                  <a:pt x="12498" y="50295"/>
                </a:moveTo>
                <a:lnTo>
                  <a:pt x="12498" y="56229"/>
                </a:lnTo>
                <a:lnTo>
                  <a:pt x="6562" y="56229"/>
                </a:lnTo>
                <a:lnTo>
                  <a:pt x="6562" y="50295"/>
                </a:lnTo>
                <a:close/>
                <a:moveTo>
                  <a:pt x="18745" y="50295"/>
                </a:moveTo>
                <a:lnTo>
                  <a:pt x="18745" y="56229"/>
                </a:lnTo>
                <a:lnTo>
                  <a:pt x="12810" y="56229"/>
                </a:lnTo>
                <a:lnTo>
                  <a:pt x="12810" y="50295"/>
                </a:lnTo>
                <a:close/>
                <a:moveTo>
                  <a:pt x="24992" y="50295"/>
                </a:moveTo>
                <a:lnTo>
                  <a:pt x="24992" y="56229"/>
                </a:lnTo>
                <a:lnTo>
                  <a:pt x="19058" y="56229"/>
                </a:lnTo>
                <a:lnTo>
                  <a:pt x="19058" y="50295"/>
                </a:lnTo>
                <a:close/>
                <a:moveTo>
                  <a:pt x="31242" y="50295"/>
                </a:moveTo>
                <a:lnTo>
                  <a:pt x="31242" y="56229"/>
                </a:lnTo>
                <a:lnTo>
                  <a:pt x="25305" y="56229"/>
                </a:lnTo>
                <a:lnTo>
                  <a:pt x="25305" y="50295"/>
                </a:lnTo>
                <a:close/>
                <a:moveTo>
                  <a:pt x="37489" y="50295"/>
                </a:moveTo>
                <a:lnTo>
                  <a:pt x="37489" y="56229"/>
                </a:lnTo>
                <a:lnTo>
                  <a:pt x="31553" y="56229"/>
                </a:lnTo>
                <a:lnTo>
                  <a:pt x="31553" y="50295"/>
                </a:lnTo>
                <a:close/>
                <a:moveTo>
                  <a:pt x="43737" y="50295"/>
                </a:moveTo>
                <a:lnTo>
                  <a:pt x="43737" y="56229"/>
                </a:lnTo>
                <a:lnTo>
                  <a:pt x="37802" y="56229"/>
                </a:lnTo>
                <a:lnTo>
                  <a:pt x="37802" y="50295"/>
                </a:lnTo>
                <a:close/>
                <a:moveTo>
                  <a:pt x="49985" y="50295"/>
                </a:moveTo>
                <a:lnTo>
                  <a:pt x="49985" y="56229"/>
                </a:lnTo>
                <a:lnTo>
                  <a:pt x="44049" y="56229"/>
                </a:lnTo>
                <a:lnTo>
                  <a:pt x="44049" y="50295"/>
                </a:lnTo>
                <a:close/>
                <a:moveTo>
                  <a:pt x="56232" y="50295"/>
                </a:moveTo>
                <a:lnTo>
                  <a:pt x="56232" y="56229"/>
                </a:lnTo>
                <a:lnTo>
                  <a:pt x="50296" y="56229"/>
                </a:lnTo>
                <a:lnTo>
                  <a:pt x="50296" y="50295"/>
                </a:lnTo>
                <a:close/>
                <a:moveTo>
                  <a:pt x="62480" y="50295"/>
                </a:moveTo>
                <a:lnTo>
                  <a:pt x="62480" y="56229"/>
                </a:lnTo>
                <a:lnTo>
                  <a:pt x="56545" y="56229"/>
                </a:lnTo>
                <a:lnTo>
                  <a:pt x="56545" y="50295"/>
                </a:lnTo>
                <a:close/>
                <a:moveTo>
                  <a:pt x="68727" y="50295"/>
                </a:moveTo>
                <a:lnTo>
                  <a:pt x="68727" y="56229"/>
                </a:lnTo>
                <a:lnTo>
                  <a:pt x="62792" y="56229"/>
                </a:lnTo>
                <a:lnTo>
                  <a:pt x="62792" y="50295"/>
                </a:lnTo>
                <a:close/>
                <a:moveTo>
                  <a:pt x="74975" y="50295"/>
                </a:moveTo>
                <a:lnTo>
                  <a:pt x="74975" y="56229"/>
                </a:lnTo>
                <a:lnTo>
                  <a:pt x="69039" y="56229"/>
                </a:lnTo>
                <a:lnTo>
                  <a:pt x="69039" y="50295"/>
                </a:lnTo>
                <a:close/>
                <a:moveTo>
                  <a:pt x="81223" y="50295"/>
                </a:moveTo>
                <a:lnTo>
                  <a:pt x="81223" y="56229"/>
                </a:lnTo>
                <a:lnTo>
                  <a:pt x="75286" y="56229"/>
                </a:lnTo>
                <a:lnTo>
                  <a:pt x="75286" y="50295"/>
                </a:lnTo>
                <a:close/>
                <a:moveTo>
                  <a:pt x="87470" y="50295"/>
                </a:moveTo>
                <a:lnTo>
                  <a:pt x="87470" y="56229"/>
                </a:lnTo>
                <a:lnTo>
                  <a:pt x="81535" y="56229"/>
                </a:lnTo>
                <a:lnTo>
                  <a:pt x="81535" y="50295"/>
                </a:lnTo>
                <a:close/>
                <a:moveTo>
                  <a:pt x="93720" y="50295"/>
                </a:moveTo>
                <a:lnTo>
                  <a:pt x="93720" y="56229"/>
                </a:lnTo>
                <a:lnTo>
                  <a:pt x="87784" y="56229"/>
                </a:lnTo>
                <a:lnTo>
                  <a:pt x="87784" y="50295"/>
                </a:lnTo>
                <a:close/>
                <a:moveTo>
                  <a:pt x="99967" y="50295"/>
                </a:moveTo>
                <a:lnTo>
                  <a:pt x="99967" y="56229"/>
                </a:lnTo>
                <a:lnTo>
                  <a:pt x="94031" y="56229"/>
                </a:lnTo>
                <a:lnTo>
                  <a:pt x="94031" y="50295"/>
                </a:lnTo>
                <a:close/>
                <a:moveTo>
                  <a:pt x="106214" y="50295"/>
                </a:moveTo>
                <a:lnTo>
                  <a:pt x="106214" y="56229"/>
                </a:lnTo>
                <a:lnTo>
                  <a:pt x="100278" y="56229"/>
                </a:lnTo>
                <a:lnTo>
                  <a:pt x="100278" y="50295"/>
                </a:lnTo>
                <a:close/>
                <a:moveTo>
                  <a:pt x="112461" y="50295"/>
                </a:moveTo>
                <a:lnTo>
                  <a:pt x="112461" y="56229"/>
                </a:lnTo>
                <a:lnTo>
                  <a:pt x="106527" y="56229"/>
                </a:lnTo>
                <a:lnTo>
                  <a:pt x="106527" y="50295"/>
                </a:lnTo>
                <a:close/>
                <a:moveTo>
                  <a:pt x="118710" y="50295"/>
                </a:moveTo>
                <a:lnTo>
                  <a:pt x="118710" y="56229"/>
                </a:lnTo>
                <a:lnTo>
                  <a:pt x="112774" y="56229"/>
                </a:lnTo>
                <a:lnTo>
                  <a:pt x="112774" y="50295"/>
                </a:lnTo>
                <a:close/>
                <a:moveTo>
                  <a:pt x="124957" y="50295"/>
                </a:moveTo>
                <a:lnTo>
                  <a:pt x="124957" y="56229"/>
                </a:lnTo>
                <a:lnTo>
                  <a:pt x="119021" y="56229"/>
                </a:lnTo>
                <a:lnTo>
                  <a:pt x="119021" y="50295"/>
                </a:lnTo>
                <a:close/>
                <a:moveTo>
                  <a:pt x="131204" y="50295"/>
                </a:moveTo>
                <a:lnTo>
                  <a:pt x="131204" y="56229"/>
                </a:lnTo>
                <a:lnTo>
                  <a:pt x="125270" y="56229"/>
                </a:lnTo>
                <a:lnTo>
                  <a:pt x="125270" y="50295"/>
                </a:lnTo>
                <a:close/>
                <a:moveTo>
                  <a:pt x="137451" y="50295"/>
                </a:moveTo>
                <a:lnTo>
                  <a:pt x="137451" y="56229"/>
                </a:lnTo>
                <a:lnTo>
                  <a:pt x="131517" y="56229"/>
                </a:lnTo>
                <a:lnTo>
                  <a:pt x="131517" y="50295"/>
                </a:lnTo>
                <a:close/>
                <a:moveTo>
                  <a:pt x="143702" y="50295"/>
                </a:moveTo>
                <a:lnTo>
                  <a:pt x="143702" y="56229"/>
                </a:lnTo>
                <a:lnTo>
                  <a:pt x="137766" y="56229"/>
                </a:lnTo>
                <a:lnTo>
                  <a:pt x="137766" y="50295"/>
                </a:lnTo>
                <a:close/>
                <a:moveTo>
                  <a:pt x="149949" y="50295"/>
                </a:moveTo>
                <a:lnTo>
                  <a:pt x="149949" y="56229"/>
                </a:lnTo>
                <a:lnTo>
                  <a:pt x="144015" y="56229"/>
                </a:lnTo>
                <a:lnTo>
                  <a:pt x="144015" y="50295"/>
                </a:lnTo>
                <a:close/>
                <a:moveTo>
                  <a:pt x="156196" y="50295"/>
                </a:moveTo>
                <a:lnTo>
                  <a:pt x="156196" y="56229"/>
                </a:lnTo>
                <a:lnTo>
                  <a:pt x="150262" y="56229"/>
                </a:lnTo>
                <a:lnTo>
                  <a:pt x="150262" y="50295"/>
                </a:lnTo>
                <a:close/>
                <a:moveTo>
                  <a:pt x="162445" y="50295"/>
                </a:moveTo>
                <a:lnTo>
                  <a:pt x="162445" y="56229"/>
                </a:lnTo>
                <a:lnTo>
                  <a:pt x="156509" y="56229"/>
                </a:lnTo>
                <a:lnTo>
                  <a:pt x="156509" y="50295"/>
                </a:lnTo>
                <a:close/>
                <a:moveTo>
                  <a:pt x="168692" y="50295"/>
                </a:moveTo>
                <a:lnTo>
                  <a:pt x="168692" y="56229"/>
                </a:lnTo>
                <a:lnTo>
                  <a:pt x="162756" y="56229"/>
                </a:lnTo>
                <a:lnTo>
                  <a:pt x="162756" y="50295"/>
                </a:lnTo>
                <a:close/>
                <a:moveTo>
                  <a:pt x="174939" y="50295"/>
                </a:moveTo>
                <a:lnTo>
                  <a:pt x="174939" y="56229"/>
                </a:lnTo>
                <a:lnTo>
                  <a:pt x="169005" y="56229"/>
                </a:lnTo>
                <a:lnTo>
                  <a:pt x="169005" y="50295"/>
                </a:lnTo>
                <a:close/>
                <a:moveTo>
                  <a:pt x="181186" y="50295"/>
                </a:moveTo>
                <a:lnTo>
                  <a:pt x="181186" y="56229"/>
                </a:lnTo>
                <a:lnTo>
                  <a:pt x="175252" y="56229"/>
                </a:lnTo>
                <a:lnTo>
                  <a:pt x="175252" y="50295"/>
                </a:lnTo>
                <a:close/>
                <a:moveTo>
                  <a:pt x="187435" y="50295"/>
                </a:moveTo>
                <a:lnTo>
                  <a:pt x="187435" y="56229"/>
                </a:lnTo>
                <a:lnTo>
                  <a:pt x="181499" y="56229"/>
                </a:lnTo>
                <a:lnTo>
                  <a:pt x="181499" y="50295"/>
                </a:lnTo>
                <a:close/>
                <a:moveTo>
                  <a:pt x="193684" y="50295"/>
                </a:moveTo>
                <a:lnTo>
                  <a:pt x="193684" y="56229"/>
                </a:lnTo>
                <a:lnTo>
                  <a:pt x="187749" y="56229"/>
                </a:lnTo>
                <a:lnTo>
                  <a:pt x="187749" y="50295"/>
                </a:lnTo>
                <a:close/>
                <a:moveTo>
                  <a:pt x="199931" y="50295"/>
                </a:moveTo>
                <a:lnTo>
                  <a:pt x="199931" y="56229"/>
                </a:lnTo>
                <a:lnTo>
                  <a:pt x="193996" y="56229"/>
                </a:lnTo>
                <a:lnTo>
                  <a:pt x="193996" y="50295"/>
                </a:lnTo>
                <a:close/>
                <a:moveTo>
                  <a:pt x="206180" y="50295"/>
                </a:moveTo>
                <a:lnTo>
                  <a:pt x="206180" y="56229"/>
                </a:lnTo>
                <a:lnTo>
                  <a:pt x="200244" y="56229"/>
                </a:lnTo>
                <a:lnTo>
                  <a:pt x="200244" y="50295"/>
                </a:lnTo>
                <a:close/>
                <a:moveTo>
                  <a:pt x="212427" y="50295"/>
                </a:moveTo>
                <a:lnTo>
                  <a:pt x="212427" y="56229"/>
                </a:lnTo>
                <a:lnTo>
                  <a:pt x="206491" y="56229"/>
                </a:lnTo>
                <a:lnTo>
                  <a:pt x="206491" y="50295"/>
                </a:lnTo>
                <a:close/>
                <a:moveTo>
                  <a:pt x="218674" y="50295"/>
                </a:moveTo>
                <a:lnTo>
                  <a:pt x="218674" y="56229"/>
                </a:lnTo>
                <a:lnTo>
                  <a:pt x="212739" y="56229"/>
                </a:lnTo>
                <a:lnTo>
                  <a:pt x="212739" y="50295"/>
                </a:lnTo>
                <a:close/>
                <a:moveTo>
                  <a:pt x="224921" y="50295"/>
                </a:moveTo>
                <a:lnTo>
                  <a:pt x="224921" y="56229"/>
                </a:lnTo>
                <a:lnTo>
                  <a:pt x="218987" y="56229"/>
                </a:lnTo>
                <a:lnTo>
                  <a:pt x="218987" y="50295"/>
                </a:lnTo>
                <a:close/>
                <a:moveTo>
                  <a:pt x="231170" y="50295"/>
                </a:moveTo>
                <a:lnTo>
                  <a:pt x="231170" y="56229"/>
                </a:lnTo>
                <a:lnTo>
                  <a:pt x="225234" y="56229"/>
                </a:lnTo>
                <a:lnTo>
                  <a:pt x="225234" y="50295"/>
                </a:lnTo>
                <a:close/>
                <a:moveTo>
                  <a:pt x="237417" y="50295"/>
                </a:moveTo>
                <a:lnTo>
                  <a:pt x="237417" y="56229"/>
                </a:lnTo>
                <a:lnTo>
                  <a:pt x="231481" y="56229"/>
                </a:lnTo>
                <a:lnTo>
                  <a:pt x="231481" y="50295"/>
                </a:lnTo>
                <a:close/>
                <a:moveTo>
                  <a:pt x="243664" y="50295"/>
                </a:moveTo>
                <a:lnTo>
                  <a:pt x="243664" y="56229"/>
                </a:lnTo>
                <a:lnTo>
                  <a:pt x="237729" y="56229"/>
                </a:lnTo>
                <a:lnTo>
                  <a:pt x="237729" y="50295"/>
                </a:lnTo>
                <a:close/>
                <a:moveTo>
                  <a:pt x="249911" y="50295"/>
                </a:moveTo>
                <a:lnTo>
                  <a:pt x="249911" y="56229"/>
                </a:lnTo>
                <a:lnTo>
                  <a:pt x="243977" y="56229"/>
                </a:lnTo>
                <a:lnTo>
                  <a:pt x="243977" y="50295"/>
                </a:lnTo>
                <a:close/>
                <a:moveTo>
                  <a:pt x="256161" y="50295"/>
                </a:moveTo>
                <a:lnTo>
                  <a:pt x="256161" y="56229"/>
                </a:lnTo>
                <a:lnTo>
                  <a:pt x="250225" y="56229"/>
                </a:lnTo>
                <a:lnTo>
                  <a:pt x="250225" y="50295"/>
                </a:lnTo>
                <a:close/>
                <a:moveTo>
                  <a:pt x="262409" y="50295"/>
                </a:moveTo>
                <a:lnTo>
                  <a:pt x="262409" y="56229"/>
                </a:lnTo>
                <a:lnTo>
                  <a:pt x="256474" y="56229"/>
                </a:lnTo>
                <a:lnTo>
                  <a:pt x="256474" y="50295"/>
                </a:lnTo>
                <a:close/>
                <a:moveTo>
                  <a:pt x="268656" y="50295"/>
                </a:moveTo>
                <a:lnTo>
                  <a:pt x="268656" y="56229"/>
                </a:lnTo>
                <a:lnTo>
                  <a:pt x="262721" y="56229"/>
                </a:lnTo>
                <a:lnTo>
                  <a:pt x="262721" y="50295"/>
                </a:lnTo>
                <a:close/>
                <a:moveTo>
                  <a:pt x="274904" y="50295"/>
                </a:moveTo>
                <a:lnTo>
                  <a:pt x="274904" y="56229"/>
                </a:lnTo>
                <a:lnTo>
                  <a:pt x="268968" y="56229"/>
                </a:lnTo>
                <a:lnTo>
                  <a:pt x="268968" y="50295"/>
                </a:lnTo>
                <a:close/>
                <a:moveTo>
                  <a:pt x="6251" y="56542"/>
                </a:moveTo>
                <a:lnTo>
                  <a:pt x="6251" y="62476"/>
                </a:lnTo>
                <a:lnTo>
                  <a:pt x="315" y="62476"/>
                </a:lnTo>
                <a:lnTo>
                  <a:pt x="315" y="56542"/>
                </a:lnTo>
                <a:close/>
                <a:moveTo>
                  <a:pt x="12498" y="56542"/>
                </a:moveTo>
                <a:lnTo>
                  <a:pt x="12498" y="62476"/>
                </a:lnTo>
                <a:lnTo>
                  <a:pt x="6562" y="62476"/>
                </a:lnTo>
                <a:lnTo>
                  <a:pt x="6562" y="56542"/>
                </a:lnTo>
                <a:close/>
                <a:moveTo>
                  <a:pt x="18745" y="56542"/>
                </a:moveTo>
                <a:lnTo>
                  <a:pt x="18745" y="62476"/>
                </a:lnTo>
                <a:lnTo>
                  <a:pt x="12810" y="62476"/>
                </a:lnTo>
                <a:lnTo>
                  <a:pt x="12810" y="56542"/>
                </a:lnTo>
                <a:close/>
                <a:moveTo>
                  <a:pt x="24992" y="56542"/>
                </a:moveTo>
                <a:lnTo>
                  <a:pt x="24992" y="62476"/>
                </a:lnTo>
                <a:lnTo>
                  <a:pt x="19058" y="62476"/>
                </a:lnTo>
                <a:lnTo>
                  <a:pt x="19058" y="56542"/>
                </a:lnTo>
                <a:close/>
                <a:moveTo>
                  <a:pt x="31242" y="56542"/>
                </a:moveTo>
                <a:lnTo>
                  <a:pt x="31242" y="62476"/>
                </a:lnTo>
                <a:lnTo>
                  <a:pt x="25305" y="62476"/>
                </a:lnTo>
                <a:lnTo>
                  <a:pt x="25305" y="56542"/>
                </a:lnTo>
                <a:close/>
                <a:moveTo>
                  <a:pt x="37489" y="56542"/>
                </a:moveTo>
                <a:lnTo>
                  <a:pt x="37489" y="62476"/>
                </a:lnTo>
                <a:lnTo>
                  <a:pt x="31553" y="62476"/>
                </a:lnTo>
                <a:lnTo>
                  <a:pt x="31553" y="56542"/>
                </a:lnTo>
                <a:close/>
                <a:moveTo>
                  <a:pt x="43737" y="56542"/>
                </a:moveTo>
                <a:lnTo>
                  <a:pt x="43737" y="62476"/>
                </a:lnTo>
                <a:lnTo>
                  <a:pt x="37802" y="62476"/>
                </a:lnTo>
                <a:lnTo>
                  <a:pt x="37802" y="56542"/>
                </a:lnTo>
                <a:close/>
                <a:moveTo>
                  <a:pt x="49985" y="56542"/>
                </a:moveTo>
                <a:lnTo>
                  <a:pt x="49985" y="62476"/>
                </a:lnTo>
                <a:lnTo>
                  <a:pt x="44049" y="62476"/>
                </a:lnTo>
                <a:lnTo>
                  <a:pt x="44049" y="56542"/>
                </a:lnTo>
                <a:close/>
                <a:moveTo>
                  <a:pt x="56232" y="56542"/>
                </a:moveTo>
                <a:lnTo>
                  <a:pt x="56232" y="62476"/>
                </a:lnTo>
                <a:lnTo>
                  <a:pt x="50296" y="62476"/>
                </a:lnTo>
                <a:lnTo>
                  <a:pt x="50296" y="56542"/>
                </a:lnTo>
                <a:close/>
                <a:moveTo>
                  <a:pt x="62480" y="56542"/>
                </a:moveTo>
                <a:lnTo>
                  <a:pt x="62480" y="62476"/>
                </a:lnTo>
                <a:lnTo>
                  <a:pt x="56545" y="62476"/>
                </a:lnTo>
                <a:lnTo>
                  <a:pt x="56545" y="56542"/>
                </a:lnTo>
                <a:close/>
                <a:moveTo>
                  <a:pt x="68727" y="56542"/>
                </a:moveTo>
                <a:lnTo>
                  <a:pt x="68727" y="62476"/>
                </a:lnTo>
                <a:lnTo>
                  <a:pt x="62792" y="62476"/>
                </a:lnTo>
                <a:lnTo>
                  <a:pt x="62792" y="56542"/>
                </a:lnTo>
                <a:close/>
                <a:moveTo>
                  <a:pt x="74975" y="56542"/>
                </a:moveTo>
                <a:lnTo>
                  <a:pt x="74975" y="62476"/>
                </a:lnTo>
                <a:lnTo>
                  <a:pt x="69039" y="62476"/>
                </a:lnTo>
                <a:lnTo>
                  <a:pt x="69039" y="56542"/>
                </a:lnTo>
                <a:close/>
                <a:moveTo>
                  <a:pt x="81223" y="56542"/>
                </a:moveTo>
                <a:lnTo>
                  <a:pt x="81223" y="62476"/>
                </a:lnTo>
                <a:lnTo>
                  <a:pt x="75286" y="62476"/>
                </a:lnTo>
                <a:lnTo>
                  <a:pt x="75286" y="56542"/>
                </a:lnTo>
                <a:close/>
                <a:moveTo>
                  <a:pt x="87470" y="56542"/>
                </a:moveTo>
                <a:lnTo>
                  <a:pt x="87470" y="62476"/>
                </a:lnTo>
                <a:lnTo>
                  <a:pt x="81535" y="62476"/>
                </a:lnTo>
                <a:lnTo>
                  <a:pt x="81535" y="56542"/>
                </a:lnTo>
                <a:close/>
                <a:moveTo>
                  <a:pt x="93718" y="56542"/>
                </a:moveTo>
                <a:lnTo>
                  <a:pt x="93718" y="62476"/>
                </a:lnTo>
                <a:lnTo>
                  <a:pt x="87784" y="62476"/>
                </a:lnTo>
                <a:lnTo>
                  <a:pt x="87784" y="56542"/>
                </a:lnTo>
                <a:close/>
                <a:moveTo>
                  <a:pt x="99967" y="56542"/>
                </a:moveTo>
                <a:lnTo>
                  <a:pt x="99967" y="62476"/>
                </a:lnTo>
                <a:lnTo>
                  <a:pt x="94031" y="62476"/>
                </a:lnTo>
                <a:lnTo>
                  <a:pt x="94031" y="56542"/>
                </a:lnTo>
                <a:close/>
                <a:moveTo>
                  <a:pt x="106214" y="56542"/>
                </a:moveTo>
                <a:lnTo>
                  <a:pt x="106214" y="62476"/>
                </a:lnTo>
                <a:lnTo>
                  <a:pt x="100278" y="62476"/>
                </a:lnTo>
                <a:lnTo>
                  <a:pt x="100278" y="56542"/>
                </a:lnTo>
                <a:close/>
                <a:moveTo>
                  <a:pt x="112461" y="56542"/>
                </a:moveTo>
                <a:lnTo>
                  <a:pt x="112461" y="62476"/>
                </a:lnTo>
                <a:lnTo>
                  <a:pt x="106527" y="62476"/>
                </a:lnTo>
                <a:lnTo>
                  <a:pt x="106527" y="56542"/>
                </a:lnTo>
                <a:close/>
                <a:moveTo>
                  <a:pt x="118710" y="56542"/>
                </a:moveTo>
                <a:lnTo>
                  <a:pt x="118710" y="62476"/>
                </a:lnTo>
                <a:lnTo>
                  <a:pt x="112774" y="62476"/>
                </a:lnTo>
                <a:lnTo>
                  <a:pt x="112774" y="56542"/>
                </a:lnTo>
                <a:close/>
                <a:moveTo>
                  <a:pt x="124957" y="56542"/>
                </a:moveTo>
                <a:lnTo>
                  <a:pt x="124957" y="62476"/>
                </a:lnTo>
                <a:lnTo>
                  <a:pt x="119021" y="62476"/>
                </a:lnTo>
                <a:lnTo>
                  <a:pt x="119021" y="56542"/>
                </a:lnTo>
                <a:close/>
                <a:moveTo>
                  <a:pt x="131204" y="56542"/>
                </a:moveTo>
                <a:lnTo>
                  <a:pt x="131204" y="62476"/>
                </a:lnTo>
                <a:lnTo>
                  <a:pt x="125270" y="62476"/>
                </a:lnTo>
                <a:lnTo>
                  <a:pt x="125270" y="56542"/>
                </a:lnTo>
                <a:close/>
                <a:moveTo>
                  <a:pt x="137451" y="56542"/>
                </a:moveTo>
                <a:lnTo>
                  <a:pt x="137451" y="62476"/>
                </a:lnTo>
                <a:lnTo>
                  <a:pt x="131517" y="62476"/>
                </a:lnTo>
                <a:lnTo>
                  <a:pt x="131517" y="56542"/>
                </a:lnTo>
                <a:close/>
                <a:moveTo>
                  <a:pt x="143702" y="56542"/>
                </a:moveTo>
                <a:lnTo>
                  <a:pt x="143702" y="62476"/>
                </a:lnTo>
                <a:lnTo>
                  <a:pt x="137766" y="62476"/>
                </a:lnTo>
                <a:lnTo>
                  <a:pt x="137766" y="56542"/>
                </a:lnTo>
                <a:close/>
                <a:moveTo>
                  <a:pt x="149949" y="56542"/>
                </a:moveTo>
                <a:lnTo>
                  <a:pt x="149949" y="62476"/>
                </a:lnTo>
                <a:lnTo>
                  <a:pt x="144015" y="62476"/>
                </a:lnTo>
                <a:lnTo>
                  <a:pt x="144015" y="56542"/>
                </a:lnTo>
                <a:close/>
                <a:moveTo>
                  <a:pt x="156196" y="56542"/>
                </a:moveTo>
                <a:lnTo>
                  <a:pt x="156196" y="62476"/>
                </a:lnTo>
                <a:lnTo>
                  <a:pt x="150262" y="62476"/>
                </a:lnTo>
                <a:lnTo>
                  <a:pt x="150262" y="56542"/>
                </a:lnTo>
                <a:close/>
                <a:moveTo>
                  <a:pt x="162445" y="56542"/>
                </a:moveTo>
                <a:lnTo>
                  <a:pt x="162445" y="62476"/>
                </a:lnTo>
                <a:lnTo>
                  <a:pt x="156509" y="62476"/>
                </a:lnTo>
                <a:lnTo>
                  <a:pt x="156509" y="56542"/>
                </a:lnTo>
                <a:close/>
                <a:moveTo>
                  <a:pt x="168692" y="56542"/>
                </a:moveTo>
                <a:lnTo>
                  <a:pt x="168692" y="62476"/>
                </a:lnTo>
                <a:lnTo>
                  <a:pt x="162756" y="62476"/>
                </a:lnTo>
                <a:lnTo>
                  <a:pt x="162756" y="56542"/>
                </a:lnTo>
                <a:close/>
                <a:moveTo>
                  <a:pt x="174939" y="56542"/>
                </a:moveTo>
                <a:lnTo>
                  <a:pt x="174939" y="62476"/>
                </a:lnTo>
                <a:lnTo>
                  <a:pt x="169005" y="62476"/>
                </a:lnTo>
                <a:lnTo>
                  <a:pt x="169005" y="56542"/>
                </a:lnTo>
                <a:close/>
                <a:moveTo>
                  <a:pt x="181186" y="56542"/>
                </a:moveTo>
                <a:lnTo>
                  <a:pt x="181186" y="62476"/>
                </a:lnTo>
                <a:lnTo>
                  <a:pt x="175252" y="62476"/>
                </a:lnTo>
                <a:lnTo>
                  <a:pt x="175252" y="56542"/>
                </a:lnTo>
                <a:close/>
                <a:moveTo>
                  <a:pt x="187435" y="56542"/>
                </a:moveTo>
                <a:lnTo>
                  <a:pt x="187435" y="62476"/>
                </a:lnTo>
                <a:lnTo>
                  <a:pt x="181499" y="62476"/>
                </a:lnTo>
                <a:lnTo>
                  <a:pt x="181499" y="56542"/>
                </a:lnTo>
                <a:close/>
                <a:moveTo>
                  <a:pt x="193684" y="56542"/>
                </a:moveTo>
                <a:lnTo>
                  <a:pt x="193684" y="62476"/>
                </a:lnTo>
                <a:lnTo>
                  <a:pt x="187749" y="62476"/>
                </a:lnTo>
                <a:lnTo>
                  <a:pt x="187749" y="56542"/>
                </a:lnTo>
                <a:close/>
                <a:moveTo>
                  <a:pt x="199931" y="56542"/>
                </a:moveTo>
                <a:lnTo>
                  <a:pt x="199931" y="62476"/>
                </a:lnTo>
                <a:lnTo>
                  <a:pt x="193996" y="62476"/>
                </a:lnTo>
                <a:lnTo>
                  <a:pt x="193996" y="56542"/>
                </a:lnTo>
                <a:close/>
                <a:moveTo>
                  <a:pt x="206180" y="56542"/>
                </a:moveTo>
                <a:lnTo>
                  <a:pt x="206180" y="62476"/>
                </a:lnTo>
                <a:lnTo>
                  <a:pt x="200244" y="62476"/>
                </a:lnTo>
                <a:lnTo>
                  <a:pt x="200244" y="56542"/>
                </a:lnTo>
                <a:close/>
                <a:moveTo>
                  <a:pt x="212427" y="56542"/>
                </a:moveTo>
                <a:lnTo>
                  <a:pt x="212427" y="62476"/>
                </a:lnTo>
                <a:lnTo>
                  <a:pt x="206491" y="62476"/>
                </a:lnTo>
                <a:lnTo>
                  <a:pt x="206491" y="56542"/>
                </a:lnTo>
                <a:close/>
                <a:moveTo>
                  <a:pt x="218674" y="56542"/>
                </a:moveTo>
                <a:lnTo>
                  <a:pt x="218674" y="62476"/>
                </a:lnTo>
                <a:lnTo>
                  <a:pt x="212739" y="62476"/>
                </a:lnTo>
                <a:lnTo>
                  <a:pt x="212739" y="56542"/>
                </a:lnTo>
                <a:close/>
                <a:moveTo>
                  <a:pt x="224921" y="56542"/>
                </a:moveTo>
                <a:lnTo>
                  <a:pt x="224921" y="62476"/>
                </a:lnTo>
                <a:lnTo>
                  <a:pt x="218987" y="62476"/>
                </a:lnTo>
                <a:lnTo>
                  <a:pt x="218987" y="56542"/>
                </a:lnTo>
                <a:close/>
                <a:moveTo>
                  <a:pt x="231170" y="56542"/>
                </a:moveTo>
                <a:lnTo>
                  <a:pt x="231170" y="62476"/>
                </a:lnTo>
                <a:lnTo>
                  <a:pt x="225234" y="62476"/>
                </a:lnTo>
                <a:lnTo>
                  <a:pt x="225234" y="56542"/>
                </a:lnTo>
                <a:close/>
                <a:moveTo>
                  <a:pt x="237417" y="56542"/>
                </a:moveTo>
                <a:lnTo>
                  <a:pt x="237417" y="62476"/>
                </a:lnTo>
                <a:lnTo>
                  <a:pt x="231481" y="62476"/>
                </a:lnTo>
                <a:lnTo>
                  <a:pt x="231481" y="56542"/>
                </a:lnTo>
                <a:close/>
                <a:moveTo>
                  <a:pt x="243664" y="56542"/>
                </a:moveTo>
                <a:lnTo>
                  <a:pt x="243664" y="62476"/>
                </a:lnTo>
                <a:lnTo>
                  <a:pt x="237729" y="62476"/>
                </a:lnTo>
                <a:lnTo>
                  <a:pt x="237729" y="56542"/>
                </a:lnTo>
                <a:close/>
                <a:moveTo>
                  <a:pt x="249911" y="56542"/>
                </a:moveTo>
                <a:lnTo>
                  <a:pt x="249911" y="62476"/>
                </a:lnTo>
                <a:lnTo>
                  <a:pt x="243977" y="62476"/>
                </a:lnTo>
                <a:lnTo>
                  <a:pt x="243977" y="56542"/>
                </a:lnTo>
                <a:close/>
                <a:moveTo>
                  <a:pt x="256161" y="56542"/>
                </a:moveTo>
                <a:lnTo>
                  <a:pt x="256161" y="62476"/>
                </a:lnTo>
                <a:lnTo>
                  <a:pt x="250225" y="62476"/>
                </a:lnTo>
                <a:lnTo>
                  <a:pt x="250225" y="56542"/>
                </a:lnTo>
                <a:close/>
                <a:moveTo>
                  <a:pt x="262409" y="56542"/>
                </a:moveTo>
                <a:lnTo>
                  <a:pt x="262409" y="62476"/>
                </a:lnTo>
                <a:lnTo>
                  <a:pt x="256474" y="62476"/>
                </a:lnTo>
                <a:lnTo>
                  <a:pt x="256474" y="56542"/>
                </a:lnTo>
                <a:close/>
                <a:moveTo>
                  <a:pt x="268656" y="56542"/>
                </a:moveTo>
                <a:lnTo>
                  <a:pt x="268656" y="62476"/>
                </a:lnTo>
                <a:lnTo>
                  <a:pt x="262721" y="62476"/>
                </a:lnTo>
                <a:lnTo>
                  <a:pt x="262721" y="56542"/>
                </a:lnTo>
                <a:close/>
                <a:moveTo>
                  <a:pt x="274904" y="56542"/>
                </a:moveTo>
                <a:lnTo>
                  <a:pt x="274904" y="62476"/>
                </a:lnTo>
                <a:lnTo>
                  <a:pt x="268968" y="62476"/>
                </a:lnTo>
                <a:lnTo>
                  <a:pt x="268968" y="56542"/>
                </a:lnTo>
                <a:close/>
                <a:moveTo>
                  <a:pt x="6251" y="62789"/>
                </a:moveTo>
                <a:lnTo>
                  <a:pt x="6251" y="68725"/>
                </a:lnTo>
                <a:lnTo>
                  <a:pt x="315" y="68725"/>
                </a:lnTo>
                <a:lnTo>
                  <a:pt x="315" y="62789"/>
                </a:lnTo>
                <a:close/>
                <a:moveTo>
                  <a:pt x="12498" y="62789"/>
                </a:moveTo>
                <a:lnTo>
                  <a:pt x="12498" y="68725"/>
                </a:lnTo>
                <a:lnTo>
                  <a:pt x="6562" y="68725"/>
                </a:lnTo>
                <a:lnTo>
                  <a:pt x="6562" y="62789"/>
                </a:lnTo>
                <a:close/>
                <a:moveTo>
                  <a:pt x="18745" y="62789"/>
                </a:moveTo>
                <a:lnTo>
                  <a:pt x="18745" y="68725"/>
                </a:lnTo>
                <a:lnTo>
                  <a:pt x="12810" y="68725"/>
                </a:lnTo>
                <a:lnTo>
                  <a:pt x="12810" y="62789"/>
                </a:lnTo>
                <a:close/>
                <a:moveTo>
                  <a:pt x="24992" y="62789"/>
                </a:moveTo>
                <a:lnTo>
                  <a:pt x="24992" y="68725"/>
                </a:lnTo>
                <a:lnTo>
                  <a:pt x="19058" y="68725"/>
                </a:lnTo>
                <a:lnTo>
                  <a:pt x="19058" y="62789"/>
                </a:lnTo>
                <a:close/>
                <a:moveTo>
                  <a:pt x="31242" y="62789"/>
                </a:moveTo>
                <a:lnTo>
                  <a:pt x="31242" y="68725"/>
                </a:lnTo>
                <a:lnTo>
                  <a:pt x="25305" y="68725"/>
                </a:lnTo>
                <a:lnTo>
                  <a:pt x="25305" y="62789"/>
                </a:lnTo>
                <a:close/>
                <a:moveTo>
                  <a:pt x="37489" y="62789"/>
                </a:moveTo>
                <a:lnTo>
                  <a:pt x="37489" y="68725"/>
                </a:lnTo>
                <a:lnTo>
                  <a:pt x="31553" y="68725"/>
                </a:lnTo>
                <a:lnTo>
                  <a:pt x="31553" y="62789"/>
                </a:lnTo>
                <a:close/>
                <a:moveTo>
                  <a:pt x="43737" y="62789"/>
                </a:moveTo>
                <a:lnTo>
                  <a:pt x="43737" y="68725"/>
                </a:lnTo>
                <a:lnTo>
                  <a:pt x="37802" y="68725"/>
                </a:lnTo>
                <a:lnTo>
                  <a:pt x="37802" y="62789"/>
                </a:lnTo>
                <a:close/>
                <a:moveTo>
                  <a:pt x="49985" y="62789"/>
                </a:moveTo>
                <a:lnTo>
                  <a:pt x="49985" y="68725"/>
                </a:lnTo>
                <a:lnTo>
                  <a:pt x="44049" y="68725"/>
                </a:lnTo>
                <a:lnTo>
                  <a:pt x="44049" y="62789"/>
                </a:lnTo>
                <a:close/>
                <a:moveTo>
                  <a:pt x="56232" y="62789"/>
                </a:moveTo>
                <a:lnTo>
                  <a:pt x="56232" y="68725"/>
                </a:lnTo>
                <a:lnTo>
                  <a:pt x="50296" y="68725"/>
                </a:lnTo>
                <a:lnTo>
                  <a:pt x="50296" y="62789"/>
                </a:lnTo>
                <a:close/>
                <a:moveTo>
                  <a:pt x="62480" y="62789"/>
                </a:moveTo>
                <a:lnTo>
                  <a:pt x="62480" y="68725"/>
                </a:lnTo>
                <a:lnTo>
                  <a:pt x="56545" y="68725"/>
                </a:lnTo>
                <a:lnTo>
                  <a:pt x="56545" y="62789"/>
                </a:lnTo>
                <a:close/>
                <a:moveTo>
                  <a:pt x="68727" y="62789"/>
                </a:moveTo>
                <a:lnTo>
                  <a:pt x="68727" y="68725"/>
                </a:lnTo>
                <a:lnTo>
                  <a:pt x="62792" y="68725"/>
                </a:lnTo>
                <a:lnTo>
                  <a:pt x="62792" y="62789"/>
                </a:lnTo>
                <a:close/>
                <a:moveTo>
                  <a:pt x="74975" y="62789"/>
                </a:moveTo>
                <a:lnTo>
                  <a:pt x="74975" y="68725"/>
                </a:lnTo>
                <a:lnTo>
                  <a:pt x="69039" y="68725"/>
                </a:lnTo>
                <a:lnTo>
                  <a:pt x="69039" y="62789"/>
                </a:lnTo>
                <a:close/>
                <a:moveTo>
                  <a:pt x="81223" y="62789"/>
                </a:moveTo>
                <a:lnTo>
                  <a:pt x="81223" y="68725"/>
                </a:lnTo>
                <a:lnTo>
                  <a:pt x="75286" y="68725"/>
                </a:lnTo>
                <a:lnTo>
                  <a:pt x="75286" y="62789"/>
                </a:lnTo>
                <a:close/>
                <a:moveTo>
                  <a:pt x="87470" y="62789"/>
                </a:moveTo>
                <a:lnTo>
                  <a:pt x="87470" y="68725"/>
                </a:lnTo>
                <a:lnTo>
                  <a:pt x="81535" y="68725"/>
                </a:lnTo>
                <a:lnTo>
                  <a:pt x="81535" y="62789"/>
                </a:lnTo>
                <a:close/>
                <a:moveTo>
                  <a:pt x="93718" y="62789"/>
                </a:moveTo>
                <a:lnTo>
                  <a:pt x="93718" y="68725"/>
                </a:lnTo>
                <a:lnTo>
                  <a:pt x="87784" y="68725"/>
                </a:lnTo>
                <a:lnTo>
                  <a:pt x="87784" y="62789"/>
                </a:lnTo>
                <a:close/>
                <a:moveTo>
                  <a:pt x="99967" y="62789"/>
                </a:moveTo>
                <a:lnTo>
                  <a:pt x="99967" y="68725"/>
                </a:lnTo>
                <a:lnTo>
                  <a:pt x="94031" y="68725"/>
                </a:lnTo>
                <a:lnTo>
                  <a:pt x="94031" y="62789"/>
                </a:lnTo>
                <a:close/>
                <a:moveTo>
                  <a:pt x="106214" y="62789"/>
                </a:moveTo>
                <a:lnTo>
                  <a:pt x="106214" y="68725"/>
                </a:lnTo>
                <a:lnTo>
                  <a:pt x="100278" y="68725"/>
                </a:lnTo>
                <a:lnTo>
                  <a:pt x="100278" y="62789"/>
                </a:lnTo>
                <a:close/>
                <a:moveTo>
                  <a:pt x="112461" y="62789"/>
                </a:moveTo>
                <a:lnTo>
                  <a:pt x="112461" y="68725"/>
                </a:lnTo>
                <a:lnTo>
                  <a:pt x="106527" y="68725"/>
                </a:lnTo>
                <a:lnTo>
                  <a:pt x="106527" y="62789"/>
                </a:lnTo>
                <a:close/>
                <a:moveTo>
                  <a:pt x="118710" y="62789"/>
                </a:moveTo>
                <a:lnTo>
                  <a:pt x="118710" y="68725"/>
                </a:lnTo>
                <a:lnTo>
                  <a:pt x="112774" y="68725"/>
                </a:lnTo>
                <a:lnTo>
                  <a:pt x="112774" y="62789"/>
                </a:lnTo>
                <a:close/>
                <a:moveTo>
                  <a:pt x="124957" y="62789"/>
                </a:moveTo>
                <a:lnTo>
                  <a:pt x="124957" y="68725"/>
                </a:lnTo>
                <a:lnTo>
                  <a:pt x="119021" y="68725"/>
                </a:lnTo>
                <a:lnTo>
                  <a:pt x="119021" y="62789"/>
                </a:lnTo>
                <a:close/>
                <a:moveTo>
                  <a:pt x="131204" y="62789"/>
                </a:moveTo>
                <a:lnTo>
                  <a:pt x="131204" y="68725"/>
                </a:lnTo>
                <a:lnTo>
                  <a:pt x="125270" y="68725"/>
                </a:lnTo>
                <a:lnTo>
                  <a:pt x="125270" y="62789"/>
                </a:lnTo>
                <a:close/>
                <a:moveTo>
                  <a:pt x="137451" y="62789"/>
                </a:moveTo>
                <a:lnTo>
                  <a:pt x="137451" y="68725"/>
                </a:lnTo>
                <a:lnTo>
                  <a:pt x="131517" y="68725"/>
                </a:lnTo>
                <a:lnTo>
                  <a:pt x="131517" y="62789"/>
                </a:lnTo>
                <a:close/>
                <a:moveTo>
                  <a:pt x="143702" y="62789"/>
                </a:moveTo>
                <a:lnTo>
                  <a:pt x="143702" y="68725"/>
                </a:lnTo>
                <a:lnTo>
                  <a:pt x="137766" y="68725"/>
                </a:lnTo>
                <a:lnTo>
                  <a:pt x="137766" y="62789"/>
                </a:lnTo>
                <a:close/>
                <a:moveTo>
                  <a:pt x="149949" y="62789"/>
                </a:moveTo>
                <a:lnTo>
                  <a:pt x="149949" y="68725"/>
                </a:lnTo>
                <a:lnTo>
                  <a:pt x="144015" y="68725"/>
                </a:lnTo>
                <a:lnTo>
                  <a:pt x="144015" y="62789"/>
                </a:lnTo>
                <a:close/>
                <a:moveTo>
                  <a:pt x="156196" y="62789"/>
                </a:moveTo>
                <a:lnTo>
                  <a:pt x="156196" y="68725"/>
                </a:lnTo>
                <a:lnTo>
                  <a:pt x="150262" y="68725"/>
                </a:lnTo>
                <a:lnTo>
                  <a:pt x="150262" y="62789"/>
                </a:lnTo>
                <a:close/>
                <a:moveTo>
                  <a:pt x="162445" y="62789"/>
                </a:moveTo>
                <a:lnTo>
                  <a:pt x="162445" y="68725"/>
                </a:lnTo>
                <a:lnTo>
                  <a:pt x="156509" y="68725"/>
                </a:lnTo>
                <a:lnTo>
                  <a:pt x="156509" y="62789"/>
                </a:lnTo>
                <a:close/>
                <a:moveTo>
                  <a:pt x="168692" y="62789"/>
                </a:moveTo>
                <a:lnTo>
                  <a:pt x="168692" y="68725"/>
                </a:lnTo>
                <a:lnTo>
                  <a:pt x="162756" y="68725"/>
                </a:lnTo>
                <a:lnTo>
                  <a:pt x="162756" y="62789"/>
                </a:lnTo>
                <a:close/>
                <a:moveTo>
                  <a:pt x="174939" y="62789"/>
                </a:moveTo>
                <a:lnTo>
                  <a:pt x="174939" y="68725"/>
                </a:lnTo>
                <a:lnTo>
                  <a:pt x="169005" y="68725"/>
                </a:lnTo>
                <a:lnTo>
                  <a:pt x="169005" y="62789"/>
                </a:lnTo>
                <a:close/>
                <a:moveTo>
                  <a:pt x="181186" y="62789"/>
                </a:moveTo>
                <a:lnTo>
                  <a:pt x="181186" y="68725"/>
                </a:lnTo>
                <a:lnTo>
                  <a:pt x="175252" y="68725"/>
                </a:lnTo>
                <a:lnTo>
                  <a:pt x="175252" y="62789"/>
                </a:lnTo>
                <a:close/>
                <a:moveTo>
                  <a:pt x="187435" y="62789"/>
                </a:moveTo>
                <a:lnTo>
                  <a:pt x="187435" y="68725"/>
                </a:lnTo>
                <a:lnTo>
                  <a:pt x="181499" y="68725"/>
                </a:lnTo>
                <a:lnTo>
                  <a:pt x="181499" y="62789"/>
                </a:lnTo>
                <a:close/>
                <a:moveTo>
                  <a:pt x="193684" y="62789"/>
                </a:moveTo>
                <a:lnTo>
                  <a:pt x="193684" y="68725"/>
                </a:lnTo>
                <a:lnTo>
                  <a:pt x="187749" y="68725"/>
                </a:lnTo>
                <a:lnTo>
                  <a:pt x="187749" y="62789"/>
                </a:lnTo>
                <a:close/>
                <a:moveTo>
                  <a:pt x="199931" y="62789"/>
                </a:moveTo>
                <a:lnTo>
                  <a:pt x="199931" y="68725"/>
                </a:lnTo>
                <a:lnTo>
                  <a:pt x="193996" y="68725"/>
                </a:lnTo>
                <a:lnTo>
                  <a:pt x="193996" y="62789"/>
                </a:lnTo>
                <a:close/>
                <a:moveTo>
                  <a:pt x="206180" y="62789"/>
                </a:moveTo>
                <a:lnTo>
                  <a:pt x="206180" y="68725"/>
                </a:lnTo>
                <a:lnTo>
                  <a:pt x="200244" y="68725"/>
                </a:lnTo>
                <a:lnTo>
                  <a:pt x="200244" y="62789"/>
                </a:lnTo>
                <a:close/>
                <a:moveTo>
                  <a:pt x="212427" y="62789"/>
                </a:moveTo>
                <a:lnTo>
                  <a:pt x="212427" y="68725"/>
                </a:lnTo>
                <a:lnTo>
                  <a:pt x="206491" y="68725"/>
                </a:lnTo>
                <a:lnTo>
                  <a:pt x="206491" y="62789"/>
                </a:lnTo>
                <a:close/>
                <a:moveTo>
                  <a:pt x="218674" y="62789"/>
                </a:moveTo>
                <a:lnTo>
                  <a:pt x="218674" y="68725"/>
                </a:lnTo>
                <a:lnTo>
                  <a:pt x="212739" y="68725"/>
                </a:lnTo>
                <a:lnTo>
                  <a:pt x="212739" y="62789"/>
                </a:lnTo>
                <a:close/>
                <a:moveTo>
                  <a:pt x="224921" y="62789"/>
                </a:moveTo>
                <a:lnTo>
                  <a:pt x="224921" y="68725"/>
                </a:lnTo>
                <a:lnTo>
                  <a:pt x="218987" y="68725"/>
                </a:lnTo>
                <a:lnTo>
                  <a:pt x="218987" y="62789"/>
                </a:lnTo>
                <a:close/>
                <a:moveTo>
                  <a:pt x="231170" y="62789"/>
                </a:moveTo>
                <a:lnTo>
                  <a:pt x="231170" y="68725"/>
                </a:lnTo>
                <a:lnTo>
                  <a:pt x="225234" y="68725"/>
                </a:lnTo>
                <a:lnTo>
                  <a:pt x="225234" y="62789"/>
                </a:lnTo>
                <a:close/>
                <a:moveTo>
                  <a:pt x="237417" y="62789"/>
                </a:moveTo>
                <a:lnTo>
                  <a:pt x="237417" y="68725"/>
                </a:lnTo>
                <a:lnTo>
                  <a:pt x="231481" y="68725"/>
                </a:lnTo>
                <a:lnTo>
                  <a:pt x="231481" y="62789"/>
                </a:lnTo>
                <a:close/>
                <a:moveTo>
                  <a:pt x="243664" y="62789"/>
                </a:moveTo>
                <a:lnTo>
                  <a:pt x="243664" y="68725"/>
                </a:lnTo>
                <a:lnTo>
                  <a:pt x="237729" y="68725"/>
                </a:lnTo>
                <a:lnTo>
                  <a:pt x="237729" y="62789"/>
                </a:lnTo>
                <a:close/>
                <a:moveTo>
                  <a:pt x="249911" y="62789"/>
                </a:moveTo>
                <a:lnTo>
                  <a:pt x="249911" y="68725"/>
                </a:lnTo>
                <a:lnTo>
                  <a:pt x="243977" y="68725"/>
                </a:lnTo>
                <a:lnTo>
                  <a:pt x="243977" y="62789"/>
                </a:lnTo>
                <a:close/>
                <a:moveTo>
                  <a:pt x="256161" y="62789"/>
                </a:moveTo>
                <a:lnTo>
                  <a:pt x="256161" y="68725"/>
                </a:lnTo>
                <a:lnTo>
                  <a:pt x="250225" y="68725"/>
                </a:lnTo>
                <a:lnTo>
                  <a:pt x="250225" y="62789"/>
                </a:lnTo>
                <a:close/>
                <a:moveTo>
                  <a:pt x="262409" y="62789"/>
                </a:moveTo>
                <a:lnTo>
                  <a:pt x="262409" y="68725"/>
                </a:lnTo>
                <a:lnTo>
                  <a:pt x="256474" y="68725"/>
                </a:lnTo>
                <a:lnTo>
                  <a:pt x="256474" y="62789"/>
                </a:lnTo>
                <a:close/>
                <a:moveTo>
                  <a:pt x="268656" y="62789"/>
                </a:moveTo>
                <a:lnTo>
                  <a:pt x="268656" y="68725"/>
                </a:lnTo>
                <a:lnTo>
                  <a:pt x="262721" y="68725"/>
                </a:lnTo>
                <a:lnTo>
                  <a:pt x="262721" y="62789"/>
                </a:lnTo>
                <a:close/>
                <a:moveTo>
                  <a:pt x="274904" y="62789"/>
                </a:moveTo>
                <a:lnTo>
                  <a:pt x="274904" y="68725"/>
                </a:lnTo>
                <a:lnTo>
                  <a:pt x="268968" y="68725"/>
                </a:lnTo>
                <a:lnTo>
                  <a:pt x="268968" y="62789"/>
                </a:lnTo>
                <a:close/>
                <a:moveTo>
                  <a:pt x="6251" y="69036"/>
                </a:moveTo>
                <a:lnTo>
                  <a:pt x="6251" y="74972"/>
                </a:lnTo>
                <a:lnTo>
                  <a:pt x="315" y="74972"/>
                </a:lnTo>
                <a:lnTo>
                  <a:pt x="315" y="69036"/>
                </a:lnTo>
                <a:close/>
                <a:moveTo>
                  <a:pt x="12498" y="69036"/>
                </a:moveTo>
                <a:lnTo>
                  <a:pt x="12498" y="74972"/>
                </a:lnTo>
                <a:lnTo>
                  <a:pt x="6562" y="74972"/>
                </a:lnTo>
                <a:lnTo>
                  <a:pt x="6562" y="69036"/>
                </a:lnTo>
                <a:close/>
                <a:moveTo>
                  <a:pt x="18745" y="69036"/>
                </a:moveTo>
                <a:lnTo>
                  <a:pt x="18745" y="74972"/>
                </a:lnTo>
                <a:lnTo>
                  <a:pt x="12810" y="74972"/>
                </a:lnTo>
                <a:lnTo>
                  <a:pt x="12810" y="69036"/>
                </a:lnTo>
                <a:close/>
                <a:moveTo>
                  <a:pt x="24992" y="69036"/>
                </a:moveTo>
                <a:lnTo>
                  <a:pt x="24992" y="74972"/>
                </a:lnTo>
                <a:lnTo>
                  <a:pt x="19058" y="74972"/>
                </a:lnTo>
                <a:lnTo>
                  <a:pt x="19058" y="69036"/>
                </a:lnTo>
                <a:close/>
                <a:moveTo>
                  <a:pt x="31242" y="69036"/>
                </a:moveTo>
                <a:lnTo>
                  <a:pt x="31242" y="74972"/>
                </a:lnTo>
                <a:lnTo>
                  <a:pt x="25305" y="74972"/>
                </a:lnTo>
                <a:lnTo>
                  <a:pt x="25305" y="69036"/>
                </a:lnTo>
                <a:close/>
                <a:moveTo>
                  <a:pt x="37489" y="69036"/>
                </a:moveTo>
                <a:lnTo>
                  <a:pt x="37489" y="74972"/>
                </a:lnTo>
                <a:lnTo>
                  <a:pt x="31553" y="74972"/>
                </a:lnTo>
                <a:lnTo>
                  <a:pt x="31553" y="69036"/>
                </a:lnTo>
                <a:close/>
                <a:moveTo>
                  <a:pt x="43737" y="69036"/>
                </a:moveTo>
                <a:lnTo>
                  <a:pt x="43737" y="74972"/>
                </a:lnTo>
                <a:lnTo>
                  <a:pt x="37802" y="74972"/>
                </a:lnTo>
                <a:lnTo>
                  <a:pt x="37802" y="69036"/>
                </a:lnTo>
                <a:close/>
                <a:moveTo>
                  <a:pt x="49985" y="69036"/>
                </a:moveTo>
                <a:lnTo>
                  <a:pt x="49985" y="74972"/>
                </a:lnTo>
                <a:lnTo>
                  <a:pt x="44049" y="74972"/>
                </a:lnTo>
                <a:lnTo>
                  <a:pt x="44049" y="69036"/>
                </a:lnTo>
                <a:close/>
                <a:moveTo>
                  <a:pt x="56232" y="69036"/>
                </a:moveTo>
                <a:lnTo>
                  <a:pt x="56232" y="74972"/>
                </a:lnTo>
                <a:lnTo>
                  <a:pt x="50296" y="74972"/>
                </a:lnTo>
                <a:lnTo>
                  <a:pt x="50296" y="69036"/>
                </a:lnTo>
                <a:close/>
                <a:moveTo>
                  <a:pt x="62480" y="69036"/>
                </a:moveTo>
                <a:lnTo>
                  <a:pt x="62480" y="74972"/>
                </a:lnTo>
                <a:lnTo>
                  <a:pt x="56545" y="74972"/>
                </a:lnTo>
                <a:lnTo>
                  <a:pt x="56545" y="69036"/>
                </a:lnTo>
                <a:close/>
                <a:moveTo>
                  <a:pt x="68727" y="69036"/>
                </a:moveTo>
                <a:lnTo>
                  <a:pt x="68727" y="74972"/>
                </a:lnTo>
                <a:lnTo>
                  <a:pt x="62792" y="74972"/>
                </a:lnTo>
                <a:lnTo>
                  <a:pt x="62792" y="69036"/>
                </a:lnTo>
                <a:close/>
                <a:moveTo>
                  <a:pt x="74975" y="69036"/>
                </a:moveTo>
                <a:lnTo>
                  <a:pt x="74975" y="74972"/>
                </a:lnTo>
                <a:lnTo>
                  <a:pt x="69039" y="74972"/>
                </a:lnTo>
                <a:lnTo>
                  <a:pt x="69039" y="69036"/>
                </a:lnTo>
                <a:close/>
                <a:moveTo>
                  <a:pt x="81223" y="69036"/>
                </a:moveTo>
                <a:lnTo>
                  <a:pt x="81223" y="74972"/>
                </a:lnTo>
                <a:lnTo>
                  <a:pt x="75286" y="74972"/>
                </a:lnTo>
                <a:lnTo>
                  <a:pt x="75286" y="69036"/>
                </a:lnTo>
                <a:close/>
                <a:moveTo>
                  <a:pt x="87470" y="69036"/>
                </a:moveTo>
                <a:lnTo>
                  <a:pt x="87470" y="74972"/>
                </a:lnTo>
                <a:lnTo>
                  <a:pt x="81535" y="74972"/>
                </a:lnTo>
                <a:lnTo>
                  <a:pt x="81535" y="69036"/>
                </a:lnTo>
                <a:close/>
                <a:moveTo>
                  <a:pt x="93718" y="69036"/>
                </a:moveTo>
                <a:lnTo>
                  <a:pt x="93718" y="74972"/>
                </a:lnTo>
                <a:lnTo>
                  <a:pt x="87784" y="74972"/>
                </a:lnTo>
                <a:lnTo>
                  <a:pt x="87784" y="69036"/>
                </a:lnTo>
                <a:close/>
                <a:moveTo>
                  <a:pt x="99967" y="69036"/>
                </a:moveTo>
                <a:lnTo>
                  <a:pt x="99967" y="74972"/>
                </a:lnTo>
                <a:lnTo>
                  <a:pt x="94031" y="74972"/>
                </a:lnTo>
                <a:lnTo>
                  <a:pt x="94031" y="69036"/>
                </a:lnTo>
                <a:close/>
                <a:moveTo>
                  <a:pt x="106214" y="69036"/>
                </a:moveTo>
                <a:lnTo>
                  <a:pt x="106214" y="74972"/>
                </a:lnTo>
                <a:lnTo>
                  <a:pt x="100278" y="74972"/>
                </a:lnTo>
                <a:lnTo>
                  <a:pt x="100278" y="69036"/>
                </a:lnTo>
                <a:close/>
                <a:moveTo>
                  <a:pt x="112461" y="69036"/>
                </a:moveTo>
                <a:lnTo>
                  <a:pt x="112461" y="74972"/>
                </a:lnTo>
                <a:lnTo>
                  <a:pt x="106527" y="74972"/>
                </a:lnTo>
                <a:lnTo>
                  <a:pt x="106527" y="69036"/>
                </a:lnTo>
                <a:close/>
                <a:moveTo>
                  <a:pt x="118710" y="69036"/>
                </a:moveTo>
                <a:lnTo>
                  <a:pt x="118710" y="74972"/>
                </a:lnTo>
                <a:lnTo>
                  <a:pt x="112774" y="74972"/>
                </a:lnTo>
                <a:lnTo>
                  <a:pt x="112774" y="69036"/>
                </a:lnTo>
                <a:close/>
                <a:moveTo>
                  <a:pt x="124957" y="69036"/>
                </a:moveTo>
                <a:lnTo>
                  <a:pt x="124957" y="74972"/>
                </a:lnTo>
                <a:lnTo>
                  <a:pt x="119021" y="74972"/>
                </a:lnTo>
                <a:lnTo>
                  <a:pt x="119021" y="69036"/>
                </a:lnTo>
                <a:close/>
                <a:moveTo>
                  <a:pt x="131204" y="69036"/>
                </a:moveTo>
                <a:lnTo>
                  <a:pt x="131204" y="74972"/>
                </a:lnTo>
                <a:lnTo>
                  <a:pt x="125270" y="74972"/>
                </a:lnTo>
                <a:lnTo>
                  <a:pt x="125270" y="69036"/>
                </a:lnTo>
                <a:close/>
                <a:moveTo>
                  <a:pt x="137451" y="69036"/>
                </a:moveTo>
                <a:lnTo>
                  <a:pt x="137451" y="74972"/>
                </a:lnTo>
                <a:lnTo>
                  <a:pt x="131517" y="74972"/>
                </a:lnTo>
                <a:lnTo>
                  <a:pt x="131517" y="69036"/>
                </a:lnTo>
                <a:close/>
                <a:moveTo>
                  <a:pt x="143702" y="69036"/>
                </a:moveTo>
                <a:lnTo>
                  <a:pt x="143702" y="74972"/>
                </a:lnTo>
                <a:lnTo>
                  <a:pt x="137766" y="74972"/>
                </a:lnTo>
                <a:lnTo>
                  <a:pt x="137766" y="69036"/>
                </a:lnTo>
                <a:close/>
                <a:moveTo>
                  <a:pt x="149949" y="69036"/>
                </a:moveTo>
                <a:lnTo>
                  <a:pt x="149949" y="74972"/>
                </a:lnTo>
                <a:lnTo>
                  <a:pt x="144015" y="74972"/>
                </a:lnTo>
                <a:lnTo>
                  <a:pt x="144015" y="69036"/>
                </a:lnTo>
                <a:close/>
                <a:moveTo>
                  <a:pt x="156196" y="69036"/>
                </a:moveTo>
                <a:lnTo>
                  <a:pt x="156196" y="74972"/>
                </a:lnTo>
                <a:lnTo>
                  <a:pt x="150262" y="74972"/>
                </a:lnTo>
                <a:lnTo>
                  <a:pt x="150262" y="69036"/>
                </a:lnTo>
                <a:close/>
                <a:moveTo>
                  <a:pt x="162445" y="69036"/>
                </a:moveTo>
                <a:lnTo>
                  <a:pt x="162445" y="74972"/>
                </a:lnTo>
                <a:lnTo>
                  <a:pt x="156509" y="74972"/>
                </a:lnTo>
                <a:lnTo>
                  <a:pt x="156509" y="69036"/>
                </a:lnTo>
                <a:close/>
                <a:moveTo>
                  <a:pt x="168692" y="69036"/>
                </a:moveTo>
                <a:lnTo>
                  <a:pt x="168692" y="74972"/>
                </a:lnTo>
                <a:lnTo>
                  <a:pt x="162756" y="74972"/>
                </a:lnTo>
                <a:lnTo>
                  <a:pt x="162756" y="69036"/>
                </a:lnTo>
                <a:close/>
                <a:moveTo>
                  <a:pt x="174939" y="69036"/>
                </a:moveTo>
                <a:lnTo>
                  <a:pt x="174939" y="74972"/>
                </a:lnTo>
                <a:lnTo>
                  <a:pt x="169005" y="74972"/>
                </a:lnTo>
                <a:lnTo>
                  <a:pt x="169005" y="69036"/>
                </a:lnTo>
                <a:close/>
                <a:moveTo>
                  <a:pt x="181186" y="69036"/>
                </a:moveTo>
                <a:lnTo>
                  <a:pt x="181186" y="74972"/>
                </a:lnTo>
                <a:lnTo>
                  <a:pt x="175252" y="74972"/>
                </a:lnTo>
                <a:lnTo>
                  <a:pt x="175252" y="69036"/>
                </a:lnTo>
                <a:close/>
                <a:moveTo>
                  <a:pt x="187435" y="69036"/>
                </a:moveTo>
                <a:lnTo>
                  <a:pt x="187435" y="74972"/>
                </a:lnTo>
                <a:lnTo>
                  <a:pt x="181499" y="74972"/>
                </a:lnTo>
                <a:lnTo>
                  <a:pt x="181499" y="69036"/>
                </a:lnTo>
                <a:close/>
                <a:moveTo>
                  <a:pt x="193684" y="69036"/>
                </a:moveTo>
                <a:lnTo>
                  <a:pt x="193684" y="74972"/>
                </a:lnTo>
                <a:lnTo>
                  <a:pt x="187749" y="74972"/>
                </a:lnTo>
                <a:lnTo>
                  <a:pt x="187749" y="69036"/>
                </a:lnTo>
                <a:close/>
                <a:moveTo>
                  <a:pt x="199931" y="69036"/>
                </a:moveTo>
                <a:lnTo>
                  <a:pt x="199931" y="74972"/>
                </a:lnTo>
                <a:lnTo>
                  <a:pt x="193996" y="74972"/>
                </a:lnTo>
                <a:lnTo>
                  <a:pt x="193996" y="69036"/>
                </a:lnTo>
                <a:close/>
                <a:moveTo>
                  <a:pt x="206180" y="69036"/>
                </a:moveTo>
                <a:lnTo>
                  <a:pt x="206180" y="74972"/>
                </a:lnTo>
                <a:lnTo>
                  <a:pt x="200244" y="74972"/>
                </a:lnTo>
                <a:lnTo>
                  <a:pt x="200244" y="69036"/>
                </a:lnTo>
                <a:close/>
                <a:moveTo>
                  <a:pt x="212427" y="69036"/>
                </a:moveTo>
                <a:lnTo>
                  <a:pt x="212427" y="74972"/>
                </a:lnTo>
                <a:lnTo>
                  <a:pt x="206491" y="74972"/>
                </a:lnTo>
                <a:lnTo>
                  <a:pt x="206491" y="69036"/>
                </a:lnTo>
                <a:close/>
                <a:moveTo>
                  <a:pt x="218674" y="69036"/>
                </a:moveTo>
                <a:lnTo>
                  <a:pt x="218674" y="74972"/>
                </a:lnTo>
                <a:lnTo>
                  <a:pt x="212739" y="74972"/>
                </a:lnTo>
                <a:lnTo>
                  <a:pt x="212739" y="69036"/>
                </a:lnTo>
                <a:close/>
                <a:moveTo>
                  <a:pt x="224921" y="69036"/>
                </a:moveTo>
                <a:lnTo>
                  <a:pt x="224921" y="74972"/>
                </a:lnTo>
                <a:lnTo>
                  <a:pt x="218987" y="74972"/>
                </a:lnTo>
                <a:lnTo>
                  <a:pt x="218987" y="69036"/>
                </a:lnTo>
                <a:close/>
                <a:moveTo>
                  <a:pt x="231170" y="69036"/>
                </a:moveTo>
                <a:lnTo>
                  <a:pt x="231170" y="74972"/>
                </a:lnTo>
                <a:lnTo>
                  <a:pt x="225234" y="74972"/>
                </a:lnTo>
                <a:lnTo>
                  <a:pt x="225234" y="69036"/>
                </a:lnTo>
                <a:close/>
                <a:moveTo>
                  <a:pt x="237417" y="69036"/>
                </a:moveTo>
                <a:lnTo>
                  <a:pt x="237417" y="74972"/>
                </a:lnTo>
                <a:lnTo>
                  <a:pt x="231481" y="74972"/>
                </a:lnTo>
                <a:lnTo>
                  <a:pt x="231481" y="69036"/>
                </a:lnTo>
                <a:close/>
                <a:moveTo>
                  <a:pt x="243664" y="69036"/>
                </a:moveTo>
                <a:lnTo>
                  <a:pt x="243664" y="74972"/>
                </a:lnTo>
                <a:lnTo>
                  <a:pt x="237729" y="74972"/>
                </a:lnTo>
                <a:lnTo>
                  <a:pt x="237729" y="69036"/>
                </a:lnTo>
                <a:close/>
                <a:moveTo>
                  <a:pt x="249911" y="69036"/>
                </a:moveTo>
                <a:lnTo>
                  <a:pt x="249911" y="74972"/>
                </a:lnTo>
                <a:lnTo>
                  <a:pt x="243977" y="74972"/>
                </a:lnTo>
                <a:lnTo>
                  <a:pt x="243977" y="69036"/>
                </a:lnTo>
                <a:close/>
                <a:moveTo>
                  <a:pt x="256161" y="69036"/>
                </a:moveTo>
                <a:lnTo>
                  <a:pt x="256161" y="74972"/>
                </a:lnTo>
                <a:lnTo>
                  <a:pt x="250225" y="74972"/>
                </a:lnTo>
                <a:lnTo>
                  <a:pt x="250225" y="69036"/>
                </a:lnTo>
                <a:close/>
                <a:moveTo>
                  <a:pt x="262409" y="69036"/>
                </a:moveTo>
                <a:lnTo>
                  <a:pt x="262409" y="74972"/>
                </a:lnTo>
                <a:lnTo>
                  <a:pt x="256474" y="74972"/>
                </a:lnTo>
                <a:lnTo>
                  <a:pt x="256474" y="69036"/>
                </a:lnTo>
                <a:close/>
                <a:moveTo>
                  <a:pt x="268656" y="69036"/>
                </a:moveTo>
                <a:lnTo>
                  <a:pt x="268656" y="74972"/>
                </a:lnTo>
                <a:lnTo>
                  <a:pt x="262721" y="74972"/>
                </a:lnTo>
                <a:lnTo>
                  <a:pt x="262721" y="69036"/>
                </a:lnTo>
                <a:close/>
                <a:moveTo>
                  <a:pt x="274904" y="69036"/>
                </a:moveTo>
                <a:lnTo>
                  <a:pt x="274904" y="74972"/>
                </a:lnTo>
                <a:lnTo>
                  <a:pt x="268968" y="74972"/>
                </a:lnTo>
                <a:lnTo>
                  <a:pt x="268968" y="69036"/>
                </a:lnTo>
                <a:close/>
                <a:moveTo>
                  <a:pt x="6251" y="75285"/>
                </a:moveTo>
                <a:lnTo>
                  <a:pt x="6251" y="81219"/>
                </a:lnTo>
                <a:lnTo>
                  <a:pt x="315" y="81219"/>
                </a:lnTo>
                <a:lnTo>
                  <a:pt x="315" y="75285"/>
                </a:lnTo>
                <a:close/>
                <a:moveTo>
                  <a:pt x="12498" y="75285"/>
                </a:moveTo>
                <a:lnTo>
                  <a:pt x="12498" y="81219"/>
                </a:lnTo>
                <a:lnTo>
                  <a:pt x="6562" y="81219"/>
                </a:lnTo>
                <a:lnTo>
                  <a:pt x="6562" y="75285"/>
                </a:lnTo>
                <a:close/>
                <a:moveTo>
                  <a:pt x="18745" y="75285"/>
                </a:moveTo>
                <a:lnTo>
                  <a:pt x="18745" y="81219"/>
                </a:lnTo>
                <a:lnTo>
                  <a:pt x="12810" y="81219"/>
                </a:lnTo>
                <a:lnTo>
                  <a:pt x="12810" y="75285"/>
                </a:lnTo>
                <a:close/>
                <a:moveTo>
                  <a:pt x="24992" y="75285"/>
                </a:moveTo>
                <a:lnTo>
                  <a:pt x="24992" y="81219"/>
                </a:lnTo>
                <a:lnTo>
                  <a:pt x="19058" y="81219"/>
                </a:lnTo>
                <a:lnTo>
                  <a:pt x="19058" y="75285"/>
                </a:lnTo>
                <a:close/>
                <a:moveTo>
                  <a:pt x="31242" y="75285"/>
                </a:moveTo>
                <a:lnTo>
                  <a:pt x="31242" y="81219"/>
                </a:lnTo>
                <a:lnTo>
                  <a:pt x="25305" y="81219"/>
                </a:lnTo>
                <a:lnTo>
                  <a:pt x="25305" y="75285"/>
                </a:lnTo>
                <a:close/>
                <a:moveTo>
                  <a:pt x="37489" y="75285"/>
                </a:moveTo>
                <a:lnTo>
                  <a:pt x="37489" y="81219"/>
                </a:lnTo>
                <a:lnTo>
                  <a:pt x="31553" y="81219"/>
                </a:lnTo>
                <a:lnTo>
                  <a:pt x="31553" y="75285"/>
                </a:lnTo>
                <a:close/>
                <a:moveTo>
                  <a:pt x="43737" y="75285"/>
                </a:moveTo>
                <a:lnTo>
                  <a:pt x="43737" y="81219"/>
                </a:lnTo>
                <a:lnTo>
                  <a:pt x="37802" y="81219"/>
                </a:lnTo>
                <a:lnTo>
                  <a:pt x="37802" y="75285"/>
                </a:lnTo>
                <a:close/>
                <a:moveTo>
                  <a:pt x="49985" y="75285"/>
                </a:moveTo>
                <a:lnTo>
                  <a:pt x="49985" y="81219"/>
                </a:lnTo>
                <a:lnTo>
                  <a:pt x="44049" y="81219"/>
                </a:lnTo>
                <a:lnTo>
                  <a:pt x="44049" y="75285"/>
                </a:lnTo>
                <a:close/>
                <a:moveTo>
                  <a:pt x="56232" y="75285"/>
                </a:moveTo>
                <a:lnTo>
                  <a:pt x="56232" y="81219"/>
                </a:lnTo>
                <a:lnTo>
                  <a:pt x="50296" y="81219"/>
                </a:lnTo>
                <a:lnTo>
                  <a:pt x="50296" y="75285"/>
                </a:lnTo>
                <a:close/>
                <a:moveTo>
                  <a:pt x="62480" y="75285"/>
                </a:moveTo>
                <a:lnTo>
                  <a:pt x="62480" y="81219"/>
                </a:lnTo>
                <a:lnTo>
                  <a:pt x="56545" y="81219"/>
                </a:lnTo>
                <a:lnTo>
                  <a:pt x="56545" y="75285"/>
                </a:lnTo>
                <a:close/>
                <a:moveTo>
                  <a:pt x="68727" y="75285"/>
                </a:moveTo>
                <a:lnTo>
                  <a:pt x="68727" y="81219"/>
                </a:lnTo>
                <a:lnTo>
                  <a:pt x="62792" y="81219"/>
                </a:lnTo>
                <a:lnTo>
                  <a:pt x="62792" y="75285"/>
                </a:lnTo>
                <a:close/>
                <a:moveTo>
                  <a:pt x="74975" y="75285"/>
                </a:moveTo>
                <a:lnTo>
                  <a:pt x="74975" y="81219"/>
                </a:lnTo>
                <a:lnTo>
                  <a:pt x="69039" y="81219"/>
                </a:lnTo>
                <a:lnTo>
                  <a:pt x="69039" y="75285"/>
                </a:lnTo>
                <a:close/>
                <a:moveTo>
                  <a:pt x="81223" y="75285"/>
                </a:moveTo>
                <a:lnTo>
                  <a:pt x="81223" y="81219"/>
                </a:lnTo>
                <a:lnTo>
                  <a:pt x="75286" y="81219"/>
                </a:lnTo>
                <a:lnTo>
                  <a:pt x="75286" y="75285"/>
                </a:lnTo>
                <a:close/>
                <a:moveTo>
                  <a:pt x="87470" y="75285"/>
                </a:moveTo>
                <a:lnTo>
                  <a:pt x="87470" y="81219"/>
                </a:lnTo>
                <a:lnTo>
                  <a:pt x="81535" y="81219"/>
                </a:lnTo>
                <a:lnTo>
                  <a:pt x="81535" y="75285"/>
                </a:lnTo>
                <a:close/>
                <a:moveTo>
                  <a:pt x="93718" y="75285"/>
                </a:moveTo>
                <a:lnTo>
                  <a:pt x="93718" y="81219"/>
                </a:lnTo>
                <a:lnTo>
                  <a:pt x="87784" y="81219"/>
                </a:lnTo>
                <a:lnTo>
                  <a:pt x="87784" y="75285"/>
                </a:lnTo>
                <a:close/>
                <a:moveTo>
                  <a:pt x="99967" y="75285"/>
                </a:moveTo>
                <a:lnTo>
                  <a:pt x="99967" y="81219"/>
                </a:lnTo>
                <a:lnTo>
                  <a:pt x="94031" y="81219"/>
                </a:lnTo>
                <a:lnTo>
                  <a:pt x="94031" y="75285"/>
                </a:lnTo>
                <a:close/>
                <a:moveTo>
                  <a:pt x="106214" y="75285"/>
                </a:moveTo>
                <a:lnTo>
                  <a:pt x="106214" y="81219"/>
                </a:lnTo>
                <a:lnTo>
                  <a:pt x="100278" y="81219"/>
                </a:lnTo>
                <a:lnTo>
                  <a:pt x="100278" y="75285"/>
                </a:lnTo>
                <a:close/>
                <a:moveTo>
                  <a:pt x="112461" y="75285"/>
                </a:moveTo>
                <a:lnTo>
                  <a:pt x="112461" y="81219"/>
                </a:lnTo>
                <a:lnTo>
                  <a:pt x="106527" y="81219"/>
                </a:lnTo>
                <a:lnTo>
                  <a:pt x="106527" y="75285"/>
                </a:lnTo>
                <a:close/>
                <a:moveTo>
                  <a:pt x="118710" y="75285"/>
                </a:moveTo>
                <a:lnTo>
                  <a:pt x="118710" y="81219"/>
                </a:lnTo>
                <a:lnTo>
                  <a:pt x="112774" y="81219"/>
                </a:lnTo>
                <a:lnTo>
                  <a:pt x="112774" y="75285"/>
                </a:lnTo>
                <a:close/>
                <a:moveTo>
                  <a:pt x="124957" y="75285"/>
                </a:moveTo>
                <a:lnTo>
                  <a:pt x="124957" y="81219"/>
                </a:lnTo>
                <a:lnTo>
                  <a:pt x="119021" y="81219"/>
                </a:lnTo>
                <a:lnTo>
                  <a:pt x="119021" y="75285"/>
                </a:lnTo>
                <a:close/>
                <a:moveTo>
                  <a:pt x="131204" y="75285"/>
                </a:moveTo>
                <a:lnTo>
                  <a:pt x="131204" y="81219"/>
                </a:lnTo>
                <a:lnTo>
                  <a:pt x="125270" y="81219"/>
                </a:lnTo>
                <a:lnTo>
                  <a:pt x="125270" y="75285"/>
                </a:lnTo>
                <a:close/>
                <a:moveTo>
                  <a:pt x="137451" y="75285"/>
                </a:moveTo>
                <a:lnTo>
                  <a:pt x="137451" y="81219"/>
                </a:lnTo>
                <a:lnTo>
                  <a:pt x="131517" y="81219"/>
                </a:lnTo>
                <a:lnTo>
                  <a:pt x="131517" y="75285"/>
                </a:lnTo>
                <a:close/>
                <a:moveTo>
                  <a:pt x="143702" y="75285"/>
                </a:moveTo>
                <a:lnTo>
                  <a:pt x="143702" y="81219"/>
                </a:lnTo>
                <a:lnTo>
                  <a:pt x="137766" y="81219"/>
                </a:lnTo>
                <a:lnTo>
                  <a:pt x="137766" y="75285"/>
                </a:lnTo>
                <a:close/>
                <a:moveTo>
                  <a:pt x="149949" y="75285"/>
                </a:moveTo>
                <a:lnTo>
                  <a:pt x="149949" y="81219"/>
                </a:lnTo>
                <a:lnTo>
                  <a:pt x="144015" y="81219"/>
                </a:lnTo>
                <a:lnTo>
                  <a:pt x="144015" y="75285"/>
                </a:lnTo>
                <a:close/>
                <a:moveTo>
                  <a:pt x="156196" y="75285"/>
                </a:moveTo>
                <a:lnTo>
                  <a:pt x="156196" y="81219"/>
                </a:lnTo>
                <a:lnTo>
                  <a:pt x="150262" y="81219"/>
                </a:lnTo>
                <a:lnTo>
                  <a:pt x="150262" y="75285"/>
                </a:lnTo>
                <a:close/>
                <a:moveTo>
                  <a:pt x="162445" y="75285"/>
                </a:moveTo>
                <a:lnTo>
                  <a:pt x="162445" y="81219"/>
                </a:lnTo>
                <a:lnTo>
                  <a:pt x="156509" y="81219"/>
                </a:lnTo>
                <a:lnTo>
                  <a:pt x="156509" y="75285"/>
                </a:lnTo>
                <a:close/>
                <a:moveTo>
                  <a:pt x="168692" y="75285"/>
                </a:moveTo>
                <a:lnTo>
                  <a:pt x="168692" y="81219"/>
                </a:lnTo>
                <a:lnTo>
                  <a:pt x="162756" y="81219"/>
                </a:lnTo>
                <a:lnTo>
                  <a:pt x="162756" y="75285"/>
                </a:lnTo>
                <a:close/>
                <a:moveTo>
                  <a:pt x="174939" y="75285"/>
                </a:moveTo>
                <a:lnTo>
                  <a:pt x="174939" y="81219"/>
                </a:lnTo>
                <a:lnTo>
                  <a:pt x="169005" y="81219"/>
                </a:lnTo>
                <a:lnTo>
                  <a:pt x="169005" y="75285"/>
                </a:lnTo>
                <a:close/>
                <a:moveTo>
                  <a:pt x="181186" y="75285"/>
                </a:moveTo>
                <a:lnTo>
                  <a:pt x="181186" y="81219"/>
                </a:lnTo>
                <a:lnTo>
                  <a:pt x="175252" y="81219"/>
                </a:lnTo>
                <a:lnTo>
                  <a:pt x="175252" y="75285"/>
                </a:lnTo>
                <a:close/>
                <a:moveTo>
                  <a:pt x="187435" y="75285"/>
                </a:moveTo>
                <a:lnTo>
                  <a:pt x="187435" y="81219"/>
                </a:lnTo>
                <a:lnTo>
                  <a:pt x="181499" y="81219"/>
                </a:lnTo>
                <a:lnTo>
                  <a:pt x="181499" y="75285"/>
                </a:lnTo>
                <a:close/>
                <a:moveTo>
                  <a:pt x="193684" y="75285"/>
                </a:moveTo>
                <a:lnTo>
                  <a:pt x="193684" y="81219"/>
                </a:lnTo>
                <a:lnTo>
                  <a:pt x="187749" y="81219"/>
                </a:lnTo>
                <a:lnTo>
                  <a:pt x="187749" y="75285"/>
                </a:lnTo>
                <a:close/>
                <a:moveTo>
                  <a:pt x="199931" y="75285"/>
                </a:moveTo>
                <a:lnTo>
                  <a:pt x="199931" y="81219"/>
                </a:lnTo>
                <a:lnTo>
                  <a:pt x="193996" y="81219"/>
                </a:lnTo>
                <a:lnTo>
                  <a:pt x="193996" y="75285"/>
                </a:lnTo>
                <a:close/>
                <a:moveTo>
                  <a:pt x="206180" y="75285"/>
                </a:moveTo>
                <a:lnTo>
                  <a:pt x="206180" y="81219"/>
                </a:lnTo>
                <a:lnTo>
                  <a:pt x="200244" y="81219"/>
                </a:lnTo>
                <a:lnTo>
                  <a:pt x="200244" y="75285"/>
                </a:lnTo>
                <a:close/>
                <a:moveTo>
                  <a:pt x="212427" y="75285"/>
                </a:moveTo>
                <a:lnTo>
                  <a:pt x="212427" y="81219"/>
                </a:lnTo>
                <a:lnTo>
                  <a:pt x="206491" y="81219"/>
                </a:lnTo>
                <a:lnTo>
                  <a:pt x="206491" y="75285"/>
                </a:lnTo>
                <a:close/>
                <a:moveTo>
                  <a:pt x="218674" y="75285"/>
                </a:moveTo>
                <a:lnTo>
                  <a:pt x="218674" y="81219"/>
                </a:lnTo>
                <a:lnTo>
                  <a:pt x="212739" y="81219"/>
                </a:lnTo>
                <a:lnTo>
                  <a:pt x="212739" y="75285"/>
                </a:lnTo>
                <a:close/>
                <a:moveTo>
                  <a:pt x="224921" y="75285"/>
                </a:moveTo>
                <a:lnTo>
                  <a:pt x="224921" y="81219"/>
                </a:lnTo>
                <a:lnTo>
                  <a:pt x="218987" y="81219"/>
                </a:lnTo>
                <a:lnTo>
                  <a:pt x="218987" y="75285"/>
                </a:lnTo>
                <a:close/>
                <a:moveTo>
                  <a:pt x="231170" y="75285"/>
                </a:moveTo>
                <a:lnTo>
                  <a:pt x="231170" y="81219"/>
                </a:lnTo>
                <a:lnTo>
                  <a:pt x="225234" y="81219"/>
                </a:lnTo>
                <a:lnTo>
                  <a:pt x="225234" y="75285"/>
                </a:lnTo>
                <a:close/>
                <a:moveTo>
                  <a:pt x="237417" y="75285"/>
                </a:moveTo>
                <a:lnTo>
                  <a:pt x="237417" y="81219"/>
                </a:lnTo>
                <a:lnTo>
                  <a:pt x="231481" y="81219"/>
                </a:lnTo>
                <a:lnTo>
                  <a:pt x="231481" y="75285"/>
                </a:lnTo>
                <a:close/>
                <a:moveTo>
                  <a:pt x="243664" y="75285"/>
                </a:moveTo>
                <a:lnTo>
                  <a:pt x="243664" y="81219"/>
                </a:lnTo>
                <a:lnTo>
                  <a:pt x="237729" y="81219"/>
                </a:lnTo>
                <a:lnTo>
                  <a:pt x="237729" y="75285"/>
                </a:lnTo>
                <a:close/>
                <a:moveTo>
                  <a:pt x="249911" y="75285"/>
                </a:moveTo>
                <a:lnTo>
                  <a:pt x="249911" y="81219"/>
                </a:lnTo>
                <a:lnTo>
                  <a:pt x="243977" y="81219"/>
                </a:lnTo>
                <a:lnTo>
                  <a:pt x="243977" y="75285"/>
                </a:lnTo>
                <a:close/>
                <a:moveTo>
                  <a:pt x="256161" y="75285"/>
                </a:moveTo>
                <a:lnTo>
                  <a:pt x="256161" y="81219"/>
                </a:lnTo>
                <a:lnTo>
                  <a:pt x="250225" y="81219"/>
                </a:lnTo>
                <a:lnTo>
                  <a:pt x="250225" y="75285"/>
                </a:lnTo>
                <a:close/>
                <a:moveTo>
                  <a:pt x="262409" y="75285"/>
                </a:moveTo>
                <a:lnTo>
                  <a:pt x="262409" y="81219"/>
                </a:lnTo>
                <a:lnTo>
                  <a:pt x="256474" y="81219"/>
                </a:lnTo>
                <a:lnTo>
                  <a:pt x="256474" y="75285"/>
                </a:lnTo>
                <a:close/>
                <a:moveTo>
                  <a:pt x="268656" y="75285"/>
                </a:moveTo>
                <a:lnTo>
                  <a:pt x="268656" y="81219"/>
                </a:lnTo>
                <a:lnTo>
                  <a:pt x="262721" y="81219"/>
                </a:lnTo>
                <a:lnTo>
                  <a:pt x="262721" y="75285"/>
                </a:lnTo>
                <a:close/>
                <a:moveTo>
                  <a:pt x="274904" y="75285"/>
                </a:moveTo>
                <a:lnTo>
                  <a:pt x="274904" y="81219"/>
                </a:lnTo>
                <a:lnTo>
                  <a:pt x="268968" y="81219"/>
                </a:lnTo>
                <a:lnTo>
                  <a:pt x="268968" y="75285"/>
                </a:lnTo>
                <a:close/>
                <a:moveTo>
                  <a:pt x="6251" y="81532"/>
                </a:moveTo>
                <a:lnTo>
                  <a:pt x="6251" y="87466"/>
                </a:lnTo>
                <a:lnTo>
                  <a:pt x="315" y="87466"/>
                </a:lnTo>
                <a:lnTo>
                  <a:pt x="315" y="81532"/>
                </a:lnTo>
                <a:close/>
                <a:moveTo>
                  <a:pt x="12498" y="81532"/>
                </a:moveTo>
                <a:lnTo>
                  <a:pt x="12498" y="87466"/>
                </a:lnTo>
                <a:lnTo>
                  <a:pt x="6562" y="87466"/>
                </a:lnTo>
                <a:lnTo>
                  <a:pt x="6562" y="81532"/>
                </a:lnTo>
                <a:close/>
                <a:moveTo>
                  <a:pt x="18745" y="81532"/>
                </a:moveTo>
                <a:lnTo>
                  <a:pt x="18745" y="87466"/>
                </a:lnTo>
                <a:lnTo>
                  <a:pt x="12810" y="87466"/>
                </a:lnTo>
                <a:lnTo>
                  <a:pt x="12810" y="81532"/>
                </a:lnTo>
                <a:close/>
                <a:moveTo>
                  <a:pt x="24992" y="81532"/>
                </a:moveTo>
                <a:lnTo>
                  <a:pt x="24992" y="87466"/>
                </a:lnTo>
                <a:lnTo>
                  <a:pt x="19058" y="87466"/>
                </a:lnTo>
                <a:lnTo>
                  <a:pt x="19058" y="81532"/>
                </a:lnTo>
                <a:close/>
                <a:moveTo>
                  <a:pt x="31242" y="81532"/>
                </a:moveTo>
                <a:lnTo>
                  <a:pt x="31242" y="87466"/>
                </a:lnTo>
                <a:lnTo>
                  <a:pt x="25305" y="87466"/>
                </a:lnTo>
                <a:lnTo>
                  <a:pt x="25305" y="81532"/>
                </a:lnTo>
                <a:close/>
                <a:moveTo>
                  <a:pt x="37489" y="81532"/>
                </a:moveTo>
                <a:lnTo>
                  <a:pt x="37489" y="87466"/>
                </a:lnTo>
                <a:lnTo>
                  <a:pt x="31553" y="87466"/>
                </a:lnTo>
                <a:lnTo>
                  <a:pt x="31553" y="81532"/>
                </a:lnTo>
                <a:close/>
                <a:moveTo>
                  <a:pt x="43737" y="81532"/>
                </a:moveTo>
                <a:lnTo>
                  <a:pt x="43737" y="87466"/>
                </a:lnTo>
                <a:lnTo>
                  <a:pt x="37802" y="87466"/>
                </a:lnTo>
                <a:lnTo>
                  <a:pt x="37802" y="81532"/>
                </a:lnTo>
                <a:close/>
                <a:moveTo>
                  <a:pt x="49985" y="81532"/>
                </a:moveTo>
                <a:lnTo>
                  <a:pt x="49985" y="87466"/>
                </a:lnTo>
                <a:lnTo>
                  <a:pt x="44049" y="87466"/>
                </a:lnTo>
                <a:lnTo>
                  <a:pt x="44049" y="81532"/>
                </a:lnTo>
                <a:close/>
                <a:moveTo>
                  <a:pt x="56232" y="81532"/>
                </a:moveTo>
                <a:lnTo>
                  <a:pt x="56232" y="87466"/>
                </a:lnTo>
                <a:lnTo>
                  <a:pt x="50296" y="87466"/>
                </a:lnTo>
                <a:lnTo>
                  <a:pt x="50296" y="81532"/>
                </a:lnTo>
                <a:close/>
                <a:moveTo>
                  <a:pt x="62480" y="81532"/>
                </a:moveTo>
                <a:lnTo>
                  <a:pt x="62480" y="87466"/>
                </a:lnTo>
                <a:lnTo>
                  <a:pt x="56545" y="87466"/>
                </a:lnTo>
                <a:lnTo>
                  <a:pt x="56545" y="81532"/>
                </a:lnTo>
                <a:close/>
                <a:moveTo>
                  <a:pt x="68727" y="81532"/>
                </a:moveTo>
                <a:lnTo>
                  <a:pt x="68727" y="87466"/>
                </a:lnTo>
                <a:lnTo>
                  <a:pt x="62792" y="87466"/>
                </a:lnTo>
                <a:lnTo>
                  <a:pt x="62792" y="81532"/>
                </a:lnTo>
                <a:close/>
                <a:moveTo>
                  <a:pt x="74975" y="81532"/>
                </a:moveTo>
                <a:lnTo>
                  <a:pt x="74975" y="87466"/>
                </a:lnTo>
                <a:lnTo>
                  <a:pt x="69039" y="87466"/>
                </a:lnTo>
                <a:lnTo>
                  <a:pt x="69039" y="81532"/>
                </a:lnTo>
                <a:close/>
                <a:moveTo>
                  <a:pt x="81223" y="81532"/>
                </a:moveTo>
                <a:lnTo>
                  <a:pt x="81223" y="87466"/>
                </a:lnTo>
                <a:lnTo>
                  <a:pt x="75286" y="87466"/>
                </a:lnTo>
                <a:lnTo>
                  <a:pt x="75286" y="81532"/>
                </a:lnTo>
                <a:close/>
                <a:moveTo>
                  <a:pt x="87470" y="81532"/>
                </a:moveTo>
                <a:lnTo>
                  <a:pt x="87470" y="87466"/>
                </a:lnTo>
                <a:lnTo>
                  <a:pt x="81535" y="87466"/>
                </a:lnTo>
                <a:lnTo>
                  <a:pt x="81535" y="81532"/>
                </a:lnTo>
                <a:close/>
                <a:moveTo>
                  <a:pt x="93718" y="81532"/>
                </a:moveTo>
                <a:lnTo>
                  <a:pt x="93718" y="87466"/>
                </a:lnTo>
                <a:lnTo>
                  <a:pt x="87784" y="87466"/>
                </a:lnTo>
                <a:lnTo>
                  <a:pt x="87784" y="81532"/>
                </a:lnTo>
                <a:close/>
                <a:moveTo>
                  <a:pt x="99967" y="81532"/>
                </a:moveTo>
                <a:lnTo>
                  <a:pt x="99967" y="87466"/>
                </a:lnTo>
                <a:lnTo>
                  <a:pt x="94031" y="87466"/>
                </a:lnTo>
                <a:lnTo>
                  <a:pt x="94031" y="81532"/>
                </a:lnTo>
                <a:close/>
                <a:moveTo>
                  <a:pt x="106214" y="81532"/>
                </a:moveTo>
                <a:lnTo>
                  <a:pt x="106214" y="87466"/>
                </a:lnTo>
                <a:lnTo>
                  <a:pt x="100278" y="87466"/>
                </a:lnTo>
                <a:lnTo>
                  <a:pt x="100278" y="81532"/>
                </a:lnTo>
                <a:close/>
                <a:moveTo>
                  <a:pt x="112461" y="81532"/>
                </a:moveTo>
                <a:lnTo>
                  <a:pt x="112461" y="87466"/>
                </a:lnTo>
                <a:lnTo>
                  <a:pt x="106527" y="87466"/>
                </a:lnTo>
                <a:lnTo>
                  <a:pt x="106527" y="81532"/>
                </a:lnTo>
                <a:close/>
                <a:moveTo>
                  <a:pt x="118710" y="81532"/>
                </a:moveTo>
                <a:lnTo>
                  <a:pt x="118710" y="87466"/>
                </a:lnTo>
                <a:lnTo>
                  <a:pt x="112774" y="87466"/>
                </a:lnTo>
                <a:lnTo>
                  <a:pt x="112774" y="81532"/>
                </a:lnTo>
                <a:close/>
                <a:moveTo>
                  <a:pt x="124957" y="81532"/>
                </a:moveTo>
                <a:lnTo>
                  <a:pt x="124957" y="87466"/>
                </a:lnTo>
                <a:lnTo>
                  <a:pt x="119021" y="87466"/>
                </a:lnTo>
                <a:lnTo>
                  <a:pt x="119021" y="81532"/>
                </a:lnTo>
                <a:close/>
                <a:moveTo>
                  <a:pt x="131204" y="81532"/>
                </a:moveTo>
                <a:lnTo>
                  <a:pt x="131204" y="87466"/>
                </a:lnTo>
                <a:lnTo>
                  <a:pt x="125270" y="87466"/>
                </a:lnTo>
                <a:lnTo>
                  <a:pt x="125270" y="81532"/>
                </a:lnTo>
                <a:close/>
                <a:moveTo>
                  <a:pt x="137451" y="81532"/>
                </a:moveTo>
                <a:lnTo>
                  <a:pt x="137451" y="87466"/>
                </a:lnTo>
                <a:lnTo>
                  <a:pt x="131517" y="87466"/>
                </a:lnTo>
                <a:lnTo>
                  <a:pt x="131517" y="81532"/>
                </a:lnTo>
                <a:close/>
                <a:moveTo>
                  <a:pt x="143702" y="81532"/>
                </a:moveTo>
                <a:lnTo>
                  <a:pt x="143702" y="87466"/>
                </a:lnTo>
                <a:lnTo>
                  <a:pt x="137766" y="87466"/>
                </a:lnTo>
                <a:lnTo>
                  <a:pt x="137766" y="81532"/>
                </a:lnTo>
                <a:close/>
                <a:moveTo>
                  <a:pt x="149949" y="81532"/>
                </a:moveTo>
                <a:lnTo>
                  <a:pt x="149949" y="87466"/>
                </a:lnTo>
                <a:lnTo>
                  <a:pt x="144015" y="87466"/>
                </a:lnTo>
                <a:lnTo>
                  <a:pt x="144015" y="81532"/>
                </a:lnTo>
                <a:close/>
                <a:moveTo>
                  <a:pt x="156196" y="81532"/>
                </a:moveTo>
                <a:lnTo>
                  <a:pt x="156196" y="87466"/>
                </a:lnTo>
                <a:lnTo>
                  <a:pt x="150262" y="87466"/>
                </a:lnTo>
                <a:lnTo>
                  <a:pt x="150262" y="81532"/>
                </a:lnTo>
                <a:close/>
                <a:moveTo>
                  <a:pt x="162445" y="81532"/>
                </a:moveTo>
                <a:lnTo>
                  <a:pt x="162445" y="87466"/>
                </a:lnTo>
                <a:lnTo>
                  <a:pt x="156509" y="87466"/>
                </a:lnTo>
                <a:lnTo>
                  <a:pt x="156509" y="81532"/>
                </a:lnTo>
                <a:close/>
                <a:moveTo>
                  <a:pt x="168692" y="81532"/>
                </a:moveTo>
                <a:lnTo>
                  <a:pt x="168692" y="87466"/>
                </a:lnTo>
                <a:lnTo>
                  <a:pt x="162756" y="87466"/>
                </a:lnTo>
                <a:lnTo>
                  <a:pt x="162756" y="81532"/>
                </a:lnTo>
                <a:close/>
                <a:moveTo>
                  <a:pt x="174939" y="81532"/>
                </a:moveTo>
                <a:lnTo>
                  <a:pt x="174939" y="87466"/>
                </a:lnTo>
                <a:lnTo>
                  <a:pt x="169005" y="87466"/>
                </a:lnTo>
                <a:lnTo>
                  <a:pt x="169005" y="81532"/>
                </a:lnTo>
                <a:close/>
                <a:moveTo>
                  <a:pt x="181186" y="81532"/>
                </a:moveTo>
                <a:lnTo>
                  <a:pt x="181186" y="87466"/>
                </a:lnTo>
                <a:lnTo>
                  <a:pt x="175252" y="87466"/>
                </a:lnTo>
                <a:lnTo>
                  <a:pt x="175252" y="81532"/>
                </a:lnTo>
                <a:close/>
                <a:moveTo>
                  <a:pt x="187435" y="81532"/>
                </a:moveTo>
                <a:lnTo>
                  <a:pt x="187435" y="87466"/>
                </a:lnTo>
                <a:lnTo>
                  <a:pt x="181499" y="87466"/>
                </a:lnTo>
                <a:lnTo>
                  <a:pt x="181499" y="81532"/>
                </a:lnTo>
                <a:close/>
                <a:moveTo>
                  <a:pt x="193684" y="81532"/>
                </a:moveTo>
                <a:lnTo>
                  <a:pt x="193684" y="87466"/>
                </a:lnTo>
                <a:lnTo>
                  <a:pt x="187749" y="87466"/>
                </a:lnTo>
                <a:lnTo>
                  <a:pt x="187749" y="81532"/>
                </a:lnTo>
                <a:close/>
                <a:moveTo>
                  <a:pt x="199931" y="81532"/>
                </a:moveTo>
                <a:lnTo>
                  <a:pt x="199931" y="87466"/>
                </a:lnTo>
                <a:lnTo>
                  <a:pt x="193996" y="87466"/>
                </a:lnTo>
                <a:lnTo>
                  <a:pt x="193996" y="81532"/>
                </a:lnTo>
                <a:close/>
                <a:moveTo>
                  <a:pt x="206180" y="81532"/>
                </a:moveTo>
                <a:lnTo>
                  <a:pt x="206180" y="87466"/>
                </a:lnTo>
                <a:lnTo>
                  <a:pt x="200244" y="87466"/>
                </a:lnTo>
                <a:lnTo>
                  <a:pt x="200244" y="81532"/>
                </a:lnTo>
                <a:close/>
                <a:moveTo>
                  <a:pt x="212427" y="81532"/>
                </a:moveTo>
                <a:lnTo>
                  <a:pt x="212427" y="87466"/>
                </a:lnTo>
                <a:lnTo>
                  <a:pt x="206491" y="87466"/>
                </a:lnTo>
                <a:lnTo>
                  <a:pt x="206491" y="81532"/>
                </a:lnTo>
                <a:close/>
                <a:moveTo>
                  <a:pt x="218674" y="81532"/>
                </a:moveTo>
                <a:lnTo>
                  <a:pt x="218674" y="87466"/>
                </a:lnTo>
                <a:lnTo>
                  <a:pt x="212739" y="87466"/>
                </a:lnTo>
                <a:lnTo>
                  <a:pt x="212739" y="81532"/>
                </a:lnTo>
                <a:close/>
                <a:moveTo>
                  <a:pt x="224921" y="81532"/>
                </a:moveTo>
                <a:lnTo>
                  <a:pt x="224921" y="87466"/>
                </a:lnTo>
                <a:lnTo>
                  <a:pt x="218987" y="87466"/>
                </a:lnTo>
                <a:lnTo>
                  <a:pt x="218987" y="81532"/>
                </a:lnTo>
                <a:close/>
                <a:moveTo>
                  <a:pt x="231170" y="81532"/>
                </a:moveTo>
                <a:lnTo>
                  <a:pt x="231170" y="87466"/>
                </a:lnTo>
                <a:lnTo>
                  <a:pt x="225234" y="87466"/>
                </a:lnTo>
                <a:lnTo>
                  <a:pt x="225234" y="81532"/>
                </a:lnTo>
                <a:close/>
                <a:moveTo>
                  <a:pt x="237417" y="81532"/>
                </a:moveTo>
                <a:lnTo>
                  <a:pt x="237417" y="87466"/>
                </a:lnTo>
                <a:lnTo>
                  <a:pt x="231481" y="87466"/>
                </a:lnTo>
                <a:lnTo>
                  <a:pt x="231481" y="81532"/>
                </a:lnTo>
                <a:close/>
                <a:moveTo>
                  <a:pt x="243664" y="81532"/>
                </a:moveTo>
                <a:lnTo>
                  <a:pt x="243664" y="87466"/>
                </a:lnTo>
                <a:lnTo>
                  <a:pt x="237729" y="87466"/>
                </a:lnTo>
                <a:lnTo>
                  <a:pt x="237729" y="81532"/>
                </a:lnTo>
                <a:close/>
                <a:moveTo>
                  <a:pt x="249911" y="81532"/>
                </a:moveTo>
                <a:lnTo>
                  <a:pt x="249911" y="87466"/>
                </a:lnTo>
                <a:lnTo>
                  <a:pt x="243977" y="87466"/>
                </a:lnTo>
                <a:lnTo>
                  <a:pt x="243977" y="81532"/>
                </a:lnTo>
                <a:close/>
                <a:moveTo>
                  <a:pt x="256161" y="81532"/>
                </a:moveTo>
                <a:lnTo>
                  <a:pt x="256161" y="87466"/>
                </a:lnTo>
                <a:lnTo>
                  <a:pt x="250225" y="87466"/>
                </a:lnTo>
                <a:lnTo>
                  <a:pt x="250225" y="81532"/>
                </a:lnTo>
                <a:close/>
                <a:moveTo>
                  <a:pt x="262409" y="81532"/>
                </a:moveTo>
                <a:lnTo>
                  <a:pt x="262409" y="87466"/>
                </a:lnTo>
                <a:lnTo>
                  <a:pt x="256474" y="87466"/>
                </a:lnTo>
                <a:lnTo>
                  <a:pt x="256474" y="81532"/>
                </a:lnTo>
                <a:close/>
                <a:moveTo>
                  <a:pt x="268656" y="81532"/>
                </a:moveTo>
                <a:lnTo>
                  <a:pt x="268656" y="87466"/>
                </a:lnTo>
                <a:lnTo>
                  <a:pt x="262721" y="87466"/>
                </a:lnTo>
                <a:lnTo>
                  <a:pt x="262721" y="81532"/>
                </a:lnTo>
                <a:close/>
                <a:moveTo>
                  <a:pt x="274904" y="81532"/>
                </a:moveTo>
                <a:lnTo>
                  <a:pt x="274904" y="87466"/>
                </a:lnTo>
                <a:lnTo>
                  <a:pt x="268968" y="87466"/>
                </a:lnTo>
                <a:lnTo>
                  <a:pt x="268968" y="81532"/>
                </a:lnTo>
                <a:close/>
                <a:moveTo>
                  <a:pt x="6251" y="87779"/>
                </a:moveTo>
                <a:lnTo>
                  <a:pt x="6251" y="93713"/>
                </a:lnTo>
                <a:lnTo>
                  <a:pt x="315" y="93713"/>
                </a:lnTo>
                <a:lnTo>
                  <a:pt x="315" y="87779"/>
                </a:lnTo>
                <a:close/>
                <a:moveTo>
                  <a:pt x="12498" y="87779"/>
                </a:moveTo>
                <a:lnTo>
                  <a:pt x="12498" y="93713"/>
                </a:lnTo>
                <a:lnTo>
                  <a:pt x="6562" y="93713"/>
                </a:lnTo>
                <a:lnTo>
                  <a:pt x="6562" y="87779"/>
                </a:lnTo>
                <a:close/>
                <a:moveTo>
                  <a:pt x="18745" y="87779"/>
                </a:moveTo>
                <a:lnTo>
                  <a:pt x="18745" y="93713"/>
                </a:lnTo>
                <a:lnTo>
                  <a:pt x="12810" y="93713"/>
                </a:lnTo>
                <a:lnTo>
                  <a:pt x="12810" y="87779"/>
                </a:lnTo>
                <a:close/>
                <a:moveTo>
                  <a:pt x="24992" y="87779"/>
                </a:moveTo>
                <a:lnTo>
                  <a:pt x="24992" y="93713"/>
                </a:lnTo>
                <a:lnTo>
                  <a:pt x="19058" y="93713"/>
                </a:lnTo>
                <a:lnTo>
                  <a:pt x="19058" y="87779"/>
                </a:lnTo>
                <a:close/>
                <a:moveTo>
                  <a:pt x="31242" y="87779"/>
                </a:moveTo>
                <a:lnTo>
                  <a:pt x="31242" y="93713"/>
                </a:lnTo>
                <a:lnTo>
                  <a:pt x="25305" y="93713"/>
                </a:lnTo>
                <a:lnTo>
                  <a:pt x="25305" y="87779"/>
                </a:lnTo>
                <a:close/>
                <a:moveTo>
                  <a:pt x="37489" y="87779"/>
                </a:moveTo>
                <a:lnTo>
                  <a:pt x="37489" y="93713"/>
                </a:lnTo>
                <a:lnTo>
                  <a:pt x="31553" y="93713"/>
                </a:lnTo>
                <a:lnTo>
                  <a:pt x="31553" y="87779"/>
                </a:lnTo>
                <a:close/>
                <a:moveTo>
                  <a:pt x="43737" y="87779"/>
                </a:moveTo>
                <a:lnTo>
                  <a:pt x="43737" y="93713"/>
                </a:lnTo>
                <a:lnTo>
                  <a:pt x="37802" y="93713"/>
                </a:lnTo>
                <a:lnTo>
                  <a:pt x="37802" y="87779"/>
                </a:lnTo>
                <a:close/>
                <a:moveTo>
                  <a:pt x="49985" y="87779"/>
                </a:moveTo>
                <a:lnTo>
                  <a:pt x="49985" y="93713"/>
                </a:lnTo>
                <a:lnTo>
                  <a:pt x="44049" y="93713"/>
                </a:lnTo>
                <a:lnTo>
                  <a:pt x="44049" y="87779"/>
                </a:lnTo>
                <a:close/>
                <a:moveTo>
                  <a:pt x="56232" y="87779"/>
                </a:moveTo>
                <a:lnTo>
                  <a:pt x="56232" y="93713"/>
                </a:lnTo>
                <a:lnTo>
                  <a:pt x="50296" y="93713"/>
                </a:lnTo>
                <a:lnTo>
                  <a:pt x="50296" y="87779"/>
                </a:lnTo>
                <a:close/>
                <a:moveTo>
                  <a:pt x="62480" y="87779"/>
                </a:moveTo>
                <a:lnTo>
                  <a:pt x="62480" y="93713"/>
                </a:lnTo>
                <a:lnTo>
                  <a:pt x="56545" y="93713"/>
                </a:lnTo>
                <a:lnTo>
                  <a:pt x="56545" y="87779"/>
                </a:lnTo>
                <a:close/>
                <a:moveTo>
                  <a:pt x="68727" y="87779"/>
                </a:moveTo>
                <a:lnTo>
                  <a:pt x="68727" y="93713"/>
                </a:lnTo>
                <a:lnTo>
                  <a:pt x="62792" y="93713"/>
                </a:lnTo>
                <a:lnTo>
                  <a:pt x="62792" y="87779"/>
                </a:lnTo>
                <a:close/>
                <a:moveTo>
                  <a:pt x="74975" y="87779"/>
                </a:moveTo>
                <a:lnTo>
                  <a:pt x="74975" y="93713"/>
                </a:lnTo>
                <a:lnTo>
                  <a:pt x="69039" y="93713"/>
                </a:lnTo>
                <a:lnTo>
                  <a:pt x="69039" y="87779"/>
                </a:lnTo>
                <a:close/>
                <a:moveTo>
                  <a:pt x="81223" y="87779"/>
                </a:moveTo>
                <a:lnTo>
                  <a:pt x="81223" y="93713"/>
                </a:lnTo>
                <a:lnTo>
                  <a:pt x="75286" y="93713"/>
                </a:lnTo>
                <a:lnTo>
                  <a:pt x="75286" y="87779"/>
                </a:lnTo>
                <a:close/>
                <a:moveTo>
                  <a:pt x="87470" y="87779"/>
                </a:moveTo>
                <a:lnTo>
                  <a:pt x="87470" y="93713"/>
                </a:lnTo>
                <a:lnTo>
                  <a:pt x="81535" y="93713"/>
                </a:lnTo>
                <a:lnTo>
                  <a:pt x="81535" y="87779"/>
                </a:lnTo>
                <a:close/>
                <a:moveTo>
                  <a:pt x="93718" y="87779"/>
                </a:moveTo>
                <a:lnTo>
                  <a:pt x="93718" y="93713"/>
                </a:lnTo>
                <a:lnTo>
                  <a:pt x="87784" y="93713"/>
                </a:lnTo>
                <a:lnTo>
                  <a:pt x="87784" y="87779"/>
                </a:lnTo>
                <a:close/>
                <a:moveTo>
                  <a:pt x="162445" y="87779"/>
                </a:moveTo>
                <a:lnTo>
                  <a:pt x="162445" y="93713"/>
                </a:lnTo>
                <a:lnTo>
                  <a:pt x="156509" y="93713"/>
                </a:lnTo>
                <a:lnTo>
                  <a:pt x="156509" y="87779"/>
                </a:lnTo>
                <a:close/>
                <a:moveTo>
                  <a:pt x="168692" y="87779"/>
                </a:moveTo>
                <a:lnTo>
                  <a:pt x="168692" y="93713"/>
                </a:lnTo>
                <a:lnTo>
                  <a:pt x="162756" y="93713"/>
                </a:lnTo>
                <a:lnTo>
                  <a:pt x="162756" y="87779"/>
                </a:lnTo>
                <a:close/>
                <a:moveTo>
                  <a:pt x="174939" y="87779"/>
                </a:moveTo>
                <a:lnTo>
                  <a:pt x="174939" y="93713"/>
                </a:lnTo>
                <a:lnTo>
                  <a:pt x="169005" y="93713"/>
                </a:lnTo>
                <a:lnTo>
                  <a:pt x="169005" y="87779"/>
                </a:lnTo>
                <a:close/>
                <a:moveTo>
                  <a:pt x="181186" y="87779"/>
                </a:moveTo>
                <a:lnTo>
                  <a:pt x="181186" y="93713"/>
                </a:lnTo>
                <a:lnTo>
                  <a:pt x="175252" y="93713"/>
                </a:lnTo>
                <a:lnTo>
                  <a:pt x="175252" y="87779"/>
                </a:lnTo>
                <a:close/>
                <a:moveTo>
                  <a:pt x="187435" y="87779"/>
                </a:moveTo>
                <a:lnTo>
                  <a:pt x="187435" y="93713"/>
                </a:lnTo>
                <a:lnTo>
                  <a:pt x="181499" y="93713"/>
                </a:lnTo>
                <a:lnTo>
                  <a:pt x="181499" y="87779"/>
                </a:lnTo>
                <a:close/>
                <a:moveTo>
                  <a:pt x="193684" y="87779"/>
                </a:moveTo>
                <a:lnTo>
                  <a:pt x="193684" y="93713"/>
                </a:lnTo>
                <a:lnTo>
                  <a:pt x="187749" y="93713"/>
                </a:lnTo>
                <a:lnTo>
                  <a:pt x="187749" y="87779"/>
                </a:lnTo>
                <a:close/>
                <a:moveTo>
                  <a:pt x="199931" y="87779"/>
                </a:moveTo>
                <a:lnTo>
                  <a:pt x="199931" y="93713"/>
                </a:lnTo>
                <a:lnTo>
                  <a:pt x="193996" y="93713"/>
                </a:lnTo>
                <a:lnTo>
                  <a:pt x="193996" y="87779"/>
                </a:lnTo>
                <a:close/>
                <a:moveTo>
                  <a:pt x="206180" y="87779"/>
                </a:moveTo>
                <a:lnTo>
                  <a:pt x="206180" y="93713"/>
                </a:lnTo>
                <a:lnTo>
                  <a:pt x="200244" y="93713"/>
                </a:lnTo>
                <a:lnTo>
                  <a:pt x="200244" y="87779"/>
                </a:lnTo>
                <a:close/>
                <a:moveTo>
                  <a:pt x="212427" y="87779"/>
                </a:moveTo>
                <a:lnTo>
                  <a:pt x="212427" y="93713"/>
                </a:lnTo>
                <a:lnTo>
                  <a:pt x="206491" y="93713"/>
                </a:lnTo>
                <a:lnTo>
                  <a:pt x="206491" y="87779"/>
                </a:lnTo>
                <a:close/>
                <a:moveTo>
                  <a:pt x="99967" y="87781"/>
                </a:moveTo>
                <a:lnTo>
                  <a:pt x="99967" y="93717"/>
                </a:lnTo>
                <a:lnTo>
                  <a:pt x="94031" y="93717"/>
                </a:lnTo>
                <a:lnTo>
                  <a:pt x="94031" y="87781"/>
                </a:lnTo>
                <a:close/>
                <a:moveTo>
                  <a:pt x="106214" y="87781"/>
                </a:moveTo>
                <a:lnTo>
                  <a:pt x="106214" y="93717"/>
                </a:lnTo>
                <a:lnTo>
                  <a:pt x="100278" y="93717"/>
                </a:lnTo>
                <a:lnTo>
                  <a:pt x="100278" y="87781"/>
                </a:lnTo>
                <a:close/>
                <a:moveTo>
                  <a:pt x="112461" y="87781"/>
                </a:moveTo>
                <a:lnTo>
                  <a:pt x="112461" y="93717"/>
                </a:lnTo>
                <a:lnTo>
                  <a:pt x="106527" y="93717"/>
                </a:lnTo>
                <a:lnTo>
                  <a:pt x="106527" y="87781"/>
                </a:lnTo>
                <a:close/>
                <a:moveTo>
                  <a:pt x="118710" y="87781"/>
                </a:moveTo>
                <a:lnTo>
                  <a:pt x="118710" y="93717"/>
                </a:lnTo>
                <a:lnTo>
                  <a:pt x="112774" y="93717"/>
                </a:lnTo>
                <a:lnTo>
                  <a:pt x="112774" y="87781"/>
                </a:lnTo>
                <a:close/>
                <a:moveTo>
                  <a:pt x="124957" y="87781"/>
                </a:moveTo>
                <a:lnTo>
                  <a:pt x="124957" y="93717"/>
                </a:lnTo>
                <a:lnTo>
                  <a:pt x="119021" y="93717"/>
                </a:lnTo>
                <a:lnTo>
                  <a:pt x="119021" y="87781"/>
                </a:lnTo>
                <a:close/>
                <a:moveTo>
                  <a:pt x="131204" y="87781"/>
                </a:moveTo>
                <a:lnTo>
                  <a:pt x="131204" y="93717"/>
                </a:lnTo>
                <a:lnTo>
                  <a:pt x="125270" y="93717"/>
                </a:lnTo>
                <a:lnTo>
                  <a:pt x="125270" y="87781"/>
                </a:lnTo>
                <a:close/>
                <a:moveTo>
                  <a:pt x="137451" y="87781"/>
                </a:moveTo>
                <a:lnTo>
                  <a:pt x="137451" y="93717"/>
                </a:lnTo>
                <a:lnTo>
                  <a:pt x="131517" y="93717"/>
                </a:lnTo>
                <a:lnTo>
                  <a:pt x="131517" y="87781"/>
                </a:lnTo>
                <a:close/>
                <a:moveTo>
                  <a:pt x="143702" y="87781"/>
                </a:moveTo>
                <a:lnTo>
                  <a:pt x="143702" y="93717"/>
                </a:lnTo>
                <a:lnTo>
                  <a:pt x="137766" y="93717"/>
                </a:lnTo>
                <a:lnTo>
                  <a:pt x="137766" y="87781"/>
                </a:lnTo>
                <a:close/>
                <a:moveTo>
                  <a:pt x="149949" y="87781"/>
                </a:moveTo>
                <a:lnTo>
                  <a:pt x="149949" y="93717"/>
                </a:lnTo>
                <a:lnTo>
                  <a:pt x="144015" y="93717"/>
                </a:lnTo>
                <a:lnTo>
                  <a:pt x="144015" y="87781"/>
                </a:lnTo>
                <a:close/>
                <a:moveTo>
                  <a:pt x="156196" y="87781"/>
                </a:moveTo>
                <a:lnTo>
                  <a:pt x="156196" y="93717"/>
                </a:lnTo>
                <a:lnTo>
                  <a:pt x="150262" y="93717"/>
                </a:lnTo>
                <a:lnTo>
                  <a:pt x="150262" y="87781"/>
                </a:lnTo>
                <a:close/>
                <a:moveTo>
                  <a:pt x="218674" y="87781"/>
                </a:moveTo>
                <a:lnTo>
                  <a:pt x="218674" y="93717"/>
                </a:lnTo>
                <a:lnTo>
                  <a:pt x="212739" y="93717"/>
                </a:lnTo>
                <a:lnTo>
                  <a:pt x="212739" y="87781"/>
                </a:lnTo>
                <a:close/>
                <a:moveTo>
                  <a:pt x="224921" y="87781"/>
                </a:moveTo>
                <a:lnTo>
                  <a:pt x="224921" y="93717"/>
                </a:lnTo>
                <a:lnTo>
                  <a:pt x="218987" y="93717"/>
                </a:lnTo>
                <a:lnTo>
                  <a:pt x="218987" y="87781"/>
                </a:lnTo>
                <a:close/>
                <a:moveTo>
                  <a:pt x="231170" y="87781"/>
                </a:moveTo>
                <a:lnTo>
                  <a:pt x="231170" y="93717"/>
                </a:lnTo>
                <a:lnTo>
                  <a:pt x="225234" y="93717"/>
                </a:lnTo>
                <a:lnTo>
                  <a:pt x="225234" y="87781"/>
                </a:lnTo>
                <a:close/>
                <a:moveTo>
                  <a:pt x="237417" y="87781"/>
                </a:moveTo>
                <a:lnTo>
                  <a:pt x="237417" y="93717"/>
                </a:lnTo>
                <a:lnTo>
                  <a:pt x="231481" y="93717"/>
                </a:lnTo>
                <a:lnTo>
                  <a:pt x="231481" y="87781"/>
                </a:lnTo>
                <a:close/>
                <a:moveTo>
                  <a:pt x="243664" y="87781"/>
                </a:moveTo>
                <a:lnTo>
                  <a:pt x="243664" y="93717"/>
                </a:lnTo>
                <a:lnTo>
                  <a:pt x="237729" y="93717"/>
                </a:lnTo>
                <a:lnTo>
                  <a:pt x="237729" y="87781"/>
                </a:lnTo>
                <a:close/>
                <a:moveTo>
                  <a:pt x="249911" y="87781"/>
                </a:moveTo>
                <a:lnTo>
                  <a:pt x="249911" y="93717"/>
                </a:lnTo>
                <a:lnTo>
                  <a:pt x="243977" y="93717"/>
                </a:lnTo>
                <a:lnTo>
                  <a:pt x="243977" y="87781"/>
                </a:lnTo>
                <a:close/>
                <a:moveTo>
                  <a:pt x="256161" y="87781"/>
                </a:moveTo>
                <a:lnTo>
                  <a:pt x="256161" y="93717"/>
                </a:lnTo>
                <a:lnTo>
                  <a:pt x="250225" y="93717"/>
                </a:lnTo>
                <a:lnTo>
                  <a:pt x="250225" y="87781"/>
                </a:lnTo>
                <a:close/>
                <a:moveTo>
                  <a:pt x="262409" y="87781"/>
                </a:moveTo>
                <a:lnTo>
                  <a:pt x="262409" y="93717"/>
                </a:lnTo>
                <a:lnTo>
                  <a:pt x="256474" y="93717"/>
                </a:lnTo>
                <a:lnTo>
                  <a:pt x="256474" y="87781"/>
                </a:lnTo>
                <a:close/>
                <a:moveTo>
                  <a:pt x="268656" y="87781"/>
                </a:moveTo>
                <a:lnTo>
                  <a:pt x="268656" y="93717"/>
                </a:lnTo>
                <a:lnTo>
                  <a:pt x="262721" y="93717"/>
                </a:lnTo>
                <a:lnTo>
                  <a:pt x="262721" y="87781"/>
                </a:lnTo>
                <a:close/>
                <a:moveTo>
                  <a:pt x="274904" y="87781"/>
                </a:moveTo>
                <a:lnTo>
                  <a:pt x="274904" y="93717"/>
                </a:lnTo>
                <a:lnTo>
                  <a:pt x="268968" y="93717"/>
                </a:lnTo>
                <a:lnTo>
                  <a:pt x="268968" y="87781"/>
                </a:lnTo>
                <a:close/>
                <a:moveTo>
                  <a:pt x="6251" y="94028"/>
                </a:moveTo>
                <a:lnTo>
                  <a:pt x="6251" y="99964"/>
                </a:lnTo>
                <a:lnTo>
                  <a:pt x="315" y="99964"/>
                </a:lnTo>
                <a:lnTo>
                  <a:pt x="315" y="94028"/>
                </a:lnTo>
                <a:close/>
                <a:moveTo>
                  <a:pt x="12498" y="94028"/>
                </a:moveTo>
                <a:lnTo>
                  <a:pt x="12498" y="99964"/>
                </a:lnTo>
                <a:lnTo>
                  <a:pt x="6562" y="99964"/>
                </a:lnTo>
                <a:lnTo>
                  <a:pt x="6562" y="94028"/>
                </a:lnTo>
                <a:close/>
                <a:moveTo>
                  <a:pt x="18745" y="94028"/>
                </a:moveTo>
                <a:lnTo>
                  <a:pt x="18745" y="99964"/>
                </a:lnTo>
                <a:lnTo>
                  <a:pt x="12810" y="99964"/>
                </a:lnTo>
                <a:lnTo>
                  <a:pt x="12810" y="94028"/>
                </a:lnTo>
                <a:close/>
                <a:moveTo>
                  <a:pt x="24992" y="94028"/>
                </a:moveTo>
                <a:lnTo>
                  <a:pt x="24992" y="99964"/>
                </a:lnTo>
                <a:lnTo>
                  <a:pt x="19058" y="99964"/>
                </a:lnTo>
                <a:lnTo>
                  <a:pt x="19058" y="94028"/>
                </a:lnTo>
                <a:close/>
                <a:moveTo>
                  <a:pt x="31242" y="94028"/>
                </a:moveTo>
                <a:lnTo>
                  <a:pt x="31242" y="99964"/>
                </a:lnTo>
                <a:lnTo>
                  <a:pt x="25305" y="99964"/>
                </a:lnTo>
                <a:lnTo>
                  <a:pt x="25305" y="94028"/>
                </a:lnTo>
                <a:close/>
                <a:moveTo>
                  <a:pt x="37489" y="94028"/>
                </a:moveTo>
                <a:lnTo>
                  <a:pt x="37489" y="99964"/>
                </a:lnTo>
                <a:lnTo>
                  <a:pt x="31553" y="99964"/>
                </a:lnTo>
                <a:lnTo>
                  <a:pt x="31553" y="94028"/>
                </a:lnTo>
                <a:close/>
                <a:moveTo>
                  <a:pt x="43737" y="94028"/>
                </a:moveTo>
                <a:lnTo>
                  <a:pt x="43737" y="99964"/>
                </a:lnTo>
                <a:lnTo>
                  <a:pt x="37802" y="99964"/>
                </a:lnTo>
                <a:lnTo>
                  <a:pt x="37802" y="94028"/>
                </a:lnTo>
                <a:close/>
                <a:moveTo>
                  <a:pt x="49985" y="94028"/>
                </a:moveTo>
                <a:lnTo>
                  <a:pt x="49985" y="99964"/>
                </a:lnTo>
                <a:lnTo>
                  <a:pt x="44049" y="99964"/>
                </a:lnTo>
                <a:lnTo>
                  <a:pt x="44049" y="94028"/>
                </a:lnTo>
                <a:close/>
                <a:moveTo>
                  <a:pt x="56232" y="94028"/>
                </a:moveTo>
                <a:lnTo>
                  <a:pt x="56232" y="99964"/>
                </a:lnTo>
                <a:lnTo>
                  <a:pt x="50296" y="99964"/>
                </a:lnTo>
                <a:lnTo>
                  <a:pt x="50296" y="94028"/>
                </a:lnTo>
                <a:close/>
                <a:moveTo>
                  <a:pt x="62480" y="94028"/>
                </a:moveTo>
                <a:lnTo>
                  <a:pt x="62480" y="99964"/>
                </a:lnTo>
                <a:lnTo>
                  <a:pt x="56545" y="99964"/>
                </a:lnTo>
                <a:lnTo>
                  <a:pt x="56545" y="94028"/>
                </a:lnTo>
                <a:close/>
                <a:moveTo>
                  <a:pt x="68727" y="94028"/>
                </a:moveTo>
                <a:lnTo>
                  <a:pt x="68727" y="99964"/>
                </a:lnTo>
                <a:lnTo>
                  <a:pt x="62792" y="99964"/>
                </a:lnTo>
                <a:lnTo>
                  <a:pt x="62792" y="94028"/>
                </a:lnTo>
                <a:close/>
                <a:moveTo>
                  <a:pt x="74975" y="94028"/>
                </a:moveTo>
                <a:lnTo>
                  <a:pt x="74975" y="99964"/>
                </a:lnTo>
                <a:lnTo>
                  <a:pt x="69039" y="99964"/>
                </a:lnTo>
                <a:lnTo>
                  <a:pt x="69039" y="94028"/>
                </a:lnTo>
                <a:close/>
                <a:moveTo>
                  <a:pt x="81223" y="94028"/>
                </a:moveTo>
                <a:lnTo>
                  <a:pt x="81223" y="99964"/>
                </a:lnTo>
                <a:lnTo>
                  <a:pt x="75286" y="99964"/>
                </a:lnTo>
                <a:lnTo>
                  <a:pt x="75286" y="94028"/>
                </a:lnTo>
                <a:close/>
                <a:moveTo>
                  <a:pt x="87470" y="94028"/>
                </a:moveTo>
                <a:lnTo>
                  <a:pt x="87470" y="99964"/>
                </a:lnTo>
                <a:lnTo>
                  <a:pt x="81535" y="99964"/>
                </a:lnTo>
                <a:lnTo>
                  <a:pt x="81535" y="94028"/>
                </a:lnTo>
                <a:close/>
                <a:moveTo>
                  <a:pt x="93718" y="94028"/>
                </a:moveTo>
                <a:lnTo>
                  <a:pt x="93718" y="99964"/>
                </a:lnTo>
                <a:lnTo>
                  <a:pt x="87784" y="99964"/>
                </a:lnTo>
                <a:lnTo>
                  <a:pt x="87784" y="94028"/>
                </a:lnTo>
                <a:close/>
                <a:moveTo>
                  <a:pt x="99967" y="94028"/>
                </a:moveTo>
                <a:lnTo>
                  <a:pt x="99967" y="99964"/>
                </a:lnTo>
                <a:lnTo>
                  <a:pt x="94031" y="99964"/>
                </a:lnTo>
                <a:lnTo>
                  <a:pt x="94031" y="94028"/>
                </a:lnTo>
                <a:close/>
                <a:moveTo>
                  <a:pt x="106214" y="94029"/>
                </a:moveTo>
                <a:lnTo>
                  <a:pt x="106214" y="99964"/>
                </a:lnTo>
                <a:lnTo>
                  <a:pt x="100278" y="99964"/>
                </a:lnTo>
                <a:lnTo>
                  <a:pt x="100278" y="94029"/>
                </a:lnTo>
                <a:close/>
                <a:moveTo>
                  <a:pt x="112461" y="94029"/>
                </a:moveTo>
                <a:lnTo>
                  <a:pt x="112461" y="99964"/>
                </a:lnTo>
                <a:lnTo>
                  <a:pt x="106527" y="99964"/>
                </a:lnTo>
                <a:lnTo>
                  <a:pt x="106527" y="94029"/>
                </a:lnTo>
                <a:close/>
                <a:moveTo>
                  <a:pt x="118710" y="94029"/>
                </a:moveTo>
                <a:lnTo>
                  <a:pt x="118710" y="99964"/>
                </a:lnTo>
                <a:lnTo>
                  <a:pt x="112774" y="99964"/>
                </a:lnTo>
                <a:lnTo>
                  <a:pt x="112774" y="94029"/>
                </a:lnTo>
                <a:close/>
                <a:moveTo>
                  <a:pt x="124957" y="94029"/>
                </a:moveTo>
                <a:lnTo>
                  <a:pt x="124957" y="99964"/>
                </a:lnTo>
                <a:lnTo>
                  <a:pt x="119021" y="99964"/>
                </a:lnTo>
                <a:lnTo>
                  <a:pt x="119021" y="94029"/>
                </a:lnTo>
                <a:close/>
                <a:moveTo>
                  <a:pt x="131204" y="94029"/>
                </a:moveTo>
                <a:lnTo>
                  <a:pt x="131204" y="99964"/>
                </a:lnTo>
                <a:lnTo>
                  <a:pt x="125270" y="99964"/>
                </a:lnTo>
                <a:lnTo>
                  <a:pt x="125270" y="94029"/>
                </a:lnTo>
                <a:close/>
                <a:moveTo>
                  <a:pt x="137451" y="94029"/>
                </a:moveTo>
                <a:lnTo>
                  <a:pt x="137451" y="99964"/>
                </a:lnTo>
                <a:lnTo>
                  <a:pt x="131517" y="99964"/>
                </a:lnTo>
                <a:lnTo>
                  <a:pt x="131517" y="94029"/>
                </a:lnTo>
                <a:close/>
                <a:moveTo>
                  <a:pt x="143702" y="94029"/>
                </a:moveTo>
                <a:lnTo>
                  <a:pt x="143702" y="99964"/>
                </a:lnTo>
                <a:lnTo>
                  <a:pt x="137766" y="99964"/>
                </a:lnTo>
                <a:lnTo>
                  <a:pt x="137766" y="94029"/>
                </a:lnTo>
                <a:close/>
                <a:moveTo>
                  <a:pt x="149949" y="94029"/>
                </a:moveTo>
                <a:lnTo>
                  <a:pt x="149949" y="99964"/>
                </a:lnTo>
                <a:lnTo>
                  <a:pt x="144015" y="99964"/>
                </a:lnTo>
                <a:lnTo>
                  <a:pt x="144015" y="94029"/>
                </a:lnTo>
                <a:close/>
                <a:moveTo>
                  <a:pt x="156196" y="94029"/>
                </a:moveTo>
                <a:lnTo>
                  <a:pt x="156196" y="99964"/>
                </a:lnTo>
                <a:lnTo>
                  <a:pt x="150262" y="99964"/>
                </a:lnTo>
                <a:lnTo>
                  <a:pt x="150262" y="94029"/>
                </a:lnTo>
                <a:close/>
                <a:moveTo>
                  <a:pt x="162445" y="94028"/>
                </a:moveTo>
                <a:lnTo>
                  <a:pt x="162445" y="99964"/>
                </a:lnTo>
                <a:lnTo>
                  <a:pt x="156509" y="99964"/>
                </a:lnTo>
                <a:lnTo>
                  <a:pt x="156509" y="94028"/>
                </a:lnTo>
                <a:close/>
                <a:moveTo>
                  <a:pt x="168692" y="94028"/>
                </a:moveTo>
                <a:lnTo>
                  <a:pt x="168692" y="99964"/>
                </a:lnTo>
                <a:lnTo>
                  <a:pt x="162756" y="99964"/>
                </a:lnTo>
                <a:lnTo>
                  <a:pt x="162756" y="94028"/>
                </a:lnTo>
                <a:close/>
                <a:moveTo>
                  <a:pt x="174939" y="94028"/>
                </a:moveTo>
                <a:lnTo>
                  <a:pt x="174939" y="99964"/>
                </a:lnTo>
                <a:lnTo>
                  <a:pt x="169005" y="99964"/>
                </a:lnTo>
                <a:lnTo>
                  <a:pt x="169005" y="94028"/>
                </a:lnTo>
                <a:close/>
                <a:moveTo>
                  <a:pt x="181186" y="94028"/>
                </a:moveTo>
                <a:lnTo>
                  <a:pt x="181186" y="99964"/>
                </a:lnTo>
                <a:lnTo>
                  <a:pt x="175252" y="99964"/>
                </a:lnTo>
                <a:lnTo>
                  <a:pt x="175252" y="94028"/>
                </a:lnTo>
                <a:close/>
                <a:moveTo>
                  <a:pt x="187435" y="94028"/>
                </a:moveTo>
                <a:lnTo>
                  <a:pt x="187435" y="99964"/>
                </a:lnTo>
                <a:lnTo>
                  <a:pt x="181499" y="99964"/>
                </a:lnTo>
                <a:lnTo>
                  <a:pt x="181499" y="94028"/>
                </a:lnTo>
                <a:close/>
                <a:moveTo>
                  <a:pt x="193684" y="94028"/>
                </a:moveTo>
                <a:lnTo>
                  <a:pt x="193684" y="99964"/>
                </a:lnTo>
                <a:lnTo>
                  <a:pt x="187749" y="99964"/>
                </a:lnTo>
                <a:lnTo>
                  <a:pt x="187749" y="94028"/>
                </a:lnTo>
                <a:close/>
                <a:moveTo>
                  <a:pt x="199931" y="94028"/>
                </a:moveTo>
                <a:lnTo>
                  <a:pt x="199931" y="99964"/>
                </a:lnTo>
                <a:lnTo>
                  <a:pt x="193996" y="99964"/>
                </a:lnTo>
                <a:lnTo>
                  <a:pt x="193996" y="94028"/>
                </a:lnTo>
                <a:close/>
                <a:moveTo>
                  <a:pt x="206180" y="94028"/>
                </a:moveTo>
                <a:lnTo>
                  <a:pt x="206180" y="99964"/>
                </a:lnTo>
                <a:lnTo>
                  <a:pt x="200244" y="99964"/>
                </a:lnTo>
                <a:lnTo>
                  <a:pt x="200244" y="94028"/>
                </a:lnTo>
                <a:close/>
                <a:moveTo>
                  <a:pt x="212427" y="94028"/>
                </a:moveTo>
                <a:lnTo>
                  <a:pt x="212427" y="99964"/>
                </a:lnTo>
                <a:lnTo>
                  <a:pt x="206491" y="99964"/>
                </a:lnTo>
                <a:lnTo>
                  <a:pt x="206491" y="94028"/>
                </a:lnTo>
                <a:close/>
                <a:moveTo>
                  <a:pt x="218674" y="94028"/>
                </a:moveTo>
                <a:lnTo>
                  <a:pt x="218674" y="99964"/>
                </a:lnTo>
                <a:lnTo>
                  <a:pt x="212739" y="99964"/>
                </a:lnTo>
                <a:lnTo>
                  <a:pt x="212739" y="94028"/>
                </a:lnTo>
                <a:close/>
                <a:moveTo>
                  <a:pt x="224921" y="94029"/>
                </a:moveTo>
                <a:lnTo>
                  <a:pt x="224921" y="99964"/>
                </a:lnTo>
                <a:lnTo>
                  <a:pt x="218987" y="99964"/>
                </a:lnTo>
                <a:lnTo>
                  <a:pt x="218987" y="94029"/>
                </a:lnTo>
                <a:close/>
                <a:moveTo>
                  <a:pt x="231170" y="94029"/>
                </a:moveTo>
                <a:lnTo>
                  <a:pt x="231170" y="99964"/>
                </a:lnTo>
                <a:lnTo>
                  <a:pt x="225234" y="99964"/>
                </a:lnTo>
                <a:lnTo>
                  <a:pt x="225234" y="94029"/>
                </a:lnTo>
                <a:close/>
                <a:moveTo>
                  <a:pt x="237417" y="94029"/>
                </a:moveTo>
                <a:lnTo>
                  <a:pt x="237417" y="99964"/>
                </a:lnTo>
                <a:lnTo>
                  <a:pt x="231481" y="99964"/>
                </a:lnTo>
                <a:lnTo>
                  <a:pt x="231481" y="94029"/>
                </a:lnTo>
                <a:close/>
                <a:moveTo>
                  <a:pt x="243664" y="94029"/>
                </a:moveTo>
                <a:lnTo>
                  <a:pt x="243664" y="99964"/>
                </a:lnTo>
                <a:lnTo>
                  <a:pt x="237729" y="99964"/>
                </a:lnTo>
                <a:lnTo>
                  <a:pt x="237729" y="94029"/>
                </a:lnTo>
                <a:close/>
                <a:moveTo>
                  <a:pt x="249911" y="94029"/>
                </a:moveTo>
                <a:lnTo>
                  <a:pt x="249911" y="99964"/>
                </a:lnTo>
                <a:lnTo>
                  <a:pt x="243977" y="99964"/>
                </a:lnTo>
                <a:lnTo>
                  <a:pt x="243977" y="94029"/>
                </a:lnTo>
                <a:close/>
                <a:moveTo>
                  <a:pt x="256161" y="94029"/>
                </a:moveTo>
                <a:lnTo>
                  <a:pt x="256161" y="99964"/>
                </a:lnTo>
                <a:lnTo>
                  <a:pt x="250225" y="99964"/>
                </a:lnTo>
                <a:lnTo>
                  <a:pt x="250225" y="94029"/>
                </a:lnTo>
                <a:close/>
                <a:moveTo>
                  <a:pt x="262409" y="94029"/>
                </a:moveTo>
                <a:lnTo>
                  <a:pt x="262409" y="99964"/>
                </a:lnTo>
                <a:lnTo>
                  <a:pt x="256474" y="99964"/>
                </a:lnTo>
                <a:lnTo>
                  <a:pt x="256474" y="94029"/>
                </a:lnTo>
                <a:close/>
                <a:moveTo>
                  <a:pt x="268656" y="94029"/>
                </a:moveTo>
                <a:lnTo>
                  <a:pt x="268656" y="99964"/>
                </a:lnTo>
                <a:lnTo>
                  <a:pt x="262721" y="99964"/>
                </a:lnTo>
                <a:lnTo>
                  <a:pt x="262721" y="94029"/>
                </a:lnTo>
                <a:close/>
                <a:moveTo>
                  <a:pt x="274904" y="94029"/>
                </a:moveTo>
                <a:lnTo>
                  <a:pt x="274904" y="99964"/>
                </a:lnTo>
                <a:lnTo>
                  <a:pt x="268968" y="99964"/>
                </a:lnTo>
                <a:lnTo>
                  <a:pt x="268968" y="94029"/>
                </a:lnTo>
                <a:close/>
                <a:moveTo>
                  <a:pt x="6251" y="100276"/>
                </a:moveTo>
                <a:lnTo>
                  <a:pt x="6251" y="106211"/>
                </a:lnTo>
                <a:lnTo>
                  <a:pt x="315" y="106211"/>
                </a:lnTo>
                <a:lnTo>
                  <a:pt x="315" y="100276"/>
                </a:lnTo>
                <a:close/>
                <a:moveTo>
                  <a:pt x="12498" y="100276"/>
                </a:moveTo>
                <a:lnTo>
                  <a:pt x="12498" y="106211"/>
                </a:lnTo>
                <a:lnTo>
                  <a:pt x="6562" y="106211"/>
                </a:lnTo>
                <a:lnTo>
                  <a:pt x="6562" y="100276"/>
                </a:lnTo>
                <a:close/>
                <a:moveTo>
                  <a:pt x="18745" y="100276"/>
                </a:moveTo>
                <a:lnTo>
                  <a:pt x="18745" y="106211"/>
                </a:lnTo>
                <a:lnTo>
                  <a:pt x="12810" y="106211"/>
                </a:lnTo>
                <a:lnTo>
                  <a:pt x="12810" y="100276"/>
                </a:lnTo>
                <a:close/>
                <a:moveTo>
                  <a:pt x="24992" y="100276"/>
                </a:moveTo>
                <a:lnTo>
                  <a:pt x="24992" y="106211"/>
                </a:lnTo>
                <a:lnTo>
                  <a:pt x="19058" y="106211"/>
                </a:lnTo>
                <a:lnTo>
                  <a:pt x="19058" y="100276"/>
                </a:lnTo>
                <a:close/>
                <a:moveTo>
                  <a:pt x="31242" y="100276"/>
                </a:moveTo>
                <a:lnTo>
                  <a:pt x="31242" y="106211"/>
                </a:lnTo>
                <a:lnTo>
                  <a:pt x="25305" y="106211"/>
                </a:lnTo>
                <a:lnTo>
                  <a:pt x="25305" y="100276"/>
                </a:lnTo>
                <a:close/>
                <a:moveTo>
                  <a:pt x="37489" y="100276"/>
                </a:moveTo>
                <a:lnTo>
                  <a:pt x="37489" y="106211"/>
                </a:lnTo>
                <a:lnTo>
                  <a:pt x="31553" y="106211"/>
                </a:lnTo>
                <a:lnTo>
                  <a:pt x="31553" y="100276"/>
                </a:lnTo>
                <a:close/>
                <a:moveTo>
                  <a:pt x="43737" y="100276"/>
                </a:moveTo>
                <a:lnTo>
                  <a:pt x="43737" y="106211"/>
                </a:lnTo>
                <a:lnTo>
                  <a:pt x="37802" y="106211"/>
                </a:lnTo>
                <a:lnTo>
                  <a:pt x="37802" y="100276"/>
                </a:lnTo>
                <a:close/>
                <a:moveTo>
                  <a:pt x="49985" y="100276"/>
                </a:moveTo>
                <a:lnTo>
                  <a:pt x="49985" y="106211"/>
                </a:lnTo>
                <a:lnTo>
                  <a:pt x="44049" y="106211"/>
                </a:lnTo>
                <a:lnTo>
                  <a:pt x="44049" y="100276"/>
                </a:lnTo>
                <a:close/>
                <a:moveTo>
                  <a:pt x="56232" y="100276"/>
                </a:moveTo>
                <a:lnTo>
                  <a:pt x="56232" y="106211"/>
                </a:lnTo>
                <a:lnTo>
                  <a:pt x="50296" y="106211"/>
                </a:lnTo>
                <a:lnTo>
                  <a:pt x="50296" y="100276"/>
                </a:lnTo>
                <a:close/>
                <a:moveTo>
                  <a:pt x="62480" y="100276"/>
                </a:moveTo>
                <a:lnTo>
                  <a:pt x="62480" y="106211"/>
                </a:lnTo>
                <a:lnTo>
                  <a:pt x="56545" y="106211"/>
                </a:lnTo>
                <a:lnTo>
                  <a:pt x="56545" y="100276"/>
                </a:lnTo>
                <a:close/>
                <a:moveTo>
                  <a:pt x="68727" y="100276"/>
                </a:moveTo>
                <a:lnTo>
                  <a:pt x="68727" y="106211"/>
                </a:lnTo>
                <a:lnTo>
                  <a:pt x="62792" y="106211"/>
                </a:lnTo>
                <a:lnTo>
                  <a:pt x="62792" y="100276"/>
                </a:lnTo>
                <a:close/>
                <a:moveTo>
                  <a:pt x="74975" y="100276"/>
                </a:moveTo>
                <a:lnTo>
                  <a:pt x="74975" y="106211"/>
                </a:lnTo>
                <a:lnTo>
                  <a:pt x="69039" y="106211"/>
                </a:lnTo>
                <a:lnTo>
                  <a:pt x="69039" y="100276"/>
                </a:lnTo>
                <a:close/>
                <a:moveTo>
                  <a:pt x="81223" y="100276"/>
                </a:moveTo>
                <a:lnTo>
                  <a:pt x="81223" y="106211"/>
                </a:lnTo>
                <a:lnTo>
                  <a:pt x="75286" y="106211"/>
                </a:lnTo>
                <a:lnTo>
                  <a:pt x="75286" y="100276"/>
                </a:lnTo>
                <a:close/>
                <a:moveTo>
                  <a:pt x="87470" y="100276"/>
                </a:moveTo>
                <a:lnTo>
                  <a:pt x="87470" y="106211"/>
                </a:lnTo>
                <a:lnTo>
                  <a:pt x="81535" y="106211"/>
                </a:lnTo>
                <a:lnTo>
                  <a:pt x="81535" y="100276"/>
                </a:lnTo>
                <a:close/>
                <a:moveTo>
                  <a:pt x="93718" y="100276"/>
                </a:moveTo>
                <a:lnTo>
                  <a:pt x="93718" y="106211"/>
                </a:lnTo>
                <a:lnTo>
                  <a:pt x="87784" y="106211"/>
                </a:lnTo>
                <a:lnTo>
                  <a:pt x="87784" y="100276"/>
                </a:lnTo>
                <a:close/>
                <a:moveTo>
                  <a:pt x="99967" y="100276"/>
                </a:moveTo>
                <a:lnTo>
                  <a:pt x="99967" y="106211"/>
                </a:lnTo>
                <a:lnTo>
                  <a:pt x="94031" y="106211"/>
                </a:lnTo>
                <a:lnTo>
                  <a:pt x="94031" y="100276"/>
                </a:lnTo>
                <a:close/>
                <a:moveTo>
                  <a:pt x="106214" y="100276"/>
                </a:moveTo>
                <a:lnTo>
                  <a:pt x="106214" y="106211"/>
                </a:lnTo>
                <a:lnTo>
                  <a:pt x="100278" y="106211"/>
                </a:lnTo>
                <a:lnTo>
                  <a:pt x="100278" y="100276"/>
                </a:lnTo>
                <a:close/>
                <a:moveTo>
                  <a:pt x="112461" y="100276"/>
                </a:moveTo>
                <a:lnTo>
                  <a:pt x="112461" y="106211"/>
                </a:lnTo>
                <a:lnTo>
                  <a:pt x="106527" y="106211"/>
                </a:lnTo>
                <a:lnTo>
                  <a:pt x="106527" y="100276"/>
                </a:lnTo>
                <a:close/>
                <a:moveTo>
                  <a:pt x="118710" y="100276"/>
                </a:moveTo>
                <a:lnTo>
                  <a:pt x="118710" y="106211"/>
                </a:lnTo>
                <a:lnTo>
                  <a:pt x="112774" y="106211"/>
                </a:lnTo>
                <a:lnTo>
                  <a:pt x="112774" y="100276"/>
                </a:lnTo>
                <a:close/>
                <a:moveTo>
                  <a:pt x="124957" y="100276"/>
                </a:moveTo>
                <a:lnTo>
                  <a:pt x="124957" y="106211"/>
                </a:lnTo>
                <a:lnTo>
                  <a:pt x="119021" y="106211"/>
                </a:lnTo>
                <a:lnTo>
                  <a:pt x="119021" y="100276"/>
                </a:lnTo>
                <a:close/>
                <a:moveTo>
                  <a:pt x="131204" y="100276"/>
                </a:moveTo>
                <a:lnTo>
                  <a:pt x="131204" y="106211"/>
                </a:lnTo>
                <a:lnTo>
                  <a:pt x="125270" y="106211"/>
                </a:lnTo>
                <a:lnTo>
                  <a:pt x="125270" y="100276"/>
                </a:lnTo>
                <a:close/>
                <a:moveTo>
                  <a:pt x="137451" y="100276"/>
                </a:moveTo>
                <a:lnTo>
                  <a:pt x="137451" y="106211"/>
                </a:lnTo>
                <a:lnTo>
                  <a:pt x="131517" y="106211"/>
                </a:lnTo>
                <a:lnTo>
                  <a:pt x="131517" y="100276"/>
                </a:lnTo>
                <a:close/>
                <a:moveTo>
                  <a:pt x="143702" y="100276"/>
                </a:moveTo>
                <a:lnTo>
                  <a:pt x="143702" y="106211"/>
                </a:lnTo>
                <a:lnTo>
                  <a:pt x="137766" y="106211"/>
                </a:lnTo>
                <a:lnTo>
                  <a:pt x="137766" y="100276"/>
                </a:lnTo>
                <a:close/>
                <a:moveTo>
                  <a:pt x="149949" y="100276"/>
                </a:moveTo>
                <a:lnTo>
                  <a:pt x="149949" y="106211"/>
                </a:lnTo>
                <a:lnTo>
                  <a:pt x="144015" y="106211"/>
                </a:lnTo>
                <a:lnTo>
                  <a:pt x="144015" y="100276"/>
                </a:lnTo>
                <a:close/>
                <a:moveTo>
                  <a:pt x="156196" y="100276"/>
                </a:moveTo>
                <a:lnTo>
                  <a:pt x="156196" y="106211"/>
                </a:lnTo>
                <a:lnTo>
                  <a:pt x="150262" y="106211"/>
                </a:lnTo>
                <a:lnTo>
                  <a:pt x="150262" y="100276"/>
                </a:lnTo>
                <a:close/>
                <a:moveTo>
                  <a:pt x="162445" y="100276"/>
                </a:moveTo>
                <a:lnTo>
                  <a:pt x="162445" y="106211"/>
                </a:lnTo>
                <a:lnTo>
                  <a:pt x="156509" y="106211"/>
                </a:lnTo>
                <a:lnTo>
                  <a:pt x="156509" y="100276"/>
                </a:lnTo>
                <a:close/>
                <a:moveTo>
                  <a:pt x="168692" y="100276"/>
                </a:moveTo>
                <a:lnTo>
                  <a:pt x="168692" y="106211"/>
                </a:lnTo>
                <a:lnTo>
                  <a:pt x="162756" y="106211"/>
                </a:lnTo>
                <a:lnTo>
                  <a:pt x="162756" y="100276"/>
                </a:lnTo>
                <a:close/>
                <a:moveTo>
                  <a:pt x="174939" y="100276"/>
                </a:moveTo>
                <a:lnTo>
                  <a:pt x="174939" y="106211"/>
                </a:lnTo>
                <a:lnTo>
                  <a:pt x="169005" y="106211"/>
                </a:lnTo>
                <a:lnTo>
                  <a:pt x="169005" y="100276"/>
                </a:lnTo>
                <a:close/>
                <a:moveTo>
                  <a:pt x="181186" y="100276"/>
                </a:moveTo>
                <a:lnTo>
                  <a:pt x="181186" y="106211"/>
                </a:lnTo>
                <a:lnTo>
                  <a:pt x="175252" y="106211"/>
                </a:lnTo>
                <a:lnTo>
                  <a:pt x="175252" y="100276"/>
                </a:lnTo>
                <a:close/>
                <a:moveTo>
                  <a:pt x="187435" y="100276"/>
                </a:moveTo>
                <a:lnTo>
                  <a:pt x="187435" y="106211"/>
                </a:lnTo>
                <a:lnTo>
                  <a:pt x="181499" y="106211"/>
                </a:lnTo>
                <a:lnTo>
                  <a:pt x="181499" y="100276"/>
                </a:lnTo>
                <a:close/>
                <a:moveTo>
                  <a:pt x="193684" y="100276"/>
                </a:moveTo>
                <a:lnTo>
                  <a:pt x="193684" y="106211"/>
                </a:lnTo>
                <a:lnTo>
                  <a:pt x="187749" y="106211"/>
                </a:lnTo>
                <a:lnTo>
                  <a:pt x="187749" y="100276"/>
                </a:lnTo>
                <a:close/>
                <a:moveTo>
                  <a:pt x="199931" y="100276"/>
                </a:moveTo>
                <a:lnTo>
                  <a:pt x="199931" y="106211"/>
                </a:lnTo>
                <a:lnTo>
                  <a:pt x="193996" y="106211"/>
                </a:lnTo>
                <a:lnTo>
                  <a:pt x="193996" y="100276"/>
                </a:lnTo>
                <a:close/>
                <a:moveTo>
                  <a:pt x="206180" y="100276"/>
                </a:moveTo>
                <a:lnTo>
                  <a:pt x="206180" y="106211"/>
                </a:lnTo>
                <a:lnTo>
                  <a:pt x="200244" y="106211"/>
                </a:lnTo>
                <a:lnTo>
                  <a:pt x="200244" y="100276"/>
                </a:lnTo>
                <a:close/>
                <a:moveTo>
                  <a:pt x="212427" y="100276"/>
                </a:moveTo>
                <a:lnTo>
                  <a:pt x="212427" y="106211"/>
                </a:lnTo>
                <a:lnTo>
                  <a:pt x="206491" y="106211"/>
                </a:lnTo>
                <a:lnTo>
                  <a:pt x="206491" y="100276"/>
                </a:lnTo>
                <a:close/>
                <a:moveTo>
                  <a:pt x="218674" y="100276"/>
                </a:moveTo>
                <a:lnTo>
                  <a:pt x="218674" y="106211"/>
                </a:lnTo>
                <a:lnTo>
                  <a:pt x="212739" y="106211"/>
                </a:lnTo>
                <a:lnTo>
                  <a:pt x="212739" y="100276"/>
                </a:lnTo>
                <a:close/>
                <a:moveTo>
                  <a:pt x="224921" y="100276"/>
                </a:moveTo>
                <a:lnTo>
                  <a:pt x="224921" y="106211"/>
                </a:lnTo>
                <a:lnTo>
                  <a:pt x="218987" y="106211"/>
                </a:lnTo>
                <a:lnTo>
                  <a:pt x="218987" y="100276"/>
                </a:lnTo>
                <a:close/>
                <a:moveTo>
                  <a:pt x="231170" y="100276"/>
                </a:moveTo>
                <a:lnTo>
                  <a:pt x="231170" y="106211"/>
                </a:lnTo>
                <a:lnTo>
                  <a:pt x="225234" y="106211"/>
                </a:lnTo>
                <a:lnTo>
                  <a:pt x="225234" y="100276"/>
                </a:lnTo>
                <a:close/>
                <a:moveTo>
                  <a:pt x="237417" y="100276"/>
                </a:moveTo>
                <a:lnTo>
                  <a:pt x="237417" y="106211"/>
                </a:lnTo>
                <a:lnTo>
                  <a:pt x="231481" y="106211"/>
                </a:lnTo>
                <a:lnTo>
                  <a:pt x="231481" y="100276"/>
                </a:lnTo>
                <a:close/>
                <a:moveTo>
                  <a:pt x="243664" y="100276"/>
                </a:moveTo>
                <a:lnTo>
                  <a:pt x="243664" y="106211"/>
                </a:lnTo>
                <a:lnTo>
                  <a:pt x="237729" y="106211"/>
                </a:lnTo>
                <a:lnTo>
                  <a:pt x="237729" y="100276"/>
                </a:lnTo>
                <a:close/>
                <a:moveTo>
                  <a:pt x="249911" y="100276"/>
                </a:moveTo>
                <a:lnTo>
                  <a:pt x="249911" y="106211"/>
                </a:lnTo>
                <a:lnTo>
                  <a:pt x="243977" y="106211"/>
                </a:lnTo>
                <a:lnTo>
                  <a:pt x="243977" y="100276"/>
                </a:lnTo>
                <a:close/>
                <a:moveTo>
                  <a:pt x="256161" y="100276"/>
                </a:moveTo>
                <a:lnTo>
                  <a:pt x="256161" y="106211"/>
                </a:lnTo>
                <a:lnTo>
                  <a:pt x="250225" y="106211"/>
                </a:lnTo>
                <a:lnTo>
                  <a:pt x="250225" y="100276"/>
                </a:lnTo>
                <a:close/>
                <a:moveTo>
                  <a:pt x="262409" y="100276"/>
                </a:moveTo>
                <a:lnTo>
                  <a:pt x="262409" y="106211"/>
                </a:lnTo>
                <a:lnTo>
                  <a:pt x="256474" y="106211"/>
                </a:lnTo>
                <a:lnTo>
                  <a:pt x="256474" y="100276"/>
                </a:lnTo>
                <a:close/>
                <a:moveTo>
                  <a:pt x="268656" y="100276"/>
                </a:moveTo>
                <a:lnTo>
                  <a:pt x="268656" y="106211"/>
                </a:lnTo>
                <a:lnTo>
                  <a:pt x="262721" y="106211"/>
                </a:lnTo>
                <a:lnTo>
                  <a:pt x="262721" y="100276"/>
                </a:lnTo>
                <a:close/>
                <a:moveTo>
                  <a:pt x="274904" y="100276"/>
                </a:moveTo>
                <a:lnTo>
                  <a:pt x="274904" y="106211"/>
                </a:lnTo>
                <a:lnTo>
                  <a:pt x="268968" y="106211"/>
                </a:lnTo>
                <a:lnTo>
                  <a:pt x="268968" y="100276"/>
                </a:lnTo>
                <a:close/>
                <a:moveTo>
                  <a:pt x="6251" y="106523"/>
                </a:moveTo>
                <a:lnTo>
                  <a:pt x="6251" y="112460"/>
                </a:lnTo>
                <a:lnTo>
                  <a:pt x="315" y="112460"/>
                </a:lnTo>
                <a:lnTo>
                  <a:pt x="315" y="106523"/>
                </a:lnTo>
                <a:close/>
                <a:moveTo>
                  <a:pt x="12498" y="106523"/>
                </a:moveTo>
                <a:lnTo>
                  <a:pt x="12498" y="112460"/>
                </a:lnTo>
                <a:lnTo>
                  <a:pt x="6562" y="112460"/>
                </a:lnTo>
                <a:lnTo>
                  <a:pt x="6562" y="106523"/>
                </a:lnTo>
                <a:close/>
                <a:moveTo>
                  <a:pt x="18745" y="106523"/>
                </a:moveTo>
                <a:lnTo>
                  <a:pt x="18745" y="112460"/>
                </a:lnTo>
                <a:lnTo>
                  <a:pt x="12810" y="112460"/>
                </a:lnTo>
                <a:lnTo>
                  <a:pt x="12810" y="106523"/>
                </a:lnTo>
                <a:close/>
                <a:moveTo>
                  <a:pt x="24992" y="106523"/>
                </a:moveTo>
                <a:lnTo>
                  <a:pt x="24992" y="112460"/>
                </a:lnTo>
                <a:lnTo>
                  <a:pt x="19058" y="112460"/>
                </a:lnTo>
                <a:lnTo>
                  <a:pt x="19058" y="106523"/>
                </a:lnTo>
                <a:close/>
                <a:moveTo>
                  <a:pt x="31242" y="106523"/>
                </a:moveTo>
                <a:lnTo>
                  <a:pt x="31242" y="112460"/>
                </a:lnTo>
                <a:lnTo>
                  <a:pt x="25305" y="112460"/>
                </a:lnTo>
                <a:lnTo>
                  <a:pt x="25305" y="106523"/>
                </a:lnTo>
                <a:close/>
                <a:moveTo>
                  <a:pt x="37489" y="106523"/>
                </a:moveTo>
                <a:lnTo>
                  <a:pt x="37489" y="112460"/>
                </a:lnTo>
                <a:lnTo>
                  <a:pt x="31553" y="112460"/>
                </a:lnTo>
                <a:lnTo>
                  <a:pt x="31553" y="106523"/>
                </a:lnTo>
                <a:close/>
                <a:moveTo>
                  <a:pt x="43737" y="106523"/>
                </a:moveTo>
                <a:lnTo>
                  <a:pt x="43737" y="112460"/>
                </a:lnTo>
                <a:lnTo>
                  <a:pt x="37802" y="112460"/>
                </a:lnTo>
                <a:lnTo>
                  <a:pt x="37802" y="106523"/>
                </a:lnTo>
                <a:close/>
                <a:moveTo>
                  <a:pt x="49985" y="106523"/>
                </a:moveTo>
                <a:lnTo>
                  <a:pt x="49985" y="112460"/>
                </a:lnTo>
                <a:lnTo>
                  <a:pt x="44049" y="112460"/>
                </a:lnTo>
                <a:lnTo>
                  <a:pt x="44049" y="106523"/>
                </a:lnTo>
                <a:close/>
                <a:moveTo>
                  <a:pt x="56232" y="106523"/>
                </a:moveTo>
                <a:lnTo>
                  <a:pt x="56232" y="112460"/>
                </a:lnTo>
                <a:lnTo>
                  <a:pt x="50296" y="112460"/>
                </a:lnTo>
                <a:lnTo>
                  <a:pt x="50296" y="106523"/>
                </a:lnTo>
                <a:close/>
                <a:moveTo>
                  <a:pt x="62480" y="106523"/>
                </a:moveTo>
                <a:lnTo>
                  <a:pt x="62480" y="112460"/>
                </a:lnTo>
                <a:lnTo>
                  <a:pt x="56545" y="112460"/>
                </a:lnTo>
                <a:lnTo>
                  <a:pt x="56545" y="106523"/>
                </a:lnTo>
                <a:close/>
                <a:moveTo>
                  <a:pt x="68727" y="106523"/>
                </a:moveTo>
                <a:lnTo>
                  <a:pt x="68727" y="112460"/>
                </a:lnTo>
                <a:lnTo>
                  <a:pt x="62792" y="112460"/>
                </a:lnTo>
                <a:lnTo>
                  <a:pt x="62792" y="106523"/>
                </a:lnTo>
                <a:close/>
                <a:moveTo>
                  <a:pt x="74975" y="106523"/>
                </a:moveTo>
                <a:lnTo>
                  <a:pt x="74975" y="112460"/>
                </a:lnTo>
                <a:lnTo>
                  <a:pt x="69039" y="112460"/>
                </a:lnTo>
                <a:lnTo>
                  <a:pt x="69039" y="106523"/>
                </a:lnTo>
                <a:close/>
                <a:moveTo>
                  <a:pt x="81223" y="106523"/>
                </a:moveTo>
                <a:lnTo>
                  <a:pt x="81223" y="112460"/>
                </a:lnTo>
                <a:lnTo>
                  <a:pt x="75286" y="112460"/>
                </a:lnTo>
                <a:lnTo>
                  <a:pt x="75286" y="106523"/>
                </a:lnTo>
                <a:close/>
                <a:moveTo>
                  <a:pt x="87470" y="106523"/>
                </a:moveTo>
                <a:lnTo>
                  <a:pt x="87470" y="112460"/>
                </a:lnTo>
                <a:lnTo>
                  <a:pt x="81535" y="112460"/>
                </a:lnTo>
                <a:lnTo>
                  <a:pt x="81535" y="106523"/>
                </a:lnTo>
                <a:close/>
                <a:moveTo>
                  <a:pt x="93718" y="106523"/>
                </a:moveTo>
                <a:lnTo>
                  <a:pt x="93718" y="112460"/>
                </a:lnTo>
                <a:lnTo>
                  <a:pt x="87784" y="112460"/>
                </a:lnTo>
                <a:lnTo>
                  <a:pt x="87784" y="106523"/>
                </a:lnTo>
                <a:close/>
                <a:moveTo>
                  <a:pt x="99967" y="106523"/>
                </a:moveTo>
                <a:lnTo>
                  <a:pt x="99967" y="112460"/>
                </a:lnTo>
                <a:lnTo>
                  <a:pt x="94031" y="112460"/>
                </a:lnTo>
                <a:lnTo>
                  <a:pt x="94031" y="106523"/>
                </a:lnTo>
                <a:close/>
                <a:moveTo>
                  <a:pt x="106214" y="106523"/>
                </a:moveTo>
                <a:lnTo>
                  <a:pt x="106214" y="112460"/>
                </a:lnTo>
                <a:lnTo>
                  <a:pt x="100278" y="112460"/>
                </a:lnTo>
                <a:lnTo>
                  <a:pt x="100278" y="106523"/>
                </a:lnTo>
                <a:close/>
                <a:moveTo>
                  <a:pt x="112461" y="106523"/>
                </a:moveTo>
                <a:lnTo>
                  <a:pt x="112461" y="112460"/>
                </a:lnTo>
                <a:lnTo>
                  <a:pt x="106527" y="112460"/>
                </a:lnTo>
                <a:lnTo>
                  <a:pt x="106527" y="106523"/>
                </a:lnTo>
                <a:close/>
                <a:moveTo>
                  <a:pt x="118710" y="106523"/>
                </a:moveTo>
                <a:lnTo>
                  <a:pt x="118710" y="112460"/>
                </a:lnTo>
                <a:lnTo>
                  <a:pt x="112774" y="112460"/>
                </a:lnTo>
                <a:lnTo>
                  <a:pt x="112774" y="106523"/>
                </a:lnTo>
                <a:close/>
                <a:moveTo>
                  <a:pt x="124957" y="106523"/>
                </a:moveTo>
                <a:lnTo>
                  <a:pt x="124957" y="112460"/>
                </a:lnTo>
                <a:lnTo>
                  <a:pt x="119021" y="112460"/>
                </a:lnTo>
                <a:lnTo>
                  <a:pt x="119021" y="106523"/>
                </a:lnTo>
                <a:close/>
                <a:moveTo>
                  <a:pt x="131204" y="106523"/>
                </a:moveTo>
                <a:lnTo>
                  <a:pt x="131204" y="112460"/>
                </a:lnTo>
                <a:lnTo>
                  <a:pt x="125270" y="112460"/>
                </a:lnTo>
                <a:lnTo>
                  <a:pt x="125270" y="106523"/>
                </a:lnTo>
                <a:close/>
                <a:moveTo>
                  <a:pt x="137451" y="106523"/>
                </a:moveTo>
                <a:lnTo>
                  <a:pt x="137451" y="112460"/>
                </a:lnTo>
                <a:lnTo>
                  <a:pt x="131517" y="112460"/>
                </a:lnTo>
                <a:lnTo>
                  <a:pt x="131517" y="106523"/>
                </a:lnTo>
                <a:close/>
                <a:moveTo>
                  <a:pt x="143702" y="106523"/>
                </a:moveTo>
                <a:lnTo>
                  <a:pt x="143702" y="112460"/>
                </a:lnTo>
                <a:lnTo>
                  <a:pt x="137766" y="112460"/>
                </a:lnTo>
                <a:lnTo>
                  <a:pt x="137766" y="106523"/>
                </a:lnTo>
                <a:close/>
                <a:moveTo>
                  <a:pt x="149949" y="106523"/>
                </a:moveTo>
                <a:lnTo>
                  <a:pt x="149949" y="112460"/>
                </a:lnTo>
                <a:lnTo>
                  <a:pt x="144015" y="112460"/>
                </a:lnTo>
                <a:lnTo>
                  <a:pt x="144015" y="106523"/>
                </a:lnTo>
                <a:close/>
                <a:moveTo>
                  <a:pt x="156196" y="106523"/>
                </a:moveTo>
                <a:lnTo>
                  <a:pt x="156196" y="112460"/>
                </a:lnTo>
                <a:lnTo>
                  <a:pt x="150262" y="112460"/>
                </a:lnTo>
                <a:lnTo>
                  <a:pt x="150262" y="106523"/>
                </a:lnTo>
                <a:close/>
                <a:moveTo>
                  <a:pt x="162445" y="106523"/>
                </a:moveTo>
                <a:lnTo>
                  <a:pt x="162445" y="112460"/>
                </a:lnTo>
                <a:lnTo>
                  <a:pt x="156509" y="112460"/>
                </a:lnTo>
                <a:lnTo>
                  <a:pt x="156509" y="106523"/>
                </a:lnTo>
                <a:close/>
                <a:moveTo>
                  <a:pt x="168692" y="106523"/>
                </a:moveTo>
                <a:lnTo>
                  <a:pt x="168692" y="112460"/>
                </a:lnTo>
                <a:lnTo>
                  <a:pt x="162756" y="112460"/>
                </a:lnTo>
                <a:lnTo>
                  <a:pt x="162756" y="106523"/>
                </a:lnTo>
                <a:close/>
                <a:moveTo>
                  <a:pt x="174939" y="106523"/>
                </a:moveTo>
                <a:lnTo>
                  <a:pt x="174939" y="112460"/>
                </a:lnTo>
                <a:lnTo>
                  <a:pt x="169005" y="112460"/>
                </a:lnTo>
                <a:lnTo>
                  <a:pt x="169005" y="106523"/>
                </a:lnTo>
                <a:close/>
                <a:moveTo>
                  <a:pt x="181186" y="106523"/>
                </a:moveTo>
                <a:lnTo>
                  <a:pt x="181186" y="112460"/>
                </a:lnTo>
                <a:lnTo>
                  <a:pt x="175252" y="112460"/>
                </a:lnTo>
                <a:lnTo>
                  <a:pt x="175252" y="106523"/>
                </a:lnTo>
                <a:close/>
                <a:moveTo>
                  <a:pt x="187435" y="106523"/>
                </a:moveTo>
                <a:lnTo>
                  <a:pt x="187435" y="112460"/>
                </a:lnTo>
                <a:lnTo>
                  <a:pt x="181499" y="112460"/>
                </a:lnTo>
                <a:lnTo>
                  <a:pt x="181499" y="106523"/>
                </a:lnTo>
                <a:close/>
                <a:moveTo>
                  <a:pt x="193684" y="106523"/>
                </a:moveTo>
                <a:lnTo>
                  <a:pt x="193684" y="112460"/>
                </a:lnTo>
                <a:lnTo>
                  <a:pt x="187749" y="112460"/>
                </a:lnTo>
                <a:lnTo>
                  <a:pt x="187749" y="106523"/>
                </a:lnTo>
                <a:close/>
                <a:moveTo>
                  <a:pt x="199931" y="106523"/>
                </a:moveTo>
                <a:lnTo>
                  <a:pt x="199931" y="112460"/>
                </a:lnTo>
                <a:lnTo>
                  <a:pt x="193996" y="112460"/>
                </a:lnTo>
                <a:lnTo>
                  <a:pt x="193996" y="106523"/>
                </a:lnTo>
                <a:close/>
                <a:moveTo>
                  <a:pt x="206180" y="106523"/>
                </a:moveTo>
                <a:lnTo>
                  <a:pt x="206180" y="112460"/>
                </a:lnTo>
                <a:lnTo>
                  <a:pt x="200244" y="112460"/>
                </a:lnTo>
                <a:lnTo>
                  <a:pt x="200244" y="106523"/>
                </a:lnTo>
                <a:close/>
                <a:moveTo>
                  <a:pt x="212427" y="106523"/>
                </a:moveTo>
                <a:lnTo>
                  <a:pt x="212427" y="112460"/>
                </a:lnTo>
                <a:lnTo>
                  <a:pt x="206491" y="112460"/>
                </a:lnTo>
                <a:lnTo>
                  <a:pt x="206491" y="106523"/>
                </a:lnTo>
                <a:close/>
                <a:moveTo>
                  <a:pt x="218674" y="106523"/>
                </a:moveTo>
                <a:lnTo>
                  <a:pt x="218674" y="112460"/>
                </a:lnTo>
                <a:lnTo>
                  <a:pt x="212739" y="112460"/>
                </a:lnTo>
                <a:lnTo>
                  <a:pt x="212739" y="106523"/>
                </a:lnTo>
                <a:close/>
                <a:moveTo>
                  <a:pt x="224921" y="106523"/>
                </a:moveTo>
                <a:lnTo>
                  <a:pt x="224921" y="112460"/>
                </a:lnTo>
                <a:lnTo>
                  <a:pt x="218987" y="112460"/>
                </a:lnTo>
                <a:lnTo>
                  <a:pt x="218987" y="106523"/>
                </a:lnTo>
                <a:close/>
                <a:moveTo>
                  <a:pt x="231170" y="106523"/>
                </a:moveTo>
                <a:lnTo>
                  <a:pt x="231170" y="112460"/>
                </a:lnTo>
                <a:lnTo>
                  <a:pt x="225234" y="112460"/>
                </a:lnTo>
                <a:lnTo>
                  <a:pt x="225234" y="106523"/>
                </a:lnTo>
                <a:close/>
                <a:moveTo>
                  <a:pt x="237417" y="106523"/>
                </a:moveTo>
                <a:lnTo>
                  <a:pt x="237417" y="112460"/>
                </a:lnTo>
                <a:lnTo>
                  <a:pt x="231481" y="112460"/>
                </a:lnTo>
                <a:lnTo>
                  <a:pt x="231481" y="106523"/>
                </a:lnTo>
                <a:close/>
                <a:moveTo>
                  <a:pt x="243664" y="106523"/>
                </a:moveTo>
                <a:lnTo>
                  <a:pt x="243664" y="112460"/>
                </a:lnTo>
                <a:lnTo>
                  <a:pt x="237729" y="112460"/>
                </a:lnTo>
                <a:lnTo>
                  <a:pt x="237729" y="106523"/>
                </a:lnTo>
                <a:close/>
                <a:moveTo>
                  <a:pt x="249911" y="106523"/>
                </a:moveTo>
                <a:lnTo>
                  <a:pt x="249911" y="112460"/>
                </a:lnTo>
                <a:lnTo>
                  <a:pt x="243977" y="112460"/>
                </a:lnTo>
                <a:lnTo>
                  <a:pt x="243977" y="106523"/>
                </a:lnTo>
                <a:close/>
                <a:moveTo>
                  <a:pt x="256161" y="106523"/>
                </a:moveTo>
                <a:lnTo>
                  <a:pt x="256161" y="112460"/>
                </a:lnTo>
                <a:lnTo>
                  <a:pt x="250225" y="112460"/>
                </a:lnTo>
                <a:lnTo>
                  <a:pt x="250225" y="106523"/>
                </a:lnTo>
                <a:close/>
                <a:moveTo>
                  <a:pt x="262409" y="106523"/>
                </a:moveTo>
                <a:lnTo>
                  <a:pt x="262409" y="112460"/>
                </a:lnTo>
                <a:lnTo>
                  <a:pt x="256474" y="112460"/>
                </a:lnTo>
                <a:lnTo>
                  <a:pt x="256474" y="106523"/>
                </a:lnTo>
                <a:close/>
                <a:moveTo>
                  <a:pt x="268656" y="106523"/>
                </a:moveTo>
                <a:lnTo>
                  <a:pt x="268656" y="112460"/>
                </a:lnTo>
                <a:lnTo>
                  <a:pt x="262721" y="112460"/>
                </a:lnTo>
                <a:lnTo>
                  <a:pt x="262721" y="106523"/>
                </a:lnTo>
                <a:close/>
                <a:moveTo>
                  <a:pt x="274904" y="106523"/>
                </a:moveTo>
                <a:lnTo>
                  <a:pt x="274904" y="112460"/>
                </a:lnTo>
                <a:lnTo>
                  <a:pt x="268968" y="112460"/>
                </a:lnTo>
                <a:lnTo>
                  <a:pt x="268968" y="106523"/>
                </a:lnTo>
                <a:close/>
                <a:moveTo>
                  <a:pt x="6251" y="112771"/>
                </a:moveTo>
                <a:lnTo>
                  <a:pt x="6251" y="118707"/>
                </a:lnTo>
                <a:lnTo>
                  <a:pt x="315" y="118707"/>
                </a:lnTo>
                <a:lnTo>
                  <a:pt x="315" y="112771"/>
                </a:lnTo>
                <a:close/>
                <a:moveTo>
                  <a:pt x="12498" y="112771"/>
                </a:moveTo>
                <a:lnTo>
                  <a:pt x="12498" y="118707"/>
                </a:lnTo>
                <a:lnTo>
                  <a:pt x="6562" y="118707"/>
                </a:lnTo>
                <a:lnTo>
                  <a:pt x="6562" y="112771"/>
                </a:lnTo>
                <a:close/>
                <a:moveTo>
                  <a:pt x="18745" y="112771"/>
                </a:moveTo>
                <a:lnTo>
                  <a:pt x="18745" y="118707"/>
                </a:lnTo>
                <a:lnTo>
                  <a:pt x="12810" y="118707"/>
                </a:lnTo>
                <a:lnTo>
                  <a:pt x="12810" y="112771"/>
                </a:lnTo>
                <a:close/>
                <a:moveTo>
                  <a:pt x="24992" y="112771"/>
                </a:moveTo>
                <a:lnTo>
                  <a:pt x="24992" y="118707"/>
                </a:lnTo>
                <a:lnTo>
                  <a:pt x="19058" y="118707"/>
                </a:lnTo>
                <a:lnTo>
                  <a:pt x="19058" y="112771"/>
                </a:lnTo>
                <a:close/>
                <a:moveTo>
                  <a:pt x="31242" y="112771"/>
                </a:moveTo>
                <a:lnTo>
                  <a:pt x="31242" y="118707"/>
                </a:lnTo>
                <a:lnTo>
                  <a:pt x="25305" y="118707"/>
                </a:lnTo>
                <a:lnTo>
                  <a:pt x="25305" y="112771"/>
                </a:lnTo>
                <a:close/>
                <a:moveTo>
                  <a:pt x="37489" y="112771"/>
                </a:moveTo>
                <a:lnTo>
                  <a:pt x="37489" y="118707"/>
                </a:lnTo>
                <a:lnTo>
                  <a:pt x="31553" y="118707"/>
                </a:lnTo>
                <a:lnTo>
                  <a:pt x="31553" y="112771"/>
                </a:lnTo>
                <a:close/>
                <a:moveTo>
                  <a:pt x="43737" y="112771"/>
                </a:moveTo>
                <a:lnTo>
                  <a:pt x="43737" y="118707"/>
                </a:lnTo>
                <a:lnTo>
                  <a:pt x="37802" y="118707"/>
                </a:lnTo>
                <a:lnTo>
                  <a:pt x="37802" y="112771"/>
                </a:lnTo>
                <a:close/>
                <a:moveTo>
                  <a:pt x="49985" y="112771"/>
                </a:moveTo>
                <a:lnTo>
                  <a:pt x="49985" y="118707"/>
                </a:lnTo>
                <a:lnTo>
                  <a:pt x="44049" y="118707"/>
                </a:lnTo>
                <a:lnTo>
                  <a:pt x="44049" y="112771"/>
                </a:lnTo>
                <a:close/>
                <a:moveTo>
                  <a:pt x="56232" y="112771"/>
                </a:moveTo>
                <a:lnTo>
                  <a:pt x="56232" y="118707"/>
                </a:lnTo>
                <a:lnTo>
                  <a:pt x="50296" y="118707"/>
                </a:lnTo>
                <a:lnTo>
                  <a:pt x="50296" y="112771"/>
                </a:lnTo>
                <a:close/>
                <a:moveTo>
                  <a:pt x="62480" y="112771"/>
                </a:moveTo>
                <a:lnTo>
                  <a:pt x="62480" y="118707"/>
                </a:lnTo>
                <a:lnTo>
                  <a:pt x="56545" y="118707"/>
                </a:lnTo>
                <a:lnTo>
                  <a:pt x="56545" y="112771"/>
                </a:lnTo>
                <a:close/>
                <a:moveTo>
                  <a:pt x="68727" y="112771"/>
                </a:moveTo>
                <a:lnTo>
                  <a:pt x="68727" y="118707"/>
                </a:lnTo>
                <a:lnTo>
                  <a:pt x="62792" y="118707"/>
                </a:lnTo>
                <a:lnTo>
                  <a:pt x="62792" y="112771"/>
                </a:lnTo>
                <a:close/>
                <a:moveTo>
                  <a:pt x="74975" y="112771"/>
                </a:moveTo>
                <a:lnTo>
                  <a:pt x="74975" y="118707"/>
                </a:lnTo>
                <a:lnTo>
                  <a:pt x="69039" y="118707"/>
                </a:lnTo>
                <a:lnTo>
                  <a:pt x="69039" y="112771"/>
                </a:lnTo>
                <a:close/>
                <a:moveTo>
                  <a:pt x="81223" y="112771"/>
                </a:moveTo>
                <a:lnTo>
                  <a:pt x="81223" y="118707"/>
                </a:lnTo>
                <a:lnTo>
                  <a:pt x="75286" y="118707"/>
                </a:lnTo>
                <a:lnTo>
                  <a:pt x="75286" y="112771"/>
                </a:lnTo>
                <a:close/>
                <a:moveTo>
                  <a:pt x="87470" y="112771"/>
                </a:moveTo>
                <a:lnTo>
                  <a:pt x="87470" y="118707"/>
                </a:lnTo>
                <a:lnTo>
                  <a:pt x="81535" y="118707"/>
                </a:lnTo>
                <a:lnTo>
                  <a:pt x="81535" y="112771"/>
                </a:lnTo>
                <a:close/>
                <a:moveTo>
                  <a:pt x="93718" y="112771"/>
                </a:moveTo>
                <a:lnTo>
                  <a:pt x="93718" y="118707"/>
                </a:lnTo>
                <a:lnTo>
                  <a:pt x="87784" y="118707"/>
                </a:lnTo>
                <a:lnTo>
                  <a:pt x="87784" y="112771"/>
                </a:lnTo>
                <a:close/>
                <a:moveTo>
                  <a:pt x="99967" y="112771"/>
                </a:moveTo>
                <a:lnTo>
                  <a:pt x="99967" y="118707"/>
                </a:lnTo>
                <a:lnTo>
                  <a:pt x="94031" y="118707"/>
                </a:lnTo>
                <a:lnTo>
                  <a:pt x="94031" y="112771"/>
                </a:lnTo>
                <a:close/>
                <a:moveTo>
                  <a:pt x="106214" y="112771"/>
                </a:moveTo>
                <a:lnTo>
                  <a:pt x="106214" y="118707"/>
                </a:lnTo>
                <a:lnTo>
                  <a:pt x="100278" y="118707"/>
                </a:lnTo>
                <a:lnTo>
                  <a:pt x="100278" y="112771"/>
                </a:lnTo>
                <a:close/>
                <a:moveTo>
                  <a:pt x="112461" y="112771"/>
                </a:moveTo>
                <a:lnTo>
                  <a:pt x="112461" y="118707"/>
                </a:lnTo>
                <a:lnTo>
                  <a:pt x="106527" y="118707"/>
                </a:lnTo>
                <a:lnTo>
                  <a:pt x="106527" y="112771"/>
                </a:lnTo>
                <a:close/>
                <a:moveTo>
                  <a:pt x="118710" y="112771"/>
                </a:moveTo>
                <a:lnTo>
                  <a:pt x="118710" y="118707"/>
                </a:lnTo>
                <a:lnTo>
                  <a:pt x="112774" y="118707"/>
                </a:lnTo>
                <a:lnTo>
                  <a:pt x="112774" y="112771"/>
                </a:lnTo>
                <a:close/>
                <a:moveTo>
                  <a:pt x="124957" y="112771"/>
                </a:moveTo>
                <a:lnTo>
                  <a:pt x="124957" y="118707"/>
                </a:lnTo>
                <a:lnTo>
                  <a:pt x="119021" y="118707"/>
                </a:lnTo>
                <a:lnTo>
                  <a:pt x="119021" y="112771"/>
                </a:lnTo>
                <a:close/>
                <a:moveTo>
                  <a:pt x="131204" y="112771"/>
                </a:moveTo>
                <a:lnTo>
                  <a:pt x="131204" y="118707"/>
                </a:lnTo>
                <a:lnTo>
                  <a:pt x="125270" y="118707"/>
                </a:lnTo>
                <a:lnTo>
                  <a:pt x="125270" y="112771"/>
                </a:lnTo>
                <a:close/>
                <a:moveTo>
                  <a:pt x="137451" y="112771"/>
                </a:moveTo>
                <a:lnTo>
                  <a:pt x="137451" y="118707"/>
                </a:lnTo>
                <a:lnTo>
                  <a:pt x="131517" y="118707"/>
                </a:lnTo>
                <a:lnTo>
                  <a:pt x="131517" y="112771"/>
                </a:lnTo>
                <a:close/>
                <a:moveTo>
                  <a:pt x="143702" y="112771"/>
                </a:moveTo>
                <a:lnTo>
                  <a:pt x="143702" y="118707"/>
                </a:lnTo>
                <a:lnTo>
                  <a:pt x="137766" y="118707"/>
                </a:lnTo>
                <a:lnTo>
                  <a:pt x="137766" y="112771"/>
                </a:lnTo>
                <a:close/>
                <a:moveTo>
                  <a:pt x="149949" y="112771"/>
                </a:moveTo>
                <a:lnTo>
                  <a:pt x="149949" y="118707"/>
                </a:lnTo>
                <a:lnTo>
                  <a:pt x="144015" y="118707"/>
                </a:lnTo>
                <a:lnTo>
                  <a:pt x="144015" y="112771"/>
                </a:lnTo>
                <a:close/>
                <a:moveTo>
                  <a:pt x="156196" y="112771"/>
                </a:moveTo>
                <a:lnTo>
                  <a:pt x="156196" y="118707"/>
                </a:lnTo>
                <a:lnTo>
                  <a:pt x="150262" y="118707"/>
                </a:lnTo>
                <a:lnTo>
                  <a:pt x="150262" y="112771"/>
                </a:lnTo>
                <a:close/>
                <a:moveTo>
                  <a:pt x="162445" y="112771"/>
                </a:moveTo>
                <a:lnTo>
                  <a:pt x="162445" y="118707"/>
                </a:lnTo>
                <a:lnTo>
                  <a:pt x="156509" y="118707"/>
                </a:lnTo>
                <a:lnTo>
                  <a:pt x="156509" y="112771"/>
                </a:lnTo>
                <a:close/>
                <a:moveTo>
                  <a:pt x="168692" y="112771"/>
                </a:moveTo>
                <a:lnTo>
                  <a:pt x="168692" y="118707"/>
                </a:lnTo>
                <a:lnTo>
                  <a:pt x="162756" y="118707"/>
                </a:lnTo>
                <a:lnTo>
                  <a:pt x="162756" y="112771"/>
                </a:lnTo>
                <a:close/>
                <a:moveTo>
                  <a:pt x="174939" y="112771"/>
                </a:moveTo>
                <a:lnTo>
                  <a:pt x="174939" y="118707"/>
                </a:lnTo>
                <a:lnTo>
                  <a:pt x="169005" y="118707"/>
                </a:lnTo>
                <a:lnTo>
                  <a:pt x="169005" y="112771"/>
                </a:lnTo>
                <a:close/>
                <a:moveTo>
                  <a:pt x="181186" y="112771"/>
                </a:moveTo>
                <a:lnTo>
                  <a:pt x="181186" y="118707"/>
                </a:lnTo>
                <a:lnTo>
                  <a:pt x="175252" y="118707"/>
                </a:lnTo>
                <a:lnTo>
                  <a:pt x="175252" y="112771"/>
                </a:lnTo>
                <a:close/>
                <a:moveTo>
                  <a:pt x="187435" y="112771"/>
                </a:moveTo>
                <a:lnTo>
                  <a:pt x="187435" y="118707"/>
                </a:lnTo>
                <a:lnTo>
                  <a:pt x="181499" y="118707"/>
                </a:lnTo>
                <a:lnTo>
                  <a:pt x="181499" y="112771"/>
                </a:lnTo>
                <a:close/>
                <a:moveTo>
                  <a:pt x="193684" y="112771"/>
                </a:moveTo>
                <a:lnTo>
                  <a:pt x="193684" y="118707"/>
                </a:lnTo>
                <a:lnTo>
                  <a:pt x="187749" y="118707"/>
                </a:lnTo>
                <a:lnTo>
                  <a:pt x="187749" y="112771"/>
                </a:lnTo>
                <a:close/>
                <a:moveTo>
                  <a:pt x="199931" y="112771"/>
                </a:moveTo>
                <a:lnTo>
                  <a:pt x="199931" y="118707"/>
                </a:lnTo>
                <a:lnTo>
                  <a:pt x="193996" y="118707"/>
                </a:lnTo>
                <a:lnTo>
                  <a:pt x="193996" y="112771"/>
                </a:lnTo>
                <a:close/>
                <a:moveTo>
                  <a:pt x="206180" y="112771"/>
                </a:moveTo>
                <a:lnTo>
                  <a:pt x="206180" y="118707"/>
                </a:lnTo>
                <a:lnTo>
                  <a:pt x="200244" y="118707"/>
                </a:lnTo>
                <a:lnTo>
                  <a:pt x="200244" y="112771"/>
                </a:lnTo>
                <a:close/>
                <a:moveTo>
                  <a:pt x="212427" y="112771"/>
                </a:moveTo>
                <a:lnTo>
                  <a:pt x="212427" y="118707"/>
                </a:lnTo>
                <a:lnTo>
                  <a:pt x="206491" y="118707"/>
                </a:lnTo>
                <a:lnTo>
                  <a:pt x="206491" y="112771"/>
                </a:lnTo>
                <a:close/>
                <a:moveTo>
                  <a:pt x="218674" y="112771"/>
                </a:moveTo>
                <a:lnTo>
                  <a:pt x="218674" y="118707"/>
                </a:lnTo>
                <a:lnTo>
                  <a:pt x="212739" y="118707"/>
                </a:lnTo>
                <a:lnTo>
                  <a:pt x="212739" y="112771"/>
                </a:lnTo>
                <a:close/>
                <a:moveTo>
                  <a:pt x="224921" y="112771"/>
                </a:moveTo>
                <a:lnTo>
                  <a:pt x="224921" y="118707"/>
                </a:lnTo>
                <a:lnTo>
                  <a:pt x="218987" y="118707"/>
                </a:lnTo>
                <a:lnTo>
                  <a:pt x="218987" y="112771"/>
                </a:lnTo>
                <a:close/>
                <a:moveTo>
                  <a:pt x="231170" y="112771"/>
                </a:moveTo>
                <a:lnTo>
                  <a:pt x="231170" y="118707"/>
                </a:lnTo>
                <a:lnTo>
                  <a:pt x="225234" y="118707"/>
                </a:lnTo>
                <a:lnTo>
                  <a:pt x="225234" y="112771"/>
                </a:lnTo>
                <a:close/>
                <a:moveTo>
                  <a:pt x="237417" y="112771"/>
                </a:moveTo>
                <a:lnTo>
                  <a:pt x="237417" y="118707"/>
                </a:lnTo>
                <a:lnTo>
                  <a:pt x="231481" y="118707"/>
                </a:lnTo>
                <a:lnTo>
                  <a:pt x="231481" y="112771"/>
                </a:lnTo>
                <a:close/>
                <a:moveTo>
                  <a:pt x="243664" y="112771"/>
                </a:moveTo>
                <a:lnTo>
                  <a:pt x="243664" y="118707"/>
                </a:lnTo>
                <a:lnTo>
                  <a:pt x="237729" y="118707"/>
                </a:lnTo>
                <a:lnTo>
                  <a:pt x="237729" y="112771"/>
                </a:lnTo>
                <a:close/>
                <a:moveTo>
                  <a:pt x="249911" y="112771"/>
                </a:moveTo>
                <a:lnTo>
                  <a:pt x="249911" y="118707"/>
                </a:lnTo>
                <a:lnTo>
                  <a:pt x="243977" y="118707"/>
                </a:lnTo>
                <a:lnTo>
                  <a:pt x="243977" y="112771"/>
                </a:lnTo>
                <a:close/>
                <a:moveTo>
                  <a:pt x="256161" y="112771"/>
                </a:moveTo>
                <a:lnTo>
                  <a:pt x="256161" y="118707"/>
                </a:lnTo>
                <a:lnTo>
                  <a:pt x="250225" y="118707"/>
                </a:lnTo>
                <a:lnTo>
                  <a:pt x="250225" y="112771"/>
                </a:lnTo>
                <a:close/>
                <a:moveTo>
                  <a:pt x="262409" y="112771"/>
                </a:moveTo>
                <a:lnTo>
                  <a:pt x="262409" y="118707"/>
                </a:lnTo>
                <a:lnTo>
                  <a:pt x="256474" y="118707"/>
                </a:lnTo>
                <a:lnTo>
                  <a:pt x="256474" y="112771"/>
                </a:lnTo>
                <a:close/>
                <a:moveTo>
                  <a:pt x="268656" y="112771"/>
                </a:moveTo>
                <a:lnTo>
                  <a:pt x="268656" y="118707"/>
                </a:lnTo>
                <a:lnTo>
                  <a:pt x="262721" y="118707"/>
                </a:lnTo>
                <a:lnTo>
                  <a:pt x="262721" y="112771"/>
                </a:lnTo>
                <a:close/>
                <a:moveTo>
                  <a:pt x="274904" y="112771"/>
                </a:moveTo>
                <a:lnTo>
                  <a:pt x="274904" y="118707"/>
                </a:lnTo>
                <a:lnTo>
                  <a:pt x="268968" y="118707"/>
                </a:lnTo>
                <a:lnTo>
                  <a:pt x="268968" y="112771"/>
                </a:lnTo>
                <a:close/>
                <a:moveTo>
                  <a:pt x="6251" y="119019"/>
                </a:moveTo>
                <a:lnTo>
                  <a:pt x="6251" y="124954"/>
                </a:lnTo>
                <a:lnTo>
                  <a:pt x="315" y="124954"/>
                </a:lnTo>
                <a:lnTo>
                  <a:pt x="315" y="119019"/>
                </a:lnTo>
                <a:close/>
                <a:moveTo>
                  <a:pt x="12498" y="119019"/>
                </a:moveTo>
                <a:lnTo>
                  <a:pt x="12498" y="124954"/>
                </a:lnTo>
                <a:lnTo>
                  <a:pt x="6562" y="124954"/>
                </a:lnTo>
                <a:lnTo>
                  <a:pt x="6562" y="119019"/>
                </a:lnTo>
                <a:close/>
                <a:moveTo>
                  <a:pt x="18745" y="119019"/>
                </a:moveTo>
                <a:lnTo>
                  <a:pt x="18745" y="124954"/>
                </a:lnTo>
                <a:lnTo>
                  <a:pt x="12810" y="124954"/>
                </a:lnTo>
                <a:lnTo>
                  <a:pt x="12810" y="119019"/>
                </a:lnTo>
                <a:close/>
                <a:moveTo>
                  <a:pt x="24992" y="119019"/>
                </a:moveTo>
                <a:lnTo>
                  <a:pt x="24992" y="124954"/>
                </a:lnTo>
                <a:lnTo>
                  <a:pt x="19058" y="124954"/>
                </a:lnTo>
                <a:lnTo>
                  <a:pt x="19058" y="119019"/>
                </a:lnTo>
                <a:close/>
                <a:moveTo>
                  <a:pt x="31242" y="119019"/>
                </a:moveTo>
                <a:lnTo>
                  <a:pt x="31242" y="124954"/>
                </a:lnTo>
                <a:lnTo>
                  <a:pt x="25305" y="124954"/>
                </a:lnTo>
                <a:lnTo>
                  <a:pt x="25305" y="119019"/>
                </a:lnTo>
                <a:close/>
                <a:moveTo>
                  <a:pt x="37489" y="119019"/>
                </a:moveTo>
                <a:lnTo>
                  <a:pt x="37489" y="124954"/>
                </a:lnTo>
                <a:lnTo>
                  <a:pt x="31553" y="124954"/>
                </a:lnTo>
                <a:lnTo>
                  <a:pt x="31553" y="119019"/>
                </a:lnTo>
                <a:close/>
                <a:moveTo>
                  <a:pt x="43737" y="119019"/>
                </a:moveTo>
                <a:lnTo>
                  <a:pt x="43737" y="124954"/>
                </a:lnTo>
                <a:lnTo>
                  <a:pt x="37802" y="124954"/>
                </a:lnTo>
                <a:lnTo>
                  <a:pt x="37802" y="119019"/>
                </a:lnTo>
                <a:close/>
                <a:moveTo>
                  <a:pt x="49985" y="119019"/>
                </a:moveTo>
                <a:lnTo>
                  <a:pt x="49985" y="124954"/>
                </a:lnTo>
                <a:lnTo>
                  <a:pt x="44049" y="124954"/>
                </a:lnTo>
                <a:lnTo>
                  <a:pt x="44049" y="119019"/>
                </a:lnTo>
                <a:close/>
                <a:moveTo>
                  <a:pt x="56232" y="119019"/>
                </a:moveTo>
                <a:lnTo>
                  <a:pt x="56232" y="124954"/>
                </a:lnTo>
                <a:lnTo>
                  <a:pt x="50296" y="124954"/>
                </a:lnTo>
                <a:lnTo>
                  <a:pt x="50296" y="119019"/>
                </a:lnTo>
                <a:close/>
                <a:moveTo>
                  <a:pt x="62480" y="119019"/>
                </a:moveTo>
                <a:lnTo>
                  <a:pt x="62480" y="124954"/>
                </a:lnTo>
                <a:lnTo>
                  <a:pt x="56545" y="124954"/>
                </a:lnTo>
                <a:lnTo>
                  <a:pt x="56545" y="119019"/>
                </a:lnTo>
                <a:close/>
                <a:moveTo>
                  <a:pt x="68727" y="119019"/>
                </a:moveTo>
                <a:lnTo>
                  <a:pt x="68727" y="124954"/>
                </a:lnTo>
                <a:lnTo>
                  <a:pt x="62792" y="124954"/>
                </a:lnTo>
                <a:lnTo>
                  <a:pt x="62792" y="119019"/>
                </a:lnTo>
                <a:close/>
                <a:moveTo>
                  <a:pt x="74975" y="119019"/>
                </a:moveTo>
                <a:lnTo>
                  <a:pt x="74975" y="124954"/>
                </a:lnTo>
                <a:lnTo>
                  <a:pt x="69039" y="124954"/>
                </a:lnTo>
                <a:lnTo>
                  <a:pt x="69039" y="119019"/>
                </a:lnTo>
                <a:close/>
                <a:moveTo>
                  <a:pt x="81223" y="119019"/>
                </a:moveTo>
                <a:lnTo>
                  <a:pt x="81223" y="124954"/>
                </a:lnTo>
                <a:lnTo>
                  <a:pt x="75286" y="124954"/>
                </a:lnTo>
                <a:lnTo>
                  <a:pt x="75286" y="119019"/>
                </a:lnTo>
                <a:close/>
                <a:moveTo>
                  <a:pt x="87470" y="119019"/>
                </a:moveTo>
                <a:lnTo>
                  <a:pt x="87470" y="124954"/>
                </a:lnTo>
                <a:lnTo>
                  <a:pt x="81535" y="124954"/>
                </a:lnTo>
                <a:lnTo>
                  <a:pt x="81535" y="119019"/>
                </a:lnTo>
                <a:close/>
                <a:moveTo>
                  <a:pt x="93718" y="119019"/>
                </a:moveTo>
                <a:lnTo>
                  <a:pt x="93718" y="124954"/>
                </a:lnTo>
                <a:lnTo>
                  <a:pt x="87784" y="124954"/>
                </a:lnTo>
                <a:lnTo>
                  <a:pt x="87784" y="119019"/>
                </a:lnTo>
                <a:close/>
                <a:moveTo>
                  <a:pt x="99967" y="119019"/>
                </a:moveTo>
                <a:lnTo>
                  <a:pt x="99967" y="124954"/>
                </a:lnTo>
                <a:lnTo>
                  <a:pt x="94031" y="124954"/>
                </a:lnTo>
                <a:lnTo>
                  <a:pt x="94031" y="119019"/>
                </a:lnTo>
                <a:close/>
                <a:moveTo>
                  <a:pt x="106214" y="119019"/>
                </a:moveTo>
                <a:lnTo>
                  <a:pt x="106214" y="124954"/>
                </a:lnTo>
                <a:lnTo>
                  <a:pt x="100278" y="124954"/>
                </a:lnTo>
                <a:lnTo>
                  <a:pt x="100278" y="119019"/>
                </a:lnTo>
                <a:close/>
                <a:moveTo>
                  <a:pt x="112461" y="119019"/>
                </a:moveTo>
                <a:lnTo>
                  <a:pt x="112461" y="124954"/>
                </a:lnTo>
                <a:lnTo>
                  <a:pt x="106527" y="124954"/>
                </a:lnTo>
                <a:lnTo>
                  <a:pt x="106527" y="119019"/>
                </a:lnTo>
                <a:close/>
                <a:moveTo>
                  <a:pt x="118710" y="119019"/>
                </a:moveTo>
                <a:lnTo>
                  <a:pt x="118710" y="124954"/>
                </a:lnTo>
                <a:lnTo>
                  <a:pt x="112774" y="124954"/>
                </a:lnTo>
                <a:lnTo>
                  <a:pt x="112774" y="119019"/>
                </a:lnTo>
                <a:close/>
                <a:moveTo>
                  <a:pt x="124957" y="119019"/>
                </a:moveTo>
                <a:lnTo>
                  <a:pt x="124957" y="124954"/>
                </a:lnTo>
                <a:lnTo>
                  <a:pt x="119021" y="124954"/>
                </a:lnTo>
                <a:lnTo>
                  <a:pt x="119021" y="119019"/>
                </a:lnTo>
                <a:close/>
                <a:moveTo>
                  <a:pt x="131204" y="119019"/>
                </a:moveTo>
                <a:lnTo>
                  <a:pt x="131204" y="124954"/>
                </a:lnTo>
                <a:lnTo>
                  <a:pt x="125270" y="124954"/>
                </a:lnTo>
                <a:lnTo>
                  <a:pt x="125270" y="119019"/>
                </a:lnTo>
                <a:close/>
                <a:moveTo>
                  <a:pt x="137451" y="119019"/>
                </a:moveTo>
                <a:lnTo>
                  <a:pt x="137451" y="124954"/>
                </a:lnTo>
                <a:lnTo>
                  <a:pt x="131517" y="124954"/>
                </a:lnTo>
                <a:lnTo>
                  <a:pt x="131517" y="119019"/>
                </a:lnTo>
                <a:close/>
                <a:moveTo>
                  <a:pt x="143702" y="119019"/>
                </a:moveTo>
                <a:lnTo>
                  <a:pt x="143702" y="124954"/>
                </a:lnTo>
                <a:lnTo>
                  <a:pt x="137766" y="124954"/>
                </a:lnTo>
                <a:lnTo>
                  <a:pt x="137766" y="119019"/>
                </a:lnTo>
                <a:close/>
                <a:moveTo>
                  <a:pt x="149949" y="119019"/>
                </a:moveTo>
                <a:lnTo>
                  <a:pt x="149949" y="124954"/>
                </a:lnTo>
                <a:lnTo>
                  <a:pt x="144015" y="124954"/>
                </a:lnTo>
                <a:lnTo>
                  <a:pt x="144015" y="119019"/>
                </a:lnTo>
                <a:close/>
                <a:moveTo>
                  <a:pt x="156196" y="119019"/>
                </a:moveTo>
                <a:lnTo>
                  <a:pt x="156196" y="124954"/>
                </a:lnTo>
                <a:lnTo>
                  <a:pt x="150262" y="124954"/>
                </a:lnTo>
                <a:lnTo>
                  <a:pt x="150262" y="119019"/>
                </a:lnTo>
                <a:close/>
                <a:moveTo>
                  <a:pt x="162445" y="119019"/>
                </a:moveTo>
                <a:lnTo>
                  <a:pt x="162445" y="124954"/>
                </a:lnTo>
                <a:lnTo>
                  <a:pt x="156509" y="124954"/>
                </a:lnTo>
                <a:lnTo>
                  <a:pt x="156509" y="119019"/>
                </a:lnTo>
                <a:close/>
                <a:moveTo>
                  <a:pt x="168692" y="119019"/>
                </a:moveTo>
                <a:lnTo>
                  <a:pt x="168692" y="124954"/>
                </a:lnTo>
                <a:lnTo>
                  <a:pt x="162756" y="124954"/>
                </a:lnTo>
                <a:lnTo>
                  <a:pt x="162756" y="119019"/>
                </a:lnTo>
                <a:close/>
                <a:moveTo>
                  <a:pt x="174939" y="119019"/>
                </a:moveTo>
                <a:lnTo>
                  <a:pt x="174939" y="124954"/>
                </a:lnTo>
                <a:lnTo>
                  <a:pt x="169005" y="124954"/>
                </a:lnTo>
                <a:lnTo>
                  <a:pt x="169005" y="119019"/>
                </a:lnTo>
                <a:close/>
                <a:moveTo>
                  <a:pt x="181186" y="119019"/>
                </a:moveTo>
                <a:lnTo>
                  <a:pt x="181186" y="124954"/>
                </a:lnTo>
                <a:lnTo>
                  <a:pt x="175252" y="124954"/>
                </a:lnTo>
                <a:lnTo>
                  <a:pt x="175252" y="119019"/>
                </a:lnTo>
                <a:close/>
                <a:moveTo>
                  <a:pt x="187435" y="119019"/>
                </a:moveTo>
                <a:lnTo>
                  <a:pt x="187435" y="124954"/>
                </a:lnTo>
                <a:lnTo>
                  <a:pt x="181499" y="124954"/>
                </a:lnTo>
                <a:lnTo>
                  <a:pt x="181499" y="119019"/>
                </a:lnTo>
                <a:close/>
                <a:moveTo>
                  <a:pt x="193684" y="119019"/>
                </a:moveTo>
                <a:lnTo>
                  <a:pt x="193684" y="124954"/>
                </a:lnTo>
                <a:lnTo>
                  <a:pt x="187749" y="124954"/>
                </a:lnTo>
                <a:lnTo>
                  <a:pt x="187749" y="119019"/>
                </a:lnTo>
                <a:close/>
                <a:moveTo>
                  <a:pt x="199931" y="119019"/>
                </a:moveTo>
                <a:lnTo>
                  <a:pt x="199931" y="124954"/>
                </a:lnTo>
                <a:lnTo>
                  <a:pt x="193996" y="124954"/>
                </a:lnTo>
                <a:lnTo>
                  <a:pt x="193996" y="119019"/>
                </a:lnTo>
                <a:close/>
                <a:moveTo>
                  <a:pt x="206180" y="119019"/>
                </a:moveTo>
                <a:lnTo>
                  <a:pt x="206180" y="124954"/>
                </a:lnTo>
                <a:lnTo>
                  <a:pt x="200244" y="124954"/>
                </a:lnTo>
                <a:lnTo>
                  <a:pt x="200244" y="119019"/>
                </a:lnTo>
                <a:close/>
                <a:moveTo>
                  <a:pt x="212427" y="119019"/>
                </a:moveTo>
                <a:lnTo>
                  <a:pt x="212427" y="124954"/>
                </a:lnTo>
                <a:lnTo>
                  <a:pt x="206491" y="124954"/>
                </a:lnTo>
                <a:lnTo>
                  <a:pt x="206491" y="119019"/>
                </a:lnTo>
                <a:close/>
                <a:moveTo>
                  <a:pt x="218674" y="119019"/>
                </a:moveTo>
                <a:lnTo>
                  <a:pt x="218674" y="124954"/>
                </a:lnTo>
                <a:lnTo>
                  <a:pt x="212739" y="124954"/>
                </a:lnTo>
                <a:lnTo>
                  <a:pt x="212739" y="119019"/>
                </a:lnTo>
                <a:close/>
                <a:moveTo>
                  <a:pt x="224921" y="119019"/>
                </a:moveTo>
                <a:lnTo>
                  <a:pt x="224921" y="124954"/>
                </a:lnTo>
                <a:lnTo>
                  <a:pt x="218987" y="124954"/>
                </a:lnTo>
                <a:lnTo>
                  <a:pt x="218987" y="119019"/>
                </a:lnTo>
                <a:close/>
                <a:moveTo>
                  <a:pt x="231170" y="119019"/>
                </a:moveTo>
                <a:lnTo>
                  <a:pt x="231170" y="124954"/>
                </a:lnTo>
                <a:lnTo>
                  <a:pt x="225234" y="124954"/>
                </a:lnTo>
                <a:lnTo>
                  <a:pt x="225234" y="119019"/>
                </a:lnTo>
                <a:close/>
                <a:moveTo>
                  <a:pt x="237417" y="119019"/>
                </a:moveTo>
                <a:lnTo>
                  <a:pt x="237417" y="124954"/>
                </a:lnTo>
                <a:lnTo>
                  <a:pt x="231481" y="124954"/>
                </a:lnTo>
                <a:lnTo>
                  <a:pt x="231481" y="119019"/>
                </a:lnTo>
                <a:close/>
                <a:moveTo>
                  <a:pt x="243664" y="119019"/>
                </a:moveTo>
                <a:lnTo>
                  <a:pt x="243664" y="124954"/>
                </a:lnTo>
                <a:lnTo>
                  <a:pt x="237729" y="124954"/>
                </a:lnTo>
                <a:lnTo>
                  <a:pt x="237729" y="119019"/>
                </a:lnTo>
                <a:close/>
                <a:moveTo>
                  <a:pt x="249911" y="119019"/>
                </a:moveTo>
                <a:lnTo>
                  <a:pt x="249911" y="124954"/>
                </a:lnTo>
                <a:lnTo>
                  <a:pt x="243977" y="124954"/>
                </a:lnTo>
                <a:lnTo>
                  <a:pt x="243977" y="119019"/>
                </a:lnTo>
                <a:close/>
                <a:moveTo>
                  <a:pt x="256161" y="119019"/>
                </a:moveTo>
                <a:lnTo>
                  <a:pt x="256161" y="124954"/>
                </a:lnTo>
                <a:lnTo>
                  <a:pt x="250225" y="124954"/>
                </a:lnTo>
                <a:lnTo>
                  <a:pt x="250225" y="119019"/>
                </a:lnTo>
                <a:close/>
                <a:moveTo>
                  <a:pt x="262409" y="119019"/>
                </a:moveTo>
                <a:lnTo>
                  <a:pt x="262409" y="124954"/>
                </a:lnTo>
                <a:lnTo>
                  <a:pt x="256474" y="124954"/>
                </a:lnTo>
                <a:lnTo>
                  <a:pt x="256474" y="119019"/>
                </a:lnTo>
                <a:close/>
                <a:moveTo>
                  <a:pt x="268656" y="119019"/>
                </a:moveTo>
                <a:lnTo>
                  <a:pt x="268656" y="124954"/>
                </a:lnTo>
                <a:lnTo>
                  <a:pt x="262721" y="124954"/>
                </a:lnTo>
                <a:lnTo>
                  <a:pt x="262721" y="119019"/>
                </a:lnTo>
                <a:close/>
                <a:moveTo>
                  <a:pt x="274904" y="119019"/>
                </a:moveTo>
                <a:lnTo>
                  <a:pt x="274904" y="124954"/>
                </a:lnTo>
                <a:lnTo>
                  <a:pt x="268968" y="124954"/>
                </a:lnTo>
                <a:lnTo>
                  <a:pt x="268968" y="119019"/>
                </a:lnTo>
                <a:close/>
                <a:moveTo>
                  <a:pt x="6251" y="125266"/>
                </a:moveTo>
                <a:lnTo>
                  <a:pt x="6251" y="131201"/>
                </a:lnTo>
                <a:lnTo>
                  <a:pt x="315" y="131201"/>
                </a:lnTo>
                <a:lnTo>
                  <a:pt x="315" y="125266"/>
                </a:lnTo>
                <a:close/>
                <a:moveTo>
                  <a:pt x="12498" y="125266"/>
                </a:moveTo>
                <a:lnTo>
                  <a:pt x="12498" y="131201"/>
                </a:lnTo>
                <a:lnTo>
                  <a:pt x="6562" y="131201"/>
                </a:lnTo>
                <a:lnTo>
                  <a:pt x="6562" y="125266"/>
                </a:lnTo>
                <a:close/>
                <a:moveTo>
                  <a:pt x="18745" y="125266"/>
                </a:moveTo>
                <a:lnTo>
                  <a:pt x="18745" y="131201"/>
                </a:lnTo>
                <a:lnTo>
                  <a:pt x="12810" y="131201"/>
                </a:lnTo>
                <a:lnTo>
                  <a:pt x="12810" y="125266"/>
                </a:lnTo>
                <a:close/>
                <a:moveTo>
                  <a:pt x="24992" y="125266"/>
                </a:moveTo>
                <a:lnTo>
                  <a:pt x="24992" y="131201"/>
                </a:lnTo>
                <a:lnTo>
                  <a:pt x="19058" y="131201"/>
                </a:lnTo>
                <a:lnTo>
                  <a:pt x="19058" y="125266"/>
                </a:lnTo>
                <a:close/>
                <a:moveTo>
                  <a:pt x="31242" y="125266"/>
                </a:moveTo>
                <a:lnTo>
                  <a:pt x="31242" y="131201"/>
                </a:lnTo>
                <a:lnTo>
                  <a:pt x="25305" y="131201"/>
                </a:lnTo>
                <a:lnTo>
                  <a:pt x="25305" y="125266"/>
                </a:lnTo>
                <a:close/>
                <a:moveTo>
                  <a:pt x="37489" y="125266"/>
                </a:moveTo>
                <a:lnTo>
                  <a:pt x="37489" y="131201"/>
                </a:lnTo>
                <a:lnTo>
                  <a:pt x="31553" y="131201"/>
                </a:lnTo>
                <a:lnTo>
                  <a:pt x="31553" y="125266"/>
                </a:lnTo>
                <a:close/>
                <a:moveTo>
                  <a:pt x="43737" y="125266"/>
                </a:moveTo>
                <a:lnTo>
                  <a:pt x="43737" y="131201"/>
                </a:lnTo>
                <a:lnTo>
                  <a:pt x="37802" y="131201"/>
                </a:lnTo>
                <a:lnTo>
                  <a:pt x="37802" y="125266"/>
                </a:lnTo>
                <a:close/>
                <a:moveTo>
                  <a:pt x="49985" y="125266"/>
                </a:moveTo>
                <a:lnTo>
                  <a:pt x="49985" y="131201"/>
                </a:lnTo>
                <a:lnTo>
                  <a:pt x="44049" y="131201"/>
                </a:lnTo>
                <a:lnTo>
                  <a:pt x="44049" y="125266"/>
                </a:lnTo>
                <a:close/>
                <a:moveTo>
                  <a:pt x="56232" y="125266"/>
                </a:moveTo>
                <a:lnTo>
                  <a:pt x="56232" y="131201"/>
                </a:lnTo>
                <a:lnTo>
                  <a:pt x="50296" y="131201"/>
                </a:lnTo>
                <a:lnTo>
                  <a:pt x="50296" y="125266"/>
                </a:lnTo>
                <a:close/>
                <a:moveTo>
                  <a:pt x="62480" y="125266"/>
                </a:moveTo>
                <a:lnTo>
                  <a:pt x="62480" y="131201"/>
                </a:lnTo>
                <a:lnTo>
                  <a:pt x="56545" y="131201"/>
                </a:lnTo>
                <a:lnTo>
                  <a:pt x="56545" y="125266"/>
                </a:lnTo>
                <a:close/>
                <a:moveTo>
                  <a:pt x="68727" y="125266"/>
                </a:moveTo>
                <a:lnTo>
                  <a:pt x="68727" y="131201"/>
                </a:lnTo>
                <a:lnTo>
                  <a:pt x="62792" y="131201"/>
                </a:lnTo>
                <a:lnTo>
                  <a:pt x="62792" y="125266"/>
                </a:lnTo>
                <a:close/>
                <a:moveTo>
                  <a:pt x="74975" y="125266"/>
                </a:moveTo>
                <a:lnTo>
                  <a:pt x="74975" y="131201"/>
                </a:lnTo>
                <a:lnTo>
                  <a:pt x="69039" y="131201"/>
                </a:lnTo>
                <a:lnTo>
                  <a:pt x="69039" y="125266"/>
                </a:lnTo>
                <a:close/>
                <a:moveTo>
                  <a:pt x="81223" y="125266"/>
                </a:moveTo>
                <a:lnTo>
                  <a:pt x="81223" y="131201"/>
                </a:lnTo>
                <a:lnTo>
                  <a:pt x="75286" y="131201"/>
                </a:lnTo>
                <a:lnTo>
                  <a:pt x="75286" y="125266"/>
                </a:lnTo>
                <a:close/>
                <a:moveTo>
                  <a:pt x="87470" y="125266"/>
                </a:moveTo>
                <a:lnTo>
                  <a:pt x="87470" y="131201"/>
                </a:lnTo>
                <a:lnTo>
                  <a:pt x="81535" y="131201"/>
                </a:lnTo>
                <a:lnTo>
                  <a:pt x="81535" y="125266"/>
                </a:lnTo>
                <a:close/>
                <a:moveTo>
                  <a:pt x="93718" y="125266"/>
                </a:moveTo>
                <a:lnTo>
                  <a:pt x="93718" y="131201"/>
                </a:lnTo>
                <a:lnTo>
                  <a:pt x="87784" y="131201"/>
                </a:lnTo>
                <a:lnTo>
                  <a:pt x="87784" y="125266"/>
                </a:lnTo>
                <a:close/>
                <a:moveTo>
                  <a:pt x="99967" y="125266"/>
                </a:moveTo>
                <a:lnTo>
                  <a:pt x="99967" y="131201"/>
                </a:lnTo>
                <a:lnTo>
                  <a:pt x="94031" y="131201"/>
                </a:lnTo>
                <a:lnTo>
                  <a:pt x="94031" y="125266"/>
                </a:lnTo>
                <a:close/>
                <a:moveTo>
                  <a:pt x="106214" y="125266"/>
                </a:moveTo>
                <a:lnTo>
                  <a:pt x="106214" y="131201"/>
                </a:lnTo>
                <a:lnTo>
                  <a:pt x="100278" y="131201"/>
                </a:lnTo>
                <a:lnTo>
                  <a:pt x="100278" y="125266"/>
                </a:lnTo>
                <a:close/>
                <a:moveTo>
                  <a:pt x="112461" y="125266"/>
                </a:moveTo>
                <a:lnTo>
                  <a:pt x="112461" y="131201"/>
                </a:lnTo>
                <a:lnTo>
                  <a:pt x="106527" y="131201"/>
                </a:lnTo>
                <a:lnTo>
                  <a:pt x="106527" y="125266"/>
                </a:lnTo>
                <a:close/>
                <a:moveTo>
                  <a:pt x="118710" y="125266"/>
                </a:moveTo>
                <a:lnTo>
                  <a:pt x="118710" y="131201"/>
                </a:lnTo>
                <a:lnTo>
                  <a:pt x="112774" y="131201"/>
                </a:lnTo>
                <a:lnTo>
                  <a:pt x="112774" y="125266"/>
                </a:lnTo>
                <a:close/>
                <a:moveTo>
                  <a:pt x="124957" y="125266"/>
                </a:moveTo>
                <a:lnTo>
                  <a:pt x="124957" y="131201"/>
                </a:lnTo>
                <a:lnTo>
                  <a:pt x="119021" y="131201"/>
                </a:lnTo>
                <a:lnTo>
                  <a:pt x="119021" y="125266"/>
                </a:lnTo>
                <a:close/>
                <a:moveTo>
                  <a:pt x="131204" y="125266"/>
                </a:moveTo>
                <a:lnTo>
                  <a:pt x="131204" y="131201"/>
                </a:lnTo>
                <a:lnTo>
                  <a:pt x="125270" y="131201"/>
                </a:lnTo>
                <a:lnTo>
                  <a:pt x="125270" y="125266"/>
                </a:lnTo>
                <a:close/>
                <a:moveTo>
                  <a:pt x="137451" y="125266"/>
                </a:moveTo>
                <a:lnTo>
                  <a:pt x="137451" y="131201"/>
                </a:lnTo>
                <a:lnTo>
                  <a:pt x="131517" y="131201"/>
                </a:lnTo>
                <a:lnTo>
                  <a:pt x="131517" y="125266"/>
                </a:lnTo>
                <a:close/>
                <a:moveTo>
                  <a:pt x="143702" y="125266"/>
                </a:moveTo>
                <a:lnTo>
                  <a:pt x="143702" y="131201"/>
                </a:lnTo>
                <a:lnTo>
                  <a:pt x="137766" y="131201"/>
                </a:lnTo>
                <a:lnTo>
                  <a:pt x="137766" y="125266"/>
                </a:lnTo>
                <a:close/>
                <a:moveTo>
                  <a:pt x="149949" y="125266"/>
                </a:moveTo>
                <a:lnTo>
                  <a:pt x="149949" y="131201"/>
                </a:lnTo>
                <a:lnTo>
                  <a:pt x="144015" y="131201"/>
                </a:lnTo>
                <a:lnTo>
                  <a:pt x="144015" y="125266"/>
                </a:lnTo>
                <a:close/>
                <a:moveTo>
                  <a:pt x="156196" y="125266"/>
                </a:moveTo>
                <a:lnTo>
                  <a:pt x="156196" y="131201"/>
                </a:lnTo>
                <a:lnTo>
                  <a:pt x="150262" y="131201"/>
                </a:lnTo>
                <a:lnTo>
                  <a:pt x="150262" y="125266"/>
                </a:lnTo>
                <a:close/>
                <a:moveTo>
                  <a:pt x="162445" y="125266"/>
                </a:moveTo>
                <a:lnTo>
                  <a:pt x="162445" y="131201"/>
                </a:lnTo>
                <a:lnTo>
                  <a:pt x="156509" y="131201"/>
                </a:lnTo>
                <a:lnTo>
                  <a:pt x="156509" y="125266"/>
                </a:lnTo>
                <a:close/>
                <a:moveTo>
                  <a:pt x="168692" y="125266"/>
                </a:moveTo>
                <a:lnTo>
                  <a:pt x="168692" y="131201"/>
                </a:lnTo>
                <a:lnTo>
                  <a:pt x="162756" y="131201"/>
                </a:lnTo>
                <a:lnTo>
                  <a:pt x="162756" y="125266"/>
                </a:lnTo>
                <a:close/>
                <a:moveTo>
                  <a:pt x="174939" y="125266"/>
                </a:moveTo>
                <a:lnTo>
                  <a:pt x="174939" y="131201"/>
                </a:lnTo>
                <a:lnTo>
                  <a:pt x="169005" y="131201"/>
                </a:lnTo>
                <a:lnTo>
                  <a:pt x="169005" y="125266"/>
                </a:lnTo>
                <a:close/>
                <a:moveTo>
                  <a:pt x="181186" y="125266"/>
                </a:moveTo>
                <a:lnTo>
                  <a:pt x="181186" y="131201"/>
                </a:lnTo>
                <a:lnTo>
                  <a:pt x="175252" y="131201"/>
                </a:lnTo>
                <a:lnTo>
                  <a:pt x="175252" y="125266"/>
                </a:lnTo>
                <a:close/>
                <a:moveTo>
                  <a:pt x="187435" y="125266"/>
                </a:moveTo>
                <a:lnTo>
                  <a:pt x="187435" y="131201"/>
                </a:lnTo>
                <a:lnTo>
                  <a:pt x="181499" y="131201"/>
                </a:lnTo>
                <a:lnTo>
                  <a:pt x="181499" y="125266"/>
                </a:lnTo>
                <a:close/>
                <a:moveTo>
                  <a:pt x="193682" y="125266"/>
                </a:moveTo>
                <a:lnTo>
                  <a:pt x="193682" y="131201"/>
                </a:lnTo>
                <a:lnTo>
                  <a:pt x="187746" y="131201"/>
                </a:lnTo>
                <a:lnTo>
                  <a:pt x="187746" y="125266"/>
                </a:lnTo>
                <a:close/>
                <a:moveTo>
                  <a:pt x="199931" y="125266"/>
                </a:moveTo>
                <a:lnTo>
                  <a:pt x="199931" y="131201"/>
                </a:lnTo>
                <a:lnTo>
                  <a:pt x="193996" y="131201"/>
                </a:lnTo>
                <a:lnTo>
                  <a:pt x="193996" y="125266"/>
                </a:lnTo>
                <a:close/>
                <a:moveTo>
                  <a:pt x="206180" y="125266"/>
                </a:moveTo>
                <a:lnTo>
                  <a:pt x="206180" y="131201"/>
                </a:lnTo>
                <a:lnTo>
                  <a:pt x="200244" y="131201"/>
                </a:lnTo>
                <a:lnTo>
                  <a:pt x="200244" y="125266"/>
                </a:lnTo>
                <a:close/>
                <a:moveTo>
                  <a:pt x="212427" y="125266"/>
                </a:moveTo>
                <a:lnTo>
                  <a:pt x="212427" y="131201"/>
                </a:lnTo>
                <a:lnTo>
                  <a:pt x="206491" y="131201"/>
                </a:lnTo>
                <a:lnTo>
                  <a:pt x="206491" y="125266"/>
                </a:lnTo>
                <a:close/>
                <a:moveTo>
                  <a:pt x="218674" y="125266"/>
                </a:moveTo>
                <a:lnTo>
                  <a:pt x="218674" y="131201"/>
                </a:lnTo>
                <a:lnTo>
                  <a:pt x="212739" y="131201"/>
                </a:lnTo>
                <a:lnTo>
                  <a:pt x="212739" y="125266"/>
                </a:lnTo>
                <a:close/>
                <a:moveTo>
                  <a:pt x="224921" y="125266"/>
                </a:moveTo>
                <a:lnTo>
                  <a:pt x="224921" y="131201"/>
                </a:lnTo>
                <a:lnTo>
                  <a:pt x="218987" y="131201"/>
                </a:lnTo>
                <a:lnTo>
                  <a:pt x="218987" y="125266"/>
                </a:lnTo>
                <a:close/>
                <a:moveTo>
                  <a:pt x="231170" y="125266"/>
                </a:moveTo>
                <a:lnTo>
                  <a:pt x="231170" y="131201"/>
                </a:lnTo>
                <a:lnTo>
                  <a:pt x="225234" y="131201"/>
                </a:lnTo>
                <a:lnTo>
                  <a:pt x="225234" y="125266"/>
                </a:lnTo>
                <a:close/>
                <a:moveTo>
                  <a:pt x="237417" y="125266"/>
                </a:moveTo>
                <a:lnTo>
                  <a:pt x="237417" y="131201"/>
                </a:lnTo>
                <a:lnTo>
                  <a:pt x="231481" y="131201"/>
                </a:lnTo>
                <a:lnTo>
                  <a:pt x="231481" y="125266"/>
                </a:lnTo>
                <a:close/>
                <a:moveTo>
                  <a:pt x="243664" y="125266"/>
                </a:moveTo>
                <a:lnTo>
                  <a:pt x="243664" y="131201"/>
                </a:lnTo>
                <a:lnTo>
                  <a:pt x="237729" y="131201"/>
                </a:lnTo>
                <a:lnTo>
                  <a:pt x="237729" y="125266"/>
                </a:lnTo>
                <a:close/>
                <a:moveTo>
                  <a:pt x="249911" y="125266"/>
                </a:moveTo>
                <a:lnTo>
                  <a:pt x="249911" y="131201"/>
                </a:lnTo>
                <a:lnTo>
                  <a:pt x="243977" y="131201"/>
                </a:lnTo>
                <a:lnTo>
                  <a:pt x="243977" y="125266"/>
                </a:lnTo>
                <a:close/>
                <a:moveTo>
                  <a:pt x="256161" y="125266"/>
                </a:moveTo>
                <a:lnTo>
                  <a:pt x="256161" y="131201"/>
                </a:lnTo>
                <a:lnTo>
                  <a:pt x="250225" y="131201"/>
                </a:lnTo>
                <a:lnTo>
                  <a:pt x="250225" y="125266"/>
                </a:lnTo>
                <a:close/>
                <a:moveTo>
                  <a:pt x="262409" y="125266"/>
                </a:moveTo>
                <a:lnTo>
                  <a:pt x="262409" y="131201"/>
                </a:lnTo>
                <a:lnTo>
                  <a:pt x="256474" y="131201"/>
                </a:lnTo>
                <a:lnTo>
                  <a:pt x="256474" y="125266"/>
                </a:lnTo>
                <a:close/>
                <a:moveTo>
                  <a:pt x="268656" y="125266"/>
                </a:moveTo>
                <a:lnTo>
                  <a:pt x="268656" y="131201"/>
                </a:lnTo>
                <a:lnTo>
                  <a:pt x="262721" y="131201"/>
                </a:lnTo>
                <a:lnTo>
                  <a:pt x="262721" y="125266"/>
                </a:lnTo>
                <a:close/>
                <a:moveTo>
                  <a:pt x="274904" y="125266"/>
                </a:moveTo>
                <a:lnTo>
                  <a:pt x="274904" y="131201"/>
                </a:lnTo>
                <a:lnTo>
                  <a:pt x="268968" y="131201"/>
                </a:lnTo>
                <a:lnTo>
                  <a:pt x="268968" y="125266"/>
                </a:lnTo>
                <a:close/>
                <a:moveTo>
                  <a:pt x="6251" y="131513"/>
                </a:moveTo>
                <a:lnTo>
                  <a:pt x="6251" y="137449"/>
                </a:lnTo>
                <a:lnTo>
                  <a:pt x="315" y="137449"/>
                </a:lnTo>
                <a:lnTo>
                  <a:pt x="315" y="131513"/>
                </a:lnTo>
                <a:close/>
                <a:moveTo>
                  <a:pt x="12498" y="131513"/>
                </a:moveTo>
                <a:lnTo>
                  <a:pt x="12498" y="137449"/>
                </a:lnTo>
                <a:lnTo>
                  <a:pt x="6562" y="137449"/>
                </a:lnTo>
                <a:lnTo>
                  <a:pt x="6562" y="131513"/>
                </a:lnTo>
                <a:close/>
                <a:moveTo>
                  <a:pt x="18745" y="131513"/>
                </a:moveTo>
                <a:lnTo>
                  <a:pt x="18745" y="137449"/>
                </a:lnTo>
                <a:lnTo>
                  <a:pt x="12810" y="137449"/>
                </a:lnTo>
                <a:lnTo>
                  <a:pt x="12810" y="131513"/>
                </a:lnTo>
                <a:close/>
                <a:moveTo>
                  <a:pt x="24992" y="131513"/>
                </a:moveTo>
                <a:lnTo>
                  <a:pt x="24992" y="137449"/>
                </a:lnTo>
                <a:lnTo>
                  <a:pt x="19058" y="137449"/>
                </a:lnTo>
                <a:lnTo>
                  <a:pt x="19058" y="131513"/>
                </a:lnTo>
                <a:close/>
                <a:moveTo>
                  <a:pt x="31241" y="131513"/>
                </a:moveTo>
                <a:lnTo>
                  <a:pt x="31241" y="137449"/>
                </a:lnTo>
                <a:lnTo>
                  <a:pt x="25305" y="137449"/>
                </a:lnTo>
                <a:lnTo>
                  <a:pt x="25305" y="131513"/>
                </a:lnTo>
                <a:close/>
                <a:moveTo>
                  <a:pt x="37489" y="131513"/>
                </a:moveTo>
                <a:lnTo>
                  <a:pt x="37489" y="137449"/>
                </a:lnTo>
                <a:lnTo>
                  <a:pt x="31553" y="137449"/>
                </a:lnTo>
                <a:lnTo>
                  <a:pt x="31553" y="131513"/>
                </a:lnTo>
                <a:close/>
                <a:moveTo>
                  <a:pt x="43737" y="131513"/>
                </a:moveTo>
                <a:lnTo>
                  <a:pt x="43737" y="137449"/>
                </a:lnTo>
                <a:lnTo>
                  <a:pt x="37802" y="137449"/>
                </a:lnTo>
                <a:lnTo>
                  <a:pt x="37802" y="131513"/>
                </a:lnTo>
                <a:close/>
                <a:moveTo>
                  <a:pt x="49985" y="131513"/>
                </a:moveTo>
                <a:lnTo>
                  <a:pt x="49985" y="137449"/>
                </a:lnTo>
                <a:lnTo>
                  <a:pt x="44049" y="137449"/>
                </a:lnTo>
                <a:lnTo>
                  <a:pt x="44049" y="131513"/>
                </a:lnTo>
                <a:close/>
                <a:moveTo>
                  <a:pt x="56232" y="131513"/>
                </a:moveTo>
                <a:lnTo>
                  <a:pt x="56232" y="137449"/>
                </a:lnTo>
                <a:lnTo>
                  <a:pt x="50296" y="137449"/>
                </a:lnTo>
                <a:lnTo>
                  <a:pt x="50296" y="131513"/>
                </a:lnTo>
                <a:close/>
                <a:moveTo>
                  <a:pt x="62480" y="131513"/>
                </a:moveTo>
                <a:lnTo>
                  <a:pt x="62480" y="137449"/>
                </a:lnTo>
                <a:lnTo>
                  <a:pt x="56545" y="137449"/>
                </a:lnTo>
                <a:lnTo>
                  <a:pt x="56545" y="131513"/>
                </a:lnTo>
                <a:close/>
                <a:moveTo>
                  <a:pt x="68727" y="131513"/>
                </a:moveTo>
                <a:lnTo>
                  <a:pt x="68727" y="137449"/>
                </a:lnTo>
                <a:lnTo>
                  <a:pt x="62792" y="137449"/>
                </a:lnTo>
                <a:lnTo>
                  <a:pt x="62792" y="131513"/>
                </a:lnTo>
                <a:close/>
                <a:moveTo>
                  <a:pt x="74975" y="131513"/>
                </a:moveTo>
                <a:lnTo>
                  <a:pt x="74975" y="137449"/>
                </a:lnTo>
                <a:lnTo>
                  <a:pt x="69039" y="137449"/>
                </a:lnTo>
                <a:lnTo>
                  <a:pt x="69039" y="131513"/>
                </a:lnTo>
                <a:close/>
                <a:moveTo>
                  <a:pt x="81223" y="131513"/>
                </a:moveTo>
                <a:lnTo>
                  <a:pt x="81223" y="137449"/>
                </a:lnTo>
                <a:lnTo>
                  <a:pt x="75286" y="137449"/>
                </a:lnTo>
                <a:lnTo>
                  <a:pt x="75286" y="131513"/>
                </a:lnTo>
                <a:close/>
                <a:moveTo>
                  <a:pt x="87470" y="131513"/>
                </a:moveTo>
                <a:lnTo>
                  <a:pt x="87470" y="137449"/>
                </a:lnTo>
                <a:lnTo>
                  <a:pt x="81535" y="137449"/>
                </a:lnTo>
                <a:lnTo>
                  <a:pt x="81535" y="131513"/>
                </a:lnTo>
                <a:close/>
                <a:moveTo>
                  <a:pt x="93718" y="131513"/>
                </a:moveTo>
                <a:lnTo>
                  <a:pt x="93718" y="137449"/>
                </a:lnTo>
                <a:lnTo>
                  <a:pt x="87784" y="137449"/>
                </a:lnTo>
                <a:lnTo>
                  <a:pt x="87784" y="131513"/>
                </a:lnTo>
                <a:close/>
                <a:moveTo>
                  <a:pt x="99967" y="131513"/>
                </a:moveTo>
                <a:lnTo>
                  <a:pt x="99967" y="137449"/>
                </a:lnTo>
                <a:lnTo>
                  <a:pt x="94031" y="137449"/>
                </a:lnTo>
                <a:lnTo>
                  <a:pt x="94031" y="131513"/>
                </a:lnTo>
                <a:close/>
                <a:moveTo>
                  <a:pt x="106214" y="131513"/>
                </a:moveTo>
                <a:lnTo>
                  <a:pt x="106214" y="137449"/>
                </a:lnTo>
                <a:lnTo>
                  <a:pt x="100278" y="137449"/>
                </a:lnTo>
                <a:lnTo>
                  <a:pt x="100278" y="131513"/>
                </a:lnTo>
                <a:close/>
                <a:moveTo>
                  <a:pt x="112461" y="131513"/>
                </a:moveTo>
                <a:lnTo>
                  <a:pt x="112461" y="137449"/>
                </a:lnTo>
                <a:lnTo>
                  <a:pt x="106527" y="137449"/>
                </a:lnTo>
                <a:lnTo>
                  <a:pt x="106527" y="131513"/>
                </a:lnTo>
                <a:close/>
                <a:moveTo>
                  <a:pt x="118710" y="131513"/>
                </a:moveTo>
                <a:lnTo>
                  <a:pt x="118710" y="137449"/>
                </a:lnTo>
                <a:lnTo>
                  <a:pt x="112774" y="137449"/>
                </a:lnTo>
                <a:lnTo>
                  <a:pt x="112774" y="131513"/>
                </a:lnTo>
                <a:close/>
                <a:moveTo>
                  <a:pt x="124957" y="131513"/>
                </a:moveTo>
                <a:lnTo>
                  <a:pt x="124957" y="137449"/>
                </a:lnTo>
                <a:lnTo>
                  <a:pt x="119021" y="137449"/>
                </a:lnTo>
                <a:lnTo>
                  <a:pt x="119021" y="131513"/>
                </a:lnTo>
                <a:close/>
                <a:moveTo>
                  <a:pt x="131204" y="131513"/>
                </a:moveTo>
                <a:lnTo>
                  <a:pt x="131204" y="137449"/>
                </a:lnTo>
                <a:lnTo>
                  <a:pt x="125270" y="137449"/>
                </a:lnTo>
                <a:lnTo>
                  <a:pt x="125270" y="131513"/>
                </a:lnTo>
                <a:close/>
                <a:moveTo>
                  <a:pt x="137451" y="131513"/>
                </a:moveTo>
                <a:lnTo>
                  <a:pt x="137451" y="137449"/>
                </a:lnTo>
                <a:lnTo>
                  <a:pt x="131517" y="137449"/>
                </a:lnTo>
                <a:lnTo>
                  <a:pt x="131517" y="131513"/>
                </a:lnTo>
                <a:close/>
                <a:moveTo>
                  <a:pt x="143702" y="131513"/>
                </a:moveTo>
                <a:lnTo>
                  <a:pt x="143702" y="137449"/>
                </a:lnTo>
                <a:lnTo>
                  <a:pt x="137766" y="137449"/>
                </a:lnTo>
                <a:lnTo>
                  <a:pt x="137766" y="131513"/>
                </a:lnTo>
                <a:close/>
                <a:moveTo>
                  <a:pt x="149949" y="131513"/>
                </a:moveTo>
                <a:lnTo>
                  <a:pt x="149949" y="137449"/>
                </a:lnTo>
                <a:lnTo>
                  <a:pt x="144015" y="137449"/>
                </a:lnTo>
                <a:lnTo>
                  <a:pt x="144015" y="131513"/>
                </a:lnTo>
                <a:close/>
                <a:moveTo>
                  <a:pt x="156196" y="131513"/>
                </a:moveTo>
                <a:lnTo>
                  <a:pt x="156196" y="137449"/>
                </a:lnTo>
                <a:lnTo>
                  <a:pt x="150262" y="137449"/>
                </a:lnTo>
                <a:lnTo>
                  <a:pt x="150262" y="131513"/>
                </a:lnTo>
                <a:close/>
                <a:moveTo>
                  <a:pt x="162445" y="131513"/>
                </a:moveTo>
                <a:lnTo>
                  <a:pt x="162445" y="137449"/>
                </a:lnTo>
                <a:lnTo>
                  <a:pt x="156509" y="137449"/>
                </a:lnTo>
                <a:lnTo>
                  <a:pt x="156509" y="131513"/>
                </a:lnTo>
                <a:close/>
                <a:moveTo>
                  <a:pt x="168692" y="131513"/>
                </a:moveTo>
                <a:lnTo>
                  <a:pt x="168692" y="137449"/>
                </a:lnTo>
                <a:lnTo>
                  <a:pt x="162756" y="137449"/>
                </a:lnTo>
                <a:lnTo>
                  <a:pt x="162756" y="131513"/>
                </a:lnTo>
                <a:close/>
                <a:moveTo>
                  <a:pt x="174939" y="131513"/>
                </a:moveTo>
                <a:lnTo>
                  <a:pt x="174939" y="137449"/>
                </a:lnTo>
                <a:lnTo>
                  <a:pt x="169005" y="137449"/>
                </a:lnTo>
                <a:lnTo>
                  <a:pt x="169005" y="131513"/>
                </a:lnTo>
                <a:close/>
                <a:moveTo>
                  <a:pt x="181186" y="131513"/>
                </a:moveTo>
                <a:lnTo>
                  <a:pt x="181186" y="137449"/>
                </a:lnTo>
                <a:lnTo>
                  <a:pt x="175252" y="137449"/>
                </a:lnTo>
                <a:lnTo>
                  <a:pt x="175252" y="131513"/>
                </a:lnTo>
                <a:close/>
                <a:moveTo>
                  <a:pt x="187433" y="131513"/>
                </a:moveTo>
                <a:lnTo>
                  <a:pt x="187433" y="137449"/>
                </a:lnTo>
                <a:lnTo>
                  <a:pt x="181499" y="137449"/>
                </a:lnTo>
                <a:lnTo>
                  <a:pt x="181499" y="131513"/>
                </a:lnTo>
                <a:close/>
                <a:moveTo>
                  <a:pt x="193682" y="131513"/>
                </a:moveTo>
                <a:lnTo>
                  <a:pt x="193682" y="137449"/>
                </a:lnTo>
                <a:lnTo>
                  <a:pt x="187746" y="137449"/>
                </a:lnTo>
                <a:lnTo>
                  <a:pt x="187746" y="131513"/>
                </a:lnTo>
                <a:close/>
                <a:moveTo>
                  <a:pt x="199931" y="131513"/>
                </a:moveTo>
                <a:lnTo>
                  <a:pt x="199931" y="137449"/>
                </a:lnTo>
                <a:lnTo>
                  <a:pt x="193996" y="137449"/>
                </a:lnTo>
                <a:lnTo>
                  <a:pt x="193996" y="131513"/>
                </a:lnTo>
                <a:close/>
                <a:moveTo>
                  <a:pt x="206180" y="131513"/>
                </a:moveTo>
                <a:lnTo>
                  <a:pt x="206180" y="137449"/>
                </a:lnTo>
                <a:lnTo>
                  <a:pt x="200244" y="137449"/>
                </a:lnTo>
                <a:lnTo>
                  <a:pt x="200244" y="131513"/>
                </a:lnTo>
                <a:close/>
                <a:moveTo>
                  <a:pt x="212427" y="131513"/>
                </a:moveTo>
                <a:lnTo>
                  <a:pt x="212427" y="137449"/>
                </a:lnTo>
                <a:lnTo>
                  <a:pt x="206491" y="137449"/>
                </a:lnTo>
                <a:lnTo>
                  <a:pt x="206491" y="131513"/>
                </a:lnTo>
                <a:close/>
                <a:moveTo>
                  <a:pt x="218674" y="131513"/>
                </a:moveTo>
                <a:lnTo>
                  <a:pt x="218674" y="137449"/>
                </a:lnTo>
                <a:lnTo>
                  <a:pt x="212739" y="137449"/>
                </a:lnTo>
                <a:lnTo>
                  <a:pt x="212739" y="131513"/>
                </a:lnTo>
                <a:close/>
                <a:moveTo>
                  <a:pt x="224921" y="131513"/>
                </a:moveTo>
                <a:lnTo>
                  <a:pt x="224921" y="137449"/>
                </a:lnTo>
                <a:lnTo>
                  <a:pt x="218987" y="137449"/>
                </a:lnTo>
                <a:lnTo>
                  <a:pt x="218987" y="131513"/>
                </a:lnTo>
                <a:close/>
                <a:moveTo>
                  <a:pt x="231170" y="131513"/>
                </a:moveTo>
                <a:lnTo>
                  <a:pt x="231170" y="137449"/>
                </a:lnTo>
                <a:lnTo>
                  <a:pt x="225234" y="137449"/>
                </a:lnTo>
                <a:lnTo>
                  <a:pt x="225234" y="131513"/>
                </a:lnTo>
                <a:close/>
                <a:moveTo>
                  <a:pt x="237417" y="131513"/>
                </a:moveTo>
                <a:lnTo>
                  <a:pt x="237417" y="137449"/>
                </a:lnTo>
                <a:lnTo>
                  <a:pt x="231481" y="137449"/>
                </a:lnTo>
                <a:lnTo>
                  <a:pt x="231481" y="131513"/>
                </a:lnTo>
                <a:close/>
                <a:moveTo>
                  <a:pt x="243664" y="131513"/>
                </a:moveTo>
                <a:lnTo>
                  <a:pt x="243664" y="137449"/>
                </a:lnTo>
                <a:lnTo>
                  <a:pt x="237729" y="137449"/>
                </a:lnTo>
                <a:lnTo>
                  <a:pt x="237729" y="131513"/>
                </a:lnTo>
                <a:close/>
                <a:moveTo>
                  <a:pt x="249911" y="131513"/>
                </a:moveTo>
                <a:lnTo>
                  <a:pt x="249911" y="137449"/>
                </a:lnTo>
                <a:lnTo>
                  <a:pt x="243977" y="137449"/>
                </a:lnTo>
                <a:lnTo>
                  <a:pt x="243977" y="131513"/>
                </a:lnTo>
                <a:close/>
                <a:moveTo>
                  <a:pt x="256161" y="131513"/>
                </a:moveTo>
                <a:lnTo>
                  <a:pt x="256161" y="137449"/>
                </a:lnTo>
                <a:lnTo>
                  <a:pt x="250225" y="137449"/>
                </a:lnTo>
                <a:lnTo>
                  <a:pt x="250225" y="131513"/>
                </a:lnTo>
                <a:close/>
                <a:moveTo>
                  <a:pt x="262409" y="131513"/>
                </a:moveTo>
                <a:lnTo>
                  <a:pt x="262409" y="137449"/>
                </a:lnTo>
                <a:lnTo>
                  <a:pt x="256474" y="137449"/>
                </a:lnTo>
                <a:lnTo>
                  <a:pt x="256474" y="131513"/>
                </a:lnTo>
                <a:close/>
                <a:moveTo>
                  <a:pt x="268656" y="131513"/>
                </a:moveTo>
                <a:lnTo>
                  <a:pt x="268656" y="137449"/>
                </a:lnTo>
                <a:lnTo>
                  <a:pt x="262721" y="137449"/>
                </a:lnTo>
                <a:lnTo>
                  <a:pt x="262721" y="131513"/>
                </a:lnTo>
                <a:close/>
                <a:moveTo>
                  <a:pt x="274904" y="131513"/>
                </a:moveTo>
                <a:lnTo>
                  <a:pt x="274904" y="137449"/>
                </a:lnTo>
                <a:lnTo>
                  <a:pt x="268968" y="137449"/>
                </a:lnTo>
                <a:lnTo>
                  <a:pt x="268968" y="131513"/>
                </a:lnTo>
                <a:close/>
                <a:moveTo>
                  <a:pt x="6251" y="137760"/>
                </a:moveTo>
                <a:lnTo>
                  <a:pt x="6251" y="143697"/>
                </a:lnTo>
                <a:lnTo>
                  <a:pt x="315" y="143697"/>
                </a:lnTo>
                <a:lnTo>
                  <a:pt x="315" y="137760"/>
                </a:lnTo>
                <a:close/>
                <a:moveTo>
                  <a:pt x="12498" y="137760"/>
                </a:moveTo>
                <a:lnTo>
                  <a:pt x="12498" y="143697"/>
                </a:lnTo>
                <a:lnTo>
                  <a:pt x="6562" y="143697"/>
                </a:lnTo>
                <a:lnTo>
                  <a:pt x="6562" y="137760"/>
                </a:lnTo>
                <a:close/>
                <a:moveTo>
                  <a:pt x="18745" y="137760"/>
                </a:moveTo>
                <a:lnTo>
                  <a:pt x="18745" y="143697"/>
                </a:lnTo>
                <a:lnTo>
                  <a:pt x="12810" y="143697"/>
                </a:lnTo>
                <a:lnTo>
                  <a:pt x="12810" y="137760"/>
                </a:lnTo>
                <a:close/>
                <a:moveTo>
                  <a:pt x="24992" y="137760"/>
                </a:moveTo>
                <a:lnTo>
                  <a:pt x="24992" y="143697"/>
                </a:lnTo>
                <a:lnTo>
                  <a:pt x="19058" y="143697"/>
                </a:lnTo>
                <a:lnTo>
                  <a:pt x="19058" y="137760"/>
                </a:lnTo>
                <a:close/>
                <a:moveTo>
                  <a:pt x="31241" y="137760"/>
                </a:moveTo>
                <a:lnTo>
                  <a:pt x="31241" y="143697"/>
                </a:lnTo>
                <a:lnTo>
                  <a:pt x="25305" y="143697"/>
                </a:lnTo>
                <a:lnTo>
                  <a:pt x="25305" y="137760"/>
                </a:lnTo>
                <a:close/>
                <a:moveTo>
                  <a:pt x="37489" y="137760"/>
                </a:moveTo>
                <a:lnTo>
                  <a:pt x="37489" y="143697"/>
                </a:lnTo>
                <a:lnTo>
                  <a:pt x="31553" y="143697"/>
                </a:lnTo>
                <a:lnTo>
                  <a:pt x="31553" y="137760"/>
                </a:lnTo>
                <a:close/>
                <a:moveTo>
                  <a:pt x="43737" y="137760"/>
                </a:moveTo>
                <a:lnTo>
                  <a:pt x="43737" y="143697"/>
                </a:lnTo>
                <a:lnTo>
                  <a:pt x="37802" y="143697"/>
                </a:lnTo>
                <a:lnTo>
                  <a:pt x="37802" y="137760"/>
                </a:lnTo>
                <a:close/>
                <a:moveTo>
                  <a:pt x="49985" y="137760"/>
                </a:moveTo>
                <a:lnTo>
                  <a:pt x="49985" y="143697"/>
                </a:lnTo>
                <a:lnTo>
                  <a:pt x="44049" y="143697"/>
                </a:lnTo>
                <a:lnTo>
                  <a:pt x="44049" y="137760"/>
                </a:lnTo>
                <a:close/>
                <a:moveTo>
                  <a:pt x="56232" y="137760"/>
                </a:moveTo>
                <a:lnTo>
                  <a:pt x="56232" y="143697"/>
                </a:lnTo>
                <a:lnTo>
                  <a:pt x="50296" y="143697"/>
                </a:lnTo>
                <a:lnTo>
                  <a:pt x="50296" y="137760"/>
                </a:lnTo>
                <a:close/>
                <a:moveTo>
                  <a:pt x="62480" y="137760"/>
                </a:moveTo>
                <a:lnTo>
                  <a:pt x="62480" y="143697"/>
                </a:lnTo>
                <a:lnTo>
                  <a:pt x="56545" y="143697"/>
                </a:lnTo>
                <a:lnTo>
                  <a:pt x="56545" y="137760"/>
                </a:lnTo>
                <a:close/>
                <a:moveTo>
                  <a:pt x="68727" y="137760"/>
                </a:moveTo>
                <a:lnTo>
                  <a:pt x="68727" y="143697"/>
                </a:lnTo>
                <a:lnTo>
                  <a:pt x="62792" y="143697"/>
                </a:lnTo>
                <a:lnTo>
                  <a:pt x="62792" y="137760"/>
                </a:lnTo>
                <a:close/>
                <a:moveTo>
                  <a:pt x="74975" y="137760"/>
                </a:moveTo>
                <a:lnTo>
                  <a:pt x="74975" y="143697"/>
                </a:lnTo>
                <a:lnTo>
                  <a:pt x="69039" y="143697"/>
                </a:lnTo>
                <a:lnTo>
                  <a:pt x="69039" y="137760"/>
                </a:lnTo>
                <a:close/>
                <a:moveTo>
                  <a:pt x="81223" y="137760"/>
                </a:moveTo>
                <a:lnTo>
                  <a:pt x="81223" y="143697"/>
                </a:lnTo>
                <a:lnTo>
                  <a:pt x="75286" y="143697"/>
                </a:lnTo>
                <a:lnTo>
                  <a:pt x="75286" y="137760"/>
                </a:lnTo>
                <a:close/>
                <a:moveTo>
                  <a:pt x="87470" y="137760"/>
                </a:moveTo>
                <a:lnTo>
                  <a:pt x="87470" y="143697"/>
                </a:lnTo>
                <a:lnTo>
                  <a:pt x="81535" y="143697"/>
                </a:lnTo>
                <a:lnTo>
                  <a:pt x="81535" y="137760"/>
                </a:lnTo>
                <a:close/>
                <a:moveTo>
                  <a:pt x="93718" y="137760"/>
                </a:moveTo>
                <a:lnTo>
                  <a:pt x="93718" y="143697"/>
                </a:lnTo>
                <a:lnTo>
                  <a:pt x="87784" y="143697"/>
                </a:lnTo>
                <a:lnTo>
                  <a:pt x="87784" y="137760"/>
                </a:lnTo>
                <a:close/>
                <a:moveTo>
                  <a:pt x="99967" y="137760"/>
                </a:moveTo>
                <a:lnTo>
                  <a:pt x="99967" y="143697"/>
                </a:lnTo>
                <a:lnTo>
                  <a:pt x="94031" y="143697"/>
                </a:lnTo>
                <a:lnTo>
                  <a:pt x="94031" y="137760"/>
                </a:lnTo>
                <a:close/>
                <a:moveTo>
                  <a:pt x="106214" y="137760"/>
                </a:moveTo>
                <a:lnTo>
                  <a:pt x="106214" y="143697"/>
                </a:lnTo>
                <a:lnTo>
                  <a:pt x="100278" y="143697"/>
                </a:lnTo>
                <a:lnTo>
                  <a:pt x="100278" y="137760"/>
                </a:lnTo>
                <a:close/>
                <a:moveTo>
                  <a:pt x="112461" y="137760"/>
                </a:moveTo>
                <a:lnTo>
                  <a:pt x="112461" y="143697"/>
                </a:lnTo>
                <a:lnTo>
                  <a:pt x="106527" y="143697"/>
                </a:lnTo>
                <a:lnTo>
                  <a:pt x="106527" y="137760"/>
                </a:lnTo>
                <a:close/>
                <a:moveTo>
                  <a:pt x="118710" y="137760"/>
                </a:moveTo>
                <a:lnTo>
                  <a:pt x="118710" y="143697"/>
                </a:lnTo>
                <a:lnTo>
                  <a:pt x="112774" y="143697"/>
                </a:lnTo>
                <a:lnTo>
                  <a:pt x="112774" y="137760"/>
                </a:lnTo>
                <a:close/>
                <a:moveTo>
                  <a:pt x="124957" y="137760"/>
                </a:moveTo>
                <a:lnTo>
                  <a:pt x="124957" y="143697"/>
                </a:lnTo>
                <a:lnTo>
                  <a:pt x="119021" y="143697"/>
                </a:lnTo>
                <a:lnTo>
                  <a:pt x="119021" y="137760"/>
                </a:lnTo>
                <a:close/>
                <a:moveTo>
                  <a:pt x="131204" y="137760"/>
                </a:moveTo>
                <a:lnTo>
                  <a:pt x="131204" y="143697"/>
                </a:lnTo>
                <a:lnTo>
                  <a:pt x="125270" y="143697"/>
                </a:lnTo>
                <a:lnTo>
                  <a:pt x="125270" y="137760"/>
                </a:lnTo>
                <a:close/>
                <a:moveTo>
                  <a:pt x="137451" y="137760"/>
                </a:moveTo>
                <a:lnTo>
                  <a:pt x="137451" y="143697"/>
                </a:lnTo>
                <a:lnTo>
                  <a:pt x="131517" y="143697"/>
                </a:lnTo>
                <a:lnTo>
                  <a:pt x="131517" y="137760"/>
                </a:lnTo>
                <a:close/>
                <a:moveTo>
                  <a:pt x="143702" y="137760"/>
                </a:moveTo>
                <a:lnTo>
                  <a:pt x="143702" y="143697"/>
                </a:lnTo>
                <a:lnTo>
                  <a:pt x="137766" y="143697"/>
                </a:lnTo>
                <a:lnTo>
                  <a:pt x="137766" y="137760"/>
                </a:lnTo>
                <a:close/>
                <a:moveTo>
                  <a:pt x="149949" y="137760"/>
                </a:moveTo>
                <a:lnTo>
                  <a:pt x="149949" y="143697"/>
                </a:lnTo>
                <a:lnTo>
                  <a:pt x="144015" y="143697"/>
                </a:lnTo>
                <a:lnTo>
                  <a:pt x="144015" y="137760"/>
                </a:lnTo>
                <a:close/>
                <a:moveTo>
                  <a:pt x="156196" y="137760"/>
                </a:moveTo>
                <a:lnTo>
                  <a:pt x="156196" y="143697"/>
                </a:lnTo>
                <a:lnTo>
                  <a:pt x="150262" y="143697"/>
                </a:lnTo>
                <a:lnTo>
                  <a:pt x="150262" y="137760"/>
                </a:lnTo>
                <a:close/>
                <a:moveTo>
                  <a:pt x="162445" y="137760"/>
                </a:moveTo>
                <a:lnTo>
                  <a:pt x="162445" y="143697"/>
                </a:lnTo>
                <a:lnTo>
                  <a:pt x="156509" y="143697"/>
                </a:lnTo>
                <a:lnTo>
                  <a:pt x="156509" y="137760"/>
                </a:lnTo>
                <a:close/>
                <a:moveTo>
                  <a:pt x="168692" y="137760"/>
                </a:moveTo>
                <a:lnTo>
                  <a:pt x="168692" y="143697"/>
                </a:lnTo>
                <a:lnTo>
                  <a:pt x="162756" y="143697"/>
                </a:lnTo>
                <a:lnTo>
                  <a:pt x="162756" y="137760"/>
                </a:lnTo>
                <a:close/>
                <a:moveTo>
                  <a:pt x="174939" y="137760"/>
                </a:moveTo>
                <a:lnTo>
                  <a:pt x="174939" y="143697"/>
                </a:lnTo>
                <a:lnTo>
                  <a:pt x="169005" y="143697"/>
                </a:lnTo>
                <a:lnTo>
                  <a:pt x="169005" y="137760"/>
                </a:lnTo>
                <a:close/>
                <a:moveTo>
                  <a:pt x="181186" y="137760"/>
                </a:moveTo>
                <a:lnTo>
                  <a:pt x="181186" y="143697"/>
                </a:lnTo>
                <a:lnTo>
                  <a:pt x="175252" y="143697"/>
                </a:lnTo>
                <a:lnTo>
                  <a:pt x="175252" y="137760"/>
                </a:lnTo>
                <a:close/>
                <a:moveTo>
                  <a:pt x="187433" y="137760"/>
                </a:moveTo>
                <a:lnTo>
                  <a:pt x="187433" y="143697"/>
                </a:lnTo>
                <a:lnTo>
                  <a:pt x="181499" y="143697"/>
                </a:lnTo>
                <a:lnTo>
                  <a:pt x="181499" y="137760"/>
                </a:lnTo>
                <a:close/>
                <a:moveTo>
                  <a:pt x="193682" y="137760"/>
                </a:moveTo>
                <a:lnTo>
                  <a:pt x="193682" y="143697"/>
                </a:lnTo>
                <a:lnTo>
                  <a:pt x="187746" y="143697"/>
                </a:lnTo>
                <a:lnTo>
                  <a:pt x="187746" y="137760"/>
                </a:lnTo>
                <a:close/>
                <a:moveTo>
                  <a:pt x="199931" y="137760"/>
                </a:moveTo>
                <a:lnTo>
                  <a:pt x="199931" y="143697"/>
                </a:lnTo>
                <a:lnTo>
                  <a:pt x="193996" y="143697"/>
                </a:lnTo>
                <a:lnTo>
                  <a:pt x="193996" y="137760"/>
                </a:lnTo>
                <a:close/>
                <a:moveTo>
                  <a:pt x="206180" y="137760"/>
                </a:moveTo>
                <a:lnTo>
                  <a:pt x="206180" y="143697"/>
                </a:lnTo>
                <a:lnTo>
                  <a:pt x="200244" y="143697"/>
                </a:lnTo>
                <a:lnTo>
                  <a:pt x="200244" y="137760"/>
                </a:lnTo>
                <a:close/>
                <a:moveTo>
                  <a:pt x="212427" y="137760"/>
                </a:moveTo>
                <a:lnTo>
                  <a:pt x="212427" y="143697"/>
                </a:lnTo>
                <a:lnTo>
                  <a:pt x="206491" y="143697"/>
                </a:lnTo>
                <a:lnTo>
                  <a:pt x="206491" y="137760"/>
                </a:lnTo>
                <a:close/>
                <a:moveTo>
                  <a:pt x="218674" y="137760"/>
                </a:moveTo>
                <a:lnTo>
                  <a:pt x="218674" y="143697"/>
                </a:lnTo>
                <a:lnTo>
                  <a:pt x="212739" y="143697"/>
                </a:lnTo>
                <a:lnTo>
                  <a:pt x="212739" y="137760"/>
                </a:lnTo>
                <a:close/>
                <a:moveTo>
                  <a:pt x="224921" y="137760"/>
                </a:moveTo>
                <a:lnTo>
                  <a:pt x="224921" y="143697"/>
                </a:lnTo>
                <a:lnTo>
                  <a:pt x="218987" y="143697"/>
                </a:lnTo>
                <a:lnTo>
                  <a:pt x="218987" y="137760"/>
                </a:lnTo>
                <a:close/>
                <a:moveTo>
                  <a:pt x="231170" y="137760"/>
                </a:moveTo>
                <a:lnTo>
                  <a:pt x="231170" y="143697"/>
                </a:lnTo>
                <a:lnTo>
                  <a:pt x="225234" y="143697"/>
                </a:lnTo>
                <a:lnTo>
                  <a:pt x="225234" y="137760"/>
                </a:lnTo>
                <a:close/>
                <a:moveTo>
                  <a:pt x="237417" y="137760"/>
                </a:moveTo>
                <a:lnTo>
                  <a:pt x="237417" y="143697"/>
                </a:lnTo>
                <a:lnTo>
                  <a:pt x="231481" y="143697"/>
                </a:lnTo>
                <a:lnTo>
                  <a:pt x="231481" y="137760"/>
                </a:lnTo>
                <a:close/>
                <a:moveTo>
                  <a:pt x="243664" y="137760"/>
                </a:moveTo>
                <a:lnTo>
                  <a:pt x="243664" y="143697"/>
                </a:lnTo>
                <a:lnTo>
                  <a:pt x="237729" y="143697"/>
                </a:lnTo>
                <a:lnTo>
                  <a:pt x="237729" y="137760"/>
                </a:lnTo>
                <a:close/>
                <a:moveTo>
                  <a:pt x="249911" y="137760"/>
                </a:moveTo>
                <a:lnTo>
                  <a:pt x="249911" y="143697"/>
                </a:lnTo>
                <a:lnTo>
                  <a:pt x="243977" y="143697"/>
                </a:lnTo>
                <a:lnTo>
                  <a:pt x="243977" y="137760"/>
                </a:lnTo>
                <a:close/>
                <a:moveTo>
                  <a:pt x="256161" y="137760"/>
                </a:moveTo>
                <a:lnTo>
                  <a:pt x="256161" y="143697"/>
                </a:lnTo>
                <a:lnTo>
                  <a:pt x="250225" y="143697"/>
                </a:lnTo>
                <a:lnTo>
                  <a:pt x="250225" y="137760"/>
                </a:lnTo>
                <a:close/>
                <a:moveTo>
                  <a:pt x="262409" y="137760"/>
                </a:moveTo>
                <a:lnTo>
                  <a:pt x="262409" y="143697"/>
                </a:lnTo>
                <a:lnTo>
                  <a:pt x="256474" y="143697"/>
                </a:lnTo>
                <a:lnTo>
                  <a:pt x="256474" y="137760"/>
                </a:lnTo>
                <a:close/>
                <a:moveTo>
                  <a:pt x="268656" y="137760"/>
                </a:moveTo>
                <a:lnTo>
                  <a:pt x="268656" y="143697"/>
                </a:lnTo>
                <a:lnTo>
                  <a:pt x="262721" y="143697"/>
                </a:lnTo>
                <a:lnTo>
                  <a:pt x="262721" y="137760"/>
                </a:lnTo>
                <a:close/>
                <a:moveTo>
                  <a:pt x="274904" y="137760"/>
                </a:moveTo>
                <a:lnTo>
                  <a:pt x="274904" y="143697"/>
                </a:lnTo>
                <a:lnTo>
                  <a:pt x="268968" y="143697"/>
                </a:lnTo>
                <a:lnTo>
                  <a:pt x="268968" y="137760"/>
                </a:lnTo>
                <a:close/>
                <a:moveTo>
                  <a:pt x="6251" y="144011"/>
                </a:moveTo>
                <a:lnTo>
                  <a:pt x="6251" y="149945"/>
                </a:lnTo>
                <a:lnTo>
                  <a:pt x="315" y="149945"/>
                </a:lnTo>
                <a:lnTo>
                  <a:pt x="315" y="144011"/>
                </a:lnTo>
                <a:close/>
                <a:moveTo>
                  <a:pt x="12498" y="144011"/>
                </a:moveTo>
                <a:lnTo>
                  <a:pt x="12498" y="149945"/>
                </a:lnTo>
                <a:lnTo>
                  <a:pt x="6562" y="149945"/>
                </a:lnTo>
                <a:lnTo>
                  <a:pt x="6562" y="144011"/>
                </a:lnTo>
                <a:close/>
                <a:moveTo>
                  <a:pt x="18745" y="144011"/>
                </a:moveTo>
                <a:lnTo>
                  <a:pt x="18745" y="149945"/>
                </a:lnTo>
                <a:lnTo>
                  <a:pt x="12810" y="149945"/>
                </a:lnTo>
                <a:lnTo>
                  <a:pt x="12810" y="144011"/>
                </a:lnTo>
                <a:close/>
                <a:moveTo>
                  <a:pt x="24992" y="144011"/>
                </a:moveTo>
                <a:lnTo>
                  <a:pt x="24992" y="149945"/>
                </a:lnTo>
                <a:lnTo>
                  <a:pt x="19058" y="149945"/>
                </a:lnTo>
                <a:lnTo>
                  <a:pt x="19058" y="144011"/>
                </a:lnTo>
                <a:close/>
                <a:moveTo>
                  <a:pt x="31241" y="144011"/>
                </a:moveTo>
                <a:lnTo>
                  <a:pt x="31241" y="149945"/>
                </a:lnTo>
                <a:lnTo>
                  <a:pt x="25305" y="149945"/>
                </a:lnTo>
                <a:lnTo>
                  <a:pt x="25305" y="144011"/>
                </a:lnTo>
                <a:close/>
                <a:moveTo>
                  <a:pt x="37489" y="144011"/>
                </a:moveTo>
                <a:lnTo>
                  <a:pt x="37489" y="149945"/>
                </a:lnTo>
                <a:lnTo>
                  <a:pt x="31553" y="149945"/>
                </a:lnTo>
                <a:lnTo>
                  <a:pt x="31553" y="144011"/>
                </a:lnTo>
                <a:close/>
                <a:moveTo>
                  <a:pt x="43737" y="144011"/>
                </a:moveTo>
                <a:lnTo>
                  <a:pt x="43737" y="149945"/>
                </a:lnTo>
                <a:lnTo>
                  <a:pt x="37802" y="149945"/>
                </a:lnTo>
                <a:lnTo>
                  <a:pt x="37802" y="144011"/>
                </a:lnTo>
                <a:close/>
                <a:moveTo>
                  <a:pt x="49985" y="144011"/>
                </a:moveTo>
                <a:lnTo>
                  <a:pt x="49985" y="149945"/>
                </a:lnTo>
                <a:lnTo>
                  <a:pt x="44049" y="149945"/>
                </a:lnTo>
                <a:lnTo>
                  <a:pt x="44049" y="144011"/>
                </a:lnTo>
                <a:close/>
                <a:moveTo>
                  <a:pt x="56232" y="144011"/>
                </a:moveTo>
                <a:lnTo>
                  <a:pt x="56232" y="149945"/>
                </a:lnTo>
                <a:lnTo>
                  <a:pt x="50296" y="149945"/>
                </a:lnTo>
                <a:lnTo>
                  <a:pt x="50296" y="144011"/>
                </a:lnTo>
                <a:close/>
                <a:moveTo>
                  <a:pt x="62480" y="144011"/>
                </a:moveTo>
                <a:lnTo>
                  <a:pt x="62480" y="149945"/>
                </a:lnTo>
                <a:lnTo>
                  <a:pt x="56545" y="149945"/>
                </a:lnTo>
                <a:lnTo>
                  <a:pt x="56545" y="144011"/>
                </a:lnTo>
                <a:close/>
                <a:moveTo>
                  <a:pt x="68727" y="144011"/>
                </a:moveTo>
                <a:lnTo>
                  <a:pt x="68727" y="149945"/>
                </a:lnTo>
                <a:lnTo>
                  <a:pt x="62792" y="149945"/>
                </a:lnTo>
                <a:lnTo>
                  <a:pt x="62792" y="144011"/>
                </a:lnTo>
                <a:close/>
                <a:moveTo>
                  <a:pt x="74975" y="144011"/>
                </a:moveTo>
                <a:lnTo>
                  <a:pt x="74975" y="149945"/>
                </a:lnTo>
                <a:lnTo>
                  <a:pt x="69039" y="149945"/>
                </a:lnTo>
                <a:lnTo>
                  <a:pt x="69039" y="144011"/>
                </a:lnTo>
                <a:close/>
                <a:moveTo>
                  <a:pt x="81223" y="144011"/>
                </a:moveTo>
                <a:lnTo>
                  <a:pt x="81223" y="149945"/>
                </a:lnTo>
                <a:lnTo>
                  <a:pt x="75286" y="149945"/>
                </a:lnTo>
                <a:lnTo>
                  <a:pt x="75286" y="144011"/>
                </a:lnTo>
                <a:close/>
                <a:moveTo>
                  <a:pt x="87470" y="144011"/>
                </a:moveTo>
                <a:lnTo>
                  <a:pt x="87470" y="149945"/>
                </a:lnTo>
                <a:lnTo>
                  <a:pt x="81535" y="149945"/>
                </a:lnTo>
                <a:lnTo>
                  <a:pt x="81535" y="144011"/>
                </a:lnTo>
                <a:close/>
                <a:moveTo>
                  <a:pt x="93718" y="144011"/>
                </a:moveTo>
                <a:lnTo>
                  <a:pt x="93718" y="149945"/>
                </a:lnTo>
                <a:lnTo>
                  <a:pt x="87784" y="149945"/>
                </a:lnTo>
                <a:lnTo>
                  <a:pt x="87784" y="144011"/>
                </a:lnTo>
                <a:close/>
                <a:moveTo>
                  <a:pt x="99967" y="144011"/>
                </a:moveTo>
                <a:lnTo>
                  <a:pt x="99967" y="149945"/>
                </a:lnTo>
                <a:lnTo>
                  <a:pt x="94031" y="149945"/>
                </a:lnTo>
                <a:lnTo>
                  <a:pt x="94031" y="144011"/>
                </a:lnTo>
                <a:close/>
                <a:moveTo>
                  <a:pt x="106214" y="144011"/>
                </a:moveTo>
                <a:lnTo>
                  <a:pt x="106214" y="149945"/>
                </a:lnTo>
                <a:lnTo>
                  <a:pt x="100278" y="149945"/>
                </a:lnTo>
                <a:lnTo>
                  <a:pt x="100278" y="144011"/>
                </a:lnTo>
                <a:close/>
                <a:moveTo>
                  <a:pt x="112461" y="144011"/>
                </a:moveTo>
                <a:lnTo>
                  <a:pt x="112461" y="149945"/>
                </a:lnTo>
                <a:lnTo>
                  <a:pt x="106527" y="149945"/>
                </a:lnTo>
                <a:lnTo>
                  <a:pt x="106527" y="144011"/>
                </a:lnTo>
                <a:close/>
                <a:moveTo>
                  <a:pt x="118710" y="144011"/>
                </a:moveTo>
                <a:lnTo>
                  <a:pt x="118710" y="149945"/>
                </a:lnTo>
                <a:lnTo>
                  <a:pt x="112774" y="149945"/>
                </a:lnTo>
                <a:lnTo>
                  <a:pt x="112774" y="144011"/>
                </a:lnTo>
                <a:close/>
                <a:moveTo>
                  <a:pt x="124957" y="144011"/>
                </a:moveTo>
                <a:lnTo>
                  <a:pt x="124957" y="149945"/>
                </a:lnTo>
                <a:lnTo>
                  <a:pt x="119021" y="149945"/>
                </a:lnTo>
                <a:lnTo>
                  <a:pt x="119021" y="144011"/>
                </a:lnTo>
                <a:close/>
                <a:moveTo>
                  <a:pt x="131204" y="144011"/>
                </a:moveTo>
                <a:lnTo>
                  <a:pt x="131204" y="149945"/>
                </a:lnTo>
                <a:lnTo>
                  <a:pt x="125270" y="149945"/>
                </a:lnTo>
                <a:lnTo>
                  <a:pt x="125270" y="144011"/>
                </a:lnTo>
                <a:close/>
                <a:moveTo>
                  <a:pt x="137451" y="144011"/>
                </a:moveTo>
                <a:lnTo>
                  <a:pt x="137451" y="149945"/>
                </a:lnTo>
                <a:lnTo>
                  <a:pt x="131517" y="149945"/>
                </a:lnTo>
                <a:lnTo>
                  <a:pt x="131517" y="144011"/>
                </a:lnTo>
                <a:close/>
                <a:moveTo>
                  <a:pt x="143702" y="144011"/>
                </a:moveTo>
                <a:lnTo>
                  <a:pt x="143702" y="149945"/>
                </a:lnTo>
                <a:lnTo>
                  <a:pt x="137766" y="149945"/>
                </a:lnTo>
                <a:lnTo>
                  <a:pt x="137766" y="144011"/>
                </a:lnTo>
                <a:close/>
                <a:moveTo>
                  <a:pt x="149949" y="144011"/>
                </a:moveTo>
                <a:lnTo>
                  <a:pt x="149949" y="149945"/>
                </a:lnTo>
                <a:lnTo>
                  <a:pt x="144015" y="149945"/>
                </a:lnTo>
                <a:lnTo>
                  <a:pt x="144015" y="144011"/>
                </a:lnTo>
                <a:close/>
                <a:moveTo>
                  <a:pt x="156196" y="144011"/>
                </a:moveTo>
                <a:lnTo>
                  <a:pt x="156196" y="149945"/>
                </a:lnTo>
                <a:lnTo>
                  <a:pt x="150262" y="149945"/>
                </a:lnTo>
                <a:lnTo>
                  <a:pt x="150262" y="144011"/>
                </a:lnTo>
                <a:close/>
                <a:moveTo>
                  <a:pt x="162445" y="144011"/>
                </a:moveTo>
                <a:lnTo>
                  <a:pt x="162445" y="149945"/>
                </a:lnTo>
                <a:lnTo>
                  <a:pt x="156509" y="149945"/>
                </a:lnTo>
                <a:lnTo>
                  <a:pt x="156509" y="144011"/>
                </a:lnTo>
                <a:close/>
                <a:moveTo>
                  <a:pt x="168692" y="144011"/>
                </a:moveTo>
                <a:lnTo>
                  <a:pt x="168692" y="149945"/>
                </a:lnTo>
                <a:lnTo>
                  <a:pt x="162756" y="149945"/>
                </a:lnTo>
                <a:lnTo>
                  <a:pt x="162756" y="144011"/>
                </a:lnTo>
                <a:close/>
                <a:moveTo>
                  <a:pt x="174939" y="144011"/>
                </a:moveTo>
                <a:lnTo>
                  <a:pt x="174939" y="149945"/>
                </a:lnTo>
                <a:lnTo>
                  <a:pt x="169005" y="149945"/>
                </a:lnTo>
                <a:lnTo>
                  <a:pt x="169005" y="144011"/>
                </a:lnTo>
                <a:close/>
                <a:moveTo>
                  <a:pt x="181186" y="144011"/>
                </a:moveTo>
                <a:lnTo>
                  <a:pt x="181186" y="149945"/>
                </a:lnTo>
                <a:lnTo>
                  <a:pt x="175252" y="149945"/>
                </a:lnTo>
                <a:lnTo>
                  <a:pt x="175252" y="144011"/>
                </a:lnTo>
                <a:close/>
                <a:moveTo>
                  <a:pt x="187433" y="144011"/>
                </a:moveTo>
                <a:lnTo>
                  <a:pt x="187433" y="149945"/>
                </a:lnTo>
                <a:lnTo>
                  <a:pt x="181499" y="149945"/>
                </a:lnTo>
                <a:lnTo>
                  <a:pt x="181499" y="144011"/>
                </a:lnTo>
                <a:close/>
                <a:moveTo>
                  <a:pt x="193682" y="144011"/>
                </a:moveTo>
                <a:lnTo>
                  <a:pt x="193682" y="149945"/>
                </a:lnTo>
                <a:lnTo>
                  <a:pt x="187746" y="149945"/>
                </a:lnTo>
                <a:lnTo>
                  <a:pt x="187746" y="144011"/>
                </a:lnTo>
                <a:close/>
                <a:moveTo>
                  <a:pt x="199931" y="144011"/>
                </a:moveTo>
                <a:lnTo>
                  <a:pt x="199931" y="149945"/>
                </a:lnTo>
                <a:lnTo>
                  <a:pt x="193996" y="149945"/>
                </a:lnTo>
                <a:lnTo>
                  <a:pt x="193996" y="144011"/>
                </a:lnTo>
                <a:close/>
                <a:moveTo>
                  <a:pt x="206180" y="144011"/>
                </a:moveTo>
                <a:lnTo>
                  <a:pt x="206180" y="149945"/>
                </a:lnTo>
                <a:lnTo>
                  <a:pt x="200244" y="149945"/>
                </a:lnTo>
                <a:lnTo>
                  <a:pt x="200244" y="144011"/>
                </a:lnTo>
                <a:close/>
                <a:moveTo>
                  <a:pt x="212427" y="144011"/>
                </a:moveTo>
                <a:lnTo>
                  <a:pt x="212427" y="149945"/>
                </a:lnTo>
                <a:lnTo>
                  <a:pt x="206491" y="149945"/>
                </a:lnTo>
                <a:lnTo>
                  <a:pt x="206491" y="144011"/>
                </a:lnTo>
                <a:close/>
                <a:moveTo>
                  <a:pt x="218674" y="144011"/>
                </a:moveTo>
                <a:lnTo>
                  <a:pt x="218674" y="149945"/>
                </a:lnTo>
                <a:lnTo>
                  <a:pt x="212739" y="149945"/>
                </a:lnTo>
                <a:lnTo>
                  <a:pt x="212739" y="144011"/>
                </a:lnTo>
                <a:close/>
                <a:moveTo>
                  <a:pt x="224921" y="144011"/>
                </a:moveTo>
                <a:lnTo>
                  <a:pt x="224921" y="149945"/>
                </a:lnTo>
                <a:lnTo>
                  <a:pt x="218987" y="149945"/>
                </a:lnTo>
                <a:lnTo>
                  <a:pt x="218987" y="144011"/>
                </a:lnTo>
                <a:close/>
                <a:moveTo>
                  <a:pt x="231170" y="144011"/>
                </a:moveTo>
                <a:lnTo>
                  <a:pt x="231170" y="149945"/>
                </a:lnTo>
                <a:lnTo>
                  <a:pt x="225234" y="149945"/>
                </a:lnTo>
                <a:lnTo>
                  <a:pt x="225234" y="144011"/>
                </a:lnTo>
                <a:close/>
                <a:moveTo>
                  <a:pt x="237417" y="144011"/>
                </a:moveTo>
                <a:lnTo>
                  <a:pt x="237417" y="149945"/>
                </a:lnTo>
                <a:lnTo>
                  <a:pt x="231481" y="149945"/>
                </a:lnTo>
                <a:lnTo>
                  <a:pt x="231481" y="144011"/>
                </a:lnTo>
                <a:close/>
                <a:moveTo>
                  <a:pt x="243664" y="144011"/>
                </a:moveTo>
                <a:lnTo>
                  <a:pt x="243664" y="149945"/>
                </a:lnTo>
                <a:lnTo>
                  <a:pt x="237729" y="149945"/>
                </a:lnTo>
                <a:lnTo>
                  <a:pt x="237729" y="144011"/>
                </a:lnTo>
                <a:close/>
                <a:moveTo>
                  <a:pt x="249911" y="144011"/>
                </a:moveTo>
                <a:lnTo>
                  <a:pt x="249911" y="149945"/>
                </a:lnTo>
                <a:lnTo>
                  <a:pt x="243977" y="149945"/>
                </a:lnTo>
                <a:lnTo>
                  <a:pt x="243977" y="144011"/>
                </a:lnTo>
                <a:close/>
                <a:moveTo>
                  <a:pt x="256161" y="144011"/>
                </a:moveTo>
                <a:lnTo>
                  <a:pt x="256161" y="149945"/>
                </a:lnTo>
                <a:lnTo>
                  <a:pt x="250225" y="149945"/>
                </a:lnTo>
                <a:lnTo>
                  <a:pt x="250225" y="144011"/>
                </a:lnTo>
                <a:close/>
                <a:moveTo>
                  <a:pt x="262409" y="144011"/>
                </a:moveTo>
                <a:lnTo>
                  <a:pt x="262409" y="149945"/>
                </a:lnTo>
                <a:lnTo>
                  <a:pt x="256474" y="149945"/>
                </a:lnTo>
                <a:lnTo>
                  <a:pt x="256474" y="144011"/>
                </a:lnTo>
                <a:close/>
                <a:moveTo>
                  <a:pt x="268656" y="144011"/>
                </a:moveTo>
                <a:lnTo>
                  <a:pt x="268656" y="149945"/>
                </a:lnTo>
                <a:lnTo>
                  <a:pt x="262721" y="149945"/>
                </a:lnTo>
                <a:lnTo>
                  <a:pt x="262721" y="144011"/>
                </a:lnTo>
                <a:close/>
                <a:moveTo>
                  <a:pt x="274904" y="144011"/>
                </a:moveTo>
                <a:lnTo>
                  <a:pt x="274904" y="149945"/>
                </a:lnTo>
                <a:lnTo>
                  <a:pt x="268968" y="149945"/>
                </a:lnTo>
                <a:lnTo>
                  <a:pt x="268968" y="144011"/>
                </a:lnTo>
                <a:close/>
                <a:moveTo>
                  <a:pt x="6251" y="150258"/>
                </a:moveTo>
                <a:lnTo>
                  <a:pt x="6251" y="156192"/>
                </a:lnTo>
                <a:lnTo>
                  <a:pt x="315" y="156192"/>
                </a:lnTo>
                <a:lnTo>
                  <a:pt x="315" y="150258"/>
                </a:lnTo>
                <a:close/>
                <a:moveTo>
                  <a:pt x="12498" y="150258"/>
                </a:moveTo>
                <a:lnTo>
                  <a:pt x="12498" y="156192"/>
                </a:lnTo>
                <a:lnTo>
                  <a:pt x="6562" y="156192"/>
                </a:lnTo>
                <a:lnTo>
                  <a:pt x="6562" y="150258"/>
                </a:lnTo>
                <a:close/>
                <a:moveTo>
                  <a:pt x="18745" y="150258"/>
                </a:moveTo>
                <a:lnTo>
                  <a:pt x="18745" y="156192"/>
                </a:lnTo>
                <a:lnTo>
                  <a:pt x="12810" y="156192"/>
                </a:lnTo>
                <a:lnTo>
                  <a:pt x="12810" y="150258"/>
                </a:lnTo>
                <a:close/>
                <a:moveTo>
                  <a:pt x="24992" y="150258"/>
                </a:moveTo>
                <a:lnTo>
                  <a:pt x="24992" y="156192"/>
                </a:lnTo>
                <a:lnTo>
                  <a:pt x="19058" y="156192"/>
                </a:lnTo>
                <a:lnTo>
                  <a:pt x="19058" y="150258"/>
                </a:lnTo>
                <a:close/>
                <a:moveTo>
                  <a:pt x="31241" y="150258"/>
                </a:moveTo>
                <a:lnTo>
                  <a:pt x="31241" y="156192"/>
                </a:lnTo>
                <a:lnTo>
                  <a:pt x="25305" y="156192"/>
                </a:lnTo>
                <a:lnTo>
                  <a:pt x="25305" y="150258"/>
                </a:lnTo>
                <a:close/>
                <a:moveTo>
                  <a:pt x="37489" y="150258"/>
                </a:moveTo>
                <a:lnTo>
                  <a:pt x="37489" y="156192"/>
                </a:lnTo>
                <a:lnTo>
                  <a:pt x="31553" y="156192"/>
                </a:lnTo>
                <a:lnTo>
                  <a:pt x="31553" y="150258"/>
                </a:lnTo>
                <a:close/>
                <a:moveTo>
                  <a:pt x="43737" y="150258"/>
                </a:moveTo>
                <a:lnTo>
                  <a:pt x="43737" y="156192"/>
                </a:lnTo>
                <a:lnTo>
                  <a:pt x="37802" y="156192"/>
                </a:lnTo>
                <a:lnTo>
                  <a:pt x="37802" y="150258"/>
                </a:lnTo>
                <a:close/>
                <a:moveTo>
                  <a:pt x="49985" y="150258"/>
                </a:moveTo>
                <a:lnTo>
                  <a:pt x="49985" y="156192"/>
                </a:lnTo>
                <a:lnTo>
                  <a:pt x="44049" y="156192"/>
                </a:lnTo>
                <a:lnTo>
                  <a:pt x="44049" y="150258"/>
                </a:lnTo>
                <a:close/>
                <a:moveTo>
                  <a:pt x="56232" y="150258"/>
                </a:moveTo>
                <a:lnTo>
                  <a:pt x="56232" y="156192"/>
                </a:lnTo>
                <a:lnTo>
                  <a:pt x="50296" y="156192"/>
                </a:lnTo>
                <a:lnTo>
                  <a:pt x="50296" y="150258"/>
                </a:lnTo>
                <a:close/>
                <a:moveTo>
                  <a:pt x="62480" y="150258"/>
                </a:moveTo>
                <a:lnTo>
                  <a:pt x="62480" y="156192"/>
                </a:lnTo>
                <a:lnTo>
                  <a:pt x="56545" y="156192"/>
                </a:lnTo>
                <a:lnTo>
                  <a:pt x="56545" y="150258"/>
                </a:lnTo>
                <a:close/>
                <a:moveTo>
                  <a:pt x="68727" y="150258"/>
                </a:moveTo>
                <a:lnTo>
                  <a:pt x="68727" y="156192"/>
                </a:lnTo>
                <a:lnTo>
                  <a:pt x="62792" y="156192"/>
                </a:lnTo>
                <a:lnTo>
                  <a:pt x="62792" y="150258"/>
                </a:lnTo>
                <a:close/>
                <a:moveTo>
                  <a:pt x="74975" y="150258"/>
                </a:moveTo>
                <a:lnTo>
                  <a:pt x="74975" y="156192"/>
                </a:lnTo>
                <a:lnTo>
                  <a:pt x="69039" y="156192"/>
                </a:lnTo>
                <a:lnTo>
                  <a:pt x="69039" y="150258"/>
                </a:lnTo>
                <a:close/>
                <a:moveTo>
                  <a:pt x="81223" y="150258"/>
                </a:moveTo>
                <a:lnTo>
                  <a:pt x="81223" y="156192"/>
                </a:lnTo>
                <a:lnTo>
                  <a:pt x="75286" y="156192"/>
                </a:lnTo>
                <a:lnTo>
                  <a:pt x="75286" y="150258"/>
                </a:lnTo>
                <a:close/>
                <a:moveTo>
                  <a:pt x="87470" y="150258"/>
                </a:moveTo>
                <a:lnTo>
                  <a:pt x="87470" y="156192"/>
                </a:lnTo>
                <a:lnTo>
                  <a:pt x="81535" y="156192"/>
                </a:lnTo>
                <a:lnTo>
                  <a:pt x="81535" y="150258"/>
                </a:lnTo>
                <a:close/>
                <a:moveTo>
                  <a:pt x="93718" y="150258"/>
                </a:moveTo>
                <a:lnTo>
                  <a:pt x="93718" y="156192"/>
                </a:lnTo>
                <a:lnTo>
                  <a:pt x="87784" y="156192"/>
                </a:lnTo>
                <a:lnTo>
                  <a:pt x="87784" y="150258"/>
                </a:lnTo>
                <a:close/>
                <a:moveTo>
                  <a:pt x="99967" y="150258"/>
                </a:moveTo>
                <a:lnTo>
                  <a:pt x="99967" y="156192"/>
                </a:lnTo>
                <a:lnTo>
                  <a:pt x="94031" y="156192"/>
                </a:lnTo>
                <a:lnTo>
                  <a:pt x="94031" y="150258"/>
                </a:lnTo>
                <a:close/>
                <a:moveTo>
                  <a:pt x="106214" y="150258"/>
                </a:moveTo>
                <a:lnTo>
                  <a:pt x="106214" y="156192"/>
                </a:lnTo>
                <a:lnTo>
                  <a:pt x="100278" y="156192"/>
                </a:lnTo>
                <a:lnTo>
                  <a:pt x="100278" y="150258"/>
                </a:lnTo>
                <a:close/>
                <a:moveTo>
                  <a:pt x="112461" y="150258"/>
                </a:moveTo>
                <a:lnTo>
                  <a:pt x="112461" y="156192"/>
                </a:lnTo>
                <a:lnTo>
                  <a:pt x="106527" y="156192"/>
                </a:lnTo>
                <a:lnTo>
                  <a:pt x="106527" y="150258"/>
                </a:lnTo>
                <a:close/>
                <a:moveTo>
                  <a:pt x="118710" y="150258"/>
                </a:moveTo>
                <a:lnTo>
                  <a:pt x="118710" y="156192"/>
                </a:lnTo>
                <a:lnTo>
                  <a:pt x="112774" y="156192"/>
                </a:lnTo>
                <a:lnTo>
                  <a:pt x="112774" y="150258"/>
                </a:lnTo>
                <a:close/>
                <a:moveTo>
                  <a:pt x="124957" y="150258"/>
                </a:moveTo>
                <a:lnTo>
                  <a:pt x="124957" y="156192"/>
                </a:lnTo>
                <a:lnTo>
                  <a:pt x="119021" y="156192"/>
                </a:lnTo>
                <a:lnTo>
                  <a:pt x="119021" y="150258"/>
                </a:lnTo>
                <a:close/>
                <a:moveTo>
                  <a:pt x="131204" y="150258"/>
                </a:moveTo>
                <a:lnTo>
                  <a:pt x="131204" y="156192"/>
                </a:lnTo>
                <a:lnTo>
                  <a:pt x="125270" y="156192"/>
                </a:lnTo>
                <a:lnTo>
                  <a:pt x="125270" y="150258"/>
                </a:lnTo>
                <a:close/>
                <a:moveTo>
                  <a:pt x="137451" y="150258"/>
                </a:moveTo>
                <a:lnTo>
                  <a:pt x="137451" y="156192"/>
                </a:lnTo>
                <a:lnTo>
                  <a:pt x="131517" y="156192"/>
                </a:lnTo>
                <a:lnTo>
                  <a:pt x="131517" y="150258"/>
                </a:lnTo>
                <a:close/>
                <a:moveTo>
                  <a:pt x="143702" y="150258"/>
                </a:moveTo>
                <a:lnTo>
                  <a:pt x="143702" y="156192"/>
                </a:lnTo>
                <a:lnTo>
                  <a:pt x="137766" y="156192"/>
                </a:lnTo>
                <a:lnTo>
                  <a:pt x="137766" y="150258"/>
                </a:lnTo>
                <a:close/>
                <a:moveTo>
                  <a:pt x="149949" y="150258"/>
                </a:moveTo>
                <a:lnTo>
                  <a:pt x="149949" y="156192"/>
                </a:lnTo>
                <a:lnTo>
                  <a:pt x="144015" y="156192"/>
                </a:lnTo>
                <a:lnTo>
                  <a:pt x="144015" y="150258"/>
                </a:lnTo>
                <a:close/>
                <a:moveTo>
                  <a:pt x="156196" y="150258"/>
                </a:moveTo>
                <a:lnTo>
                  <a:pt x="156196" y="156192"/>
                </a:lnTo>
                <a:lnTo>
                  <a:pt x="150262" y="156192"/>
                </a:lnTo>
                <a:lnTo>
                  <a:pt x="150262" y="150258"/>
                </a:lnTo>
                <a:close/>
                <a:moveTo>
                  <a:pt x="162445" y="150258"/>
                </a:moveTo>
                <a:lnTo>
                  <a:pt x="162445" y="156192"/>
                </a:lnTo>
                <a:lnTo>
                  <a:pt x="156509" y="156192"/>
                </a:lnTo>
                <a:lnTo>
                  <a:pt x="156509" y="150258"/>
                </a:lnTo>
                <a:close/>
                <a:moveTo>
                  <a:pt x="168692" y="150258"/>
                </a:moveTo>
                <a:lnTo>
                  <a:pt x="168692" y="156192"/>
                </a:lnTo>
                <a:lnTo>
                  <a:pt x="162756" y="156192"/>
                </a:lnTo>
                <a:lnTo>
                  <a:pt x="162756" y="150258"/>
                </a:lnTo>
                <a:close/>
                <a:moveTo>
                  <a:pt x="174939" y="150258"/>
                </a:moveTo>
                <a:lnTo>
                  <a:pt x="174939" y="156192"/>
                </a:lnTo>
                <a:lnTo>
                  <a:pt x="169005" y="156192"/>
                </a:lnTo>
                <a:lnTo>
                  <a:pt x="169005" y="150258"/>
                </a:lnTo>
                <a:close/>
                <a:moveTo>
                  <a:pt x="181186" y="150258"/>
                </a:moveTo>
                <a:lnTo>
                  <a:pt x="181186" y="156192"/>
                </a:lnTo>
                <a:lnTo>
                  <a:pt x="175252" y="156192"/>
                </a:lnTo>
                <a:lnTo>
                  <a:pt x="175252" y="150258"/>
                </a:lnTo>
                <a:close/>
                <a:moveTo>
                  <a:pt x="187433" y="150258"/>
                </a:moveTo>
                <a:lnTo>
                  <a:pt x="187433" y="156192"/>
                </a:lnTo>
                <a:lnTo>
                  <a:pt x="181499" y="156192"/>
                </a:lnTo>
                <a:lnTo>
                  <a:pt x="181499" y="150258"/>
                </a:lnTo>
                <a:close/>
                <a:moveTo>
                  <a:pt x="193682" y="150258"/>
                </a:moveTo>
                <a:lnTo>
                  <a:pt x="193682" y="156192"/>
                </a:lnTo>
                <a:lnTo>
                  <a:pt x="187746" y="156192"/>
                </a:lnTo>
                <a:lnTo>
                  <a:pt x="187746" y="150258"/>
                </a:lnTo>
                <a:close/>
                <a:moveTo>
                  <a:pt x="199931" y="150258"/>
                </a:moveTo>
                <a:lnTo>
                  <a:pt x="199931" y="156192"/>
                </a:lnTo>
                <a:lnTo>
                  <a:pt x="193996" y="156192"/>
                </a:lnTo>
                <a:lnTo>
                  <a:pt x="193996" y="150258"/>
                </a:lnTo>
                <a:close/>
                <a:moveTo>
                  <a:pt x="206180" y="150258"/>
                </a:moveTo>
                <a:lnTo>
                  <a:pt x="206180" y="156192"/>
                </a:lnTo>
                <a:lnTo>
                  <a:pt x="200244" y="156192"/>
                </a:lnTo>
                <a:lnTo>
                  <a:pt x="200244" y="150258"/>
                </a:lnTo>
                <a:close/>
                <a:moveTo>
                  <a:pt x="212427" y="150258"/>
                </a:moveTo>
                <a:lnTo>
                  <a:pt x="212427" y="156192"/>
                </a:lnTo>
                <a:lnTo>
                  <a:pt x="206491" y="156192"/>
                </a:lnTo>
                <a:lnTo>
                  <a:pt x="206491" y="150258"/>
                </a:lnTo>
                <a:close/>
                <a:moveTo>
                  <a:pt x="218674" y="150258"/>
                </a:moveTo>
                <a:lnTo>
                  <a:pt x="218674" y="156192"/>
                </a:lnTo>
                <a:lnTo>
                  <a:pt x="212739" y="156192"/>
                </a:lnTo>
                <a:lnTo>
                  <a:pt x="212739" y="150258"/>
                </a:lnTo>
                <a:close/>
                <a:moveTo>
                  <a:pt x="224921" y="150258"/>
                </a:moveTo>
                <a:lnTo>
                  <a:pt x="224921" y="156192"/>
                </a:lnTo>
                <a:lnTo>
                  <a:pt x="218987" y="156192"/>
                </a:lnTo>
                <a:lnTo>
                  <a:pt x="218987" y="150258"/>
                </a:lnTo>
                <a:close/>
                <a:moveTo>
                  <a:pt x="231170" y="150258"/>
                </a:moveTo>
                <a:lnTo>
                  <a:pt x="231170" y="156192"/>
                </a:lnTo>
                <a:lnTo>
                  <a:pt x="225234" y="156192"/>
                </a:lnTo>
                <a:lnTo>
                  <a:pt x="225234" y="150258"/>
                </a:lnTo>
                <a:close/>
                <a:moveTo>
                  <a:pt x="237417" y="150258"/>
                </a:moveTo>
                <a:lnTo>
                  <a:pt x="237417" y="156192"/>
                </a:lnTo>
                <a:lnTo>
                  <a:pt x="231481" y="156192"/>
                </a:lnTo>
                <a:lnTo>
                  <a:pt x="231481" y="150258"/>
                </a:lnTo>
                <a:close/>
                <a:moveTo>
                  <a:pt x="243664" y="150258"/>
                </a:moveTo>
                <a:lnTo>
                  <a:pt x="243664" y="156192"/>
                </a:lnTo>
                <a:lnTo>
                  <a:pt x="237729" y="156192"/>
                </a:lnTo>
                <a:lnTo>
                  <a:pt x="237729" y="150258"/>
                </a:lnTo>
                <a:close/>
                <a:moveTo>
                  <a:pt x="249911" y="150258"/>
                </a:moveTo>
                <a:lnTo>
                  <a:pt x="249911" y="156192"/>
                </a:lnTo>
                <a:lnTo>
                  <a:pt x="243977" y="156192"/>
                </a:lnTo>
                <a:lnTo>
                  <a:pt x="243977" y="150258"/>
                </a:lnTo>
                <a:close/>
                <a:moveTo>
                  <a:pt x="256161" y="150258"/>
                </a:moveTo>
                <a:lnTo>
                  <a:pt x="256161" y="156192"/>
                </a:lnTo>
                <a:lnTo>
                  <a:pt x="250225" y="156192"/>
                </a:lnTo>
                <a:lnTo>
                  <a:pt x="250225" y="150258"/>
                </a:lnTo>
                <a:close/>
                <a:moveTo>
                  <a:pt x="262409" y="150258"/>
                </a:moveTo>
                <a:lnTo>
                  <a:pt x="262409" y="156192"/>
                </a:lnTo>
                <a:lnTo>
                  <a:pt x="256474" y="156192"/>
                </a:lnTo>
                <a:lnTo>
                  <a:pt x="256474" y="150258"/>
                </a:lnTo>
                <a:close/>
                <a:moveTo>
                  <a:pt x="268656" y="150258"/>
                </a:moveTo>
                <a:lnTo>
                  <a:pt x="268656" y="156192"/>
                </a:lnTo>
                <a:lnTo>
                  <a:pt x="262721" y="156192"/>
                </a:lnTo>
                <a:lnTo>
                  <a:pt x="262721" y="150258"/>
                </a:lnTo>
                <a:close/>
                <a:moveTo>
                  <a:pt x="274904" y="150258"/>
                </a:moveTo>
                <a:lnTo>
                  <a:pt x="274904" y="156192"/>
                </a:lnTo>
                <a:lnTo>
                  <a:pt x="268968" y="156192"/>
                </a:lnTo>
                <a:lnTo>
                  <a:pt x="268968" y="150258"/>
                </a:lnTo>
                <a:close/>
                <a:moveTo>
                  <a:pt x="158" y="0"/>
                </a:moveTo>
                <a:lnTo>
                  <a:pt x="158" y="157"/>
                </a:lnTo>
                <a:lnTo>
                  <a:pt x="0" y="157"/>
                </a:lnTo>
                <a:lnTo>
                  <a:pt x="0" y="156350"/>
                </a:lnTo>
                <a:lnTo>
                  <a:pt x="158" y="156350"/>
                </a:lnTo>
                <a:lnTo>
                  <a:pt x="158" y="156508"/>
                </a:lnTo>
                <a:lnTo>
                  <a:pt x="275059" y="156508"/>
                </a:lnTo>
                <a:lnTo>
                  <a:pt x="275059" y="156350"/>
                </a:lnTo>
                <a:lnTo>
                  <a:pt x="275215" y="156350"/>
                </a:lnTo>
                <a:lnTo>
                  <a:pt x="275215" y="155"/>
                </a:lnTo>
                <a:lnTo>
                  <a:pt x="275059" y="155"/>
                </a:lnTo>
                <a:lnTo>
                  <a:pt x="275059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89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" name="Google Shape;27;p46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63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6"/>
          <p:cNvSpPr txBox="1">
            <a:spLocks noGrp="1"/>
          </p:cNvSpPr>
          <p:nvPr>
            <p:ph type="title" idx="2"/>
          </p:nvPr>
        </p:nvSpPr>
        <p:spPr>
          <a:xfrm>
            <a:off x="960000" y="4709551"/>
            <a:ext cx="3115200" cy="7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>
                <a:solidFill>
                  <a:schemeClr val="accent3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29" name="Google Shape;29;p46"/>
          <p:cNvSpPr txBox="1">
            <a:spLocks noGrp="1"/>
          </p:cNvSpPr>
          <p:nvPr>
            <p:ph type="subTitle" idx="1"/>
          </p:nvPr>
        </p:nvSpPr>
        <p:spPr>
          <a:xfrm>
            <a:off x="960000" y="5434400"/>
            <a:ext cx="3115200" cy="7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46"/>
          <p:cNvSpPr txBox="1">
            <a:spLocks noGrp="1"/>
          </p:cNvSpPr>
          <p:nvPr>
            <p:ph type="title" idx="3"/>
          </p:nvPr>
        </p:nvSpPr>
        <p:spPr>
          <a:xfrm>
            <a:off x="4538400" y="4709551"/>
            <a:ext cx="3115200" cy="7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>
                <a:solidFill>
                  <a:schemeClr val="accent3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1" name="Google Shape;31;p46"/>
          <p:cNvSpPr txBox="1">
            <a:spLocks noGrp="1"/>
          </p:cNvSpPr>
          <p:nvPr>
            <p:ph type="subTitle" idx="4"/>
          </p:nvPr>
        </p:nvSpPr>
        <p:spPr>
          <a:xfrm>
            <a:off x="4538400" y="5434400"/>
            <a:ext cx="3115200" cy="7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46"/>
          <p:cNvSpPr txBox="1">
            <a:spLocks noGrp="1"/>
          </p:cNvSpPr>
          <p:nvPr>
            <p:ph type="title" idx="5"/>
          </p:nvPr>
        </p:nvSpPr>
        <p:spPr>
          <a:xfrm>
            <a:off x="8116800" y="4709551"/>
            <a:ext cx="3115200" cy="7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>
                <a:solidFill>
                  <a:schemeClr val="accent3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3" name="Google Shape;33;p46"/>
          <p:cNvSpPr txBox="1">
            <a:spLocks noGrp="1"/>
          </p:cNvSpPr>
          <p:nvPr>
            <p:ph type="subTitle" idx="6"/>
          </p:nvPr>
        </p:nvSpPr>
        <p:spPr>
          <a:xfrm>
            <a:off x="8116800" y="5434400"/>
            <a:ext cx="3115200" cy="7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 and four columns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47"/>
          <p:cNvSpPr/>
          <p:nvPr/>
        </p:nvSpPr>
        <p:spPr>
          <a:xfrm>
            <a:off x="279167" y="281802"/>
            <a:ext cx="11633380" cy="6294271"/>
          </a:xfrm>
          <a:custGeom>
            <a:avLst/>
            <a:gdLst/>
            <a:ahLst/>
            <a:cxnLst/>
            <a:rect l="l" t="t" r="r" b="b"/>
            <a:pathLst>
              <a:path w="275216" h="156509" extrusionOk="0">
                <a:moveTo>
                  <a:pt x="6251" y="311"/>
                </a:moveTo>
                <a:lnTo>
                  <a:pt x="6251" y="6247"/>
                </a:lnTo>
                <a:lnTo>
                  <a:pt x="315" y="6247"/>
                </a:lnTo>
                <a:lnTo>
                  <a:pt x="315" y="311"/>
                </a:lnTo>
                <a:close/>
                <a:moveTo>
                  <a:pt x="12498" y="311"/>
                </a:moveTo>
                <a:lnTo>
                  <a:pt x="12498" y="6247"/>
                </a:lnTo>
                <a:lnTo>
                  <a:pt x="6562" y="6247"/>
                </a:lnTo>
                <a:lnTo>
                  <a:pt x="6562" y="311"/>
                </a:lnTo>
                <a:close/>
                <a:moveTo>
                  <a:pt x="18745" y="311"/>
                </a:moveTo>
                <a:lnTo>
                  <a:pt x="18745" y="6247"/>
                </a:lnTo>
                <a:lnTo>
                  <a:pt x="12810" y="6247"/>
                </a:lnTo>
                <a:lnTo>
                  <a:pt x="12810" y="311"/>
                </a:lnTo>
                <a:close/>
                <a:moveTo>
                  <a:pt x="24992" y="311"/>
                </a:moveTo>
                <a:lnTo>
                  <a:pt x="24992" y="6247"/>
                </a:lnTo>
                <a:lnTo>
                  <a:pt x="19058" y="6247"/>
                </a:lnTo>
                <a:lnTo>
                  <a:pt x="19058" y="311"/>
                </a:lnTo>
                <a:close/>
                <a:moveTo>
                  <a:pt x="31241" y="311"/>
                </a:moveTo>
                <a:lnTo>
                  <a:pt x="31241" y="6247"/>
                </a:lnTo>
                <a:lnTo>
                  <a:pt x="25305" y="6247"/>
                </a:lnTo>
                <a:lnTo>
                  <a:pt x="25305" y="311"/>
                </a:lnTo>
                <a:close/>
                <a:moveTo>
                  <a:pt x="37489" y="311"/>
                </a:moveTo>
                <a:lnTo>
                  <a:pt x="37489" y="6247"/>
                </a:lnTo>
                <a:lnTo>
                  <a:pt x="31553" y="6247"/>
                </a:lnTo>
                <a:lnTo>
                  <a:pt x="31553" y="311"/>
                </a:lnTo>
                <a:close/>
                <a:moveTo>
                  <a:pt x="43737" y="311"/>
                </a:moveTo>
                <a:lnTo>
                  <a:pt x="43737" y="6247"/>
                </a:lnTo>
                <a:lnTo>
                  <a:pt x="37802" y="6247"/>
                </a:lnTo>
                <a:lnTo>
                  <a:pt x="37802" y="311"/>
                </a:lnTo>
                <a:close/>
                <a:moveTo>
                  <a:pt x="49985" y="311"/>
                </a:moveTo>
                <a:lnTo>
                  <a:pt x="49985" y="6247"/>
                </a:lnTo>
                <a:lnTo>
                  <a:pt x="44049" y="6247"/>
                </a:lnTo>
                <a:lnTo>
                  <a:pt x="44049" y="311"/>
                </a:lnTo>
                <a:close/>
                <a:moveTo>
                  <a:pt x="56232" y="311"/>
                </a:moveTo>
                <a:lnTo>
                  <a:pt x="56232" y="6247"/>
                </a:lnTo>
                <a:lnTo>
                  <a:pt x="50296" y="6247"/>
                </a:lnTo>
                <a:lnTo>
                  <a:pt x="50296" y="311"/>
                </a:lnTo>
                <a:close/>
                <a:moveTo>
                  <a:pt x="62480" y="311"/>
                </a:moveTo>
                <a:lnTo>
                  <a:pt x="62480" y="6247"/>
                </a:lnTo>
                <a:lnTo>
                  <a:pt x="56545" y="6247"/>
                </a:lnTo>
                <a:lnTo>
                  <a:pt x="56545" y="311"/>
                </a:lnTo>
                <a:close/>
                <a:moveTo>
                  <a:pt x="68727" y="311"/>
                </a:moveTo>
                <a:lnTo>
                  <a:pt x="68727" y="6247"/>
                </a:lnTo>
                <a:lnTo>
                  <a:pt x="62792" y="6247"/>
                </a:lnTo>
                <a:lnTo>
                  <a:pt x="62792" y="311"/>
                </a:lnTo>
                <a:close/>
                <a:moveTo>
                  <a:pt x="74975" y="311"/>
                </a:moveTo>
                <a:lnTo>
                  <a:pt x="74975" y="6247"/>
                </a:lnTo>
                <a:lnTo>
                  <a:pt x="69039" y="6247"/>
                </a:lnTo>
                <a:lnTo>
                  <a:pt x="69039" y="311"/>
                </a:lnTo>
                <a:close/>
                <a:moveTo>
                  <a:pt x="81223" y="311"/>
                </a:moveTo>
                <a:lnTo>
                  <a:pt x="81223" y="6247"/>
                </a:lnTo>
                <a:lnTo>
                  <a:pt x="75286" y="6247"/>
                </a:lnTo>
                <a:lnTo>
                  <a:pt x="75286" y="311"/>
                </a:lnTo>
                <a:close/>
                <a:moveTo>
                  <a:pt x="87470" y="311"/>
                </a:moveTo>
                <a:lnTo>
                  <a:pt x="87470" y="6247"/>
                </a:lnTo>
                <a:lnTo>
                  <a:pt x="81535" y="6247"/>
                </a:lnTo>
                <a:lnTo>
                  <a:pt x="81535" y="311"/>
                </a:lnTo>
                <a:close/>
                <a:moveTo>
                  <a:pt x="93720" y="311"/>
                </a:moveTo>
                <a:lnTo>
                  <a:pt x="93720" y="6247"/>
                </a:lnTo>
                <a:lnTo>
                  <a:pt x="87784" y="6247"/>
                </a:lnTo>
                <a:lnTo>
                  <a:pt x="87784" y="311"/>
                </a:lnTo>
                <a:close/>
                <a:moveTo>
                  <a:pt x="99967" y="311"/>
                </a:moveTo>
                <a:lnTo>
                  <a:pt x="99967" y="6247"/>
                </a:lnTo>
                <a:lnTo>
                  <a:pt x="94031" y="6247"/>
                </a:lnTo>
                <a:lnTo>
                  <a:pt x="94031" y="311"/>
                </a:lnTo>
                <a:close/>
                <a:moveTo>
                  <a:pt x="106214" y="311"/>
                </a:moveTo>
                <a:lnTo>
                  <a:pt x="106214" y="6247"/>
                </a:lnTo>
                <a:lnTo>
                  <a:pt x="100280" y="6247"/>
                </a:lnTo>
                <a:lnTo>
                  <a:pt x="100280" y="311"/>
                </a:lnTo>
                <a:close/>
                <a:moveTo>
                  <a:pt x="112461" y="311"/>
                </a:moveTo>
                <a:lnTo>
                  <a:pt x="112461" y="6247"/>
                </a:lnTo>
                <a:lnTo>
                  <a:pt x="106527" y="6247"/>
                </a:lnTo>
                <a:lnTo>
                  <a:pt x="106527" y="311"/>
                </a:lnTo>
                <a:close/>
                <a:moveTo>
                  <a:pt x="118710" y="311"/>
                </a:moveTo>
                <a:lnTo>
                  <a:pt x="118710" y="6247"/>
                </a:lnTo>
                <a:lnTo>
                  <a:pt x="112774" y="6247"/>
                </a:lnTo>
                <a:lnTo>
                  <a:pt x="112774" y="311"/>
                </a:lnTo>
                <a:close/>
                <a:moveTo>
                  <a:pt x="124957" y="311"/>
                </a:moveTo>
                <a:lnTo>
                  <a:pt x="124957" y="6247"/>
                </a:lnTo>
                <a:lnTo>
                  <a:pt x="119021" y="6247"/>
                </a:lnTo>
                <a:lnTo>
                  <a:pt x="119021" y="311"/>
                </a:lnTo>
                <a:close/>
                <a:moveTo>
                  <a:pt x="131204" y="311"/>
                </a:moveTo>
                <a:lnTo>
                  <a:pt x="131204" y="6247"/>
                </a:lnTo>
                <a:lnTo>
                  <a:pt x="125270" y="6247"/>
                </a:lnTo>
                <a:lnTo>
                  <a:pt x="125270" y="311"/>
                </a:lnTo>
                <a:close/>
                <a:moveTo>
                  <a:pt x="137451" y="311"/>
                </a:moveTo>
                <a:lnTo>
                  <a:pt x="137451" y="6247"/>
                </a:lnTo>
                <a:lnTo>
                  <a:pt x="131517" y="6247"/>
                </a:lnTo>
                <a:lnTo>
                  <a:pt x="131517" y="311"/>
                </a:lnTo>
                <a:close/>
                <a:moveTo>
                  <a:pt x="143702" y="311"/>
                </a:moveTo>
                <a:lnTo>
                  <a:pt x="143702" y="6247"/>
                </a:lnTo>
                <a:lnTo>
                  <a:pt x="137766" y="6247"/>
                </a:lnTo>
                <a:lnTo>
                  <a:pt x="137766" y="311"/>
                </a:lnTo>
                <a:close/>
                <a:moveTo>
                  <a:pt x="149949" y="311"/>
                </a:moveTo>
                <a:lnTo>
                  <a:pt x="149949" y="6247"/>
                </a:lnTo>
                <a:lnTo>
                  <a:pt x="144015" y="6247"/>
                </a:lnTo>
                <a:lnTo>
                  <a:pt x="144015" y="311"/>
                </a:lnTo>
                <a:close/>
                <a:moveTo>
                  <a:pt x="156196" y="311"/>
                </a:moveTo>
                <a:lnTo>
                  <a:pt x="156196" y="6247"/>
                </a:lnTo>
                <a:lnTo>
                  <a:pt x="150262" y="6247"/>
                </a:lnTo>
                <a:lnTo>
                  <a:pt x="150262" y="311"/>
                </a:lnTo>
                <a:close/>
                <a:moveTo>
                  <a:pt x="162445" y="311"/>
                </a:moveTo>
                <a:lnTo>
                  <a:pt x="162445" y="6247"/>
                </a:lnTo>
                <a:lnTo>
                  <a:pt x="156509" y="6247"/>
                </a:lnTo>
                <a:lnTo>
                  <a:pt x="156509" y="311"/>
                </a:lnTo>
                <a:close/>
                <a:moveTo>
                  <a:pt x="168692" y="311"/>
                </a:moveTo>
                <a:lnTo>
                  <a:pt x="168692" y="6247"/>
                </a:lnTo>
                <a:lnTo>
                  <a:pt x="162756" y="6247"/>
                </a:lnTo>
                <a:lnTo>
                  <a:pt x="162756" y="311"/>
                </a:lnTo>
                <a:close/>
                <a:moveTo>
                  <a:pt x="174939" y="311"/>
                </a:moveTo>
                <a:lnTo>
                  <a:pt x="174939" y="6247"/>
                </a:lnTo>
                <a:lnTo>
                  <a:pt x="169005" y="6247"/>
                </a:lnTo>
                <a:lnTo>
                  <a:pt x="169005" y="311"/>
                </a:lnTo>
                <a:close/>
                <a:moveTo>
                  <a:pt x="181186" y="311"/>
                </a:moveTo>
                <a:lnTo>
                  <a:pt x="181186" y="6247"/>
                </a:lnTo>
                <a:lnTo>
                  <a:pt x="175252" y="6247"/>
                </a:lnTo>
                <a:lnTo>
                  <a:pt x="175252" y="311"/>
                </a:lnTo>
                <a:close/>
                <a:moveTo>
                  <a:pt x="187435" y="311"/>
                </a:moveTo>
                <a:lnTo>
                  <a:pt x="187435" y="6247"/>
                </a:lnTo>
                <a:lnTo>
                  <a:pt x="181499" y="6247"/>
                </a:lnTo>
                <a:lnTo>
                  <a:pt x="181499" y="311"/>
                </a:lnTo>
                <a:close/>
                <a:moveTo>
                  <a:pt x="193684" y="311"/>
                </a:moveTo>
                <a:lnTo>
                  <a:pt x="193684" y="6247"/>
                </a:lnTo>
                <a:lnTo>
                  <a:pt x="187749" y="6247"/>
                </a:lnTo>
                <a:lnTo>
                  <a:pt x="187749" y="311"/>
                </a:lnTo>
                <a:close/>
                <a:moveTo>
                  <a:pt x="199931" y="311"/>
                </a:moveTo>
                <a:lnTo>
                  <a:pt x="199931" y="6247"/>
                </a:lnTo>
                <a:lnTo>
                  <a:pt x="193996" y="6247"/>
                </a:lnTo>
                <a:lnTo>
                  <a:pt x="193996" y="311"/>
                </a:lnTo>
                <a:close/>
                <a:moveTo>
                  <a:pt x="206180" y="311"/>
                </a:moveTo>
                <a:lnTo>
                  <a:pt x="206180" y="6247"/>
                </a:lnTo>
                <a:lnTo>
                  <a:pt x="200244" y="6247"/>
                </a:lnTo>
                <a:lnTo>
                  <a:pt x="200244" y="311"/>
                </a:lnTo>
                <a:close/>
                <a:moveTo>
                  <a:pt x="212427" y="311"/>
                </a:moveTo>
                <a:lnTo>
                  <a:pt x="212427" y="6247"/>
                </a:lnTo>
                <a:lnTo>
                  <a:pt x="206491" y="6247"/>
                </a:lnTo>
                <a:lnTo>
                  <a:pt x="206491" y="311"/>
                </a:lnTo>
                <a:close/>
                <a:moveTo>
                  <a:pt x="218674" y="311"/>
                </a:moveTo>
                <a:lnTo>
                  <a:pt x="218674" y="6247"/>
                </a:lnTo>
                <a:lnTo>
                  <a:pt x="212739" y="6247"/>
                </a:lnTo>
                <a:lnTo>
                  <a:pt x="212739" y="311"/>
                </a:lnTo>
                <a:close/>
                <a:moveTo>
                  <a:pt x="224921" y="311"/>
                </a:moveTo>
                <a:lnTo>
                  <a:pt x="224921" y="6247"/>
                </a:lnTo>
                <a:lnTo>
                  <a:pt x="218987" y="6247"/>
                </a:lnTo>
                <a:lnTo>
                  <a:pt x="218987" y="311"/>
                </a:lnTo>
                <a:close/>
                <a:moveTo>
                  <a:pt x="231170" y="311"/>
                </a:moveTo>
                <a:lnTo>
                  <a:pt x="231170" y="6247"/>
                </a:lnTo>
                <a:lnTo>
                  <a:pt x="225234" y="6247"/>
                </a:lnTo>
                <a:lnTo>
                  <a:pt x="225234" y="311"/>
                </a:lnTo>
                <a:close/>
                <a:moveTo>
                  <a:pt x="237417" y="311"/>
                </a:moveTo>
                <a:lnTo>
                  <a:pt x="237417" y="6247"/>
                </a:lnTo>
                <a:lnTo>
                  <a:pt x="231481" y="6247"/>
                </a:lnTo>
                <a:lnTo>
                  <a:pt x="231481" y="311"/>
                </a:lnTo>
                <a:close/>
                <a:moveTo>
                  <a:pt x="243664" y="311"/>
                </a:moveTo>
                <a:lnTo>
                  <a:pt x="243664" y="6247"/>
                </a:lnTo>
                <a:lnTo>
                  <a:pt x="237729" y="6247"/>
                </a:lnTo>
                <a:lnTo>
                  <a:pt x="237729" y="311"/>
                </a:lnTo>
                <a:close/>
                <a:moveTo>
                  <a:pt x="249914" y="311"/>
                </a:moveTo>
                <a:lnTo>
                  <a:pt x="249914" y="6247"/>
                </a:lnTo>
                <a:lnTo>
                  <a:pt x="243978" y="6247"/>
                </a:lnTo>
                <a:lnTo>
                  <a:pt x="243978" y="311"/>
                </a:lnTo>
                <a:close/>
                <a:moveTo>
                  <a:pt x="256161" y="311"/>
                </a:moveTo>
                <a:lnTo>
                  <a:pt x="256161" y="6247"/>
                </a:lnTo>
                <a:lnTo>
                  <a:pt x="250225" y="6247"/>
                </a:lnTo>
                <a:lnTo>
                  <a:pt x="250225" y="311"/>
                </a:lnTo>
                <a:close/>
                <a:moveTo>
                  <a:pt x="262409" y="311"/>
                </a:moveTo>
                <a:lnTo>
                  <a:pt x="262409" y="6247"/>
                </a:lnTo>
                <a:lnTo>
                  <a:pt x="256474" y="6247"/>
                </a:lnTo>
                <a:lnTo>
                  <a:pt x="256474" y="311"/>
                </a:lnTo>
                <a:close/>
                <a:moveTo>
                  <a:pt x="268656" y="311"/>
                </a:moveTo>
                <a:lnTo>
                  <a:pt x="268656" y="6247"/>
                </a:lnTo>
                <a:lnTo>
                  <a:pt x="262721" y="6247"/>
                </a:lnTo>
                <a:lnTo>
                  <a:pt x="262721" y="311"/>
                </a:lnTo>
                <a:close/>
                <a:moveTo>
                  <a:pt x="274904" y="311"/>
                </a:moveTo>
                <a:lnTo>
                  <a:pt x="274904" y="6247"/>
                </a:lnTo>
                <a:lnTo>
                  <a:pt x="268968" y="6247"/>
                </a:lnTo>
                <a:lnTo>
                  <a:pt x="268968" y="311"/>
                </a:lnTo>
                <a:close/>
                <a:moveTo>
                  <a:pt x="6251" y="6560"/>
                </a:moveTo>
                <a:lnTo>
                  <a:pt x="6251" y="12494"/>
                </a:lnTo>
                <a:lnTo>
                  <a:pt x="315" y="12494"/>
                </a:lnTo>
                <a:lnTo>
                  <a:pt x="315" y="6560"/>
                </a:lnTo>
                <a:close/>
                <a:moveTo>
                  <a:pt x="12498" y="6560"/>
                </a:moveTo>
                <a:lnTo>
                  <a:pt x="12498" y="12494"/>
                </a:lnTo>
                <a:lnTo>
                  <a:pt x="6562" y="12494"/>
                </a:lnTo>
                <a:lnTo>
                  <a:pt x="6562" y="6560"/>
                </a:lnTo>
                <a:close/>
                <a:moveTo>
                  <a:pt x="18745" y="6560"/>
                </a:moveTo>
                <a:lnTo>
                  <a:pt x="18745" y="12494"/>
                </a:lnTo>
                <a:lnTo>
                  <a:pt x="12810" y="12494"/>
                </a:lnTo>
                <a:lnTo>
                  <a:pt x="12810" y="6560"/>
                </a:lnTo>
                <a:close/>
                <a:moveTo>
                  <a:pt x="24992" y="6560"/>
                </a:moveTo>
                <a:lnTo>
                  <a:pt x="24992" y="12494"/>
                </a:lnTo>
                <a:lnTo>
                  <a:pt x="19058" y="12494"/>
                </a:lnTo>
                <a:lnTo>
                  <a:pt x="19058" y="6560"/>
                </a:lnTo>
                <a:close/>
                <a:moveTo>
                  <a:pt x="31241" y="6560"/>
                </a:moveTo>
                <a:lnTo>
                  <a:pt x="31241" y="12494"/>
                </a:lnTo>
                <a:lnTo>
                  <a:pt x="25305" y="12494"/>
                </a:lnTo>
                <a:lnTo>
                  <a:pt x="25305" y="6560"/>
                </a:lnTo>
                <a:close/>
                <a:moveTo>
                  <a:pt x="37489" y="6560"/>
                </a:moveTo>
                <a:lnTo>
                  <a:pt x="37489" y="12494"/>
                </a:lnTo>
                <a:lnTo>
                  <a:pt x="31553" y="12494"/>
                </a:lnTo>
                <a:lnTo>
                  <a:pt x="31553" y="6560"/>
                </a:lnTo>
                <a:close/>
                <a:moveTo>
                  <a:pt x="43737" y="6560"/>
                </a:moveTo>
                <a:lnTo>
                  <a:pt x="43737" y="12494"/>
                </a:lnTo>
                <a:lnTo>
                  <a:pt x="37802" y="12494"/>
                </a:lnTo>
                <a:lnTo>
                  <a:pt x="37802" y="6560"/>
                </a:lnTo>
                <a:close/>
                <a:moveTo>
                  <a:pt x="49985" y="6560"/>
                </a:moveTo>
                <a:lnTo>
                  <a:pt x="49985" y="12494"/>
                </a:lnTo>
                <a:lnTo>
                  <a:pt x="44049" y="12494"/>
                </a:lnTo>
                <a:lnTo>
                  <a:pt x="44049" y="6560"/>
                </a:lnTo>
                <a:close/>
                <a:moveTo>
                  <a:pt x="56232" y="6560"/>
                </a:moveTo>
                <a:lnTo>
                  <a:pt x="56232" y="12494"/>
                </a:lnTo>
                <a:lnTo>
                  <a:pt x="50296" y="12494"/>
                </a:lnTo>
                <a:lnTo>
                  <a:pt x="50296" y="6560"/>
                </a:lnTo>
                <a:close/>
                <a:moveTo>
                  <a:pt x="62480" y="6560"/>
                </a:moveTo>
                <a:lnTo>
                  <a:pt x="62480" y="12494"/>
                </a:lnTo>
                <a:lnTo>
                  <a:pt x="56545" y="12494"/>
                </a:lnTo>
                <a:lnTo>
                  <a:pt x="56545" y="6560"/>
                </a:lnTo>
                <a:close/>
                <a:moveTo>
                  <a:pt x="68727" y="6560"/>
                </a:moveTo>
                <a:lnTo>
                  <a:pt x="68727" y="12494"/>
                </a:lnTo>
                <a:lnTo>
                  <a:pt x="62792" y="12494"/>
                </a:lnTo>
                <a:lnTo>
                  <a:pt x="62792" y="6560"/>
                </a:lnTo>
                <a:close/>
                <a:moveTo>
                  <a:pt x="74975" y="6560"/>
                </a:moveTo>
                <a:lnTo>
                  <a:pt x="74975" y="12494"/>
                </a:lnTo>
                <a:lnTo>
                  <a:pt x="69039" y="12494"/>
                </a:lnTo>
                <a:lnTo>
                  <a:pt x="69039" y="6560"/>
                </a:lnTo>
                <a:close/>
                <a:moveTo>
                  <a:pt x="81223" y="6560"/>
                </a:moveTo>
                <a:lnTo>
                  <a:pt x="81223" y="12494"/>
                </a:lnTo>
                <a:lnTo>
                  <a:pt x="75286" y="12494"/>
                </a:lnTo>
                <a:lnTo>
                  <a:pt x="75286" y="6560"/>
                </a:lnTo>
                <a:close/>
                <a:moveTo>
                  <a:pt x="87470" y="6560"/>
                </a:moveTo>
                <a:lnTo>
                  <a:pt x="87470" y="12494"/>
                </a:lnTo>
                <a:lnTo>
                  <a:pt x="81535" y="12494"/>
                </a:lnTo>
                <a:lnTo>
                  <a:pt x="81535" y="6560"/>
                </a:lnTo>
                <a:close/>
                <a:moveTo>
                  <a:pt x="93720" y="6560"/>
                </a:moveTo>
                <a:lnTo>
                  <a:pt x="93720" y="12494"/>
                </a:lnTo>
                <a:lnTo>
                  <a:pt x="87784" y="12494"/>
                </a:lnTo>
                <a:lnTo>
                  <a:pt x="87784" y="6560"/>
                </a:lnTo>
                <a:close/>
                <a:moveTo>
                  <a:pt x="99967" y="6560"/>
                </a:moveTo>
                <a:lnTo>
                  <a:pt x="99967" y="12494"/>
                </a:lnTo>
                <a:lnTo>
                  <a:pt x="94031" y="12494"/>
                </a:lnTo>
                <a:lnTo>
                  <a:pt x="94031" y="6560"/>
                </a:lnTo>
                <a:close/>
                <a:moveTo>
                  <a:pt x="106214" y="6560"/>
                </a:moveTo>
                <a:lnTo>
                  <a:pt x="106214" y="12494"/>
                </a:lnTo>
                <a:lnTo>
                  <a:pt x="100280" y="12494"/>
                </a:lnTo>
                <a:lnTo>
                  <a:pt x="100280" y="6560"/>
                </a:lnTo>
                <a:close/>
                <a:moveTo>
                  <a:pt x="112461" y="6560"/>
                </a:moveTo>
                <a:lnTo>
                  <a:pt x="112461" y="12494"/>
                </a:lnTo>
                <a:lnTo>
                  <a:pt x="106527" y="12494"/>
                </a:lnTo>
                <a:lnTo>
                  <a:pt x="106527" y="6560"/>
                </a:lnTo>
                <a:close/>
                <a:moveTo>
                  <a:pt x="118710" y="6560"/>
                </a:moveTo>
                <a:lnTo>
                  <a:pt x="118710" y="12494"/>
                </a:lnTo>
                <a:lnTo>
                  <a:pt x="112774" y="12494"/>
                </a:lnTo>
                <a:lnTo>
                  <a:pt x="112774" y="6560"/>
                </a:lnTo>
                <a:close/>
                <a:moveTo>
                  <a:pt x="124957" y="6560"/>
                </a:moveTo>
                <a:lnTo>
                  <a:pt x="124957" y="12494"/>
                </a:lnTo>
                <a:lnTo>
                  <a:pt x="119021" y="12494"/>
                </a:lnTo>
                <a:lnTo>
                  <a:pt x="119021" y="6560"/>
                </a:lnTo>
                <a:close/>
                <a:moveTo>
                  <a:pt x="131204" y="6560"/>
                </a:moveTo>
                <a:lnTo>
                  <a:pt x="131204" y="12494"/>
                </a:lnTo>
                <a:lnTo>
                  <a:pt x="125270" y="12494"/>
                </a:lnTo>
                <a:lnTo>
                  <a:pt x="125270" y="6560"/>
                </a:lnTo>
                <a:close/>
                <a:moveTo>
                  <a:pt x="137451" y="6560"/>
                </a:moveTo>
                <a:lnTo>
                  <a:pt x="137451" y="12494"/>
                </a:lnTo>
                <a:lnTo>
                  <a:pt x="131517" y="12494"/>
                </a:lnTo>
                <a:lnTo>
                  <a:pt x="131517" y="6560"/>
                </a:lnTo>
                <a:close/>
                <a:moveTo>
                  <a:pt x="143702" y="6560"/>
                </a:moveTo>
                <a:lnTo>
                  <a:pt x="143702" y="12494"/>
                </a:lnTo>
                <a:lnTo>
                  <a:pt x="137766" y="12494"/>
                </a:lnTo>
                <a:lnTo>
                  <a:pt x="137766" y="6560"/>
                </a:lnTo>
                <a:close/>
                <a:moveTo>
                  <a:pt x="149949" y="6560"/>
                </a:moveTo>
                <a:lnTo>
                  <a:pt x="149949" y="12494"/>
                </a:lnTo>
                <a:lnTo>
                  <a:pt x="144015" y="12494"/>
                </a:lnTo>
                <a:lnTo>
                  <a:pt x="144015" y="6560"/>
                </a:lnTo>
                <a:close/>
                <a:moveTo>
                  <a:pt x="156196" y="6560"/>
                </a:moveTo>
                <a:lnTo>
                  <a:pt x="156196" y="12494"/>
                </a:lnTo>
                <a:lnTo>
                  <a:pt x="150262" y="12494"/>
                </a:lnTo>
                <a:lnTo>
                  <a:pt x="150262" y="6560"/>
                </a:lnTo>
                <a:close/>
                <a:moveTo>
                  <a:pt x="162445" y="6560"/>
                </a:moveTo>
                <a:lnTo>
                  <a:pt x="162445" y="12494"/>
                </a:lnTo>
                <a:lnTo>
                  <a:pt x="156509" y="12494"/>
                </a:lnTo>
                <a:lnTo>
                  <a:pt x="156509" y="6560"/>
                </a:lnTo>
                <a:close/>
                <a:moveTo>
                  <a:pt x="168692" y="6560"/>
                </a:moveTo>
                <a:lnTo>
                  <a:pt x="168692" y="12494"/>
                </a:lnTo>
                <a:lnTo>
                  <a:pt x="162756" y="12494"/>
                </a:lnTo>
                <a:lnTo>
                  <a:pt x="162756" y="6560"/>
                </a:lnTo>
                <a:close/>
                <a:moveTo>
                  <a:pt x="174939" y="6560"/>
                </a:moveTo>
                <a:lnTo>
                  <a:pt x="174939" y="12494"/>
                </a:lnTo>
                <a:lnTo>
                  <a:pt x="169005" y="12494"/>
                </a:lnTo>
                <a:lnTo>
                  <a:pt x="169005" y="6560"/>
                </a:lnTo>
                <a:close/>
                <a:moveTo>
                  <a:pt x="181186" y="6560"/>
                </a:moveTo>
                <a:lnTo>
                  <a:pt x="181186" y="12494"/>
                </a:lnTo>
                <a:lnTo>
                  <a:pt x="175252" y="12494"/>
                </a:lnTo>
                <a:lnTo>
                  <a:pt x="175252" y="6560"/>
                </a:lnTo>
                <a:close/>
                <a:moveTo>
                  <a:pt x="187435" y="6560"/>
                </a:moveTo>
                <a:lnTo>
                  <a:pt x="187435" y="12494"/>
                </a:lnTo>
                <a:lnTo>
                  <a:pt x="181499" y="12494"/>
                </a:lnTo>
                <a:lnTo>
                  <a:pt x="181499" y="6560"/>
                </a:lnTo>
                <a:close/>
                <a:moveTo>
                  <a:pt x="193684" y="6560"/>
                </a:moveTo>
                <a:lnTo>
                  <a:pt x="193684" y="12494"/>
                </a:lnTo>
                <a:lnTo>
                  <a:pt x="187749" y="12494"/>
                </a:lnTo>
                <a:lnTo>
                  <a:pt x="187749" y="6560"/>
                </a:lnTo>
                <a:close/>
                <a:moveTo>
                  <a:pt x="199931" y="6560"/>
                </a:moveTo>
                <a:lnTo>
                  <a:pt x="199931" y="12494"/>
                </a:lnTo>
                <a:lnTo>
                  <a:pt x="193996" y="12494"/>
                </a:lnTo>
                <a:lnTo>
                  <a:pt x="193996" y="6560"/>
                </a:lnTo>
                <a:close/>
                <a:moveTo>
                  <a:pt x="206180" y="6560"/>
                </a:moveTo>
                <a:lnTo>
                  <a:pt x="206180" y="12494"/>
                </a:lnTo>
                <a:lnTo>
                  <a:pt x="200244" y="12494"/>
                </a:lnTo>
                <a:lnTo>
                  <a:pt x="200244" y="6560"/>
                </a:lnTo>
                <a:close/>
                <a:moveTo>
                  <a:pt x="212427" y="6560"/>
                </a:moveTo>
                <a:lnTo>
                  <a:pt x="212427" y="12494"/>
                </a:lnTo>
                <a:lnTo>
                  <a:pt x="206491" y="12494"/>
                </a:lnTo>
                <a:lnTo>
                  <a:pt x="206491" y="6560"/>
                </a:lnTo>
                <a:close/>
                <a:moveTo>
                  <a:pt x="218674" y="6560"/>
                </a:moveTo>
                <a:lnTo>
                  <a:pt x="218674" y="12494"/>
                </a:lnTo>
                <a:lnTo>
                  <a:pt x="212739" y="12494"/>
                </a:lnTo>
                <a:lnTo>
                  <a:pt x="212739" y="6560"/>
                </a:lnTo>
                <a:close/>
                <a:moveTo>
                  <a:pt x="224921" y="6560"/>
                </a:moveTo>
                <a:lnTo>
                  <a:pt x="224921" y="12494"/>
                </a:lnTo>
                <a:lnTo>
                  <a:pt x="218987" y="12494"/>
                </a:lnTo>
                <a:lnTo>
                  <a:pt x="218987" y="6560"/>
                </a:lnTo>
                <a:close/>
                <a:moveTo>
                  <a:pt x="231170" y="6560"/>
                </a:moveTo>
                <a:lnTo>
                  <a:pt x="231170" y="12494"/>
                </a:lnTo>
                <a:lnTo>
                  <a:pt x="225234" y="12494"/>
                </a:lnTo>
                <a:lnTo>
                  <a:pt x="225234" y="6560"/>
                </a:lnTo>
                <a:close/>
                <a:moveTo>
                  <a:pt x="237417" y="6560"/>
                </a:moveTo>
                <a:lnTo>
                  <a:pt x="237417" y="12494"/>
                </a:lnTo>
                <a:lnTo>
                  <a:pt x="231481" y="12494"/>
                </a:lnTo>
                <a:lnTo>
                  <a:pt x="231481" y="6560"/>
                </a:lnTo>
                <a:close/>
                <a:moveTo>
                  <a:pt x="243664" y="6560"/>
                </a:moveTo>
                <a:lnTo>
                  <a:pt x="243664" y="12494"/>
                </a:lnTo>
                <a:lnTo>
                  <a:pt x="237729" y="12494"/>
                </a:lnTo>
                <a:lnTo>
                  <a:pt x="237729" y="6560"/>
                </a:lnTo>
                <a:close/>
                <a:moveTo>
                  <a:pt x="249914" y="6560"/>
                </a:moveTo>
                <a:lnTo>
                  <a:pt x="249914" y="12494"/>
                </a:lnTo>
                <a:lnTo>
                  <a:pt x="243978" y="12494"/>
                </a:lnTo>
                <a:lnTo>
                  <a:pt x="243978" y="6560"/>
                </a:lnTo>
                <a:close/>
                <a:moveTo>
                  <a:pt x="256161" y="6560"/>
                </a:moveTo>
                <a:lnTo>
                  <a:pt x="256161" y="12494"/>
                </a:lnTo>
                <a:lnTo>
                  <a:pt x="250225" y="12494"/>
                </a:lnTo>
                <a:lnTo>
                  <a:pt x="250225" y="6560"/>
                </a:lnTo>
                <a:close/>
                <a:moveTo>
                  <a:pt x="262409" y="6560"/>
                </a:moveTo>
                <a:lnTo>
                  <a:pt x="262409" y="12494"/>
                </a:lnTo>
                <a:lnTo>
                  <a:pt x="256474" y="12494"/>
                </a:lnTo>
                <a:lnTo>
                  <a:pt x="256474" y="6560"/>
                </a:lnTo>
                <a:close/>
                <a:moveTo>
                  <a:pt x="268656" y="6560"/>
                </a:moveTo>
                <a:lnTo>
                  <a:pt x="268656" y="12494"/>
                </a:lnTo>
                <a:lnTo>
                  <a:pt x="262721" y="12494"/>
                </a:lnTo>
                <a:lnTo>
                  <a:pt x="262721" y="6560"/>
                </a:lnTo>
                <a:close/>
                <a:moveTo>
                  <a:pt x="274904" y="6560"/>
                </a:moveTo>
                <a:lnTo>
                  <a:pt x="274904" y="12494"/>
                </a:lnTo>
                <a:lnTo>
                  <a:pt x="268968" y="12494"/>
                </a:lnTo>
                <a:lnTo>
                  <a:pt x="268968" y="6560"/>
                </a:lnTo>
                <a:close/>
                <a:moveTo>
                  <a:pt x="6251" y="12807"/>
                </a:moveTo>
                <a:lnTo>
                  <a:pt x="6251" y="18742"/>
                </a:lnTo>
                <a:lnTo>
                  <a:pt x="315" y="18742"/>
                </a:lnTo>
                <a:lnTo>
                  <a:pt x="315" y="12807"/>
                </a:lnTo>
                <a:close/>
                <a:moveTo>
                  <a:pt x="12498" y="12807"/>
                </a:moveTo>
                <a:lnTo>
                  <a:pt x="12498" y="18742"/>
                </a:lnTo>
                <a:lnTo>
                  <a:pt x="6562" y="18742"/>
                </a:lnTo>
                <a:lnTo>
                  <a:pt x="6562" y="12807"/>
                </a:lnTo>
                <a:close/>
                <a:moveTo>
                  <a:pt x="18745" y="12807"/>
                </a:moveTo>
                <a:lnTo>
                  <a:pt x="18745" y="18742"/>
                </a:lnTo>
                <a:lnTo>
                  <a:pt x="12810" y="18742"/>
                </a:lnTo>
                <a:lnTo>
                  <a:pt x="12810" y="12807"/>
                </a:lnTo>
                <a:close/>
                <a:moveTo>
                  <a:pt x="24992" y="12807"/>
                </a:moveTo>
                <a:lnTo>
                  <a:pt x="24992" y="18742"/>
                </a:lnTo>
                <a:lnTo>
                  <a:pt x="19058" y="18742"/>
                </a:lnTo>
                <a:lnTo>
                  <a:pt x="19058" y="12807"/>
                </a:lnTo>
                <a:close/>
                <a:moveTo>
                  <a:pt x="31241" y="12807"/>
                </a:moveTo>
                <a:lnTo>
                  <a:pt x="31241" y="18742"/>
                </a:lnTo>
                <a:lnTo>
                  <a:pt x="25305" y="18742"/>
                </a:lnTo>
                <a:lnTo>
                  <a:pt x="25305" y="12807"/>
                </a:lnTo>
                <a:close/>
                <a:moveTo>
                  <a:pt x="37489" y="12807"/>
                </a:moveTo>
                <a:lnTo>
                  <a:pt x="37489" y="18742"/>
                </a:lnTo>
                <a:lnTo>
                  <a:pt x="31553" y="18742"/>
                </a:lnTo>
                <a:lnTo>
                  <a:pt x="31553" y="12807"/>
                </a:lnTo>
                <a:close/>
                <a:moveTo>
                  <a:pt x="43737" y="12807"/>
                </a:moveTo>
                <a:lnTo>
                  <a:pt x="43737" y="18742"/>
                </a:lnTo>
                <a:lnTo>
                  <a:pt x="37802" y="18742"/>
                </a:lnTo>
                <a:lnTo>
                  <a:pt x="37802" y="12807"/>
                </a:lnTo>
                <a:close/>
                <a:moveTo>
                  <a:pt x="49985" y="12807"/>
                </a:moveTo>
                <a:lnTo>
                  <a:pt x="49985" y="18742"/>
                </a:lnTo>
                <a:lnTo>
                  <a:pt x="44049" y="18742"/>
                </a:lnTo>
                <a:lnTo>
                  <a:pt x="44049" y="12807"/>
                </a:lnTo>
                <a:close/>
                <a:moveTo>
                  <a:pt x="56232" y="12807"/>
                </a:moveTo>
                <a:lnTo>
                  <a:pt x="56232" y="18742"/>
                </a:lnTo>
                <a:lnTo>
                  <a:pt x="50296" y="18742"/>
                </a:lnTo>
                <a:lnTo>
                  <a:pt x="50296" y="12807"/>
                </a:lnTo>
                <a:close/>
                <a:moveTo>
                  <a:pt x="62480" y="12807"/>
                </a:moveTo>
                <a:lnTo>
                  <a:pt x="62480" y="18742"/>
                </a:lnTo>
                <a:lnTo>
                  <a:pt x="56545" y="18742"/>
                </a:lnTo>
                <a:lnTo>
                  <a:pt x="56545" y="12807"/>
                </a:lnTo>
                <a:close/>
                <a:moveTo>
                  <a:pt x="68727" y="12807"/>
                </a:moveTo>
                <a:lnTo>
                  <a:pt x="68727" y="18742"/>
                </a:lnTo>
                <a:lnTo>
                  <a:pt x="62792" y="18742"/>
                </a:lnTo>
                <a:lnTo>
                  <a:pt x="62792" y="12807"/>
                </a:lnTo>
                <a:close/>
                <a:moveTo>
                  <a:pt x="74975" y="12807"/>
                </a:moveTo>
                <a:lnTo>
                  <a:pt x="74975" y="18742"/>
                </a:lnTo>
                <a:lnTo>
                  <a:pt x="69039" y="18742"/>
                </a:lnTo>
                <a:lnTo>
                  <a:pt x="69039" y="12807"/>
                </a:lnTo>
                <a:close/>
                <a:moveTo>
                  <a:pt x="81223" y="12807"/>
                </a:moveTo>
                <a:lnTo>
                  <a:pt x="81223" y="18742"/>
                </a:lnTo>
                <a:lnTo>
                  <a:pt x="75286" y="18742"/>
                </a:lnTo>
                <a:lnTo>
                  <a:pt x="75286" y="12807"/>
                </a:lnTo>
                <a:close/>
                <a:moveTo>
                  <a:pt x="87470" y="12807"/>
                </a:moveTo>
                <a:lnTo>
                  <a:pt x="87470" y="18742"/>
                </a:lnTo>
                <a:lnTo>
                  <a:pt x="81535" y="18742"/>
                </a:lnTo>
                <a:lnTo>
                  <a:pt x="81535" y="12807"/>
                </a:lnTo>
                <a:close/>
                <a:moveTo>
                  <a:pt x="93720" y="12807"/>
                </a:moveTo>
                <a:lnTo>
                  <a:pt x="93720" y="18742"/>
                </a:lnTo>
                <a:lnTo>
                  <a:pt x="87784" y="18742"/>
                </a:lnTo>
                <a:lnTo>
                  <a:pt x="87784" y="12807"/>
                </a:lnTo>
                <a:close/>
                <a:moveTo>
                  <a:pt x="99967" y="12807"/>
                </a:moveTo>
                <a:lnTo>
                  <a:pt x="99967" y="18742"/>
                </a:lnTo>
                <a:lnTo>
                  <a:pt x="94031" y="18742"/>
                </a:lnTo>
                <a:lnTo>
                  <a:pt x="94031" y="12807"/>
                </a:lnTo>
                <a:close/>
                <a:moveTo>
                  <a:pt x="106214" y="12807"/>
                </a:moveTo>
                <a:lnTo>
                  <a:pt x="106214" y="18742"/>
                </a:lnTo>
                <a:lnTo>
                  <a:pt x="100280" y="18742"/>
                </a:lnTo>
                <a:lnTo>
                  <a:pt x="100280" y="12807"/>
                </a:lnTo>
                <a:close/>
                <a:moveTo>
                  <a:pt x="112461" y="12807"/>
                </a:moveTo>
                <a:lnTo>
                  <a:pt x="112461" y="18742"/>
                </a:lnTo>
                <a:lnTo>
                  <a:pt x="106527" y="18742"/>
                </a:lnTo>
                <a:lnTo>
                  <a:pt x="106527" y="12807"/>
                </a:lnTo>
                <a:close/>
                <a:moveTo>
                  <a:pt x="118710" y="12807"/>
                </a:moveTo>
                <a:lnTo>
                  <a:pt x="118710" y="18742"/>
                </a:lnTo>
                <a:lnTo>
                  <a:pt x="112774" y="18742"/>
                </a:lnTo>
                <a:lnTo>
                  <a:pt x="112774" y="12807"/>
                </a:lnTo>
                <a:close/>
                <a:moveTo>
                  <a:pt x="124957" y="12807"/>
                </a:moveTo>
                <a:lnTo>
                  <a:pt x="124957" y="18742"/>
                </a:lnTo>
                <a:lnTo>
                  <a:pt x="119021" y="18742"/>
                </a:lnTo>
                <a:lnTo>
                  <a:pt x="119021" y="12807"/>
                </a:lnTo>
                <a:close/>
                <a:moveTo>
                  <a:pt x="131204" y="12807"/>
                </a:moveTo>
                <a:lnTo>
                  <a:pt x="131204" y="18742"/>
                </a:lnTo>
                <a:lnTo>
                  <a:pt x="125270" y="18742"/>
                </a:lnTo>
                <a:lnTo>
                  <a:pt x="125270" y="12807"/>
                </a:lnTo>
                <a:close/>
                <a:moveTo>
                  <a:pt x="137451" y="12807"/>
                </a:moveTo>
                <a:lnTo>
                  <a:pt x="137451" y="18742"/>
                </a:lnTo>
                <a:lnTo>
                  <a:pt x="131517" y="18742"/>
                </a:lnTo>
                <a:lnTo>
                  <a:pt x="131517" y="12807"/>
                </a:lnTo>
                <a:close/>
                <a:moveTo>
                  <a:pt x="143702" y="12807"/>
                </a:moveTo>
                <a:lnTo>
                  <a:pt x="143702" y="18742"/>
                </a:lnTo>
                <a:lnTo>
                  <a:pt x="137766" y="18742"/>
                </a:lnTo>
                <a:lnTo>
                  <a:pt x="137766" y="12807"/>
                </a:lnTo>
                <a:close/>
                <a:moveTo>
                  <a:pt x="149949" y="12807"/>
                </a:moveTo>
                <a:lnTo>
                  <a:pt x="149949" y="18742"/>
                </a:lnTo>
                <a:lnTo>
                  <a:pt x="144015" y="18742"/>
                </a:lnTo>
                <a:lnTo>
                  <a:pt x="144015" y="12807"/>
                </a:lnTo>
                <a:close/>
                <a:moveTo>
                  <a:pt x="156196" y="12807"/>
                </a:moveTo>
                <a:lnTo>
                  <a:pt x="156196" y="18742"/>
                </a:lnTo>
                <a:lnTo>
                  <a:pt x="150262" y="18742"/>
                </a:lnTo>
                <a:lnTo>
                  <a:pt x="150262" y="12807"/>
                </a:lnTo>
                <a:close/>
                <a:moveTo>
                  <a:pt x="162445" y="12807"/>
                </a:moveTo>
                <a:lnTo>
                  <a:pt x="162445" y="18742"/>
                </a:lnTo>
                <a:lnTo>
                  <a:pt x="156509" y="18742"/>
                </a:lnTo>
                <a:lnTo>
                  <a:pt x="156509" y="12807"/>
                </a:lnTo>
                <a:close/>
                <a:moveTo>
                  <a:pt x="168692" y="12807"/>
                </a:moveTo>
                <a:lnTo>
                  <a:pt x="168692" y="18742"/>
                </a:lnTo>
                <a:lnTo>
                  <a:pt x="162756" y="18742"/>
                </a:lnTo>
                <a:lnTo>
                  <a:pt x="162756" y="12807"/>
                </a:lnTo>
                <a:close/>
                <a:moveTo>
                  <a:pt x="174939" y="12807"/>
                </a:moveTo>
                <a:lnTo>
                  <a:pt x="174939" y="18742"/>
                </a:lnTo>
                <a:lnTo>
                  <a:pt x="169005" y="18742"/>
                </a:lnTo>
                <a:lnTo>
                  <a:pt x="169005" y="12807"/>
                </a:lnTo>
                <a:close/>
                <a:moveTo>
                  <a:pt x="181186" y="12807"/>
                </a:moveTo>
                <a:lnTo>
                  <a:pt x="181186" y="18742"/>
                </a:lnTo>
                <a:lnTo>
                  <a:pt x="175252" y="18742"/>
                </a:lnTo>
                <a:lnTo>
                  <a:pt x="175252" y="12807"/>
                </a:lnTo>
                <a:close/>
                <a:moveTo>
                  <a:pt x="187435" y="12807"/>
                </a:moveTo>
                <a:lnTo>
                  <a:pt x="187435" y="18742"/>
                </a:lnTo>
                <a:lnTo>
                  <a:pt x="181499" y="18742"/>
                </a:lnTo>
                <a:lnTo>
                  <a:pt x="181499" y="12807"/>
                </a:lnTo>
                <a:close/>
                <a:moveTo>
                  <a:pt x="193684" y="12807"/>
                </a:moveTo>
                <a:lnTo>
                  <a:pt x="193684" y="18742"/>
                </a:lnTo>
                <a:lnTo>
                  <a:pt x="187749" y="18742"/>
                </a:lnTo>
                <a:lnTo>
                  <a:pt x="187749" y="12807"/>
                </a:lnTo>
                <a:close/>
                <a:moveTo>
                  <a:pt x="199931" y="12807"/>
                </a:moveTo>
                <a:lnTo>
                  <a:pt x="199931" y="18742"/>
                </a:lnTo>
                <a:lnTo>
                  <a:pt x="193996" y="18742"/>
                </a:lnTo>
                <a:lnTo>
                  <a:pt x="193996" y="12807"/>
                </a:lnTo>
                <a:close/>
                <a:moveTo>
                  <a:pt x="206180" y="12807"/>
                </a:moveTo>
                <a:lnTo>
                  <a:pt x="206180" y="18742"/>
                </a:lnTo>
                <a:lnTo>
                  <a:pt x="200244" y="18742"/>
                </a:lnTo>
                <a:lnTo>
                  <a:pt x="200244" y="12807"/>
                </a:lnTo>
                <a:close/>
                <a:moveTo>
                  <a:pt x="212427" y="12807"/>
                </a:moveTo>
                <a:lnTo>
                  <a:pt x="212427" y="18742"/>
                </a:lnTo>
                <a:lnTo>
                  <a:pt x="206491" y="18742"/>
                </a:lnTo>
                <a:lnTo>
                  <a:pt x="206491" y="12807"/>
                </a:lnTo>
                <a:close/>
                <a:moveTo>
                  <a:pt x="218674" y="12807"/>
                </a:moveTo>
                <a:lnTo>
                  <a:pt x="218674" y="18742"/>
                </a:lnTo>
                <a:lnTo>
                  <a:pt x="212739" y="18742"/>
                </a:lnTo>
                <a:lnTo>
                  <a:pt x="212739" y="12807"/>
                </a:lnTo>
                <a:close/>
                <a:moveTo>
                  <a:pt x="224921" y="12807"/>
                </a:moveTo>
                <a:lnTo>
                  <a:pt x="224921" y="18742"/>
                </a:lnTo>
                <a:lnTo>
                  <a:pt x="218987" y="18742"/>
                </a:lnTo>
                <a:lnTo>
                  <a:pt x="218987" y="12807"/>
                </a:lnTo>
                <a:close/>
                <a:moveTo>
                  <a:pt x="231170" y="12807"/>
                </a:moveTo>
                <a:lnTo>
                  <a:pt x="231170" y="18742"/>
                </a:lnTo>
                <a:lnTo>
                  <a:pt x="225234" y="18742"/>
                </a:lnTo>
                <a:lnTo>
                  <a:pt x="225234" y="12807"/>
                </a:lnTo>
                <a:close/>
                <a:moveTo>
                  <a:pt x="237417" y="12807"/>
                </a:moveTo>
                <a:lnTo>
                  <a:pt x="237417" y="18742"/>
                </a:lnTo>
                <a:lnTo>
                  <a:pt x="231481" y="18742"/>
                </a:lnTo>
                <a:lnTo>
                  <a:pt x="231481" y="12807"/>
                </a:lnTo>
                <a:close/>
                <a:moveTo>
                  <a:pt x="243664" y="12807"/>
                </a:moveTo>
                <a:lnTo>
                  <a:pt x="243664" y="18742"/>
                </a:lnTo>
                <a:lnTo>
                  <a:pt x="237729" y="18742"/>
                </a:lnTo>
                <a:lnTo>
                  <a:pt x="237729" y="12807"/>
                </a:lnTo>
                <a:close/>
                <a:moveTo>
                  <a:pt x="249914" y="12807"/>
                </a:moveTo>
                <a:lnTo>
                  <a:pt x="249914" y="18742"/>
                </a:lnTo>
                <a:lnTo>
                  <a:pt x="243978" y="18742"/>
                </a:lnTo>
                <a:lnTo>
                  <a:pt x="243978" y="12807"/>
                </a:lnTo>
                <a:close/>
                <a:moveTo>
                  <a:pt x="256161" y="12807"/>
                </a:moveTo>
                <a:lnTo>
                  <a:pt x="256161" y="18742"/>
                </a:lnTo>
                <a:lnTo>
                  <a:pt x="250225" y="18742"/>
                </a:lnTo>
                <a:lnTo>
                  <a:pt x="250225" y="12807"/>
                </a:lnTo>
                <a:close/>
                <a:moveTo>
                  <a:pt x="262409" y="12807"/>
                </a:moveTo>
                <a:lnTo>
                  <a:pt x="262409" y="18742"/>
                </a:lnTo>
                <a:lnTo>
                  <a:pt x="256474" y="18742"/>
                </a:lnTo>
                <a:lnTo>
                  <a:pt x="256474" y="12807"/>
                </a:lnTo>
                <a:close/>
                <a:moveTo>
                  <a:pt x="268656" y="12807"/>
                </a:moveTo>
                <a:lnTo>
                  <a:pt x="268656" y="18742"/>
                </a:lnTo>
                <a:lnTo>
                  <a:pt x="262721" y="18742"/>
                </a:lnTo>
                <a:lnTo>
                  <a:pt x="262721" y="12807"/>
                </a:lnTo>
                <a:close/>
                <a:moveTo>
                  <a:pt x="274904" y="12807"/>
                </a:moveTo>
                <a:lnTo>
                  <a:pt x="274904" y="18742"/>
                </a:lnTo>
                <a:lnTo>
                  <a:pt x="268968" y="18742"/>
                </a:lnTo>
                <a:lnTo>
                  <a:pt x="268968" y="12807"/>
                </a:lnTo>
                <a:close/>
                <a:moveTo>
                  <a:pt x="6251" y="19054"/>
                </a:moveTo>
                <a:lnTo>
                  <a:pt x="6251" y="24990"/>
                </a:lnTo>
                <a:lnTo>
                  <a:pt x="315" y="24990"/>
                </a:lnTo>
                <a:lnTo>
                  <a:pt x="315" y="19054"/>
                </a:lnTo>
                <a:close/>
                <a:moveTo>
                  <a:pt x="12498" y="19054"/>
                </a:moveTo>
                <a:lnTo>
                  <a:pt x="12498" y="24990"/>
                </a:lnTo>
                <a:lnTo>
                  <a:pt x="6562" y="24990"/>
                </a:lnTo>
                <a:lnTo>
                  <a:pt x="6562" y="19054"/>
                </a:lnTo>
                <a:close/>
                <a:moveTo>
                  <a:pt x="18745" y="19054"/>
                </a:moveTo>
                <a:lnTo>
                  <a:pt x="18745" y="24990"/>
                </a:lnTo>
                <a:lnTo>
                  <a:pt x="12810" y="24990"/>
                </a:lnTo>
                <a:lnTo>
                  <a:pt x="12810" y="19054"/>
                </a:lnTo>
                <a:close/>
                <a:moveTo>
                  <a:pt x="24992" y="19054"/>
                </a:moveTo>
                <a:lnTo>
                  <a:pt x="24992" y="24990"/>
                </a:lnTo>
                <a:lnTo>
                  <a:pt x="19058" y="24990"/>
                </a:lnTo>
                <a:lnTo>
                  <a:pt x="19058" y="19054"/>
                </a:lnTo>
                <a:close/>
                <a:moveTo>
                  <a:pt x="31241" y="19054"/>
                </a:moveTo>
                <a:lnTo>
                  <a:pt x="31241" y="24990"/>
                </a:lnTo>
                <a:lnTo>
                  <a:pt x="25305" y="24990"/>
                </a:lnTo>
                <a:lnTo>
                  <a:pt x="25305" y="19054"/>
                </a:lnTo>
                <a:close/>
                <a:moveTo>
                  <a:pt x="37489" y="19054"/>
                </a:moveTo>
                <a:lnTo>
                  <a:pt x="37489" y="24990"/>
                </a:lnTo>
                <a:lnTo>
                  <a:pt x="31553" y="24990"/>
                </a:lnTo>
                <a:lnTo>
                  <a:pt x="31553" y="19054"/>
                </a:lnTo>
                <a:close/>
                <a:moveTo>
                  <a:pt x="43737" y="19054"/>
                </a:moveTo>
                <a:lnTo>
                  <a:pt x="43737" y="24990"/>
                </a:lnTo>
                <a:lnTo>
                  <a:pt x="37802" y="24990"/>
                </a:lnTo>
                <a:lnTo>
                  <a:pt x="37802" y="19054"/>
                </a:lnTo>
                <a:close/>
                <a:moveTo>
                  <a:pt x="49985" y="19054"/>
                </a:moveTo>
                <a:lnTo>
                  <a:pt x="49985" y="24990"/>
                </a:lnTo>
                <a:lnTo>
                  <a:pt x="44049" y="24990"/>
                </a:lnTo>
                <a:lnTo>
                  <a:pt x="44049" y="19054"/>
                </a:lnTo>
                <a:close/>
                <a:moveTo>
                  <a:pt x="56232" y="19054"/>
                </a:moveTo>
                <a:lnTo>
                  <a:pt x="56232" y="24990"/>
                </a:lnTo>
                <a:lnTo>
                  <a:pt x="50296" y="24990"/>
                </a:lnTo>
                <a:lnTo>
                  <a:pt x="50296" y="19054"/>
                </a:lnTo>
                <a:close/>
                <a:moveTo>
                  <a:pt x="62480" y="19054"/>
                </a:moveTo>
                <a:lnTo>
                  <a:pt x="62480" y="24990"/>
                </a:lnTo>
                <a:lnTo>
                  <a:pt x="56545" y="24990"/>
                </a:lnTo>
                <a:lnTo>
                  <a:pt x="56545" y="19054"/>
                </a:lnTo>
                <a:close/>
                <a:moveTo>
                  <a:pt x="68727" y="19054"/>
                </a:moveTo>
                <a:lnTo>
                  <a:pt x="68727" y="24990"/>
                </a:lnTo>
                <a:lnTo>
                  <a:pt x="62792" y="24990"/>
                </a:lnTo>
                <a:lnTo>
                  <a:pt x="62792" y="19054"/>
                </a:lnTo>
                <a:close/>
                <a:moveTo>
                  <a:pt x="74975" y="19054"/>
                </a:moveTo>
                <a:lnTo>
                  <a:pt x="74975" y="24990"/>
                </a:lnTo>
                <a:lnTo>
                  <a:pt x="69039" y="24990"/>
                </a:lnTo>
                <a:lnTo>
                  <a:pt x="69039" y="19054"/>
                </a:lnTo>
                <a:close/>
                <a:moveTo>
                  <a:pt x="81223" y="19054"/>
                </a:moveTo>
                <a:lnTo>
                  <a:pt x="81223" y="24990"/>
                </a:lnTo>
                <a:lnTo>
                  <a:pt x="75286" y="24990"/>
                </a:lnTo>
                <a:lnTo>
                  <a:pt x="75286" y="19054"/>
                </a:lnTo>
                <a:close/>
                <a:moveTo>
                  <a:pt x="87470" y="19054"/>
                </a:moveTo>
                <a:lnTo>
                  <a:pt x="87470" y="24990"/>
                </a:lnTo>
                <a:lnTo>
                  <a:pt x="81535" y="24990"/>
                </a:lnTo>
                <a:lnTo>
                  <a:pt x="81535" y="19054"/>
                </a:lnTo>
                <a:close/>
                <a:moveTo>
                  <a:pt x="93720" y="19054"/>
                </a:moveTo>
                <a:lnTo>
                  <a:pt x="93720" y="24990"/>
                </a:lnTo>
                <a:lnTo>
                  <a:pt x="87784" y="24990"/>
                </a:lnTo>
                <a:lnTo>
                  <a:pt x="87784" y="19054"/>
                </a:lnTo>
                <a:close/>
                <a:moveTo>
                  <a:pt x="99967" y="19054"/>
                </a:moveTo>
                <a:lnTo>
                  <a:pt x="99967" y="24990"/>
                </a:lnTo>
                <a:lnTo>
                  <a:pt x="94031" y="24990"/>
                </a:lnTo>
                <a:lnTo>
                  <a:pt x="94031" y="19054"/>
                </a:lnTo>
                <a:close/>
                <a:moveTo>
                  <a:pt x="106214" y="19054"/>
                </a:moveTo>
                <a:lnTo>
                  <a:pt x="106214" y="24990"/>
                </a:lnTo>
                <a:lnTo>
                  <a:pt x="100280" y="24990"/>
                </a:lnTo>
                <a:lnTo>
                  <a:pt x="100280" y="19054"/>
                </a:lnTo>
                <a:close/>
                <a:moveTo>
                  <a:pt x="112461" y="19054"/>
                </a:moveTo>
                <a:lnTo>
                  <a:pt x="112461" y="24990"/>
                </a:lnTo>
                <a:lnTo>
                  <a:pt x="106527" y="24990"/>
                </a:lnTo>
                <a:lnTo>
                  <a:pt x="106527" y="19054"/>
                </a:lnTo>
                <a:close/>
                <a:moveTo>
                  <a:pt x="118710" y="19054"/>
                </a:moveTo>
                <a:lnTo>
                  <a:pt x="118710" y="24990"/>
                </a:lnTo>
                <a:lnTo>
                  <a:pt x="112774" y="24990"/>
                </a:lnTo>
                <a:lnTo>
                  <a:pt x="112774" y="19054"/>
                </a:lnTo>
                <a:close/>
                <a:moveTo>
                  <a:pt x="124957" y="19054"/>
                </a:moveTo>
                <a:lnTo>
                  <a:pt x="124957" y="24990"/>
                </a:lnTo>
                <a:lnTo>
                  <a:pt x="119021" y="24990"/>
                </a:lnTo>
                <a:lnTo>
                  <a:pt x="119021" y="19054"/>
                </a:lnTo>
                <a:close/>
                <a:moveTo>
                  <a:pt x="131204" y="19054"/>
                </a:moveTo>
                <a:lnTo>
                  <a:pt x="131204" y="24990"/>
                </a:lnTo>
                <a:lnTo>
                  <a:pt x="125270" y="24990"/>
                </a:lnTo>
                <a:lnTo>
                  <a:pt x="125270" y="19054"/>
                </a:lnTo>
                <a:close/>
                <a:moveTo>
                  <a:pt x="137451" y="19054"/>
                </a:moveTo>
                <a:lnTo>
                  <a:pt x="137451" y="24990"/>
                </a:lnTo>
                <a:lnTo>
                  <a:pt x="131517" y="24990"/>
                </a:lnTo>
                <a:lnTo>
                  <a:pt x="131517" y="19054"/>
                </a:lnTo>
                <a:close/>
                <a:moveTo>
                  <a:pt x="143702" y="19054"/>
                </a:moveTo>
                <a:lnTo>
                  <a:pt x="143702" y="24990"/>
                </a:lnTo>
                <a:lnTo>
                  <a:pt x="137766" y="24990"/>
                </a:lnTo>
                <a:lnTo>
                  <a:pt x="137766" y="19054"/>
                </a:lnTo>
                <a:close/>
                <a:moveTo>
                  <a:pt x="149949" y="19054"/>
                </a:moveTo>
                <a:lnTo>
                  <a:pt x="149949" y="24990"/>
                </a:lnTo>
                <a:lnTo>
                  <a:pt x="144015" y="24990"/>
                </a:lnTo>
                <a:lnTo>
                  <a:pt x="144015" y="19054"/>
                </a:lnTo>
                <a:close/>
                <a:moveTo>
                  <a:pt x="156196" y="19054"/>
                </a:moveTo>
                <a:lnTo>
                  <a:pt x="156196" y="24990"/>
                </a:lnTo>
                <a:lnTo>
                  <a:pt x="150262" y="24990"/>
                </a:lnTo>
                <a:lnTo>
                  <a:pt x="150262" y="19054"/>
                </a:lnTo>
                <a:close/>
                <a:moveTo>
                  <a:pt x="162445" y="19054"/>
                </a:moveTo>
                <a:lnTo>
                  <a:pt x="162445" y="24990"/>
                </a:lnTo>
                <a:lnTo>
                  <a:pt x="156509" y="24990"/>
                </a:lnTo>
                <a:lnTo>
                  <a:pt x="156509" y="19054"/>
                </a:lnTo>
                <a:close/>
                <a:moveTo>
                  <a:pt x="168692" y="19054"/>
                </a:moveTo>
                <a:lnTo>
                  <a:pt x="168692" y="24990"/>
                </a:lnTo>
                <a:lnTo>
                  <a:pt x="162756" y="24990"/>
                </a:lnTo>
                <a:lnTo>
                  <a:pt x="162756" y="19054"/>
                </a:lnTo>
                <a:close/>
                <a:moveTo>
                  <a:pt x="174939" y="19054"/>
                </a:moveTo>
                <a:lnTo>
                  <a:pt x="174939" y="24990"/>
                </a:lnTo>
                <a:lnTo>
                  <a:pt x="169005" y="24990"/>
                </a:lnTo>
                <a:lnTo>
                  <a:pt x="169005" y="19054"/>
                </a:lnTo>
                <a:close/>
                <a:moveTo>
                  <a:pt x="181186" y="19054"/>
                </a:moveTo>
                <a:lnTo>
                  <a:pt x="181186" y="24990"/>
                </a:lnTo>
                <a:lnTo>
                  <a:pt x="175252" y="24990"/>
                </a:lnTo>
                <a:lnTo>
                  <a:pt x="175252" y="19054"/>
                </a:lnTo>
                <a:close/>
                <a:moveTo>
                  <a:pt x="187435" y="19054"/>
                </a:moveTo>
                <a:lnTo>
                  <a:pt x="187435" y="24990"/>
                </a:lnTo>
                <a:lnTo>
                  <a:pt x="181499" y="24990"/>
                </a:lnTo>
                <a:lnTo>
                  <a:pt x="181499" y="19054"/>
                </a:lnTo>
                <a:close/>
                <a:moveTo>
                  <a:pt x="193684" y="19054"/>
                </a:moveTo>
                <a:lnTo>
                  <a:pt x="193684" y="24990"/>
                </a:lnTo>
                <a:lnTo>
                  <a:pt x="187749" y="24990"/>
                </a:lnTo>
                <a:lnTo>
                  <a:pt x="187749" y="19054"/>
                </a:lnTo>
                <a:close/>
                <a:moveTo>
                  <a:pt x="199931" y="19054"/>
                </a:moveTo>
                <a:lnTo>
                  <a:pt x="199931" y="24990"/>
                </a:lnTo>
                <a:lnTo>
                  <a:pt x="193996" y="24990"/>
                </a:lnTo>
                <a:lnTo>
                  <a:pt x="193996" y="19054"/>
                </a:lnTo>
                <a:close/>
                <a:moveTo>
                  <a:pt x="206180" y="19054"/>
                </a:moveTo>
                <a:lnTo>
                  <a:pt x="206180" y="24990"/>
                </a:lnTo>
                <a:lnTo>
                  <a:pt x="200244" y="24990"/>
                </a:lnTo>
                <a:lnTo>
                  <a:pt x="200244" y="19054"/>
                </a:lnTo>
                <a:close/>
                <a:moveTo>
                  <a:pt x="212427" y="19054"/>
                </a:moveTo>
                <a:lnTo>
                  <a:pt x="212427" y="24990"/>
                </a:lnTo>
                <a:lnTo>
                  <a:pt x="206491" y="24990"/>
                </a:lnTo>
                <a:lnTo>
                  <a:pt x="206491" y="19054"/>
                </a:lnTo>
                <a:close/>
                <a:moveTo>
                  <a:pt x="218674" y="19054"/>
                </a:moveTo>
                <a:lnTo>
                  <a:pt x="218674" y="24990"/>
                </a:lnTo>
                <a:lnTo>
                  <a:pt x="212739" y="24990"/>
                </a:lnTo>
                <a:lnTo>
                  <a:pt x="212739" y="19054"/>
                </a:lnTo>
                <a:close/>
                <a:moveTo>
                  <a:pt x="224921" y="19054"/>
                </a:moveTo>
                <a:lnTo>
                  <a:pt x="224921" y="24990"/>
                </a:lnTo>
                <a:lnTo>
                  <a:pt x="218987" y="24990"/>
                </a:lnTo>
                <a:lnTo>
                  <a:pt x="218987" y="19054"/>
                </a:lnTo>
                <a:close/>
                <a:moveTo>
                  <a:pt x="231170" y="19054"/>
                </a:moveTo>
                <a:lnTo>
                  <a:pt x="231170" y="24990"/>
                </a:lnTo>
                <a:lnTo>
                  <a:pt x="225234" y="24990"/>
                </a:lnTo>
                <a:lnTo>
                  <a:pt x="225234" y="19054"/>
                </a:lnTo>
                <a:close/>
                <a:moveTo>
                  <a:pt x="237417" y="19054"/>
                </a:moveTo>
                <a:lnTo>
                  <a:pt x="237417" y="24990"/>
                </a:lnTo>
                <a:lnTo>
                  <a:pt x="231481" y="24990"/>
                </a:lnTo>
                <a:lnTo>
                  <a:pt x="231481" y="19054"/>
                </a:lnTo>
                <a:close/>
                <a:moveTo>
                  <a:pt x="243664" y="19054"/>
                </a:moveTo>
                <a:lnTo>
                  <a:pt x="243664" y="24990"/>
                </a:lnTo>
                <a:lnTo>
                  <a:pt x="237729" y="24990"/>
                </a:lnTo>
                <a:lnTo>
                  <a:pt x="237729" y="19054"/>
                </a:lnTo>
                <a:close/>
                <a:moveTo>
                  <a:pt x="249911" y="19054"/>
                </a:moveTo>
                <a:lnTo>
                  <a:pt x="249911" y="24990"/>
                </a:lnTo>
                <a:lnTo>
                  <a:pt x="243977" y="24990"/>
                </a:lnTo>
                <a:lnTo>
                  <a:pt x="243977" y="19054"/>
                </a:lnTo>
                <a:close/>
                <a:moveTo>
                  <a:pt x="256161" y="19054"/>
                </a:moveTo>
                <a:lnTo>
                  <a:pt x="256161" y="24990"/>
                </a:lnTo>
                <a:lnTo>
                  <a:pt x="250225" y="24990"/>
                </a:lnTo>
                <a:lnTo>
                  <a:pt x="250225" y="19054"/>
                </a:lnTo>
                <a:close/>
                <a:moveTo>
                  <a:pt x="262409" y="19054"/>
                </a:moveTo>
                <a:lnTo>
                  <a:pt x="262409" y="24990"/>
                </a:lnTo>
                <a:lnTo>
                  <a:pt x="256474" y="24990"/>
                </a:lnTo>
                <a:lnTo>
                  <a:pt x="256474" y="19054"/>
                </a:lnTo>
                <a:close/>
                <a:moveTo>
                  <a:pt x="268656" y="19054"/>
                </a:moveTo>
                <a:lnTo>
                  <a:pt x="268656" y="24990"/>
                </a:lnTo>
                <a:lnTo>
                  <a:pt x="262721" y="24990"/>
                </a:lnTo>
                <a:lnTo>
                  <a:pt x="262721" y="19054"/>
                </a:lnTo>
                <a:close/>
                <a:moveTo>
                  <a:pt x="274904" y="19054"/>
                </a:moveTo>
                <a:lnTo>
                  <a:pt x="274904" y="24990"/>
                </a:lnTo>
                <a:lnTo>
                  <a:pt x="268968" y="24990"/>
                </a:lnTo>
                <a:lnTo>
                  <a:pt x="268968" y="19054"/>
                </a:lnTo>
                <a:close/>
                <a:moveTo>
                  <a:pt x="6251" y="25301"/>
                </a:moveTo>
                <a:lnTo>
                  <a:pt x="6251" y="31237"/>
                </a:lnTo>
                <a:lnTo>
                  <a:pt x="315" y="31237"/>
                </a:lnTo>
                <a:lnTo>
                  <a:pt x="315" y="25301"/>
                </a:lnTo>
                <a:close/>
                <a:moveTo>
                  <a:pt x="12498" y="25301"/>
                </a:moveTo>
                <a:lnTo>
                  <a:pt x="12498" y="31237"/>
                </a:lnTo>
                <a:lnTo>
                  <a:pt x="6562" y="31237"/>
                </a:lnTo>
                <a:lnTo>
                  <a:pt x="6562" y="25301"/>
                </a:lnTo>
                <a:close/>
                <a:moveTo>
                  <a:pt x="18745" y="25301"/>
                </a:moveTo>
                <a:lnTo>
                  <a:pt x="18745" y="31237"/>
                </a:lnTo>
                <a:lnTo>
                  <a:pt x="12810" y="31237"/>
                </a:lnTo>
                <a:lnTo>
                  <a:pt x="12810" y="25301"/>
                </a:lnTo>
                <a:close/>
                <a:moveTo>
                  <a:pt x="24992" y="25301"/>
                </a:moveTo>
                <a:lnTo>
                  <a:pt x="24992" y="31237"/>
                </a:lnTo>
                <a:lnTo>
                  <a:pt x="19058" y="31237"/>
                </a:lnTo>
                <a:lnTo>
                  <a:pt x="19058" y="25301"/>
                </a:lnTo>
                <a:close/>
                <a:moveTo>
                  <a:pt x="31241" y="25301"/>
                </a:moveTo>
                <a:lnTo>
                  <a:pt x="31241" y="31237"/>
                </a:lnTo>
                <a:lnTo>
                  <a:pt x="25305" y="31237"/>
                </a:lnTo>
                <a:lnTo>
                  <a:pt x="25305" y="25301"/>
                </a:lnTo>
                <a:close/>
                <a:moveTo>
                  <a:pt x="37489" y="25301"/>
                </a:moveTo>
                <a:lnTo>
                  <a:pt x="37489" y="31237"/>
                </a:lnTo>
                <a:lnTo>
                  <a:pt x="31553" y="31237"/>
                </a:lnTo>
                <a:lnTo>
                  <a:pt x="31553" y="25301"/>
                </a:lnTo>
                <a:close/>
                <a:moveTo>
                  <a:pt x="43737" y="25301"/>
                </a:moveTo>
                <a:lnTo>
                  <a:pt x="43737" y="31237"/>
                </a:lnTo>
                <a:lnTo>
                  <a:pt x="37802" y="31237"/>
                </a:lnTo>
                <a:lnTo>
                  <a:pt x="37802" y="25301"/>
                </a:lnTo>
                <a:close/>
                <a:moveTo>
                  <a:pt x="49985" y="25301"/>
                </a:moveTo>
                <a:lnTo>
                  <a:pt x="49985" y="31237"/>
                </a:lnTo>
                <a:lnTo>
                  <a:pt x="44049" y="31237"/>
                </a:lnTo>
                <a:lnTo>
                  <a:pt x="44049" y="25301"/>
                </a:lnTo>
                <a:close/>
                <a:moveTo>
                  <a:pt x="56232" y="25301"/>
                </a:moveTo>
                <a:lnTo>
                  <a:pt x="56232" y="31237"/>
                </a:lnTo>
                <a:lnTo>
                  <a:pt x="50296" y="31237"/>
                </a:lnTo>
                <a:lnTo>
                  <a:pt x="50296" y="25301"/>
                </a:lnTo>
                <a:close/>
                <a:moveTo>
                  <a:pt x="62480" y="25301"/>
                </a:moveTo>
                <a:lnTo>
                  <a:pt x="62480" y="31237"/>
                </a:lnTo>
                <a:lnTo>
                  <a:pt x="56545" y="31237"/>
                </a:lnTo>
                <a:lnTo>
                  <a:pt x="56545" y="25301"/>
                </a:lnTo>
                <a:close/>
                <a:moveTo>
                  <a:pt x="68727" y="25301"/>
                </a:moveTo>
                <a:lnTo>
                  <a:pt x="68727" y="31237"/>
                </a:lnTo>
                <a:lnTo>
                  <a:pt x="62792" y="31237"/>
                </a:lnTo>
                <a:lnTo>
                  <a:pt x="62792" y="25301"/>
                </a:lnTo>
                <a:close/>
                <a:moveTo>
                  <a:pt x="74975" y="25301"/>
                </a:moveTo>
                <a:lnTo>
                  <a:pt x="74975" y="31237"/>
                </a:lnTo>
                <a:lnTo>
                  <a:pt x="69039" y="31237"/>
                </a:lnTo>
                <a:lnTo>
                  <a:pt x="69039" y="25301"/>
                </a:lnTo>
                <a:close/>
                <a:moveTo>
                  <a:pt x="81223" y="25301"/>
                </a:moveTo>
                <a:lnTo>
                  <a:pt x="81223" y="31237"/>
                </a:lnTo>
                <a:lnTo>
                  <a:pt x="75286" y="31237"/>
                </a:lnTo>
                <a:lnTo>
                  <a:pt x="75286" y="25301"/>
                </a:lnTo>
                <a:close/>
                <a:moveTo>
                  <a:pt x="87470" y="25301"/>
                </a:moveTo>
                <a:lnTo>
                  <a:pt x="87470" y="31237"/>
                </a:lnTo>
                <a:lnTo>
                  <a:pt x="81535" y="31237"/>
                </a:lnTo>
                <a:lnTo>
                  <a:pt x="81535" y="25301"/>
                </a:lnTo>
                <a:close/>
                <a:moveTo>
                  <a:pt x="93720" y="25301"/>
                </a:moveTo>
                <a:lnTo>
                  <a:pt x="93720" y="31237"/>
                </a:lnTo>
                <a:lnTo>
                  <a:pt x="87784" y="31237"/>
                </a:lnTo>
                <a:lnTo>
                  <a:pt x="87784" y="25301"/>
                </a:lnTo>
                <a:close/>
                <a:moveTo>
                  <a:pt x="99967" y="25301"/>
                </a:moveTo>
                <a:lnTo>
                  <a:pt x="99967" y="31237"/>
                </a:lnTo>
                <a:lnTo>
                  <a:pt x="94031" y="31237"/>
                </a:lnTo>
                <a:lnTo>
                  <a:pt x="94031" y="25301"/>
                </a:lnTo>
                <a:close/>
                <a:moveTo>
                  <a:pt x="106214" y="25301"/>
                </a:moveTo>
                <a:lnTo>
                  <a:pt x="106214" y="31237"/>
                </a:lnTo>
                <a:lnTo>
                  <a:pt x="100280" y="31237"/>
                </a:lnTo>
                <a:lnTo>
                  <a:pt x="100280" y="25301"/>
                </a:lnTo>
                <a:close/>
                <a:moveTo>
                  <a:pt x="112461" y="25301"/>
                </a:moveTo>
                <a:lnTo>
                  <a:pt x="112461" y="31237"/>
                </a:lnTo>
                <a:lnTo>
                  <a:pt x="106527" y="31237"/>
                </a:lnTo>
                <a:lnTo>
                  <a:pt x="106527" y="25301"/>
                </a:lnTo>
                <a:close/>
                <a:moveTo>
                  <a:pt x="118710" y="25301"/>
                </a:moveTo>
                <a:lnTo>
                  <a:pt x="118710" y="31237"/>
                </a:lnTo>
                <a:lnTo>
                  <a:pt x="112774" y="31237"/>
                </a:lnTo>
                <a:lnTo>
                  <a:pt x="112774" y="25301"/>
                </a:lnTo>
                <a:close/>
                <a:moveTo>
                  <a:pt x="124957" y="25301"/>
                </a:moveTo>
                <a:lnTo>
                  <a:pt x="124957" y="31237"/>
                </a:lnTo>
                <a:lnTo>
                  <a:pt x="119021" y="31237"/>
                </a:lnTo>
                <a:lnTo>
                  <a:pt x="119021" y="25301"/>
                </a:lnTo>
                <a:close/>
                <a:moveTo>
                  <a:pt x="131204" y="25301"/>
                </a:moveTo>
                <a:lnTo>
                  <a:pt x="131204" y="31237"/>
                </a:lnTo>
                <a:lnTo>
                  <a:pt x="125270" y="31237"/>
                </a:lnTo>
                <a:lnTo>
                  <a:pt x="125270" y="25301"/>
                </a:lnTo>
                <a:close/>
                <a:moveTo>
                  <a:pt x="137451" y="25301"/>
                </a:moveTo>
                <a:lnTo>
                  <a:pt x="137451" y="31237"/>
                </a:lnTo>
                <a:lnTo>
                  <a:pt x="131517" y="31237"/>
                </a:lnTo>
                <a:lnTo>
                  <a:pt x="131517" y="25301"/>
                </a:lnTo>
                <a:close/>
                <a:moveTo>
                  <a:pt x="143702" y="25301"/>
                </a:moveTo>
                <a:lnTo>
                  <a:pt x="143702" y="31237"/>
                </a:lnTo>
                <a:lnTo>
                  <a:pt x="137766" y="31237"/>
                </a:lnTo>
                <a:lnTo>
                  <a:pt x="137766" y="25301"/>
                </a:lnTo>
                <a:close/>
                <a:moveTo>
                  <a:pt x="149949" y="25301"/>
                </a:moveTo>
                <a:lnTo>
                  <a:pt x="149949" y="31237"/>
                </a:lnTo>
                <a:lnTo>
                  <a:pt x="144015" y="31237"/>
                </a:lnTo>
                <a:lnTo>
                  <a:pt x="144015" y="25301"/>
                </a:lnTo>
                <a:close/>
                <a:moveTo>
                  <a:pt x="156196" y="25301"/>
                </a:moveTo>
                <a:lnTo>
                  <a:pt x="156196" y="31237"/>
                </a:lnTo>
                <a:lnTo>
                  <a:pt x="150262" y="31237"/>
                </a:lnTo>
                <a:lnTo>
                  <a:pt x="150262" y="25301"/>
                </a:lnTo>
                <a:close/>
                <a:moveTo>
                  <a:pt x="162445" y="25301"/>
                </a:moveTo>
                <a:lnTo>
                  <a:pt x="162445" y="31237"/>
                </a:lnTo>
                <a:lnTo>
                  <a:pt x="156509" y="31237"/>
                </a:lnTo>
                <a:lnTo>
                  <a:pt x="156509" y="25301"/>
                </a:lnTo>
                <a:close/>
                <a:moveTo>
                  <a:pt x="168692" y="25301"/>
                </a:moveTo>
                <a:lnTo>
                  <a:pt x="168692" y="31237"/>
                </a:lnTo>
                <a:lnTo>
                  <a:pt x="162756" y="31237"/>
                </a:lnTo>
                <a:lnTo>
                  <a:pt x="162756" y="25301"/>
                </a:lnTo>
                <a:close/>
                <a:moveTo>
                  <a:pt x="174939" y="25301"/>
                </a:moveTo>
                <a:lnTo>
                  <a:pt x="174939" y="31237"/>
                </a:lnTo>
                <a:lnTo>
                  <a:pt x="169005" y="31237"/>
                </a:lnTo>
                <a:lnTo>
                  <a:pt x="169005" y="25301"/>
                </a:lnTo>
                <a:close/>
                <a:moveTo>
                  <a:pt x="181186" y="25301"/>
                </a:moveTo>
                <a:lnTo>
                  <a:pt x="181186" y="31237"/>
                </a:lnTo>
                <a:lnTo>
                  <a:pt x="175252" y="31237"/>
                </a:lnTo>
                <a:lnTo>
                  <a:pt x="175252" y="25301"/>
                </a:lnTo>
                <a:close/>
                <a:moveTo>
                  <a:pt x="187435" y="25301"/>
                </a:moveTo>
                <a:lnTo>
                  <a:pt x="187435" y="31237"/>
                </a:lnTo>
                <a:lnTo>
                  <a:pt x="181499" y="31237"/>
                </a:lnTo>
                <a:lnTo>
                  <a:pt x="181499" y="25301"/>
                </a:lnTo>
                <a:close/>
                <a:moveTo>
                  <a:pt x="193684" y="25301"/>
                </a:moveTo>
                <a:lnTo>
                  <a:pt x="193684" y="31237"/>
                </a:lnTo>
                <a:lnTo>
                  <a:pt x="187749" y="31237"/>
                </a:lnTo>
                <a:lnTo>
                  <a:pt x="187749" y="25301"/>
                </a:lnTo>
                <a:close/>
                <a:moveTo>
                  <a:pt x="199931" y="25301"/>
                </a:moveTo>
                <a:lnTo>
                  <a:pt x="199931" y="31237"/>
                </a:lnTo>
                <a:lnTo>
                  <a:pt x="193996" y="31237"/>
                </a:lnTo>
                <a:lnTo>
                  <a:pt x="193996" y="25301"/>
                </a:lnTo>
                <a:close/>
                <a:moveTo>
                  <a:pt x="206180" y="25301"/>
                </a:moveTo>
                <a:lnTo>
                  <a:pt x="206180" y="31237"/>
                </a:lnTo>
                <a:lnTo>
                  <a:pt x="200244" y="31237"/>
                </a:lnTo>
                <a:lnTo>
                  <a:pt x="200244" y="25301"/>
                </a:lnTo>
                <a:close/>
                <a:moveTo>
                  <a:pt x="212427" y="25301"/>
                </a:moveTo>
                <a:lnTo>
                  <a:pt x="212427" y="31237"/>
                </a:lnTo>
                <a:lnTo>
                  <a:pt x="206491" y="31237"/>
                </a:lnTo>
                <a:lnTo>
                  <a:pt x="206491" y="25301"/>
                </a:lnTo>
                <a:close/>
                <a:moveTo>
                  <a:pt x="218674" y="25301"/>
                </a:moveTo>
                <a:lnTo>
                  <a:pt x="218674" y="31237"/>
                </a:lnTo>
                <a:lnTo>
                  <a:pt x="212739" y="31237"/>
                </a:lnTo>
                <a:lnTo>
                  <a:pt x="212739" y="25301"/>
                </a:lnTo>
                <a:close/>
                <a:moveTo>
                  <a:pt x="224921" y="25301"/>
                </a:moveTo>
                <a:lnTo>
                  <a:pt x="224921" y="31237"/>
                </a:lnTo>
                <a:lnTo>
                  <a:pt x="218987" y="31237"/>
                </a:lnTo>
                <a:lnTo>
                  <a:pt x="218987" y="25301"/>
                </a:lnTo>
                <a:close/>
                <a:moveTo>
                  <a:pt x="231170" y="25301"/>
                </a:moveTo>
                <a:lnTo>
                  <a:pt x="231170" y="31237"/>
                </a:lnTo>
                <a:lnTo>
                  <a:pt x="225234" y="31237"/>
                </a:lnTo>
                <a:lnTo>
                  <a:pt x="225234" y="25301"/>
                </a:lnTo>
                <a:close/>
                <a:moveTo>
                  <a:pt x="237417" y="25301"/>
                </a:moveTo>
                <a:lnTo>
                  <a:pt x="237417" y="31237"/>
                </a:lnTo>
                <a:lnTo>
                  <a:pt x="231481" y="31237"/>
                </a:lnTo>
                <a:lnTo>
                  <a:pt x="231481" y="25301"/>
                </a:lnTo>
                <a:close/>
                <a:moveTo>
                  <a:pt x="243664" y="25301"/>
                </a:moveTo>
                <a:lnTo>
                  <a:pt x="243664" y="31237"/>
                </a:lnTo>
                <a:lnTo>
                  <a:pt x="237729" y="31237"/>
                </a:lnTo>
                <a:lnTo>
                  <a:pt x="237729" y="25301"/>
                </a:lnTo>
                <a:close/>
                <a:moveTo>
                  <a:pt x="249911" y="25301"/>
                </a:moveTo>
                <a:lnTo>
                  <a:pt x="249911" y="31237"/>
                </a:lnTo>
                <a:lnTo>
                  <a:pt x="243977" y="31237"/>
                </a:lnTo>
                <a:lnTo>
                  <a:pt x="243977" y="25301"/>
                </a:lnTo>
                <a:close/>
                <a:moveTo>
                  <a:pt x="256161" y="25301"/>
                </a:moveTo>
                <a:lnTo>
                  <a:pt x="256161" y="31237"/>
                </a:lnTo>
                <a:lnTo>
                  <a:pt x="250225" y="31237"/>
                </a:lnTo>
                <a:lnTo>
                  <a:pt x="250225" y="25301"/>
                </a:lnTo>
                <a:close/>
                <a:moveTo>
                  <a:pt x="262409" y="25301"/>
                </a:moveTo>
                <a:lnTo>
                  <a:pt x="262409" y="31237"/>
                </a:lnTo>
                <a:lnTo>
                  <a:pt x="256474" y="31237"/>
                </a:lnTo>
                <a:lnTo>
                  <a:pt x="256474" y="25301"/>
                </a:lnTo>
                <a:close/>
                <a:moveTo>
                  <a:pt x="268656" y="25301"/>
                </a:moveTo>
                <a:lnTo>
                  <a:pt x="268656" y="31237"/>
                </a:lnTo>
                <a:lnTo>
                  <a:pt x="262721" y="31237"/>
                </a:lnTo>
                <a:lnTo>
                  <a:pt x="262721" y="25301"/>
                </a:lnTo>
                <a:close/>
                <a:moveTo>
                  <a:pt x="274904" y="25301"/>
                </a:moveTo>
                <a:lnTo>
                  <a:pt x="274904" y="31237"/>
                </a:lnTo>
                <a:lnTo>
                  <a:pt x="268968" y="31237"/>
                </a:lnTo>
                <a:lnTo>
                  <a:pt x="268968" y="25301"/>
                </a:lnTo>
                <a:close/>
                <a:moveTo>
                  <a:pt x="6251" y="31548"/>
                </a:moveTo>
                <a:lnTo>
                  <a:pt x="6251" y="31550"/>
                </a:lnTo>
                <a:lnTo>
                  <a:pt x="6251" y="37484"/>
                </a:lnTo>
                <a:lnTo>
                  <a:pt x="315" y="37484"/>
                </a:lnTo>
                <a:lnTo>
                  <a:pt x="315" y="31548"/>
                </a:lnTo>
                <a:close/>
                <a:moveTo>
                  <a:pt x="12498" y="31548"/>
                </a:moveTo>
                <a:lnTo>
                  <a:pt x="12498" y="31550"/>
                </a:lnTo>
                <a:lnTo>
                  <a:pt x="12498" y="37484"/>
                </a:lnTo>
                <a:lnTo>
                  <a:pt x="6562" y="37484"/>
                </a:lnTo>
                <a:lnTo>
                  <a:pt x="6562" y="31548"/>
                </a:lnTo>
                <a:close/>
                <a:moveTo>
                  <a:pt x="18745" y="31548"/>
                </a:moveTo>
                <a:lnTo>
                  <a:pt x="18745" y="31550"/>
                </a:lnTo>
                <a:lnTo>
                  <a:pt x="18745" y="37484"/>
                </a:lnTo>
                <a:lnTo>
                  <a:pt x="12810" y="37484"/>
                </a:lnTo>
                <a:lnTo>
                  <a:pt x="12810" y="31548"/>
                </a:lnTo>
                <a:close/>
                <a:moveTo>
                  <a:pt x="24992" y="31548"/>
                </a:moveTo>
                <a:lnTo>
                  <a:pt x="24992" y="31550"/>
                </a:lnTo>
                <a:lnTo>
                  <a:pt x="24992" y="37484"/>
                </a:lnTo>
                <a:lnTo>
                  <a:pt x="19058" y="37484"/>
                </a:lnTo>
                <a:lnTo>
                  <a:pt x="19058" y="31548"/>
                </a:lnTo>
                <a:close/>
                <a:moveTo>
                  <a:pt x="31242" y="31548"/>
                </a:moveTo>
                <a:lnTo>
                  <a:pt x="31242" y="31550"/>
                </a:lnTo>
                <a:lnTo>
                  <a:pt x="31242" y="37484"/>
                </a:lnTo>
                <a:lnTo>
                  <a:pt x="25305" y="37484"/>
                </a:lnTo>
                <a:lnTo>
                  <a:pt x="25305" y="31548"/>
                </a:lnTo>
                <a:close/>
                <a:moveTo>
                  <a:pt x="162445" y="31548"/>
                </a:moveTo>
                <a:lnTo>
                  <a:pt x="162445" y="31550"/>
                </a:lnTo>
                <a:lnTo>
                  <a:pt x="162445" y="37484"/>
                </a:lnTo>
                <a:lnTo>
                  <a:pt x="156509" y="37484"/>
                </a:lnTo>
                <a:lnTo>
                  <a:pt x="156509" y="31548"/>
                </a:lnTo>
                <a:close/>
                <a:moveTo>
                  <a:pt x="168692" y="31548"/>
                </a:moveTo>
                <a:lnTo>
                  <a:pt x="168692" y="31550"/>
                </a:lnTo>
                <a:lnTo>
                  <a:pt x="168692" y="37484"/>
                </a:lnTo>
                <a:lnTo>
                  <a:pt x="162756" y="37484"/>
                </a:lnTo>
                <a:lnTo>
                  <a:pt x="162756" y="31548"/>
                </a:lnTo>
                <a:close/>
                <a:moveTo>
                  <a:pt x="174939" y="31548"/>
                </a:moveTo>
                <a:lnTo>
                  <a:pt x="174939" y="31550"/>
                </a:lnTo>
                <a:lnTo>
                  <a:pt x="174939" y="37484"/>
                </a:lnTo>
                <a:lnTo>
                  <a:pt x="169005" y="37484"/>
                </a:lnTo>
                <a:lnTo>
                  <a:pt x="169005" y="31548"/>
                </a:lnTo>
                <a:close/>
                <a:moveTo>
                  <a:pt x="181186" y="31548"/>
                </a:moveTo>
                <a:lnTo>
                  <a:pt x="181186" y="31550"/>
                </a:lnTo>
                <a:lnTo>
                  <a:pt x="181186" y="37484"/>
                </a:lnTo>
                <a:lnTo>
                  <a:pt x="175252" y="37484"/>
                </a:lnTo>
                <a:lnTo>
                  <a:pt x="175252" y="31548"/>
                </a:lnTo>
                <a:close/>
                <a:moveTo>
                  <a:pt x="187435" y="31548"/>
                </a:moveTo>
                <a:lnTo>
                  <a:pt x="187435" y="31550"/>
                </a:lnTo>
                <a:lnTo>
                  <a:pt x="187435" y="37484"/>
                </a:lnTo>
                <a:lnTo>
                  <a:pt x="181499" y="37484"/>
                </a:lnTo>
                <a:lnTo>
                  <a:pt x="181499" y="31548"/>
                </a:lnTo>
                <a:close/>
                <a:moveTo>
                  <a:pt x="37489" y="31552"/>
                </a:moveTo>
                <a:lnTo>
                  <a:pt x="37489" y="37486"/>
                </a:lnTo>
                <a:lnTo>
                  <a:pt x="31553" y="37486"/>
                </a:lnTo>
                <a:lnTo>
                  <a:pt x="31553" y="31552"/>
                </a:lnTo>
                <a:close/>
                <a:moveTo>
                  <a:pt x="43737" y="31552"/>
                </a:moveTo>
                <a:lnTo>
                  <a:pt x="43737" y="37486"/>
                </a:lnTo>
                <a:lnTo>
                  <a:pt x="37802" y="37486"/>
                </a:lnTo>
                <a:lnTo>
                  <a:pt x="37802" y="31552"/>
                </a:lnTo>
                <a:close/>
                <a:moveTo>
                  <a:pt x="49985" y="31552"/>
                </a:moveTo>
                <a:lnTo>
                  <a:pt x="49985" y="37486"/>
                </a:lnTo>
                <a:lnTo>
                  <a:pt x="44049" y="37486"/>
                </a:lnTo>
                <a:lnTo>
                  <a:pt x="44049" y="31552"/>
                </a:lnTo>
                <a:close/>
                <a:moveTo>
                  <a:pt x="56232" y="31552"/>
                </a:moveTo>
                <a:lnTo>
                  <a:pt x="56232" y="37486"/>
                </a:lnTo>
                <a:lnTo>
                  <a:pt x="50296" y="37486"/>
                </a:lnTo>
                <a:lnTo>
                  <a:pt x="50296" y="31552"/>
                </a:lnTo>
                <a:close/>
                <a:moveTo>
                  <a:pt x="62480" y="31552"/>
                </a:moveTo>
                <a:lnTo>
                  <a:pt x="62480" y="37486"/>
                </a:lnTo>
                <a:lnTo>
                  <a:pt x="56545" y="37486"/>
                </a:lnTo>
                <a:lnTo>
                  <a:pt x="56545" y="31552"/>
                </a:lnTo>
                <a:close/>
                <a:moveTo>
                  <a:pt x="68727" y="31552"/>
                </a:moveTo>
                <a:lnTo>
                  <a:pt x="68727" y="37486"/>
                </a:lnTo>
                <a:lnTo>
                  <a:pt x="62792" y="37486"/>
                </a:lnTo>
                <a:lnTo>
                  <a:pt x="62792" y="31552"/>
                </a:lnTo>
                <a:close/>
                <a:moveTo>
                  <a:pt x="74975" y="31552"/>
                </a:moveTo>
                <a:lnTo>
                  <a:pt x="74975" y="37486"/>
                </a:lnTo>
                <a:lnTo>
                  <a:pt x="69039" y="37486"/>
                </a:lnTo>
                <a:lnTo>
                  <a:pt x="69039" y="31552"/>
                </a:lnTo>
                <a:close/>
                <a:moveTo>
                  <a:pt x="81223" y="31552"/>
                </a:moveTo>
                <a:lnTo>
                  <a:pt x="81223" y="37486"/>
                </a:lnTo>
                <a:lnTo>
                  <a:pt x="75286" y="37486"/>
                </a:lnTo>
                <a:lnTo>
                  <a:pt x="75286" y="31552"/>
                </a:lnTo>
                <a:close/>
                <a:moveTo>
                  <a:pt x="87470" y="31552"/>
                </a:moveTo>
                <a:lnTo>
                  <a:pt x="87470" y="37486"/>
                </a:lnTo>
                <a:lnTo>
                  <a:pt x="81535" y="37486"/>
                </a:lnTo>
                <a:lnTo>
                  <a:pt x="81535" y="31552"/>
                </a:lnTo>
                <a:close/>
                <a:moveTo>
                  <a:pt x="93720" y="31552"/>
                </a:moveTo>
                <a:lnTo>
                  <a:pt x="93720" y="37486"/>
                </a:lnTo>
                <a:lnTo>
                  <a:pt x="87784" y="37486"/>
                </a:lnTo>
                <a:lnTo>
                  <a:pt x="87784" y="31552"/>
                </a:lnTo>
                <a:close/>
                <a:moveTo>
                  <a:pt x="99967" y="31552"/>
                </a:moveTo>
                <a:lnTo>
                  <a:pt x="99967" y="37486"/>
                </a:lnTo>
                <a:lnTo>
                  <a:pt x="94031" y="37486"/>
                </a:lnTo>
                <a:lnTo>
                  <a:pt x="94031" y="31552"/>
                </a:lnTo>
                <a:close/>
                <a:moveTo>
                  <a:pt x="106214" y="31552"/>
                </a:moveTo>
                <a:lnTo>
                  <a:pt x="106214" y="37486"/>
                </a:lnTo>
                <a:lnTo>
                  <a:pt x="100280" y="37486"/>
                </a:lnTo>
                <a:lnTo>
                  <a:pt x="100280" y="31552"/>
                </a:lnTo>
                <a:close/>
                <a:moveTo>
                  <a:pt x="112461" y="31552"/>
                </a:moveTo>
                <a:lnTo>
                  <a:pt x="112461" y="37486"/>
                </a:lnTo>
                <a:lnTo>
                  <a:pt x="106527" y="37486"/>
                </a:lnTo>
                <a:lnTo>
                  <a:pt x="106527" y="31552"/>
                </a:lnTo>
                <a:close/>
                <a:moveTo>
                  <a:pt x="118710" y="31552"/>
                </a:moveTo>
                <a:lnTo>
                  <a:pt x="118710" y="37486"/>
                </a:lnTo>
                <a:lnTo>
                  <a:pt x="112774" y="37486"/>
                </a:lnTo>
                <a:lnTo>
                  <a:pt x="112774" y="31552"/>
                </a:lnTo>
                <a:close/>
                <a:moveTo>
                  <a:pt x="124957" y="31552"/>
                </a:moveTo>
                <a:lnTo>
                  <a:pt x="124957" y="37486"/>
                </a:lnTo>
                <a:lnTo>
                  <a:pt x="119021" y="37486"/>
                </a:lnTo>
                <a:lnTo>
                  <a:pt x="119021" y="31552"/>
                </a:lnTo>
                <a:close/>
                <a:moveTo>
                  <a:pt x="131204" y="31552"/>
                </a:moveTo>
                <a:lnTo>
                  <a:pt x="131204" y="37486"/>
                </a:lnTo>
                <a:lnTo>
                  <a:pt x="125270" y="37486"/>
                </a:lnTo>
                <a:lnTo>
                  <a:pt x="125270" y="31552"/>
                </a:lnTo>
                <a:close/>
                <a:moveTo>
                  <a:pt x="137451" y="31552"/>
                </a:moveTo>
                <a:lnTo>
                  <a:pt x="137451" y="37486"/>
                </a:lnTo>
                <a:lnTo>
                  <a:pt x="131517" y="37486"/>
                </a:lnTo>
                <a:lnTo>
                  <a:pt x="131517" y="31552"/>
                </a:lnTo>
                <a:close/>
                <a:moveTo>
                  <a:pt x="143702" y="31552"/>
                </a:moveTo>
                <a:lnTo>
                  <a:pt x="143702" y="37486"/>
                </a:lnTo>
                <a:lnTo>
                  <a:pt x="137766" y="37486"/>
                </a:lnTo>
                <a:lnTo>
                  <a:pt x="137766" y="31552"/>
                </a:lnTo>
                <a:close/>
                <a:moveTo>
                  <a:pt x="149949" y="31552"/>
                </a:moveTo>
                <a:lnTo>
                  <a:pt x="149949" y="37486"/>
                </a:lnTo>
                <a:lnTo>
                  <a:pt x="144015" y="37486"/>
                </a:lnTo>
                <a:lnTo>
                  <a:pt x="144015" y="31552"/>
                </a:lnTo>
                <a:close/>
                <a:moveTo>
                  <a:pt x="156196" y="31552"/>
                </a:moveTo>
                <a:lnTo>
                  <a:pt x="156196" y="37486"/>
                </a:lnTo>
                <a:lnTo>
                  <a:pt x="150262" y="37486"/>
                </a:lnTo>
                <a:lnTo>
                  <a:pt x="150262" y="31552"/>
                </a:lnTo>
                <a:close/>
                <a:moveTo>
                  <a:pt x="193684" y="31552"/>
                </a:moveTo>
                <a:lnTo>
                  <a:pt x="193684" y="37486"/>
                </a:lnTo>
                <a:lnTo>
                  <a:pt x="187749" y="37486"/>
                </a:lnTo>
                <a:lnTo>
                  <a:pt x="187749" y="31552"/>
                </a:lnTo>
                <a:close/>
                <a:moveTo>
                  <a:pt x="199931" y="31552"/>
                </a:moveTo>
                <a:lnTo>
                  <a:pt x="199931" y="37486"/>
                </a:lnTo>
                <a:lnTo>
                  <a:pt x="193996" y="37486"/>
                </a:lnTo>
                <a:lnTo>
                  <a:pt x="193996" y="31552"/>
                </a:lnTo>
                <a:close/>
                <a:moveTo>
                  <a:pt x="206180" y="31552"/>
                </a:moveTo>
                <a:lnTo>
                  <a:pt x="206180" y="37486"/>
                </a:lnTo>
                <a:lnTo>
                  <a:pt x="200244" y="37486"/>
                </a:lnTo>
                <a:lnTo>
                  <a:pt x="200244" y="31552"/>
                </a:lnTo>
                <a:close/>
                <a:moveTo>
                  <a:pt x="212427" y="31552"/>
                </a:moveTo>
                <a:lnTo>
                  <a:pt x="212427" y="37486"/>
                </a:lnTo>
                <a:lnTo>
                  <a:pt x="206491" y="37486"/>
                </a:lnTo>
                <a:lnTo>
                  <a:pt x="206491" y="31552"/>
                </a:lnTo>
                <a:close/>
                <a:moveTo>
                  <a:pt x="218674" y="31552"/>
                </a:moveTo>
                <a:lnTo>
                  <a:pt x="218674" y="37486"/>
                </a:lnTo>
                <a:lnTo>
                  <a:pt x="212739" y="37486"/>
                </a:lnTo>
                <a:lnTo>
                  <a:pt x="212739" y="31552"/>
                </a:lnTo>
                <a:close/>
                <a:moveTo>
                  <a:pt x="224921" y="31552"/>
                </a:moveTo>
                <a:lnTo>
                  <a:pt x="224921" y="37486"/>
                </a:lnTo>
                <a:lnTo>
                  <a:pt x="218987" y="37486"/>
                </a:lnTo>
                <a:lnTo>
                  <a:pt x="218987" y="31552"/>
                </a:lnTo>
                <a:close/>
                <a:moveTo>
                  <a:pt x="231170" y="31552"/>
                </a:moveTo>
                <a:lnTo>
                  <a:pt x="231170" y="37486"/>
                </a:lnTo>
                <a:lnTo>
                  <a:pt x="225234" y="37486"/>
                </a:lnTo>
                <a:lnTo>
                  <a:pt x="225234" y="31552"/>
                </a:lnTo>
                <a:close/>
                <a:moveTo>
                  <a:pt x="237417" y="31552"/>
                </a:moveTo>
                <a:lnTo>
                  <a:pt x="237417" y="37486"/>
                </a:lnTo>
                <a:lnTo>
                  <a:pt x="231481" y="37486"/>
                </a:lnTo>
                <a:lnTo>
                  <a:pt x="231481" y="31552"/>
                </a:lnTo>
                <a:close/>
                <a:moveTo>
                  <a:pt x="243664" y="31552"/>
                </a:moveTo>
                <a:lnTo>
                  <a:pt x="243664" y="37486"/>
                </a:lnTo>
                <a:lnTo>
                  <a:pt x="237729" y="37486"/>
                </a:lnTo>
                <a:lnTo>
                  <a:pt x="237729" y="31552"/>
                </a:lnTo>
                <a:close/>
                <a:moveTo>
                  <a:pt x="249911" y="31552"/>
                </a:moveTo>
                <a:lnTo>
                  <a:pt x="249911" y="37486"/>
                </a:lnTo>
                <a:lnTo>
                  <a:pt x="243977" y="37486"/>
                </a:lnTo>
                <a:lnTo>
                  <a:pt x="243977" y="31552"/>
                </a:lnTo>
                <a:close/>
                <a:moveTo>
                  <a:pt x="256161" y="31552"/>
                </a:moveTo>
                <a:lnTo>
                  <a:pt x="256161" y="37486"/>
                </a:lnTo>
                <a:lnTo>
                  <a:pt x="250225" y="37486"/>
                </a:lnTo>
                <a:lnTo>
                  <a:pt x="250225" y="31552"/>
                </a:lnTo>
                <a:close/>
                <a:moveTo>
                  <a:pt x="262409" y="31552"/>
                </a:moveTo>
                <a:lnTo>
                  <a:pt x="262409" y="37486"/>
                </a:lnTo>
                <a:lnTo>
                  <a:pt x="256474" y="37486"/>
                </a:lnTo>
                <a:lnTo>
                  <a:pt x="256474" y="31552"/>
                </a:lnTo>
                <a:close/>
                <a:moveTo>
                  <a:pt x="268656" y="31552"/>
                </a:moveTo>
                <a:lnTo>
                  <a:pt x="268656" y="37486"/>
                </a:lnTo>
                <a:lnTo>
                  <a:pt x="262721" y="37486"/>
                </a:lnTo>
                <a:lnTo>
                  <a:pt x="262721" y="31552"/>
                </a:lnTo>
                <a:close/>
                <a:moveTo>
                  <a:pt x="274904" y="31552"/>
                </a:moveTo>
                <a:lnTo>
                  <a:pt x="274904" y="37486"/>
                </a:lnTo>
                <a:lnTo>
                  <a:pt x="268968" y="37486"/>
                </a:lnTo>
                <a:lnTo>
                  <a:pt x="268968" y="31552"/>
                </a:lnTo>
                <a:close/>
                <a:moveTo>
                  <a:pt x="6251" y="37799"/>
                </a:moveTo>
                <a:lnTo>
                  <a:pt x="6251" y="43735"/>
                </a:lnTo>
                <a:lnTo>
                  <a:pt x="315" y="43735"/>
                </a:lnTo>
                <a:lnTo>
                  <a:pt x="315" y="37799"/>
                </a:lnTo>
                <a:close/>
                <a:moveTo>
                  <a:pt x="12498" y="37799"/>
                </a:moveTo>
                <a:lnTo>
                  <a:pt x="12498" y="43735"/>
                </a:lnTo>
                <a:lnTo>
                  <a:pt x="6562" y="43735"/>
                </a:lnTo>
                <a:lnTo>
                  <a:pt x="6562" y="37799"/>
                </a:lnTo>
                <a:close/>
                <a:moveTo>
                  <a:pt x="18745" y="37799"/>
                </a:moveTo>
                <a:lnTo>
                  <a:pt x="18745" y="43735"/>
                </a:lnTo>
                <a:lnTo>
                  <a:pt x="12810" y="43735"/>
                </a:lnTo>
                <a:lnTo>
                  <a:pt x="12810" y="37799"/>
                </a:lnTo>
                <a:close/>
                <a:moveTo>
                  <a:pt x="24992" y="37799"/>
                </a:moveTo>
                <a:lnTo>
                  <a:pt x="24992" y="43735"/>
                </a:lnTo>
                <a:lnTo>
                  <a:pt x="19058" y="43735"/>
                </a:lnTo>
                <a:lnTo>
                  <a:pt x="19058" y="37799"/>
                </a:lnTo>
                <a:close/>
                <a:moveTo>
                  <a:pt x="31242" y="37799"/>
                </a:moveTo>
                <a:lnTo>
                  <a:pt x="31242" y="43735"/>
                </a:lnTo>
                <a:lnTo>
                  <a:pt x="25305" y="43735"/>
                </a:lnTo>
                <a:lnTo>
                  <a:pt x="25305" y="37799"/>
                </a:lnTo>
                <a:close/>
                <a:moveTo>
                  <a:pt x="37489" y="37799"/>
                </a:moveTo>
                <a:lnTo>
                  <a:pt x="37489" y="43735"/>
                </a:lnTo>
                <a:lnTo>
                  <a:pt x="31553" y="43735"/>
                </a:lnTo>
                <a:lnTo>
                  <a:pt x="31553" y="37799"/>
                </a:lnTo>
                <a:close/>
                <a:moveTo>
                  <a:pt x="43737" y="37799"/>
                </a:moveTo>
                <a:lnTo>
                  <a:pt x="43737" y="43735"/>
                </a:lnTo>
                <a:lnTo>
                  <a:pt x="37802" y="43735"/>
                </a:lnTo>
                <a:lnTo>
                  <a:pt x="37802" y="37799"/>
                </a:lnTo>
                <a:close/>
                <a:moveTo>
                  <a:pt x="49985" y="37799"/>
                </a:moveTo>
                <a:lnTo>
                  <a:pt x="49985" y="43735"/>
                </a:lnTo>
                <a:lnTo>
                  <a:pt x="44049" y="43735"/>
                </a:lnTo>
                <a:lnTo>
                  <a:pt x="44049" y="37799"/>
                </a:lnTo>
                <a:close/>
                <a:moveTo>
                  <a:pt x="56232" y="37799"/>
                </a:moveTo>
                <a:lnTo>
                  <a:pt x="56232" y="43735"/>
                </a:lnTo>
                <a:lnTo>
                  <a:pt x="50296" y="43735"/>
                </a:lnTo>
                <a:lnTo>
                  <a:pt x="50296" y="37799"/>
                </a:lnTo>
                <a:close/>
                <a:moveTo>
                  <a:pt x="62480" y="37799"/>
                </a:moveTo>
                <a:lnTo>
                  <a:pt x="62480" y="43735"/>
                </a:lnTo>
                <a:lnTo>
                  <a:pt x="56545" y="43735"/>
                </a:lnTo>
                <a:lnTo>
                  <a:pt x="56545" y="37799"/>
                </a:lnTo>
                <a:close/>
                <a:moveTo>
                  <a:pt x="68727" y="37799"/>
                </a:moveTo>
                <a:lnTo>
                  <a:pt x="68727" y="43735"/>
                </a:lnTo>
                <a:lnTo>
                  <a:pt x="62792" y="43735"/>
                </a:lnTo>
                <a:lnTo>
                  <a:pt x="62792" y="37799"/>
                </a:lnTo>
                <a:close/>
                <a:moveTo>
                  <a:pt x="74975" y="37799"/>
                </a:moveTo>
                <a:lnTo>
                  <a:pt x="74975" y="43735"/>
                </a:lnTo>
                <a:lnTo>
                  <a:pt x="69039" y="43735"/>
                </a:lnTo>
                <a:lnTo>
                  <a:pt x="69039" y="37799"/>
                </a:lnTo>
                <a:close/>
                <a:moveTo>
                  <a:pt x="81223" y="37799"/>
                </a:moveTo>
                <a:lnTo>
                  <a:pt x="81223" y="43735"/>
                </a:lnTo>
                <a:lnTo>
                  <a:pt x="75286" y="43735"/>
                </a:lnTo>
                <a:lnTo>
                  <a:pt x="75286" y="37799"/>
                </a:lnTo>
                <a:close/>
                <a:moveTo>
                  <a:pt x="87470" y="37799"/>
                </a:moveTo>
                <a:lnTo>
                  <a:pt x="87470" y="43735"/>
                </a:lnTo>
                <a:lnTo>
                  <a:pt x="81535" y="43735"/>
                </a:lnTo>
                <a:lnTo>
                  <a:pt x="81535" y="37799"/>
                </a:lnTo>
                <a:close/>
                <a:moveTo>
                  <a:pt x="93720" y="37799"/>
                </a:moveTo>
                <a:lnTo>
                  <a:pt x="93720" y="43735"/>
                </a:lnTo>
                <a:lnTo>
                  <a:pt x="87784" y="43735"/>
                </a:lnTo>
                <a:lnTo>
                  <a:pt x="87784" y="37799"/>
                </a:lnTo>
                <a:close/>
                <a:moveTo>
                  <a:pt x="99967" y="37799"/>
                </a:moveTo>
                <a:lnTo>
                  <a:pt x="99967" y="43735"/>
                </a:lnTo>
                <a:lnTo>
                  <a:pt x="94031" y="43735"/>
                </a:lnTo>
                <a:lnTo>
                  <a:pt x="94031" y="37799"/>
                </a:lnTo>
                <a:close/>
                <a:moveTo>
                  <a:pt x="106214" y="37799"/>
                </a:moveTo>
                <a:lnTo>
                  <a:pt x="106214" y="43735"/>
                </a:lnTo>
                <a:lnTo>
                  <a:pt x="100280" y="43735"/>
                </a:lnTo>
                <a:lnTo>
                  <a:pt x="100280" y="37799"/>
                </a:lnTo>
                <a:close/>
                <a:moveTo>
                  <a:pt x="112461" y="37799"/>
                </a:moveTo>
                <a:lnTo>
                  <a:pt x="112461" y="43735"/>
                </a:lnTo>
                <a:lnTo>
                  <a:pt x="106527" y="43735"/>
                </a:lnTo>
                <a:lnTo>
                  <a:pt x="106527" y="37799"/>
                </a:lnTo>
                <a:close/>
                <a:moveTo>
                  <a:pt x="118710" y="37799"/>
                </a:moveTo>
                <a:lnTo>
                  <a:pt x="118710" y="43735"/>
                </a:lnTo>
                <a:lnTo>
                  <a:pt x="112774" y="43735"/>
                </a:lnTo>
                <a:lnTo>
                  <a:pt x="112774" y="37799"/>
                </a:lnTo>
                <a:close/>
                <a:moveTo>
                  <a:pt x="124957" y="37799"/>
                </a:moveTo>
                <a:lnTo>
                  <a:pt x="124957" y="43735"/>
                </a:lnTo>
                <a:lnTo>
                  <a:pt x="119021" y="43735"/>
                </a:lnTo>
                <a:lnTo>
                  <a:pt x="119021" y="37799"/>
                </a:lnTo>
                <a:close/>
                <a:moveTo>
                  <a:pt x="131204" y="37799"/>
                </a:moveTo>
                <a:lnTo>
                  <a:pt x="131204" y="43735"/>
                </a:lnTo>
                <a:lnTo>
                  <a:pt x="125270" y="43735"/>
                </a:lnTo>
                <a:lnTo>
                  <a:pt x="125270" y="37799"/>
                </a:lnTo>
                <a:close/>
                <a:moveTo>
                  <a:pt x="137451" y="37799"/>
                </a:moveTo>
                <a:lnTo>
                  <a:pt x="137451" y="43735"/>
                </a:lnTo>
                <a:lnTo>
                  <a:pt x="131517" y="43735"/>
                </a:lnTo>
                <a:lnTo>
                  <a:pt x="131517" y="37799"/>
                </a:lnTo>
                <a:close/>
                <a:moveTo>
                  <a:pt x="143702" y="37799"/>
                </a:moveTo>
                <a:lnTo>
                  <a:pt x="143702" y="43735"/>
                </a:lnTo>
                <a:lnTo>
                  <a:pt x="137766" y="43735"/>
                </a:lnTo>
                <a:lnTo>
                  <a:pt x="137766" y="37799"/>
                </a:lnTo>
                <a:close/>
                <a:moveTo>
                  <a:pt x="149949" y="37799"/>
                </a:moveTo>
                <a:lnTo>
                  <a:pt x="149949" y="43735"/>
                </a:lnTo>
                <a:lnTo>
                  <a:pt x="144015" y="43735"/>
                </a:lnTo>
                <a:lnTo>
                  <a:pt x="144015" y="37799"/>
                </a:lnTo>
                <a:close/>
                <a:moveTo>
                  <a:pt x="156196" y="37799"/>
                </a:moveTo>
                <a:lnTo>
                  <a:pt x="156196" y="43735"/>
                </a:lnTo>
                <a:lnTo>
                  <a:pt x="150262" y="43735"/>
                </a:lnTo>
                <a:lnTo>
                  <a:pt x="150262" y="37799"/>
                </a:lnTo>
                <a:close/>
                <a:moveTo>
                  <a:pt x="162445" y="37799"/>
                </a:moveTo>
                <a:lnTo>
                  <a:pt x="162445" y="43735"/>
                </a:lnTo>
                <a:lnTo>
                  <a:pt x="156509" y="43735"/>
                </a:lnTo>
                <a:lnTo>
                  <a:pt x="156509" y="37799"/>
                </a:lnTo>
                <a:close/>
                <a:moveTo>
                  <a:pt x="168692" y="37799"/>
                </a:moveTo>
                <a:lnTo>
                  <a:pt x="168692" y="43735"/>
                </a:lnTo>
                <a:lnTo>
                  <a:pt x="162756" y="43735"/>
                </a:lnTo>
                <a:lnTo>
                  <a:pt x="162756" y="37799"/>
                </a:lnTo>
                <a:close/>
                <a:moveTo>
                  <a:pt x="174939" y="37799"/>
                </a:moveTo>
                <a:lnTo>
                  <a:pt x="174939" y="43735"/>
                </a:lnTo>
                <a:lnTo>
                  <a:pt x="169005" y="43735"/>
                </a:lnTo>
                <a:lnTo>
                  <a:pt x="169005" y="37799"/>
                </a:lnTo>
                <a:close/>
                <a:moveTo>
                  <a:pt x="181186" y="37799"/>
                </a:moveTo>
                <a:lnTo>
                  <a:pt x="181186" y="43735"/>
                </a:lnTo>
                <a:lnTo>
                  <a:pt x="175252" y="43735"/>
                </a:lnTo>
                <a:lnTo>
                  <a:pt x="175252" y="37799"/>
                </a:lnTo>
                <a:close/>
                <a:moveTo>
                  <a:pt x="187435" y="37799"/>
                </a:moveTo>
                <a:lnTo>
                  <a:pt x="187435" y="43735"/>
                </a:lnTo>
                <a:lnTo>
                  <a:pt x="181499" y="43735"/>
                </a:lnTo>
                <a:lnTo>
                  <a:pt x="181499" y="37799"/>
                </a:lnTo>
                <a:close/>
                <a:moveTo>
                  <a:pt x="193684" y="37799"/>
                </a:moveTo>
                <a:lnTo>
                  <a:pt x="193684" y="43735"/>
                </a:lnTo>
                <a:lnTo>
                  <a:pt x="187749" y="43735"/>
                </a:lnTo>
                <a:lnTo>
                  <a:pt x="187749" y="37799"/>
                </a:lnTo>
                <a:close/>
                <a:moveTo>
                  <a:pt x="199931" y="37799"/>
                </a:moveTo>
                <a:lnTo>
                  <a:pt x="199931" y="43735"/>
                </a:lnTo>
                <a:lnTo>
                  <a:pt x="193996" y="43735"/>
                </a:lnTo>
                <a:lnTo>
                  <a:pt x="193996" y="37799"/>
                </a:lnTo>
                <a:close/>
                <a:moveTo>
                  <a:pt x="206180" y="37799"/>
                </a:moveTo>
                <a:lnTo>
                  <a:pt x="206180" y="43735"/>
                </a:lnTo>
                <a:lnTo>
                  <a:pt x="200244" y="43735"/>
                </a:lnTo>
                <a:lnTo>
                  <a:pt x="200244" y="37799"/>
                </a:lnTo>
                <a:close/>
                <a:moveTo>
                  <a:pt x="212427" y="37799"/>
                </a:moveTo>
                <a:lnTo>
                  <a:pt x="212427" y="43735"/>
                </a:lnTo>
                <a:lnTo>
                  <a:pt x="206491" y="43735"/>
                </a:lnTo>
                <a:lnTo>
                  <a:pt x="206491" y="37799"/>
                </a:lnTo>
                <a:close/>
                <a:moveTo>
                  <a:pt x="218674" y="37799"/>
                </a:moveTo>
                <a:lnTo>
                  <a:pt x="218674" y="43735"/>
                </a:lnTo>
                <a:lnTo>
                  <a:pt x="212739" y="43735"/>
                </a:lnTo>
                <a:lnTo>
                  <a:pt x="212739" y="37799"/>
                </a:lnTo>
                <a:close/>
                <a:moveTo>
                  <a:pt x="224921" y="37799"/>
                </a:moveTo>
                <a:lnTo>
                  <a:pt x="224921" y="43735"/>
                </a:lnTo>
                <a:lnTo>
                  <a:pt x="218987" y="43735"/>
                </a:lnTo>
                <a:lnTo>
                  <a:pt x="218987" y="37799"/>
                </a:lnTo>
                <a:close/>
                <a:moveTo>
                  <a:pt x="231170" y="37799"/>
                </a:moveTo>
                <a:lnTo>
                  <a:pt x="231170" y="43735"/>
                </a:lnTo>
                <a:lnTo>
                  <a:pt x="225234" y="43735"/>
                </a:lnTo>
                <a:lnTo>
                  <a:pt x="225234" y="37799"/>
                </a:lnTo>
                <a:close/>
                <a:moveTo>
                  <a:pt x="237417" y="37799"/>
                </a:moveTo>
                <a:lnTo>
                  <a:pt x="237417" y="43735"/>
                </a:lnTo>
                <a:lnTo>
                  <a:pt x="231481" y="43735"/>
                </a:lnTo>
                <a:lnTo>
                  <a:pt x="231481" y="37799"/>
                </a:lnTo>
                <a:close/>
                <a:moveTo>
                  <a:pt x="243664" y="37799"/>
                </a:moveTo>
                <a:lnTo>
                  <a:pt x="243664" y="43735"/>
                </a:lnTo>
                <a:lnTo>
                  <a:pt x="237729" y="43735"/>
                </a:lnTo>
                <a:lnTo>
                  <a:pt x="237729" y="37799"/>
                </a:lnTo>
                <a:close/>
                <a:moveTo>
                  <a:pt x="249911" y="37799"/>
                </a:moveTo>
                <a:lnTo>
                  <a:pt x="249911" y="43735"/>
                </a:lnTo>
                <a:lnTo>
                  <a:pt x="243977" y="43735"/>
                </a:lnTo>
                <a:lnTo>
                  <a:pt x="243977" y="37799"/>
                </a:lnTo>
                <a:close/>
                <a:moveTo>
                  <a:pt x="256161" y="37799"/>
                </a:moveTo>
                <a:lnTo>
                  <a:pt x="256161" y="43735"/>
                </a:lnTo>
                <a:lnTo>
                  <a:pt x="250225" y="43735"/>
                </a:lnTo>
                <a:lnTo>
                  <a:pt x="250225" y="37799"/>
                </a:lnTo>
                <a:close/>
                <a:moveTo>
                  <a:pt x="262409" y="37799"/>
                </a:moveTo>
                <a:lnTo>
                  <a:pt x="262409" y="43735"/>
                </a:lnTo>
                <a:lnTo>
                  <a:pt x="256474" y="43735"/>
                </a:lnTo>
                <a:lnTo>
                  <a:pt x="256474" y="37799"/>
                </a:lnTo>
                <a:close/>
                <a:moveTo>
                  <a:pt x="268656" y="37799"/>
                </a:moveTo>
                <a:lnTo>
                  <a:pt x="268656" y="43735"/>
                </a:lnTo>
                <a:lnTo>
                  <a:pt x="262721" y="43735"/>
                </a:lnTo>
                <a:lnTo>
                  <a:pt x="262721" y="37799"/>
                </a:lnTo>
                <a:close/>
                <a:moveTo>
                  <a:pt x="274904" y="37799"/>
                </a:moveTo>
                <a:lnTo>
                  <a:pt x="274904" y="43735"/>
                </a:lnTo>
                <a:lnTo>
                  <a:pt x="268968" y="43735"/>
                </a:lnTo>
                <a:lnTo>
                  <a:pt x="268968" y="37799"/>
                </a:lnTo>
                <a:close/>
                <a:moveTo>
                  <a:pt x="6251" y="44046"/>
                </a:moveTo>
                <a:lnTo>
                  <a:pt x="6251" y="49982"/>
                </a:lnTo>
                <a:lnTo>
                  <a:pt x="315" y="49982"/>
                </a:lnTo>
                <a:lnTo>
                  <a:pt x="315" y="44046"/>
                </a:lnTo>
                <a:close/>
                <a:moveTo>
                  <a:pt x="12498" y="44046"/>
                </a:moveTo>
                <a:lnTo>
                  <a:pt x="12498" y="49982"/>
                </a:lnTo>
                <a:lnTo>
                  <a:pt x="6562" y="49982"/>
                </a:lnTo>
                <a:lnTo>
                  <a:pt x="6562" y="44046"/>
                </a:lnTo>
                <a:close/>
                <a:moveTo>
                  <a:pt x="18745" y="44046"/>
                </a:moveTo>
                <a:lnTo>
                  <a:pt x="18745" y="49982"/>
                </a:lnTo>
                <a:lnTo>
                  <a:pt x="12810" y="49982"/>
                </a:lnTo>
                <a:lnTo>
                  <a:pt x="12810" y="44046"/>
                </a:lnTo>
                <a:close/>
                <a:moveTo>
                  <a:pt x="24992" y="44046"/>
                </a:moveTo>
                <a:lnTo>
                  <a:pt x="24992" y="49982"/>
                </a:lnTo>
                <a:lnTo>
                  <a:pt x="19058" y="49982"/>
                </a:lnTo>
                <a:lnTo>
                  <a:pt x="19058" y="44046"/>
                </a:lnTo>
                <a:close/>
                <a:moveTo>
                  <a:pt x="31242" y="44046"/>
                </a:moveTo>
                <a:lnTo>
                  <a:pt x="31242" y="49982"/>
                </a:lnTo>
                <a:lnTo>
                  <a:pt x="25305" y="49982"/>
                </a:lnTo>
                <a:lnTo>
                  <a:pt x="25305" y="44046"/>
                </a:lnTo>
                <a:close/>
                <a:moveTo>
                  <a:pt x="37489" y="44046"/>
                </a:moveTo>
                <a:lnTo>
                  <a:pt x="37489" y="49982"/>
                </a:lnTo>
                <a:lnTo>
                  <a:pt x="31553" y="49982"/>
                </a:lnTo>
                <a:lnTo>
                  <a:pt x="31553" y="44046"/>
                </a:lnTo>
                <a:close/>
                <a:moveTo>
                  <a:pt x="43737" y="44046"/>
                </a:moveTo>
                <a:lnTo>
                  <a:pt x="43737" y="49982"/>
                </a:lnTo>
                <a:lnTo>
                  <a:pt x="37802" y="49982"/>
                </a:lnTo>
                <a:lnTo>
                  <a:pt x="37802" y="44046"/>
                </a:lnTo>
                <a:close/>
                <a:moveTo>
                  <a:pt x="49985" y="44046"/>
                </a:moveTo>
                <a:lnTo>
                  <a:pt x="49985" y="49982"/>
                </a:lnTo>
                <a:lnTo>
                  <a:pt x="44049" y="49982"/>
                </a:lnTo>
                <a:lnTo>
                  <a:pt x="44049" y="44046"/>
                </a:lnTo>
                <a:close/>
                <a:moveTo>
                  <a:pt x="56232" y="44046"/>
                </a:moveTo>
                <a:lnTo>
                  <a:pt x="56232" y="49982"/>
                </a:lnTo>
                <a:lnTo>
                  <a:pt x="50296" y="49982"/>
                </a:lnTo>
                <a:lnTo>
                  <a:pt x="50296" y="44046"/>
                </a:lnTo>
                <a:close/>
                <a:moveTo>
                  <a:pt x="62480" y="44046"/>
                </a:moveTo>
                <a:lnTo>
                  <a:pt x="62480" y="49982"/>
                </a:lnTo>
                <a:lnTo>
                  <a:pt x="56545" y="49982"/>
                </a:lnTo>
                <a:lnTo>
                  <a:pt x="56545" y="44046"/>
                </a:lnTo>
                <a:close/>
                <a:moveTo>
                  <a:pt x="68727" y="44046"/>
                </a:moveTo>
                <a:lnTo>
                  <a:pt x="68727" y="49982"/>
                </a:lnTo>
                <a:lnTo>
                  <a:pt x="62792" y="49982"/>
                </a:lnTo>
                <a:lnTo>
                  <a:pt x="62792" y="44046"/>
                </a:lnTo>
                <a:close/>
                <a:moveTo>
                  <a:pt x="74975" y="44046"/>
                </a:moveTo>
                <a:lnTo>
                  <a:pt x="74975" y="49982"/>
                </a:lnTo>
                <a:lnTo>
                  <a:pt x="69039" y="49982"/>
                </a:lnTo>
                <a:lnTo>
                  <a:pt x="69039" y="44046"/>
                </a:lnTo>
                <a:close/>
                <a:moveTo>
                  <a:pt x="81223" y="44046"/>
                </a:moveTo>
                <a:lnTo>
                  <a:pt x="81223" y="49982"/>
                </a:lnTo>
                <a:lnTo>
                  <a:pt x="75286" y="49982"/>
                </a:lnTo>
                <a:lnTo>
                  <a:pt x="75286" y="44046"/>
                </a:lnTo>
                <a:close/>
                <a:moveTo>
                  <a:pt x="87470" y="44046"/>
                </a:moveTo>
                <a:lnTo>
                  <a:pt x="87470" y="49982"/>
                </a:lnTo>
                <a:lnTo>
                  <a:pt x="81535" y="49982"/>
                </a:lnTo>
                <a:lnTo>
                  <a:pt x="81535" y="44046"/>
                </a:lnTo>
                <a:close/>
                <a:moveTo>
                  <a:pt x="93720" y="44046"/>
                </a:moveTo>
                <a:lnTo>
                  <a:pt x="93720" y="49982"/>
                </a:lnTo>
                <a:lnTo>
                  <a:pt x="87784" y="49982"/>
                </a:lnTo>
                <a:lnTo>
                  <a:pt x="87784" y="44046"/>
                </a:lnTo>
                <a:close/>
                <a:moveTo>
                  <a:pt x="99967" y="44046"/>
                </a:moveTo>
                <a:lnTo>
                  <a:pt x="99967" y="49982"/>
                </a:lnTo>
                <a:lnTo>
                  <a:pt x="94031" y="49982"/>
                </a:lnTo>
                <a:lnTo>
                  <a:pt x="94031" y="44046"/>
                </a:lnTo>
                <a:close/>
                <a:moveTo>
                  <a:pt x="106214" y="44046"/>
                </a:moveTo>
                <a:lnTo>
                  <a:pt x="106214" y="49982"/>
                </a:lnTo>
                <a:lnTo>
                  <a:pt x="100278" y="49982"/>
                </a:lnTo>
                <a:lnTo>
                  <a:pt x="100278" y="44046"/>
                </a:lnTo>
                <a:close/>
                <a:moveTo>
                  <a:pt x="112461" y="44046"/>
                </a:moveTo>
                <a:lnTo>
                  <a:pt x="112461" y="49982"/>
                </a:lnTo>
                <a:lnTo>
                  <a:pt x="106527" y="49982"/>
                </a:lnTo>
                <a:lnTo>
                  <a:pt x="106527" y="44046"/>
                </a:lnTo>
                <a:close/>
                <a:moveTo>
                  <a:pt x="118710" y="44046"/>
                </a:moveTo>
                <a:lnTo>
                  <a:pt x="118710" y="49982"/>
                </a:lnTo>
                <a:lnTo>
                  <a:pt x="112774" y="49982"/>
                </a:lnTo>
                <a:lnTo>
                  <a:pt x="112774" y="44046"/>
                </a:lnTo>
                <a:close/>
                <a:moveTo>
                  <a:pt x="124957" y="44046"/>
                </a:moveTo>
                <a:lnTo>
                  <a:pt x="124957" y="49982"/>
                </a:lnTo>
                <a:lnTo>
                  <a:pt x="119021" y="49982"/>
                </a:lnTo>
                <a:lnTo>
                  <a:pt x="119021" y="44046"/>
                </a:lnTo>
                <a:close/>
                <a:moveTo>
                  <a:pt x="131204" y="44046"/>
                </a:moveTo>
                <a:lnTo>
                  <a:pt x="131204" y="49982"/>
                </a:lnTo>
                <a:lnTo>
                  <a:pt x="125270" y="49982"/>
                </a:lnTo>
                <a:lnTo>
                  <a:pt x="125270" y="44046"/>
                </a:lnTo>
                <a:close/>
                <a:moveTo>
                  <a:pt x="137451" y="44046"/>
                </a:moveTo>
                <a:lnTo>
                  <a:pt x="137451" y="49982"/>
                </a:lnTo>
                <a:lnTo>
                  <a:pt x="131517" y="49982"/>
                </a:lnTo>
                <a:lnTo>
                  <a:pt x="131517" y="44046"/>
                </a:lnTo>
                <a:close/>
                <a:moveTo>
                  <a:pt x="143702" y="44046"/>
                </a:moveTo>
                <a:lnTo>
                  <a:pt x="143702" y="49982"/>
                </a:lnTo>
                <a:lnTo>
                  <a:pt x="137766" y="49982"/>
                </a:lnTo>
                <a:lnTo>
                  <a:pt x="137766" y="44046"/>
                </a:lnTo>
                <a:close/>
                <a:moveTo>
                  <a:pt x="149949" y="44046"/>
                </a:moveTo>
                <a:lnTo>
                  <a:pt x="149949" y="49982"/>
                </a:lnTo>
                <a:lnTo>
                  <a:pt x="144015" y="49982"/>
                </a:lnTo>
                <a:lnTo>
                  <a:pt x="144015" y="44046"/>
                </a:lnTo>
                <a:close/>
                <a:moveTo>
                  <a:pt x="156196" y="44046"/>
                </a:moveTo>
                <a:lnTo>
                  <a:pt x="156196" y="49982"/>
                </a:lnTo>
                <a:lnTo>
                  <a:pt x="150262" y="49982"/>
                </a:lnTo>
                <a:lnTo>
                  <a:pt x="150262" y="44046"/>
                </a:lnTo>
                <a:close/>
                <a:moveTo>
                  <a:pt x="162445" y="44046"/>
                </a:moveTo>
                <a:lnTo>
                  <a:pt x="162445" y="49982"/>
                </a:lnTo>
                <a:lnTo>
                  <a:pt x="156509" y="49982"/>
                </a:lnTo>
                <a:lnTo>
                  <a:pt x="156509" y="44046"/>
                </a:lnTo>
                <a:close/>
                <a:moveTo>
                  <a:pt x="168692" y="44046"/>
                </a:moveTo>
                <a:lnTo>
                  <a:pt x="168692" y="49982"/>
                </a:lnTo>
                <a:lnTo>
                  <a:pt x="162756" y="49982"/>
                </a:lnTo>
                <a:lnTo>
                  <a:pt x="162756" y="44046"/>
                </a:lnTo>
                <a:close/>
                <a:moveTo>
                  <a:pt x="174939" y="44046"/>
                </a:moveTo>
                <a:lnTo>
                  <a:pt x="174939" y="49982"/>
                </a:lnTo>
                <a:lnTo>
                  <a:pt x="169005" y="49982"/>
                </a:lnTo>
                <a:lnTo>
                  <a:pt x="169005" y="44046"/>
                </a:lnTo>
                <a:close/>
                <a:moveTo>
                  <a:pt x="181186" y="44046"/>
                </a:moveTo>
                <a:lnTo>
                  <a:pt x="181186" y="49982"/>
                </a:lnTo>
                <a:lnTo>
                  <a:pt x="175252" y="49982"/>
                </a:lnTo>
                <a:lnTo>
                  <a:pt x="175252" y="44046"/>
                </a:lnTo>
                <a:close/>
                <a:moveTo>
                  <a:pt x="187435" y="44046"/>
                </a:moveTo>
                <a:lnTo>
                  <a:pt x="187435" y="49982"/>
                </a:lnTo>
                <a:lnTo>
                  <a:pt x="181499" y="49982"/>
                </a:lnTo>
                <a:lnTo>
                  <a:pt x="181499" y="44046"/>
                </a:lnTo>
                <a:close/>
                <a:moveTo>
                  <a:pt x="193684" y="44046"/>
                </a:moveTo>
                <a:lnTo>
                  <a:pt x="193684" y="49982"/>
                </a:lnTo>
                <a:lnTo>
                  <a:pt x="187749" y="49982"/>
                </a:lnTo>
                <a:lnTo>
                  <a:pt x="187749" y="44046"/>
                </a:lnTo>
                <a:close/>
                <a:moveTo>
                  <a:pt x="199931" y="44046"/>
                </a:moveTo>
                <a:lnTo>
                  <a:pt x="199931" y="49982"/>
                </a:lnTo>
                <a:lnTo>
                  <a:pt x="193996" y="49982"/>
                </a:lnTo>
                <a:lnTo>
                  <a:pt x="193996" y="44046"/>
                </a:lnTo>
                <a:close/>
                <a:moveTo>
                  <a:pt x="206180" y="44046"/>
                </a:moveTo>
                <a:lnTo>
                  <a:pt x="206180" y="49982"/>
                </a:lnTo>
                <a:lnTo>
                  <a:pt x="200244" y="49982"/>
                </a:lnTo>
                <a:lnTo>
                  <a:pt x="200244" y="44046"/>
                </a:lnTo>
                <a:close/>
                <a:moveTo>
                  <a:pt x="212427" y="44046"/>
                </a:moveTo>
                <a:lnTo>
                  <a:pt x="212427" y="49982"/>
                </a:lnTo>
                <a:lnTo>
                  <a:pt x="206491" y="49982"/>
                </a:lnTo>
                <a:lnTo>
                  <a:pt x="206491" y="44046"/>
                </a:lnTo>
                <a:close/>
                <a:moveTo>
                  <a:pt x="218674" y="44046"/>
                </a:moveTo>
                <a:lnTo>
                  <a:pt x="218674" y="49982"/>
                </a:lnTo>
                <a:lnTo>
                  <a:pt x="212739" y="49982"/>
                </a:lnTo>
                <a:lnTo>
                  <a:pt x="212739" y="44046"/>
                </a:lnTo>
                <a:close/>
                <a:moveTo>
                  <a:pt x="224921" y="44046"/>
                </a:moveTo>
                <a:lnTo>
                  <a:pt x="224921" y="49982"/>
                </a:lnTo>
                <a:lnTo>
                  <a:pt x="218987" y="49982"/>
                </a:lnTo>
                <a:lnTo>
                  <a:pt x="218987" y="44046"/>
                </a:lnTo>
                <a:close/>
                <a:moveTo>
                  <a:pt x="231170" y="44046"/>
                </a:moveTo>
                <a:lnTo>
                  <a:pt x="231170" y="49982"/>
                </a:lnTo>
                <a:lnTo>
                  <a:pt x="225234" y="49982"/>
                </a:lnTo>
                <a:lnTo>
                  <a:pt x="225234" y="44046"/>
                </a:lnTo>
                <a:close/>
                <a:moveTo>
                  <a:pt x="237417" y="44046"/>
                </a:moveTo>
                <a:lnTo>
                  <a:pt x="237417" y="49982"/>
                </a:lnTo>
                <a:lnTo>
                  <a:pt x="231481" y="49982"/>
                </a:lnTo>
                <a:lnTo>
                  <a:pt x="231481" y="44046"/>
                </a:lnTo>
                <a:close/>
                <a:moveTo>
                  <a:pt x="243664" y="44046"/>
                </a:moveTo>
                <a:lnTo>
                  <a:pt x="243664" y="49982"/>
                </a:lnTo>
                <a:lnTo>
                  <a:pt x="237729" y="49982"/>
                </a:lnTo>
                <a:lnTo>
                  <a:pt x="237729" y="44046"/>
                </a:lnTo>
                <a:close/>
                <a:moveTo>
                  <a:pt x="249911" y="44046"/>
                </a:moveTo>
                <a:lnTo>
                  <a:pt x="249911" y="49982"/>
                </a:lnTo>
                <a:lnTo>
                  <a:pt x="243977" y="49982"/>
                </a:lnTo>
                <a:lnTo>
                  <a:pt x="243977" y="44046"/>
                </a:lnTo>
                <a:close/>
                <a:moveTo>
                  <a:pt x="256161" y="44046"/>
                </a:moveTo>
                <a:lnTo>
                  <a:pt x="256161" y="49982"/>
                </a:lnTo>
                <a:lnTo>
                  <a:pt x="250225" y="49982"/>
                </a:lnTo>
                <a:lnTo>
                  <a:pt x="250225" y="44046"/>
                </a:lnTo>
                <a:close/>
                <a:moveTo>
                  <a:pt x="262409" y="44046"/>
                </a:moveTo>
                <a:lnTo>
                  <a:pt x="262409" y="49982"/>
                </a:lnTo>
                <a:lnTo>
                  <a:pt x="256474" y="49982"/>
                </a:lnTo>
                <a:lnTo>
                  <a:pt x="256474" y="44046"/>
                </a:lnTo>
                <a:close/>
                <a:moveTo>
                  <a:pt x="268656" y="44046"/>
                </a:moveTo>
                <a:lnTo>
                  <a:pt x="268656" y="49982"/>
                </a:lnTo>
                <a:lnTo>
                  <a:pt x="262721" y="49982"/>
                </a:lnTo>
                <a:lnTo>
                  <a:pt x="262721" y="44046"/>
                </a:lnTo>
                <a:close/>
                <a:moveTo>
                  <a:pt x="274904" y="44046"/>
                </a:moveTo>
                <a:lnTo>
                  <a:pt x="274904" y="49982"/>
                </a:lnTo>
                <a:lnTo>
                  <a:pt x="268968" y="49982"/>
                </a:lnTo>
                <a:lnTo>
                  <a:pt x="268968" y="44046"/>
                </a:lnTo>
                <a:close/>
                <a:moveTo>
                  <a:pt x="6251" y="50295"/>
                </a:moveTo>
                <a:lnTo>
                  <a:pt x="6251" y="56229"/>
                </a:lnTo>
                <a:lnTo>
                  <a:pt x="315" y="56229"/>
                </a:lnTo>
                <a:lnTo>
                  <a:pt x="315" y="50295"/>
                </a:lnTo>
                <a:close/>
                <a:moveTo>
                  <a:pt x="12498" y="50295"/>
                </a:moveTo>
                <a:lnTo>
                  <a:pt x="12498" y="56229"/>
                </a:lnTo>
                <a:lnTo>
                  <a:pt x="6562" y="56229"/>
                </a:lnTo>
                <a:lnTo>
                  <a:pt x="6562" y="50295"/>
                </a:lnTo>
                <a:close/>
                <a:moveTo>
                  <a:pt x="18745" y="50295"/>
                </a:moveTo>
                <a:lnTo>
                  <a:pt x="18745" y="56229"/>
                </a:lnTo>
                <a:lnTo>
                  <a:pt x="12810" y="56229"/>
                </a:lnTo>
                <a:lnTo>
                  <a:pt x="12810" y="50295"/>
                </a:lnTo>
                <a:close/>
                <a:moveTo>
                  <a:pt x="24992" y="50295"/>
                </a:moveTo>
                <a:lnTo>
                  <a:pt x="24992" y="56229"/>
                </a:lnTo>
                <a:lnTo>
                  <a:pt x="19058" y="56229"/>
                </a:lnTo>
                <a:lnTo>
                  <a:pt x="19058" y="50295"/>
                </a:lnTo>
                <a:close/>
                <a:moveTo>
                  <a:pt x="31242" y="50295"/>
                </a:moveTo>
                <a:lnTo>
                  <a:pt x="31242" y="56229"/>
                </a:lnTo>
                <a:lnTo>
                  <a:pt x="25305" y="56229"/>
                </a:lnTo>
                <a:lnTo>
                  <a:pt x="25305" y="50295"/>
                </a:lnTo>
                <a:close/>
                <a:moveTo>
                  <a:pt x="37489" y="50295"/>
                </a:moveTo>
                <a:lnTo>
                  <a:pt x="37489" y="56229"/>
                </a:lnTo>
                <a:lnTo>
                  <a:pt x="31553" y="56229"/>
                </a:lnTo>
                <a:lnTo>
                  <a:pt x="31553" y="50295"/>
                </a:lnTo>
                <a:close/>
                <a:moveTo>
                  <a:pt x="43737" y="50295"/>
                </a:moveTo>
                <a:lnTo>
                  <a:pt x="43737" y="56229"/>
                </a:lnTo>
                <a:lnTo>
                  <a:pt x="37802" y="56229"/>
                </a:lnTo>
                <a:lnTo>
                  <a:pt x="37802" y="50295"/>
                </a:lnTo>
                <a:close/>
                <a:moveTo>
                  <a:pt x="49985" y="50295"/>
                </a:moveTo>
                <a:lnTo>
                  <a:pt x="49985" y="56229"/>
                </a:lnTo>
                <a:lnTo>
                  <a:pt x="44049" y="56229"/>
                </a:lnTo>
                <a:lnTo>
                  <a:pt x="44049" y="50295"/>
                </a:lnTo>
                <a:close/>
                <a:moveTo>
                  <a:pt x="56232" y="50295"/>
                </a:moveTo>
                <a:lnTo>
                  <a:pt x="56232" y="56229"/>
                </a:lnTo>
                <a:lnTo>
                  <a:pt x="50296" y="56229"/>
                </a:lnTo>
                <a:lnTo>
                  <a:pt x="50296" y="50295"/>
                </a:lnTo>
                <a:close/>
                <a:moveTo>
                  <a:pt x="62480" y="50295"/>
                </a:moveTo>
                <a:lnTo>
                  <a:pt x="62480" y="56229"/>
                </a:lnTo>
                <a:lnTo>
                  <a:pt x="56545" y="56229"/>
                </a:lnTo>
                <a:lnTo>
                  <a:pt x="56545" y="50295"/>
                </a:lnTo>
                <a:close/>
                <a:moveTo>
                  <a:pt x="68727" y="50295"/>
                </a:moveTo>
                <a:lnTo>
                  <a:pt x="68727" y="56229"/>
                </a:lnTo>
                <a:lnTo>
                  <a:pt x="62792" y="56229"/>
                </a:lnTo>
                <a:lnTo>
                  <a:pt x="62792" y="50295"/>
                </a:lnTo>
                <a:close/>
                <a:moveTo>
                  <a:pt x="74975" y="50295"/>
                </a:moveTo>
                <a:lnTo>
                  <a:pt x="74975" y="56229"/>
                </a:lnTo>
                <a:lnTo>
                  <a:pt x="69039" y="56229"/>
                </a:lnTo>
                <a:lnTo>
                  <a:pt x="69039" y="50295"/>
                </a:lnTo>
                <a:close/>
                <a:moveTo>
                  <a:pt x="81223" y="50295"/>
                </a:moveTo>
                <a:lnTo>
                  <a:pt x="81223" y="56229"/>
                </a:lnTo>
                <a:lnTo>
                  <a:pt x="75286" y="56229"/>
                </a:lnTo>
                <a:lnTo>
                  <a:pt x="75286" y="50295"/>
                </a:lnTo>
                <a:close/>
                <a:moveTo>
                  <a:pt x="87470" y="50295"/>
                </a:moveTo>
                <a:lnTo>
                  <a:pt x="87470" y="56229"/>
                </a:lnTo>
                <a:lnTo>
                  <a:pt x="81535" y="56229"/>
                </a:lnTo>
                <a:lnTo>
                  <a:pt x="81535" y="50295"/>
                </a:lnTo>
                <a:close/>
                <a:moveTo>
                  <a:pt x="93720" y="50295"/>
                </a:moveTo>
                <a:lnTo>
                  <a:pt x="93720" y="56229"/>
                </a:lnTo>
                <a:lnTo>
                  <a:pt x="87784" y="56229"/>
                </a:lnTo>
                <a:lnTo>
                  <a:pt x="87784" y="50295"/>
                </a:lnTo>
                <a:close/>
                <a:moveTo>
                  <a:pt x="99967" y="50295"/>
                </a:moveTo>
                <a:lnTo>
                  <a:pt x="99967" y="56229"/>
                </a:lnTo>
                <a:lnTo>
                  <a:pt x="94031" y="56229"/>
                </a:lnTo>
                <a:lnTo>
                  <a:pt x="94031" y="50295"/>
                </a:lnTo>
                <a:close/>
                <a:moveTo>
                  <a:pt x="106214" y="50295"/>
                </a:moveTo>
                <a:lnTo>
                  <a:pt x="106214" y="56229"/>
                </a:lnTo>
                <a:lnTo>
                  <a:pt x="100278" y="56229"/>
                </a:lnTo>
                <a:lnTo>
                  <a:pt x="100278" y="50295"/>
                </a:lnTo>
                <a:close/>
                <a:moveTo>
                  <a:pt x="112461" y="50295"/>
                </a:moveTo>
                <a:lnTo>
                  <a:pt x="112461" y="56229"/>
                </a:lnTo>
                <a:lnTo>
                  <a:pt x="106527" y="56229"/>
                </a:lnTo>
                <a:lnTo>
                  <a:pt x="106527" y="50295"/>
                </a:lnTo>
                <a:close/>
                <a:moveTo>
                  <a:pt x="118710" y="50295"/>
                </a:moveTo>
                <a:lnTo>
                  <a:pt x="118710" y="56229"/>
                </a:lnTo>
                <a:lnTo>
                  <a:pt x="112774" y="56229"/>
                </a:lnTo>
                <a:lnTo>
                  <a:pt x="112774" y="50295"/>
                </a:lnTo>
                <a:close/>
                <a:moveTo>
                  <a:pt x="124957" y="50295"/>
                </a:moveTo>
                <a:lnTo>
                  <a:pt x="124957" y="56229"/>
                </a:lnTo>
                <a:lnTo>
                  <a:pt x="119021" y="56229"/>
                </a:lnTo>
                <a:lnTo>
                  <a:pt x="119021" y="50295"/>
                </a:lnTo>
                <a:close/>
                <a:moveTo>
                  <a:pt x="131204" y="50295"/>
                </a:moveTo>
                <a:lnTo>
                  <a:pt x="131204" y="56229"/>
                </a:lnTo>
                <a:lnTo>
                  <a:pt x="125270" y="56229"/>
                </a:lnTo>
                <a:lnTo>
                  <a:pt x="125270" y="50295"/>
                </a:lnTo>
                <a:close/>
                <a:moveTo>
                  <a:pt x="137451" y="50295"/>
                </a:moveTo>
                <a:lnTo>
                  <a:pt x="137451" y="56229"/>
                </a:lnTo>
                <a:lnTo>
                  <a:pt x="131517" y="56229"/>
                </a:lnTo>
                <a:lnTo>
                  <a:pt x="131517" y="50295"/>
                </a:lnTo>
                <a:close/>
                <a:moveTo>
                  <a:pt x="143702" y="50295"/>
                </a:moveTo>
                <a:lnTo>
                  <a:pt x="143702" y="56229"/>
                </a:lnTo>
                <a:lnTo>
                  <a:pt x="137766" y="56229"/>
                </a:lnTo>
                <a:lnTo>
                  <a:pt x="137766" y="50295"/>
                </a:lnTo>
                <a:close/>
                <a:moveTo>
                  <a:pt x="149949" y="50295"/>
                </a:moveTo>
                <a:lnTo>
                  <a:pt x="149949" y="56229"/>
                </a:lnTo>
                <a:lnTo>
                  <a:pt x="144015" y="56229"/>
                </a:lnTo>
                <a:lnTo>
                  <a:pt x="144015" y="50295"/>
                </a:lnTo>
                <a:close/>
                <a:moveTo>
                  <a:pt x="156196" y="50295"/>
                </a:moveTo>
                <a:lnTo>
                  <a:pt x="156196" y="56229"/>
                </a:lnTo>
                <a:lnTo>
                  <a:pt x="150262" y="56229"/>
                </a:lnTo>
                <a:lnTo>
                  <a:pt x="150262" y="50295"/>
                </a:lnTo>
                <a:close/>
                <a:moveTo>
                  <a:pt x="162445" y="50295"/>
                </a:moveTo>
                <a:lnTo>
                  <a:pt x="162445" y="56229"/>
                </a:lnTo>
                <a:lnTo>
                  <a:pt x="156509" y="56229"/>
                </a:lnTo>
                <a:lnTo>
                  <a:pt x="156509" y="50295"/>
                </a:lnTo>
                <a:close/>
                <a:moveTo>
                  <a:pt x="168692" y="50295"/>
                </a:moveTo>
                <a:lnTo>
                  <a:pt x="168692" y="56229"/>
                </a:lnTo>
                <a:lnTo>
                  <a:pt x="162756" y="56229"/>
                </a:lnTo>
                <a:lnTo>
                  <a:pt x="162756" y="50295"/>
                </a:lnTo>
                <a:close/>
                <a:moveTo>
                  <a:pt x="174939" y="50295"/>
                </a:moveTo>
                <a:lnTo>
                  <a:pt x="174939" y="56229"/>
                </a:lnTo>
                <a:lnTo>
                  <a:pt x="169005" y="56229"/>
                </a:lnTo>
                <a:lnTo>
                  <a:pt x="169005" y="50295"/>
                </a:lnTo>
                <a:close/>
                <a:moveTo>
                  <a:pt x="181186" y="50295"/>
                </a:moveTo>
                <a:lnTo>
                  <a:pt x="181186" y="56229"/>
                </a:lnTo>
                <a:lnTo>
                  <a:pt x="175252" y="56229"/>
                </a:lnTo>
                <a:lnTo>
                  <a:pt x="175252" y="50295"/>
                </a:lnTo>
                <a:close/>
                <a:moveTo>
                  <a:pt x="187435" y="50295"/>
                </a:moveTo>
                <a:lnTo>
                  <a:pt x="187435" y="56229"/>
                </a:lnTo>
                <a:lnTo>
                  <a:pt x="181499" y="56229"/>
                </a:lnTo>
                <a:lnTo>
                  <a:pt x="181499" y="50295"/>
                </a:lnTo>
                <a:close/>
                <a:moveTo>
                  <a:pt x="193684" y="50295"/>
                </a:moveTo>
                <a:lnTo>
                  <a:pt x="193684" y="56229"/>
                </a:lnTo>
                <a:lnTo>
                  <a:pt x="187749" y="56229"/>
                </a:lnTo>
                <a:lnTo>
                  <a:pt x="187749" y="50295"/>
                </a:lnTo>
                <a:close/>
                <a:moveTo>
                  <a:pt x="199931" y="50295"/>
                </a:moveTo>
                <a:lnTo>
                  <a:pt x="199931" y="56229"/>
                </a:lnTo>
                <a:lnTo>
                  <a:pt x="193996" y="56229"/>
                </a:lnTo>
                <a:lnTo>
                  <a:pt x="193996" y="50295"/>
                </a:lnTo>
                <a:close/>
                <a:moveTo>
                  <a:pt x="206180" y="50295"/>
                </a:moveTo>
                <a:lnTo>
                  <a:pt x="206180" y="56229"/>
                </a:lnTo>
                <a:lnTo>
                  <a:pt x="200244" y="56229"/>
                </a:lnTo>
                <a:lnTo>
                  <a:pt x="200244" y="50295"/>
                </a:lnTo>
                <a:close/>
                <a:moveTo>
                  <a:pt x="212427" y="50295"/>
                </a:moveTo>
                <a:lnTo>
                  <a:pt x="212427" y="56229"/>
                </a:lnTo>
                <a:lnTo>
                  <a:pt x="206491" y="56229"/>
                </a:lnTo>
                <a:lnTo>
                  <a:pt x="206491" y="50295"/>
                </a:lnTo>
                <a:close/>
                <a:moveTo>
                  <a:pt x="218674" y="50295"/>
                </a:moveTo>
                <a:lnTo>
                  <a:pt x="218674" y="56229"/>
                </a:lnTo>
                <a:lnTo>
                  <a:pt x="212739" y="56229"/>
                </a:lnTo>
                <a:lnTo>
                  <a:pt x="212739" y="50295"/>
                </a:lnTo>
                <a:close/>
                <a:moveTo>
                  <a:pt x="224921" y="50295"/>
                </a:moveTo>
                <a:lnTo>
                  <a:pt x="224921" y="56229"/>
                </a:lnTo>
                <a:lnTo>
                  <a:pt x="218987" y="56229"/>
                </a:lnTo>
                <a:lnTo>
                  <a:pt x="218987" y="50295"/>
                </a:lnTo>
                <a:close/>
                <a:moveTo>
                  <a:pt x="231170" y="50295"/>
                </a:moveTo>
                <a:lnTo>
                  <a:pt x="231170" y="56229"/>
                </a:lnTo>
                <a:lnTo>
                  <a:pt x="225234" y="56229"/>
                </a:lnTo>
                <a:lnTo>
                  <a:pt x="225234" y="50295"/>
                </a:lnTo>
                <a:close/>
                <a:moveTo>
                  <a:pt x="237417" y="50295"/>
                </a:moveTo>
                <a:lnTo>
                  <a:pt x="237417" y="56229"/>
                </a:lnTo>
                <a:lnTo>
                  <a:pt x="231481" y="56229"/>
                </a:lnTo>
                <a:lnTo>
                  <a:pt x="231481" y="50295"/>
                </a:lnTo>
                <a:close/>
                <a:moveTo>
                  <a:pt x="243664" y="50295"/>
                </a:moveTo>
                <a:lnTo>
                  <a:pt x="243664" y="56229"/>
                </a:lnTo>
                <a:lnTo>
                  <a:pt x="237729" y="56229"/>
                </a:lnTo>
                <a:lnTo>
                  <a:pt x="237729" y="50295"/>
                </a:lnTo>
                <a:close/>
                <a:moveTo>
                  <a:pt x="249911" y="50295"/>
                </a:moveTo>
                <a:lnTo>
                  <a:pt x="249911" y="56229"/>
                </a:lnTo>
                <a:lnTo>
                  <a:pt x="243977" y="56229"/>
                </a:lnTo>
                <a:lnTo>
                  <a:pt x="243977" y="50295"/>
                </a:lnTo>
                <a:close/>
                <a:moveTo>
                  <a:pt x="256161" y="50295"/>
                </a:moveTo>
                <a:lnTo>
                  <a:pt x="256161" y="56229"/>
                </a:lnTo>
                <a:lnTo>
                  <a:pt x="250225" y="56229"/>
                </a:lnTo>
                <a:lnTo>
                  <a:pt x="250225" y="50295"/>
                </a:lnTo>
                <a:close/>
                <a:moveTo>
                  <a:pt x="262409" y="50295"/>
                </a:moveTo>
                <a:lnTo>
                  <a:pt x="262409" y="56229"/>
                </a:lnTo>
                <a:lnTo>
                  <a:pt x="256474" y="56229"/>
                </a:lnTo>
                <a:lnTo>
                  <a:pt x="256474" y="50295"/>
                </a:lnTo>
                <a:close/>
                <a:moveTo>
                  <a:pt x="268656" y="50295"/>
                </a:moveTo>
                <a:lnTo>
                  <a:pt x="268656" y="56229"/>
                </a:lnTo>
                <a:lnTo>
                  <a:pt x="262721" y="56229"/>
                </a:lnTo>
                <a:lnTo>
                  <a:pt x="262721" y="50295"/>
                </a:lnTo>
                <a:close/>
                <a:moveTo>
                  <a:pt x="274904" y="50295"/>
                </a:moveTo>
                <a:lnTo>
                  <a:pt x="274904" y="56229"/>
                </a:lnTo>
                <a:lnTo>
                  <a:pt x="268968" y="56229"/>
                </a:lnTo>
                <a:lnTo>
                  <a:pt x="268968" y="50295"/>
                </a:lnTo>
                <a:close/>
                <a:moveTo>
                  <a:pt x="6251" y="56542"/>
                </a:moveTo>
                <a:lnTo>
                  <a:pt x="6251" y="62476"/>
                </a:lnTo>
                <a:lnTo>
                  <a:pt x="315" y="62476"/>
                </a:lnTo>
                <a:lnTo>
                  <a:pt x="315" y="56542"/>
                </a:lnTo>
                <a:close/>
                <a:moveTo>
                  <a:pt x="12498" y="56542"/>
                </a:moveTo>
                <a:lnTo>
                  <a:pt x="12498" y="62476"/>
                </a:lnTo>
                <a:lnTo>
                  <a:pt x="6562" y="62476"/>
                </a:lnTo>
                <a:lnTo>
                  <a:pt x="6562" y="56542"/>
                </a:lnTo>
                <a:close/>
                <a:moveTo>
                  <a:pt x="18745" y="56542"/>
                </a:moveTo>
                <a:lnTo>
                  <a:pt x="18745" y="62476"/>
                </a:lnTo>
                <a:lnTo>
                  <a:pt x="12810" y="62476"/>
                </a:lnTo>
                <a:lnTo>
                  <a:pt x="12810" y="56542"/>
                </a:lnTo>
                <a:close/>
                <a:moveTo>
                  <a:pt x="24992" y="56542"/>
                </a:moveTo>
                <a:lnTo>
                  <a:pt x="24992" y="62476"/>
                </a:lnTo>
                <a:lnTo>
                  <a:pt x="19058" y="62476"/>
                </a:lnTo>
                <a:lnTo>
                  <a:pt x="19058" y="56542"/>
                </a:lnTo>
                <a:close/>
                <a:moveTo>
                  <a:pt x="31242" y="56542"/>
                </a:moveTo>
                <a:lnTo>
                  <a:pt x="31242" y="62476"/>
                </a:lnTo>
                <a:lnTo>
                  <a:pt x="25305" y="62476"/>
                </a:lnTo>
                <a:lnTo>
                  <a:pt x="25305" y="56542"/>
                </a:lnTo>
                <a:close/>
                <a:moveTo>
                  <a:pt x="37489" y="56542"/>
                </a:moveTo>
                <a:lnTo>
                  <a:pt x="37489" y="62476"/>
                </a:lnTo>
                <a:lnTo>
                  <a:pt x="31553" y="62476"/>
                </a:lnTo>
                <a:lnTo>
                  <a:pt x="31553" y="56542"/>
                </a:lnTo>
                <a:close/>
                <a:moveTo>
                  <a:pt x="43737" y="56542"/>
                </a:moveTo>
                <a:lnTo>
                  <a:pt x="43737" y="62476"/>
                </a:lnTo>
                <a:lnTo>
                  <a:pt x="37802" y="62476"/>
                </a:lnTo>
                <a:lnTo>
                  <a:pt x="37802" y="56542"/>
                </a:lnTo>
                <a:close/>
                <a:moveTo>
                  <a:pt x="49985" y="56542"/>
                </a:moveTo>
                <a:lnTo>
                  <a:pt x="49985" y="62476"/>
                </a:lnTo>
                <a:lnTo>
                  <a:pt x="44049" y="62476"/>
                </a:lnTo>
                <a:lnTo>
                  <a:pt x="44049" y="56542"/>
                </a:lnTo>
                <a:close/>
                <a:moveTo>
                  <a:pt x="56232" y="56542"/>
                </a:moveTo>
                <a:lnTo>
                  <a:pt x="56232" y="62476"/>
                </a:lnTo>
                <a:lnTo>
                  <a:pt x="50296" y="62476"/>
                </a:lnTo>
                <a:lnTo>
                  <a:pt x="50296" y="56542"/>
                </a:lnTo>
                <a:close/>
                <a:moveTo>
                  <a:pt x="62480" y="56542"/>
                </a:moveTo>
                <a:lnTo>
                  <a:pt x="62480" y="62476"/>
                </a:lnTo>
                <a:lnTo>
                  <a:pt x="56545" y="62476"/>
                </a:lnTo>
                <a:lnTo>
                  <a:pt x="56545" y="56542"/>
                </a:lnTo>
                <a:close/>
                <a:moveTo>
                  <a:pt x="68727" y="56542"/>
                </a:moveTo>
                <a:lnTo>
                  <a:pt x="68727" y="62476"/>
                </a:lnTo>
                <a:lnTo>
                  <a:pt x="62792" y="62476"/>
                </a:lnTo>
                <a:lnTo>
                  <a:pt x="62792" y="56542"/>
                </a:lnTo>
                <a:close/>
                <a:moveTo>
                  <a:pt x="74975" y="56542"/>
                </a:moveTo>
                <a:lnTo>
                  <a:pt x="74975" y="62476"/>
                </a:lnTo>
                <a:lnTo>
                  <a:pt x="69039" y="62476"/>
                </a:lnTo>
                <a:lnTo>
                  <a:pt x="69039" y="56542"/>
                </a:lnTo>
                <a:close/>
                <a:moveTo>
                  <a:pt x="81223" y="56542"/>
                </a:moveTo>
                <a:lnTo>
                  <a:pt x="81223" y="62476"/>
                </a:lnTo>
                <a:lnTo>
                  <a:pt x="75286" y="62476"/>
                </a:lnTo>
                <a:lnTo>
                  <a:pt x="75286" y="56542"/>
                </a:lnTo>
                <a:close/>
                <a:moveTo>
                  <a:pt x="87470" y="56542"/>
                </a:moveTo>
                <a:lnTo>
                  <a:pt x="87470" y="62476"/>
                </a:lnTo>
                <a:lnTo>
                  <a:pt x="81535" y="62476"/>
                </a:lnTo>
                <a:lnTo>
                  <a:pt x="81535" y="56542"/>
                </a:lnTo>
                <a:close/>
                <a:moveTo>
                  <a:pt x="93718" y="56542"/>
                </a:moveTo>
                <a:lnTo>
                  <a:pt x="93718" y="62476"/>
                </a:lnTo>
                <a:lnTo>
                  <a:pt x="87784" y="62476"/>
                </a:lnTo>
                <a:lnTo>
                  <a:pt x="87784" y="56542"/>
                </a:lnTo>
                <a:close/>
                <a:moveTo>
                  <a:pt x="99967" y="56542"/>
                </a:moveTo>
                <a:lnTo>
                  <a:pt x="99967" y="62476"/>
                </a:lnTo>
                <a:lnTo>
                  <a:pt x="94031" y="62476"/>
                </a:lnTo>
                <a:lnTo>
                  <a:pt x="94031" y="56542"/>
                </a:lnTo>
                <a:close/>
                <a:moveTo>
                  <a:pt x="106214" y="56542"/>
                </a:moveTo>
                <a:lnTo>
                  <a:pt x="106214" y="62476"/>
                </a:lnTo>
                <a:lnTo>
                  <a:pt x="100278" y="62476"/>
                </a:lnTo>
                <a:lnTo>
                  <a:pt x="100278" y="56542"/>
                </a:lnTo>
                <a:close/>
                <a:moveTo>
                  <a:pt x="112461" y="56542"/>
                </a:moveTo>
                <a:lnTo>
                  <a:pt x="112461" y="62476"/>
                </a:lnTo>
                <a:lnTo>
                  <a:pt x="106527" y="62476"/>
                </a:lnTo>
                <a:lnTo>
                  <a:pt x="106527" y="56542"/>
                </a:lnTo>
                <a:close/>
                <a:moveTo>
                  <a:pt x="118710" y="56542"/>
                </a:moveTo>
                <a:lnTo>
                  <a:pt x="118710" y="62476"/>
                </a:lnTo>
                <a:lnTo>
                  <a:pt x="112774" y="62476"/>
                </a:lnTo>
                <a:lnTo>
                  <a:pt x="112774" y="56542"/>
                </a:lnTo>
                <a:close/>
                <a:moveTo>
                  <a:pt x="124957" y="56542"/>
                </a:moveTo>
                <a:lnTo>
                  <a:pt x="124957" y="62476"/>
                </a:lnTo>
                <a:lnTo>
                  <a:pt x="119021" y="62476"/>
                </a:lnTo>
                <a:lnTo>
                  <a:pt x="119021" y="56542"/>
                </a:lnTo>
                <a:close/>
                <a:moveTo>
                  <a:pt x="131204" y="56542"/>
                </a:moveTo>
                <a:lnTo>
                  <a:pt x="131204" y="62476"/>
                </a:lnTo>
                <a:lnTo>
                  <a:pt x="125270" y="62476"/>
                </a:lnTo>
                <a:lnTo>
                  <a:pt x="125270" y="56542"/>
                </a:lnTo>
                <a:close/>
                <a:moveTo>
                  <a:pt x="137451" y="56542"/>
                </a:moveTo>
                <a:lnTo>
                  <a:pt x="137451" y="62476"/>
                </a:lnTo>
                <a:lnTo>
                  <a:pt x="131517" y="62476"/>
                </a:lnTo>
                <a:lnTo>
                  <a:pt x="131517" y="56542"/>
                </a:lnTo>
                <a:close/>
                <a:moveTo>
                  <a:pt x="143702" y="56542"/>
                </a:moveTo>
                <a:lnTo>
                  <a:pt x="143702" y="62476"/>
                </a:lnTo>
                <a:lnTo>
                  <a:pt x="137766" y="62476"/>
                </a:lnTo>
                <a:lnTo>
                  <a:pt x="137766" y="56542"/>
                </a:lnTo>
                <a:close/>
                <a:moveTo>
                  <a:pt x="149949" y="56542"/>
                </a:moveTo>
                <a:lnTo>
                  <a:pt x="149949" y="62476"/>
                </a:lnTo>
                <a:lnTo>
                  <a:pt x="144015" y="62476"/>
                </a:lnTo>
                <a:lnTo>
                  <a:pt x="144015" y="56542"/>
                </a:lnTo>
                <a:close/>
                <a:moveTo>
                  <a:pt x="156196" y="56542"/>
                </a:moveTo>
                <a:lnTo>
                  <a:pt x="156196" y="62476"/>
                </a:lnTo>
                <a:lnTo>
                  <a:pt x="150262" y="62476"/>
                </a:lnTo>
                <a:lnTo>
                  <a:pt x="150262" y="56542"/>
                </a:lnTo>
                <a:close/>
                <a:moveTo>
                  <a:pt x="162445" y="56542"/>
                </a:moveTo>
                <a:lnTo>
                  <a:pt x="162445" y="62476"/>
                </a:lnTo>
                <a:lnTo>
                  <a:pt x="156509" y="62476"/>
                </a:lnTo>
                <a:lnTo>
                  <a:pt x="156509" y="56542"/>
                </a:lnTo>
                <a:close/>
                <a:moveTo>
                  <a:pt x="168692" y="56542"/>
                </a:moveTo>
                <a:lnTo>
                  <a:pt x="168692" y="62476"/>
                </a:lnTo>
                <a:lnTo>
                  <a:pt x="162756" y="62476"/>
                </a:lnTo>
                <a:lnTo>
                  <a:pt x="162756" y="56542"/>
                </a:lnTo>
                <a:close/>
                <a:moveTo>
                  <a:pt x="174939" y="56542"/>
                </a:moveTo>
                <a:lnTo>
                  <a:pt x="174939" y="62476"/>
                </a:lnTo>
                <a:lnTo>
                  <a:pt x="169005" y="62476"/>
                </a:lnTo>
                <a:lnTo>
                  <a:pt x="169005" y="56542"/>
                </a:lnTo>
                <a:close/>
                <a:moveTo>
                  <a:pt x="181186" y="56542"/>
                </a:moveTo>
                <a:lnTo>
                  <a:pt x="181186" y="62476"/>
                </a:lnTo>
                <a:lnTo>
                  <a:pt x="175252" y="62476"/>
                </a:lnTo>
                <a:lnTo>
                  <a:pt x="175252" y="56542"/>
                </a:lnTo>
                <a:close/>
                <a:moveTo>
                  <a:pt x="187435" y="56542"/>
                </a:moveTo>
                <a:lnTo>
                  <a:pt x="187435" y="62476"/>
                </a:lnTo>
                <a:lnTo>
                  <a:pt x="181499" y="62476"/>
                </a:lnTo>
                <a:lnTo>
                  <a:pt x="181499" y="56542"/>
                </a:lnTo>
                <a:close/>
                <a:moveTo>
                  <a:pt x="193684" y="56542"/>
                </a:moveTo>
                <a:lnTo>
                  <a:pt x="193684" y="62476"/>
                </a:lnTo>
                <a:lnTo>
                  <a:pt x="187749" y="62476"/>
                </a:lnTo>
                <a:lnTo>
                  <a:pt x="187749" y="56542"/>
                </a:lnTo>
                <a:close/>
                <a:moveTo>
                  <a:pt x="199931" y="56542"/>
                </a:moveTo>
                <a:lnTo>
                  <a:pt x="199931" y="62476"/>
                </a:lnTo>
                <a:lnTo>
                  <a:pt x="193996" y="62476"/>
                </a:lnTo>
                <a:lnTo>
                  <a:pt x="193996" y="56542"/>
                </a:lnTo>
                <a:close/>
                <a:moveTo>
                  <a:pt x="206180" y="56542"/>
                </a:moveTo>
                <a:lnTo>
                  <a:pt x="206180" y="62476"/>
                </a:lnTo>
                <a:lnTo>
                  <a:pt x="200244" y="62476"/>
                </a:lnTo>
                <a:lnTo>
                  <a:pt x="200244" y="56542"/>
                </a:lnTo>
                <a:close/>
                <a:moveTo>
                  <a:pt x="212427" y="56542"/>
                </a:moveTo>
                <a:lnTo>
                  <a:pt x="212427" y="62476"/>
                </a:lnTo>
                <a:lnTo>
                  <a:pt x="206491" y="62476"/>
                </a:lnTo>
                <a:lnTo>
                  <a:pt x="206491" y="56542"/>
                </a:lnTo>
                <a:close/>
                <a:moveTo>
                  <a:pt x="218674" y="56542"/>
                </a:moveTo>
                <a:lnTo>
                  <a:pt x="218674" y="62476"/>
                </a:lnTo>
                <a:lnTo>
                  <a:pt x="212739" y="62476"/>
                </a:lnTo>
                <a:lnTo>
                  <a:pt x="212739" y="56542"/>
                </a:lnTo>
                <a:close/>
                <a:moveTo>
                  <a:pt x="224921" y="56542"/>
                </a:moveTo>
                <a:lnTo>
                  <a:pt x="224921" y="62476"/>
                </a:lnTo>
                <a:lnTo>
                  <a:pt x="218987" y="62476"/>
                </a:lnTo>
                <a:lnTo>
                  <a:pt x="218987" y="56542"/>
                </a:lnTo>
                <a:close/>
                <a:moveTo>
                  <a:pt x="231170" y="56542"/>
                </a:moveTo>
                <a:lnTo>
                  <a:pt x="231170" y="62476"/>
                </a:lnTo>
                <a:lnTo>
                  <a:pt x="225234" y="62476"/>
                </a:lnTo>
                <a:lnTo>
                  <a:pt x="225234" y="56542"/>
                </a:lnTo>
                <a:close/>
                <a:moveTo>
                  <a:pt x="237417" y="56542"/>
                </a:moveTo>
                <a:lnTo>
                  <a:pt x="237417" y="62476"/>
                </a:lnTo>
                <a:lnTo>
                  <a:pt x="231481" y="62476"/>
                </a:lnTo>
                <a:lnTo>
                  <a:pt x="231481" y="56542"/>
                </a:lnTo>
                <a:close/>
                <a:moveTo>
                  <a:pt x="243664" y="56542"/>
                </a:moveTo>
                <a:lnTo>
                  <a:pt x="243664" y="62476"/>
                </a:lnTo>
                <a:lnTo>
                  <a:pt x="237729" y="62476"/>
                </a:lnTo>
                <a:lnTo>
                  <a:pt x="237729" y="56542"/>
                </a:lnTo>
                <a:close/>
                <a:moveTo>
                  <a:pt x="249911" y="56542"/>
                </a:moveTo>
                <a:lnTo>
                  <a:pt x="249911" y="62476"/>
                </a:lnTo>
                <a:lnTo>
                  <a:pt x="243977" y="62476"/>
                </a:lnTo>
                <a:lnTo>
                  <a:pt x="243977" y="56542"/>
                </a:lnTo>
                <a:close/>
                <a:moveTo>
                  <a:pt x="256161" y="56542"/>
                </a:moveTo>
                <a:lnTo>
                  <a:pt x="256161" y="62476"/>
                </a:lnTo>
                <a:lnTo>
                  <a:pt x="250225" y="62476"/>
                </a:lnTo>
                <a:lnTo>
                  <a:pt x="250225" y="56542"/>
                </a:lnTo>
                <a:close/>
                <a:moveTo>
                  <a:pt x="262409" y="56542"/>
                </a:moveTo>
                <a:lnTo>
                  <a:pt x="262409" y="62476"/>
                </a:lnTo>
                <a:lnTo>
                  <a:pt x="256474" y="62476"/>
                </a:lnTo>
                <a:lnTo>
                  <a:pt x="256474" y="56542"/>
                </a:lnTo>
                <a:close/>
                <a:moveTo>
                  <a:pt x="268656" y="56542"/>
                </a:moveTo>
                <a:lnTo>
                  <a:pt x="268656" y="62476"/>
                </a:lnTo>
                <a:lnTo>
                  <a:pt x="262721" y="62476"/>
                </a:lnTo>
                <a:lnTo>
                  <a:pt x="262721" y="56542"/>
                </a:lnTo>
                <a:close/>
                <a:moveTo>
                  <a:pt x="274904" y="56542"/>
                </a:moveTo>
                <a:lnTo>
                  <a:pt x="274904" y="62476"/>
                </a:lnTo>
                <a:lnTo>
                  <a:pt x="268968" y="62476"/>
                </a:lnTo>
                <a:lnTo>
                  <a:pt x="268968" y="56542"/>
                </a:lnTo>
                <a:close/>
                <a:moveTo>
                  <a:pt x="6251" y="62789"/>
                </a:moveTo>
                <a:lnTo>
                  <a:pt x="6251" y="68725"/>
                </a:lnTo>
                <a:lnTo>
                  <a:pt x="315" y="68725"/>
                </a:lnTo>
                <a:lnTo>
                  <a:pt x="315" y="62789"/>
                </a:lnTo>
                <a:close/>
                <a:moveTo>
                  <a:pt x="12498" y="62789"/>
                </a:moveTo>
                <a:lnTo>
                  <a:pt x="12498" y="68725"/>
                </a:lnTo>
                <a:lnTo>
                  <a:pt x="6562" y="68725"/>
                </a:lnTo>
                <a:lnTo>
                  <a:pt x="6562" y="62789"/>
                </a:lnTo>
                <a:close/>
                <a:moveTo>
                  <a:pt x="18745" y="62789"/>
                </a:moveTo>
                <a:lnTo>
                  <a:pt x="18745" y="68725"/>
                </a:lnTo>
                <a:lnTo>
                  <a:pt x="12810" y="68725"/>
                </a:lnTo>
                <a:lnTo>
                  <a:pt x="12810" y="62789"/>
                </a:lnTo>
                <a:close/>
                <a:moveTo>
                  <a:pt x="24992" y="62789"/>
                </a:moveTo>
                <a:lnTo>
                  <a:pt x="24992" y="68725"/>
                </a:lnTo>
                <a:lnTo>
                  <a:pt x="19058" y="68725"/>
                </a:lnTo>
                <a:lnTo>
                  <a:pt x="19058" y="62789"/>
                </a:lnTo>
                <a:close/>
                <a:moveTo>
                  <a:pt x="31242" y="62789"/>
                </a:moveTo>
                <a:lnTo>
                  <a:pt x="31242" y="68725"/>
                </a:lnTo>
                <a:lnTo>
                  <a:pt x="25305" y="68725"/>
                </a:lnTo>
                <a:lnTo>
                  <a:pt x="25305" y="62789"/>
                </a:lnTo>
                <a:close/>
                <a:moveTo>
                  <a:pt x="37489" y="62789"/>
                </a:moveTo>
                <a:lnTo>
                  <a:pt x="37489" y="68725"/>
                </a:lnTo>
                <a:lnTo>
                  <a:pt x="31553" y="68725"/>
                </a:lnTo>
                <a:lnTo>
                  <a:pt x="31553" y="62789"/>
                </a:lnTo>
                <a:close/>
                <a:moveTo>
                  <a:pt x="43737" y="62789"/>
                </a:moveTo>
                <a:lnTo>
                  <a:pt x="43737" y="68725"/>
                </a:lnTo>
                <a:lnTo>
                  <a:pt x="37802" y="68725"/>
                </a:lnTo>
                <a:lnTo>
                  <a:pt x="37802" y="62789"/>
                </a:lnTo>
                <a:close/>
                <a:moveTo>
                  <a:pt x="49985" y="62789"/>
                </a:moveTo>
                <a:lnTo>
                  <a:pt x="49985" y="68725"/>
                </a:lnTo>
                <a:lnTo>
                  <a:pt x="44049" y="68725"/>
                </a:lnTo>
                <a:lnTo>
                  <a:pt x="44049" y="62789"/>
                </a:lnTo>
                <a:close/>
                <a:moveTo>
                  <a:pt x="56232" y="62789"/>
                </a:moveTo>
                <a:lnTo>
                  <a:pt x="56232" y="68725"/>
                </a:lnTo>
                <a:lnTo>
                  <a:pt x="50296" y="68725"/>
                </a:lnTo>
                <a:lnTo>
                  <a:pt x="50296" y="62789"/>
                </a:lnTo>
                <a:close/>
                <a:moveTo>
                  <a:pt x="62480" y="62789"/>
                </a:moveTo>
                <a:lnTo>
                  <a:pt x="62480" y="68725"/>
                </a:lnTo>
                <a:lnTo>
                  <a:pt x="56545" y="68725"/>
                </a:lnTo>
                <a:lnTo>
                  <a:pt x="56545" y="62789"/>
                </a:lnTo>
                <a:close/>
                <a:moveTo>
                  <a:pt x="68727" y="62789"/>
                </a:moveTo>
                <a:lnTo>
                  <a:pt x="68727" y="68725"/>
                </a:lnTo>
                <a:lnTo>
                  <a:pt x="62792" y="68725"/>
                </a:lnTo>
                <a:lnTo>
                  <a:pt x="62792" y="62789"/>
                </a:lnTo>
                <a:close/>
                <a:moveTo>
                  <a:pt x="74975" y="62789"/>
                </a:moveTo>
                <a:lnTo>
                  <a:pt x="74975" y="68725"/>
                </a:lnTo>
                <a:lnTo>
                  <a:pt x="69039" y="68725"/>
                </a:lnTo>
                <a:lnTo>
                  <a:pt x="69039" y="62789"/>
                </a:lnTo>
                <a:close/>
                <a:moveTo>
                  <a:pt x="81223" y="62789"/>
                </a:moveTo>
                <a:lnTo>
                  <a:pt x="81223" y="68725"/>
                </a:lnTo>
                <a:lnTo>
                  <a:pt x="75286" y="68725"/>
                </a:lnTo>
                <a:lnTo>
                  <a:pt x="75286" y="62789"/>
                </a:lnTo>
                <a:close/>
                <a:moveTo>
                  <a:pt x="87470" y="62789"/>
                </a:moveTo>
                <a:lnTo>
                  <a:pt x="87470" y="68725"/>
                </a:lnTo>
                <a:lnTo>
                  <a:pt x="81535" y="68725"/>
                </a:lnTo>
                <a:lnTo>
                  <a:pt x="81535" y="62789"/>
                </a:lnTo>
                <a:close/>
                <a:moveTo>
                  <a:pt x="93718" y="62789"/>
                </a:moveTo>
                <a:lnTo>
                  <a:pt x="93718" y="68725"/>
                </a:lnTo>
                <a:lnTo>
                  <a:pt x="87784" y="68725"/>
                </a:lnTo>
                <a:lnTo>
                  <a:pt x="87784" y="62789"/>
                </a:lnTo>
                <a:close/>
                <a:moveTo>
                  <a:pt x="99967" y="62789"/>
                </a:moveTo>
                <a:lnTo>
                  <a:pt x="99967" y="68725"/>
                </a:lnTo>
                <a:lnTo>
                  <a:pt x="94031" y="68725"/>
                </a:lnTo>
                <a:lnTo>
                  <a:pt x="94031" y="62789"/>
                </a:lnTo>
                <a:close/>
                <a:moveTo>
                  <a:pt x="106214" y="62789"/>
                </a:moveTo>
                <a:lnTo>
                  <a:pt x="106214" y="68725"/>
                </a:lnTo>
                <a:lnTo>
                  <a:pt x="100278" y="68725"/>
                </a:lnTo>
                <a:lnTo>
                  <a:pt x="100278" y="62789"/>
                </a:lnTo>
                <a:close/>
                <a:moveTo>
                  <a:pt x="112461" y="62789"/>
                </a:moveTo>
                <a:lnTo>
                  <a:pt x="112461" y="68725"/>
                </a:lnTo>
                <a:lnTo>
                  <a:pt x="106527" y="68725"/>
                </a:lnTo>
                <a:lnTo>
                  <a:pt x="106527" y="62789"/>
                </a:lnTo>
                <a:close/>
                <a:moveTo>
                  <a:pt x="118710" y="62789"/>
                </a:moveTo>
                <a:lnTo>
                  <a:pt x="118710" y="68725"/>
                </a:lnTo>
                <a:lnTo>
                  <a:pt x="112774" y="68725"/>
                </a:lnTo>
                <a:lnTo>
                  <a:pt x="112774" y="62789"/>
                </a:lnTo>
                <a:close/>
                <a:moveTo>
                  <a:pt x="124957" y="62789"/>
                </a:moveTo>
                <a:lnTo>
                  <a:pt x="124957" y="68725"/>
                </a:lnTo>
                <a:lnTo>
                  <a:pt x="119021" y="68725"/>
                </a:lnTo>
                <a:lnTo>
                  <a:pt x="119021" y="62789"/>
                </a:lnTo>
                <a:close/>
                <a:moveTo>
                  <a:pt x="131204" y="62789"/>
                </a:moveTo>
                <a:lnTo>
                  <a:pt x="131204" y="68725"/>
                </a:lnTo>
                <a:lnTo>
                  <a:pt x="125270" y="68725"/>
                </a:lnTo>
                <a:lnTo>
                  <a:pt x="125270" y="62789"/>
                </a:lnTo>
                <a:close/>
                <a:moveTo>
                  <a:pt x="137451" y="62789"/>
                </a:moveTo>
                <a:lnTo>
                  <a:pt x="137451" y="68725"/>
                </a:lnTo>
                <a:lnTo>
                  <a:pt x="131517" y="68725"/>
                </a:lnTo>
                <a:lnTo>
                  <a:pt x="131517" y="62789"/>
                </a:lnTo>
                <a:close/>
                <a:moveTo>
                  <a:pt x="143702" y="62789"/>
                </a:moveTo>
                <a:lnTo>
                  <a:pt x="143702" y="68725"/>
                </a:lnTo>
                <a:lnTo>
                  <a:pt x="137766" y="68725"/>
                </a:lnTo>
                <a:lnTo>
                  <a:pt x="137766" y="62789"/>
                </a:lnTo>
                <a:close/>
                <a:moveTo>
                  <a:pt x="149949" y="62789"/>
                </a:moveTo>
                <a:lnTo>
                  <a:pt x="149949" y="68725"/>
                </a:lnTo>
                <a:lnTo>
                  <a:pt x="144015" y="68725"/>
                </a:lnTo>
                <a:lnTo>
                  <a:pt x="144015" y="62789"/>
                </a:lnTo>
                <a:close/>
                <a:moveTo>
                  <a:pt x="156196" y="62789"/>
                </a:moveTo>
                <a:lnTo>
                  <a:pt x="156196" y="68725"/>
                </a:lnTo>
                <a:lnTo>
                  <a:pt x="150262" y="68725"/>
                </a:lnTo>
                <a:lnTo>
                  <a:pt x="150262" y="62789"/>
                </a:lnTo>
                <a:close/>
                <a:moveTo>
                  <a:pt x="162445" y="62789"/>
                </a:moveTo>
                <a:lnTo>
                  <a:pt x="162445" y="68725"/>
                </a:lnTo>
                <a:lnTo>
                  <a:pt x="156509" y="68725"/>
                </a:lnTo>
                <a:lnTo>
                  <a:pt x="156509" y="62789"/>
                </a:lnTo>
                <a:close/>
                <a:moveTo>
                  <a:pt x="168692" y="62789"/>
                </a:moveTo>
                <a:lnTo>
                  <a:pt x="168692" y="68725"/>
                </a:lnTo>
                <a:lnTo>
                  <a:pt x="162756" y="68725"/>
                </a:lnTo>
                <a:lnTo>
                  <a:pt x="162756" y="62789"/>
                </a:lnTo>
                <a:close/>
                <a:moveTo>
                  <a:pt x="174939" y="62789"/>
                </a:moveTo>
                <a:lnTo>
                  <a:pt x="174939" y="68725"/>
                </a:lnTo>
                <a:lnTo>
                  <a:pt x="169005" y="68725"/>
                </a:lnTo>
                <a:lnTo>
                  <a:pt x="169005" y="62789"/>
                </a:lnTo>
                <a:close/>
                <a:moveTo>
                  <a:pt x="181186" y="62789"/>
                </a:moveTo>
                <a:lnTo>
                  <a:pt x="181186" y="68725"/>
                </a:lnTo>
                <a:lnTo>
                  <a:pt x="175252" y="68725"/>
                </a:lnTo>
                <a:lnTo>
                  <a:pt x="175252" y="62789"/>
                </a:lnTo>
                <a:close/>
                <a:moveTo>
                  <a:pt x="187435" y="62789"/>
                </a:moveTo>
                <a:lnTo>
                  <a:pt x="187435" y="68725"/>
                </a:lnTo>
                <a:lnTo>
                  <a:pt x="181499" y="68725"/>
                </a:lnTo>
                <a:lnTo>
                  <a:pt x="181499" y="62789"/>
                </a:lnTo>
                <a:close/>
                <a:moveTo>
                  <a:pt x="193684" y="62789"/>
                </a:moveTo>
                <a:lnTo>
                  <a:pt x="193684" y="68725"/>
                </a:lnTo>
                <a:lnTo>
                  <a:pt x="187749" y="68725"/>
                </a:lnTo>
                <a:lnTo>
                  <a:pt x="187749" y="62789"/>
                </a:lnTo>
                <a:close/>
                <a:moveTo>
                  <a:pt x="199931" y="62789"/>
                </a:moveTo>
                <a:lnTo>
                  <a:pt x="199931" y="68725"/>
                </a:lnTo>
                <a:lnTo>
                  <a:pt x="193996" y="68725"/>
                </a:lnTo>
                <a:lnTo>
                  <a:pt x="193996" y="62789"/>
                </a:lnTo>
                <a:close/>
                <a:moveTo>
                  <a:pt x="206180" y="62789"/>
                </a:moveTo>
                <a:lnTo>
                  <a:pt x="206180" y="68725"/>
                </a:lnTo>
                <a:lnTo>
                  <a:pt x="200244" y="68725"/>
                </a:lnTo>
                <a:lnTo>
                  <a:pt x="200244" y="62789"/>
                </a:lnTo>
                <a:close/>
                <a:moveTo>
                  <a:pt x="212427" y="62789"/>
                </a:moveTo>
                <a:lnTo>
                  <a:pt x="212427" y="68725"/>
                </a:lnTo>
                <a:lnTo>
                  <a:pt x="206491" y="68725"/>
                </a:lnTo>
                <a:lnTo>
                  <a:pt x="206491" y="62789"/>
                </a:lnTo>
                <a:close/>
                <a:moveTo>
                  <a:pt x="218674" y="62789"/>
                </a:moveTo>
                <a:lnTo>
                  <a:pt x="218674" y="68725"/>
                </a:lnTo>
                <a:lnTo>
                  <a:pt x="212739" y="68725"/>
                </a:lnTo>
                <a:lnTo>
                  <a:pt x="212739" y="62789"/>
                </a:lnTo>
                <a:close/>
                <a:moveTo>
                  <a:pt x="224921" y="62789"/>
                </a:moveTo>
                <a:lnTo>
                  <a:pt x="224921" y="68725"/>
                </a:lnTo>
                <a:lnTo>
                  <a:pt x="218987" y="68725"/>
                </a:lnTo>
                <a:lnTo>
                  <a:pt x="218987" y="62789"/>
                </a:lnTo>
                <a:close/>
                <a:moveTo>
                  <a:pt x="231170" y="62789"/>
                </a:moveTo>
                <a:lnTo>
                  <a:pt x="231170" y="68725"/>
                </a:lnTo>
                <a:lnTo>
                  <a:pt x="225234" y="68725"/>
                </a:lnTo>
                <a:lnTo>
                  <a:pt x="225234" y="62789"/>
                </a:lnTo>
                <a:close/>
                <a:moveTo>
                  <a:pt x="237417" y="62789"/>
                </a:moveTo>
                <a:lnTo>
                  <a:pt x="237417" y="68725"/>
                </a:lnTo>
                <a:lnTo>
                  <a:pt x="231481" y="68725"/>
                </a:lnTo>
                <a:lnTo>
                  <a:pt x="231481" y="62789"/>
                </a:lnTo>
                <a:close/>
                <a:moveTo>
                  <a:pt x="243664" y="62789"/>
                </a:moveTo>
                <a:lnTo>
                  <a:pt x="243664" y="68725"/>
                </a:lnTo>
                <a:lnTo>
                  <a:pt x="237729" y="68725"/>
                </a:lnTo>
                <a:lnTo>
                  <a:pt x="237729" y="62789"/>
                </a:lnTo>
                <a:close/>
                <a:moveTo>
                  <a:pt x="249911" y="62789"/>
                </a:moveTo>
                <a:lnTo>
                  <a:pt x="249911" y="68725"/>
                </a:lnTo>
                <a:lnTo>
                  <a:pt x="243977" y="68725"/>
                </a:lnTo>
                <a:lnTo>
                  <a:pt x="243977" y="62789"/>
                </a:lnTo>
                <a:close/>
                <a:moveTo>
                  <a:pt x="256161" y="62789"/>
                </a:moveTo>
                <a:lnTo>
                  <a:pt x="256161" y="68725"/>
                </a:lnTo>
                <a:lnTo>
                  <a:pt x="250225" y="68725"/>
                </a:lnTo>
                <a:lnTo>
                  <a:pt x="250225" y="62789"/>
                </a:lnTo>
                <a:close/>
                <a:moveTo>
                  <a:pt x="262409" y="62789"/>
                </a:moveTo>
                <a:lnTo>
                  <a:pt x="262409" y="68725"/>
                </a:lnTo>
                <a:lnTo>
                  <a:pt x="256474" y="68725"/>
                </a:lnTo>
                <a:lnTo>
                  <a:pt x="256474" y="62789"/>
                </a:lnTo>
                <a:close/>
                <a:moveTo>
                  <a:pt x="268656" y="62789"/>
                </a:moveTo>
                <a:lnTo>
                  <a:pt x="268656" y="68725"/>
                </a:lnTo>
                <a:lnTo>
                  <a:pt x="262721" y="68725"/>
                </a:lnTo>
                <a:lnTo>
                  <a:pt x="262721" y="62789"/>
                </a:lnTo>
                <a:close/>
                <a:moveTo>
                  <a:pt x="274904" y="62789"/>
                </a:moveTo>
                <a:lnTo>
                  <a:pt x="274904" y="68725"/>
                </a:lnTo>
                <a:lnTo>
                  <a:pt x="268968" y="68725"/>
                </a:lnTo>
                <a:lnTo>
                  <a:pt x="268968" y="62789"/>
                </a:lnTo>
                <a:close/>
                <a:moveTo>
                  <a:pt x="6251" y="69036"/>
                </a:moveTo>
                <a:lnTo>
                  <a:pt x="6251" y="74972"/>
                </a:lnTo>
                <a:lnTo>
                  <a:pt x="315" y="74972"/>
                </a:lnTo>
                <a:lnTo>
                  <a:pt x="315" y="69036"/>
                </a:lnTo>
                <a:close/>
                <a:moveTo>
                  <a:pt x="12498" y="69036"/>
                </a:moveTo>
                <a:lnTo>
                  <a:pt x="12498" y="74972"/>
                </a:lnTo>
                <a:lnTo>
                  <a:pt x="6562" y="74972"/>
                </a:lnTo>
                <a:lnTo>
                  <a:pt x="6562" y="69036"/>
                </a:lnTo>
                <a:close/>
                <a:moveTo>
                  <a:pt x="18745" y="69036"/>
                </a:moveTo>
                <a:lnTo>
                  <a:pt x="18745" y="74972"/>
                </a:lnTo>
                <a:lnTo>
                  <a:pt x="12810" y="74972"/>
                </a:lnTo>
                <a:lnTo>
                  <a:pt x="12810" y="69036"/>
                </a:lnTo>
                <a:close/>
                <a:moveTo>
                  <a:pt x="24992" y="69036"/>
                </a:moveTo>
                <a:lnTo>
                  <a:pt x="24992" y="74972"/>
                </a:lnTo>
                <a:lnTo>
                  <a:pt x="19058" y="74972"/>
                </a:lnTo>
                <a:lnTo>
                  <a:pt x="19058" y="69036"/>
                </a:lnTo>
                <a:close/>
                <a:moveTo>
                  <a:pt x="31242" y="69036"/>
                </a:moveTo>
                <a:lnTo>
                  <a:pt x="31242" y="74972"/>
                </a:lnTo>
                <a:lnTo>
                  <a:pt x="25305" y="74972"/>
                </a:lnTo>
                <a:lnTo>
                  <a:pt x="25305" y="69036"/>
                </a:lnTo>
                <a:close/>
                <a:moveTo>
                  <a:pt x="37489" y="69036"/>
                </a:moveTo>
                <a:lnTo>
                  <a:pt x="37489" y="74972"/>
                </a:lnTo>
                <a:lnTo>
                  <a:pt x="31553" y="74972"/>
                </a:lnTo>
                <a:lnTo>
                  <a:pt x="31553" y="69036"/>
                </a:lnTo>
                <a:close/>
                <a:moveTo>
                  <a:pt x="43737" y="69036"/>
                </a:moveTo>
                <a:lnTo>
                  <a:pt x="43737" y="74972"/>
                </a:lnTo>
                <a:lnTo>
                  <a:pt x="37802" y="74972"/>
                </a:lnTo>
                <a:lnTo>
                  <a:pt x="37802" y="69036"/>
                </a:lnTo>
                <a:close/>
                <a:moveTo>
                  <a:pt x="49985" y="69036"/>
                </a:moveTo>
                <a:lnTo>
                  <a:pt x="49985" y="74972"/>
                </a:lnTo>
                <a:lnTo>
                  <a:pt x="44049" y="74972"/>
                </a:lnTo>
                <a:lnTo>
                  <a:pt x="44049" y="69036"/>
                </a:lnTo>
                <a:close/>
                <a:moveTo>
                  <a:pt x="56232" y="69036"/>
                </a:moveTo>
                <a:lnTo>
                  <a:pt x="56232" y="74972"/>
                </a:lnTo>
                <a:lnTo>
                  <a:pt x="50296" y="74972"/>
                </a:lnTo>
                <a:lnTo>
                  <a:pt x="50296" y="69036"/>
                </a:lnTo>
                <a:close/>
                <a:moveTo>
                  <a:pt x="62480" y="69036"/>
                </a:moveTo>
                <a:lnTo>
                  <a:pt x="62480" y="74972"/>
                </a:lnTo>
                <a:lnTo>
                  <a:pt x="56545" y="74972"/>
                </a:lnTo>
                <a:lnTo>
                  <a:pt x="56545" y="69036"/>
                </a:lnTo>
                <a:close/>
                <a:moveTo>
                  <a:pt x="68727" y="69036"/>
                </a:moveTo>
                <a:lnTo>
                  <a:pt x="68727" y="74972"/>
                </a:lnTo>
                <a:lnTo>
                  <a:pt x="62792" y="74972"/>
                </a:lnTo>
                <a:lnTo>
                  <a:pt x="62792" y="69036"/>
                </a:lnTo>
                <a:close/>
                <a:moveTo>
                  <a:pt x="74975" y="69036"/>
                </a:moveTo>
                <a:lnTo>
                  <a:pt x="74975" y="74972"/>
                </a:lnTo>
                <a:lnTo>
                  <a:pt x="69039" y="74972"/>
                </a:lnTo>
                <a:lnTo>
                  <a:pt x="69039" y="69036"/>
                </a:lnTo>
                <a:close/>
                <a:moveTo>
                  <a:pt x="81223" y="69036"/>
                </a:moveTo>
                <a:lnTo>
                  <a:pt x="81223" y="74972"/>
                </a:lnTo>
                <a:lnTo>
                  <a:pt x="75286" y="74972"/>
                </a:lnTo>
                <a:lnTo>
                  <a:pt x="75286" y="69036"/>
                </a:lnTo>
                <a:close/>
                <a:moveTo>
                  <a:pt x="87470" y="69036"/>
                </a:moveTo>
                <a:lnTo>
                  <a:pt x="87470" y="74972"/>
                </a:lnTo>
                <a:lnTo>
                  <a:pt x="81535" y="74972"/>
                </a:lnTo>
                <a:lnTo>
                  <a:pt x="81535" y="69036"/>
                </a:lnTo>
                <a:close/>
                <a:moveTo>
                  <a:pt x="93718" y="69036"/>
                </a:moveTo>
                <a:lnTo>
                  <a:pt x="93718" y="74972"/>
                </a:lnTo>
                <a:lnTo>
                  <a:pt x="87784" y="74972"/>
                </a:lnTo>
                <a:lnTo>
                  <a:pt x="87784" y="69036"/>
                </a:lnTo>
                <a:close/>
                <a:moveTo>
                  <a:pt x="99967" y="69036"/>
                </a:moveTo>
                <a:lnTo>
                  <a:pt x="99967" y="74972"/>
                </a:lnTo>
                <a:lnTo>
                  <a:pt x="94031" y="74972"/>
                </a:lnTo>
                <a:lnTo>
                  <a:pt x="94031" y="69036"/>
                </a:lnTo>
                <a:close/>
                <a:moveTo>
                  <a:pt x="106214" y="69036"/>
                </a:moveTo>
                <a:lnTo>
                  <a:pt x="106214" y="74972"/>
                </a:lnTo>
                <a:lnTo>
                  <a:pt x="100278" y="74972"/>
                </a:lnTo>
                <a:lnTo>
                  <a:pt x="100278" y="69036"/>
                </a:lnTo>
                <a:close/>
                <a:moveTo>
                  <a:pt x="112461" y="69036"/>
                </a:moveTo>
                <a:lnTo>
                  <a:pt x="112461" y="74972"/>
                </a:lnTo>
                <a:lnTo>
                  <a:pt x="106527" y="74972"/>
                </a:lnTo>
                <a:lnTo>
                  <a:pt x="106527" y="69036"/>
                </a:lnTo>
                <a:close/>
                <a:moveTo>
                  <a:pt x="118710" y="69036"/>
                </a:moveTo>
                <a:lnTo>
                  <a:pt x="118710" y="74972"/>
                </a:lnTo>
                <a:lnTo>
                  <a:pt x="112774" y="74972"/>
                </a:lnTo>
                <a:lnTo>
                  <a:pt x="112774" y="69036"/>
                </a:lnTo>
                <a:close/>
                <a:moveTo>
                  <a:pt x="124957" y="69036"/>
                </a:moveTo>
                <a:lnTo>
                  <a:pt x="124957" y="74972"/>
                </a:lnTo>
                <a:lnTo>
                  <a:pt x="119021" y="74972"/>
                </a:lnTo>
                <a:lnTo>
                  <a:pt x="119021" y="69036"/>
                </a:lnTo>
                <a:close/>
                <a:moveTo>
                  <a:pt x="131204" y="69036"/>
                </a:moveTo>
                <a:lnTo>
                  <a:pt x="131204" y="74972"/>
                </a:lnTo>
                <a:lnTo>
                  <a:pt x="125270" y="74972"/>
                </a:lnTo>
                <a:lnTo>
                  <a:pt x="125270" y="69036"/>
                </a:lnTo>
                <a:close/>
                <a:moveTo>
                  <a:pt x="137451" y="69036"/>
                </a:moveTo>
                <a:lnTo>
                  <a:pt x="137451" y="74972"/>
                </a:lnTo>
                <a:lnTo>
                  <a:pt x="131517" y="74972"/>
                </a:lnTo>
                <a:lnTo>
                  <a:pt x="131517" y="69036"/>
                </a:lnTo>
                <a:close/>
                <a:moveTo>
                  <a:pt x="143702" y="69036"/>
                </a:moveTo>
                <a:lnTo>
                  <a:pt x="143702" y="74972"/>
                </a:lnTo>
                <a:lnTo>
                  <a:pt x="137766" y="74972"/>
                </a:lnTo>
                <a:lnTo>
                  <a:pt x="137766" y="69036"/>
                </a:lnTo>
                <a:close/>
                <a:moveTo>
                  <a:pt x="149949" y="69036"/>
                </a:moveTo>
                <a:lnTo>
                  <a:pt x="149949" y="74972"/>
                </a:lnTo>
                <a:lnTo>
                  <a:pt x="144015" y="74972"/>
                </a:lnTo>
                <a:lnTo>
                  <a:pt x="144015" y="69036"/>
                </a:lnTo>
                <a:close/>
                <a:moveTo>
                  <a:pt x="156196" y="69036"/>
                </a:moveTo>
                <a:lnTo>
                  <a:pt x="156196" y="74972"/>
                </a:lnTo>
                <a:lnTo>
                  <a:pt x="150262" y="74972"/>
                </a:lnTo>
                <a:lnTo>
                  <a:pt x="150262" y="69036"/>
                </a:lnTo>
                <a:close/>
                <a:moveTo>
                  <a:pt x="162445" y="69036"/>
                </a:moveTo>
                <a:lnTo>
                  <a:pt x="162445" y="74972"/>
                </a:lnTo>
                <a:lnTo>
                  <a:pt x="156509" y="74972"/>
                </a:lnTo>
                <a:lnTo>
                  <a:pt x="156509" y="69036"/>
                </a:lnTo>
                <a:close/>
                <a:moveTo>
                  <a:pt x="168692" y="69036"/>
                </a:moveTo>
                <a:lnTo>
                  <a:pt x="168692" y="74972"/>
                </a:lnTo>
                <a:lnTo>
                  <a:pt x="162756" y="74972"/>
                </a:lnTo>
                <a:lnTo>
                  <a:pt x="162756" y="69036"/>
                </a:lnTo>
                <a:close/>
                <a:moveTo>
                  <a:pt x="174939" y="69036"/>
                </a:moveTo>
                <a:lnTo>
                  <a:pt x="174939" y="74972"/>
                </a:lnTo>
                <a:lnTo>
                  <a:pt x="169005" y="74972"/>
                </a:lnTo>
                <a:lnTo>
                  <a:pt x="169005" y="69036"/>
                </a:lnTo>
                <a:close/>
                <a:moveTo>
                  <a:pt x="181186" y="69036"/>
                </a:moveTo>
                <a:lnTo>
                  <a:pt x="181186" y="74972"/>
                </a:lnTo>
                <a:lnTo>
                  <a:pt x="175252" y="74972"/>
                </a:lnTo>
                <a:lnTo>
                  <a:pt x="175252" y="69036"/>
                </a:lnTo>
                <a:close/>
                <a:moveTo>
                  <a:pt x="187435" y="69036"/>
                </a:moveTo>
                <a:lnTo>
                  <a:pt x="187435" y="74972"/>
                </a:lnTo>
                <a:lnTo>
                  <a:pt x="181499" y="74972"/>
                </a:lnTo>
                <a:lnTo>
                  <a:pt x="181499" y="69036"/>
                </a:lnTo>
                <a:close/>
                <a:moveTo>
                  <a:pt x="193684" y="69036"/>
                </a:moveTo>
                <a:lnTo>
                  <a:pt x="193684" y="74972"/>
                </a:lnTo>
                <a:lnTo>
                  <a:pt x="187749" y="74972"/>
                </a:lnTo>
                <a:lnTo>
                  <a:pt x="187749" y="69036"/>
                </a:lnTo>
                <a:close/>
                <a:moveTo>
                  <a:pt x="199931" y="69036"/>
                </a:moveTo>
                <a:lnTo>
                  <a:pt x="199931" y="74972"/>
                </a:lnTo>
                <a:lnTo>
                  <a:pt x="193996" y="74972"/>
                </a:lnTo>
                <a:lnTo>
                  <a:pt x="193996" y="69036"/>
                </a:lnTo>
                <a:close/>
                <a:moveTo>
                  <a:pt x="206180" y="69036"/>
                </a:moveTo>
                <a:lnTo>
                  <a:pt x="206180" y="74972"/>
                </a:lnTo>
                <a:lnTo>
                  <a:pt x="200244" y="74972"/>
                </a:lnTo>
                <a:lnTo>
                  <a:pt x="200244" y="69036"/>
                </a:lnTo>
                <a:close/>
                <a:moveTo>
                  <a:pt x="212427" y="69036"/>
                </a:moveTo>
                <a:lnTo>
                  <a:pt x="212427" y="74972"/>
                </a:lnTo>
                <a:lnTo>
                  <a:pt x="206491" y="74972"/>
                </a:lnTo>
                <a:lnTo>
                  <a:pt x="206491" y="69036"/>
                </a:lnTo>
                <a:close/>
                <a:moveTo>
                  <a:pt x="218674" y="69036"/>
                </a:moveTo>
                <a:lnTo>
                  <a:pt x="218674" y="74972"/>
                </a:lnTo>
                <a:lnTo>
                  <a:pt x="212739" y="74972"/>
                </a:lnTo>
                <a:lnTo>
                  <a:pt x="212739" y="69036"/>
                </a:lnTo>
                <a:close/>
                <a:moveTo>
                  <a:pt x="224921" y="69036"/>
                </a:moveTo>
                <a:lnTo>
                  <a:pt x="224921" y="74972"/>
                </a:lnTo>
                <a:lnTo>
                  <a:pt x="218987" y="74972"/>
                </a:lnTo>
                <a:lnTo>
                  <a:pt x="218987" y="69036"/>
                </a:lnTo>
                <a:close/>
                <a:moveTo>
                  <a:pt x="231170" y="69036"/>
                </a:moveTo>
                <a:lnTo>
                  <a:pt x="231170" y="74972"/>
                </a:lnTo>
                <a:lnTo>
                  <a:pt x="225234" y="74972"/>
                </a:lnTo>
                <a:lnTo>
                  <a:pt x="225234" y="69036"/>
                </a:lnTo>
                <a:close/>
                <a:moveTo>
                  <a:pt x="237417" y="69036"/>
                </a:moveTo>
                <a:lnTo>
                  <a:pt x="237417" y="74972"/>
                </a:lnTo>
                <a:lnTo>
                  <a:pt x="231481" y="74972"/>
                </a:lnTo>
                <a:lnTo>
                  <a:pt x="231481" y="69036"/>
                </a:lnTo>
                <a:close/>
                <a:moveTo>
                  <a:pt x="243664" y="69036"/>
                </a:moveTo>
                <a:lnTo>
                  <a:pt x="243664" y="74972"/>
                </a:lnTo>
                <a:lnTo>
                  <a:pt x="237729" y="74972"/>
                </a:lnTo>
                <a:lnTo>
                  <a:pt x="237729" y="69036"/>
                </a:lnTo>
                <a:close/>
                <a:moveTo>
                  <a:pt x="249911" y="69036"/>
                </a:moveTo>
                <a:lnTo>
                  <a:pt x="249911" y="74972"/>
                </a:lnTo>
                <a:lnTo>
                  <a:pt x="243977" y="74972"/>
                </a:lnTo>
                <a:lnTo>
                  <a:pt x="243977" y="69036"/>
                </a:lnTo>
                <a:close/>
                <a:moveTo>
                  <a:pt x="256161" y="69036"/>
                </a:moveTo>
                <a:lnTo>
                  <a:pt x="256161" y="74972"/>
                </a:lnTo>
                <a:lnTo>
                  <a:pt x="250225" y="74972"/>
                </a:lnTo>
                <a:lnTo>
                  <a:pt x="250225" y="69036"/>
                </a:lnTo>
                <a:close/>
                <a:moveTo>
                  <a:pt x="262409" y="69036"/>
                </a:moveTo>
                <a:lnTo>
                  <a:pt x="262409" y="74972"/>
                </a:lnTo>
                <a:lnTo>
                  <a:pt x="256474" y="74972"/>
                </a:lnTo>
                <a:lnTo>
                  <a:pt x="256474" y="69036"/>
                </a:lnTo>
                <a:close/>
                <a:moveTo>
                  <a:pt x="268656" y="69036"/>
                </a:moveTo>
                <a:lnTo>
                  <a:pt x="268656" y="74972"/>
                </a:lnTo>
                <a:lnTo>
                  <a:pt x="262721" y="74972"/>
                </a:lnTo>
                <a:lnTo>
                  <a:pt x="262721" y="69036"/>
                </a:lnTo>
                <a:close/>
                <a:moveTo>
                  <a:pt x="274904" y="69036"/>
                </a:moveTo>
                <a:lnTo>
                  <a:pt x="274904" y="74972"/>
                </a:lnTo>
                <a:lnTo>
                  <a:pt x="268968" y="74972"/>
                </a:lnTo>
                <a:lnTo>
                  <a:pt x="268968" y="69036"/>
                </a:lnTo>
                <a:close/>
                <a:moveTo>
                  <a:pt x="6251" y="75285"/>
                </a:moveTo>
                <a:lnTo>
                  <a:pt x="6251" y="81219"/>
                </a:lnTo>
                <a:lnTo>
                  <a:pt x="315" y="81219"/>
                </a:lnTo>
                <a:lnTo>
                  <a:pt x="315" y="75285"/>
                </a:lnTo>
                <a:close/>
                <a:moveTo>
                  <a:pt x="12498" y="75285"/>
                </a:moveTo>
                <a:lnTo>
                  <a:pt x="12498" y="81219"/>
                </a:lnTo>
                <a:lnTo>
                  <a:pt x="6562" y="81219"/>
                </a:lnTo>
                <a:lnTo>
                  <a:pt x="6562" y="75285"/>
                </a:lnTo>
                <a:close/>
                <a:moveTo>
                  <a:pt x="18745" y="75285"/>
                </a:moveTo>
                <a:lnTo>
                  <a:pt x="18745" y="81219"/>
                </a:lnTo>
                <a:lnTo>
                  <a:pt x="12810" y="81219"/>
                </a:lnTo>
                <a:lnTo>
                  <a:pt x="12810" y="75285"/>
                </a:lnTo>
                <a:close/>
                <a:moveTo>
                  <a:pt x="24992" y="75285"/>
                </a:moveTo>
                <a:lnTo>
                  <a:pt x="24992" y="81219"/>
                </a:lnTo>
                <a:lnTo>
                  <a:pt x="19058" y="81219"/>
                </a:lnTo>
                <a:lnTo>
                  <a:pt x="19058" y="75285"/>
                </a:lnTo>
                <a:close/>
                <a:moveTo>
                  <a:pt x="31242" y="75285"/>
                </a:moveTo>
                <a:lnTo>
                  <a:pt x="31242" y="81219"/>
                </a:lnTo>
                <a:lnTo>
                  <a:pt x="25305" y="81219"/>
                </a:lnTo>
                <a:lnTo>
                  <a:pt x="25305" y="75285"/>
                </a:lnTo>
                <a:close/>
                <a:moveTo>
                  <a:pt x="37489" y="75285"/>
                </a:moveTo>
                <a:lnTo>
                  <a:pt x="37489" y="81219"/>
                </a:lnTo>
                <a:lnTo>
                  <a:pt x="31553" y="81219"/>
                </a:lnTo>
                <a:lnTo>
                  <a:pt x="31553" y="75285"/>
                </a:lnTo>
                <a:close/>
                <a:moveTo>
                  <a:pt x="43737" y="75285"/>
                </a:moveTo>
                <a:lnTo>
                  <a:pt x="43737" y="81219"/>
                </a:lnTo>
                <a:lnTo>
                  <a:pt x="37802" y="81219"/>
                </a:lnTo>
                <a:lnTo>
                  <a:pt x="37802" y="75285"/>
                </a:lnTo>
                <a:close/>
                <a:moveTo>
                  <a:pt x="49985" y="75285"/>
                </a:moveTo>
                <a:lnTo>
                  <a:pt x="49985" y="81219"/>
                </a:lnTo>
                <a:lnTo>
                  <a:pt x="44049" y="81219"/>
                </a:lnTo>
                <a:lnTo>
                  <a:pt x="44049" y="75285"/>
                </a:lnTo>
                <a:close/>
                <a:moveTo>
                  <a:pt x="56232" y="75285"/>
                </a:moveTo>
                <a:lnTo>
                  <a:pt x="56232" y="81219"/>
                </a:lnTo>
                <a:lnTo>
                  <a:pt x="50296" y="81219"/>
                </a:lnTo>
                <a:lnTo>
                  <a:pt x="50296" y="75285"/>
                </a:lnTo>
                <a:close/>
                <a:moveTo>
                  <a:pt x="62480" y="75285"/>
                </a:moveTo>
                <a:lnTo>
                  <a:pt x="62480" y="81219"/>
                </a:lnTo>
                <a:lnTo>
                  <a:pt x="56545" y="81219"/>
                </a:lnTo>
                <a:lnTo>
                  <a:pt x="56545" y="75285"/>
                </a:lnTo>
                <a:close/>
                <a:moveTo>
                  <a:pt x="68727" y="75285"/>
                </a:moveTo>
                <a:lnTo>
                  <a:pt x="68727" y="81219"/>
                </a:lnTo>
                <a:lnTo>
                  <a:pt x="62792" y="81219"/>
                </a:lnTo>
                <a:lnTo>
                  <a:pt x="62792" y="75285"/>
                </a:lnTo>
                <a:close/>
                <a:moveTo>
                  <a:pt x="74975" y="75285"/>
                </a:moveTo>
                <a:lnTo>
                  <a:pt x="74975" y="81219"/>
                </a:lnTo>
                <a:lnTo>
                  <a:pt x="69039" y="81219"/>
                </a:lnTo>
                <a:lnTo>
                  <a:pt x="69039" y="75285"/>
                </a:lnTo>
                <a:close/>
                <a:moveTo>
                  <a:pt x="81223" y="75285"/>
                </a:moveTo>
                <a:lnTo>
                  <a:pt x="81223" y="81219"/>
                </a:lnTo>
                <a:lnTo>
                  <a:pt x="75286" y="81219"/>
                </a:lnTo>
                <a:lnTo>
                  <a:pt x="75286" y="75285"/>
                </a:lnTo>
                <a:close/>
                <a:moveTo>
                  <a:pt x="87470" y="75285"/>
                </a:moveTo>
                <a:lnTo>
                  <a:pt x="87470" y="81219"/>
                </a:lnTo>
                <a:lnTo>
                  <a:pt x="81535" y="81219"/>
                </a:lnTo>
                <a:lnTo>
                  <a:pt x="81535" y="75285"/>
                </a:lnTo>
                <a:close/>
                <a:moveTo>
                  <a:pt x="93718" y="75285"/>
                </a:moveTo>
                <a:lnTo>
                  <a:pt x="93718" y="81219"/>
                </a:lnTo>
                <a:lnTo>
                  <a:pt x="87784" y="81219"/>
                </a:lnTo>
                <a:lnTo>
                  <a:pt x="87784" y="75285"/>
                </a:lnTo>
                <a:close/>
                <a:moveTo>
                  <a:pt x="99967" y="75285"/>
                </a:moveTo>
                <a:lnTo>
                  <a:pt x="99967" y="81219"/>
                </a:lnTo>
                <a:lnTo>
                  <a:pt x="94031" y="81219"/>
                </a:lnTo>
                <a:lnTo>
                  <a:pt x="94031" y="75285"/>
                </a:lnTo>
                <a:close/>
                <a:moveTo>
                  <a:pt x="106214" y="75285"/>
                </a:moveTo>
                <a:lnTo>
                  <a:pt x="106214" y="81219"/>
                </a:lnTo>
                <a:lnTo>
                  <a:pt x="100278" y="81219"/>
                </a:lnTo>
                <a:lnTo>
                  <a:pt x="100278" y="75285"/>
                </a:lnTo>
                <a:close/>
                <a:moveTo>
                  <a:pt x="112461" y="75285"/>
                </a:moveTo>
                <a:lnTo>
                  <a:pt x="112461" y="81219"/>
                </a:lnTo>
                <a:lnTo>
                  <a:pt x="106527" y="81219"/>
                </a:lnTo>
                <a:lnTo>
                  <a:pt x="106527" y="75285"/>
                </a:lnTo>
                <a:close/>
                <a:moveTo>
                  <a:pt x="118710" y="75285"/>
                </a:moveTo>
                <a:lnTo>
                  <a:pt x="118710" y="81219"/>
                </a:lnTo>
                <a:lnTo>
                  <a:pt x="112774" y="81219"/>
                </a:lnTo>
                <a:lnTo>
                  <a:pt x="112774" y="75285"/>
                </a:lnTo>
                <a:close/>
                <a:moveTo>
                  <a:pt x="124957" y="75285"/>
                </a:moveTo>
                <a:lnTo>
                  <a:pt x="124957" y="81219"/>
                </a:lnTo>
                <a:lnTo>
                  <a:pt x="119021" y="81219"/>
                </a:lnTo>
                <a:lnTo>
                  <a:pt x="119021" y="75285"/>
                </a:lnTo>
                <a:close/>
                <a:moveTo>
                  <a:pt x="131204" y="75285"/>
                </a:moveTo>
                <a:lnTo>
                  <a:pt x="131204" y="81219"/>
                </a:lnTo>
                <a:lnTo>
                  <a:pt x="125270" y="81219"/>
                </a:lnTo>
                <a:lnTo>
                  <a:pt x="125270" y="75285"/>
                </a:lnTo>
                <a:close/>
                <a:moveTo>
                  <a:pt x="137451" y="75285"/>
                </a:moveTo>
                <a:lnTo>
                  <a:pt x="137451" y="81219"/>
                </a:lnTo>
                <a:lnTo>
                  <a:pt x="131517" y="81219"/>
                </a:lnTo>
                <a:lnTo>
                  <a:pt x="131517" y="75285"/>
                </a:lnTo>
                <a:close/>
                <a:moveTo>
                  <a:pt x="143702" y="75285"/>
                </a:moveTo>
                <a:lnTo>
                  <a:pt x="143702" y="81219"/>
                </a:lnTo>
                <a:lnTo>
                  <a:pt x="137766" y="81219"/>
                </a:lnTo>
                <a:lnTo>
                  <a:pt x="137766" y="75285"/>
                </a:lnTo>
                <a:close/>
                <a:moveTo>
                  <a:pt x="149949" y="75285"/>
                </a:moveTo>
                <a:lnTo>
                  <a:pt x="149949" y="81219"/>
                </a:lnTo>
                <a:lnTo>
                  <a:pt x="144015" y="81219"/>
                </a:lnTo>
                <a:lnTo>
                  <a:pt x="144015" y="75285"/>
                </a:lnTo>
                <a:close/>
                <a:moveTo>
                  <a:pt x="156196" y="75285"/>
                </a:moveTo>
                <a:lnTo>
                  <a:pt x="156196" y="81219"/>
                </a:lnTo>
                <a:lnTo>
                  <a:pt x="150262" y="81219"/>
                </a:lnTo>
                <a:lnTo>
                  <a:pt x="150262" y="75285"/>
                </a:lnTo>
                <a:close/>
                <a:moveTo>
                  <a:pt x="162445" y="75285"/>
                </a:moveTo>
                <a:lnTo>
                  <a:pt x="162445" y="81219"/>
                </a:lnTo>
                <a:lnTo>
                  <a:pt x="156509" y="81219"/>
                </a:lnTo>
                <a:lnTo>
                  <a:pt x="156509" y="75285"/>
                </a:lnTo>
                <a:close/>
                <a:moveTo>
                  <a:pt x="168692" y="75285"/>
                </a:moveTo>
                <a:lnTo>
                  <a:pt x="168692" y="81219"/>
                </a:lnTo>
                <a:lnTo>
                  <a:pt x="162756" y="81219"/>
                </a:lnTo>
                <a:lnTo>
                  <a:pt x="162756" y="75285"/>
                </a:lnTo>
                <a:close/>
                <a:moveTo>
                  <a:pt x="174939" y="75285"/>
                </a:moveTo>
                <a:lnTo>
                  <a:pt x="174939" y="81219"/>
                </a:lnTo>
                <a:lnTo>
                  <a:pt x="169005" y="81219"/>
                </a:lnTo>
                <a:lnTo>
                  <a:pt x="169005" y="75285"/>
                </a:lnTo>
                <a:close/>
                <a:moveTo>
                  <a:pt x="181186" y="75285"/>
                </a:moveTo>
                <a:lnTo>
                  <a:pt x="181186" y="81219"/>
                </a:lnTo>
                <a:lnTo>
                  <a:pt x="175252" y="81219"/>
                </a:lnTo>
                <a:lnTo>
                  <a:pt x="175252" y="75285"/>
                </a:lnTo>
                <a:close/>
                <a:moveTo>
                  <a:pt x="187435" y="75285"/>
                </a:moveTo>
                <a:lnTo>
                  <a:pt x="187435" y="81219"/>
                </a:lnTo>
                <a:lnTo>
                  <a:pt x="181499" y="81219"/>
                </a:lnTo>
                <a:lnTo>
                  <a:pt x="181499" y="75285"/>
                </a:lnTo>
                <a:close/>
                <a:moveTo>
                  <a:pt x="193684" y="75285"/>
                </a:moveTo>
                <a:lnTo>
                  <a:pt x="193684" y="81219"/>
                </a:lnTo>
                <a:lnTo>
                  <a:pt x="187749" y="81219"/>
                </a:lnTo>
                <a:lnTo>
                  <a:pt x="187749" y="75285"/>
                </a:lnTo>
                <a:close/>
                <a:moveTo>
                  <a:pt x="199931" y="75285"/>
                </a:moveTo>
                <a:lnTo>
                  <a:pt x="199931" y="81219"/>
                </a:lnTo>
                <a:lnTo>
                  <a:pt x="193996" y="81219"/>
                </a:lnTo>
                <a:lnTo>
                  <a:pt x="193996" y="75285"/>
                </a:lnTo>
                <a:close/>
                <a:moveTo>
                  <a:pt x="206180" y="75285"/>
                </a:moveTo>
                <a:lnTo>
                  <a:pt x="206180" y="81219"/>
                </a:lnTo>
                <a:lnTo>
                  <a:pt x="200244" y="81219"/>
                </a:lnTo>
                <a:lnTo>
                  <a:pt x="200244" y="75285"/>
                </a:lnTo>
                <a:close/>
                <a:moveTo>
                  <a:pt x="212427" y="75285"/>
                </a:moveTo>
                <a:lnTo>
                  <a:pt x="212427" y="81219"/>
                </a:lnTo>
                <a:lnTo>
                  <a:pt x="206491" y="81219"/>
                </a:lnTo>
                <a:lnTo>
                  <a:pt x="206491" y="75285"/>
                </a:lnTo>
                <a:close/>
                <a:moveTo>
                  <a:pt x="218674" y="75285"/>
                </a:moveTo>
                <a:lnTo>
                  <a:pt x="218674" y="81219"/>
                </a:lnTo>
                <a:lnTo>
                  <a:pt x="212739" y="81219"/>
                </a:lnTo>
                <a:lnTo>
                  <a:pt x="212739" y="75285"/>
                </a:lnTo>
                <a:close/>
                <a:moveTo>
                  <a:pt x="224921" y="75285"/>
                </a:moveTo>
                <a:lnTo>
                  <a:pt x="224921" y="81219"/>
                </a:lnTo>
                <a:lnTo>
                  <a:pt x="218987" y="81219"/>
                </a:lnTo>
                <a:lnTo>
                  <a:pt x="218987" y="75285"/>
                </a:lnTo>
                <a:close/>
                <a:moveTo>
                  <a:pt x="231170" y="75285"/>
                </a:moveTo>
                <a:lnTo>
                  <a:pt x="231170" y="81219"/>
                </a:lnTo>
                <a:lnTo>
                  <a:pt x="225234" y="81219"/>
                </a:lnTo>
                <a:lnTo>
                  <a:pt x="225234" y="75285"/>
                </a:lnTo>
                <a:close/>
                <a:moveTo>
                  <a:pt x="237417" y="75285"/>
                </a:moveTo>
                <a:lnTo>
                  <a:pt x="237417" y="81219"/>
                </a:lnTo>
                <a:lnTo>
                  <a:pt x="231481" y="81219"/>
                </a:lnTo>
                <a:lnTo>
                  <a:pt x="231481" y="75285"/>
                </a:lnTo>
                <a:close/>
                <a:moveTo>
                  <a:pt x="243664" y="75285"/>
                </a:moveTo>
                <a:lnTo>
                  <a:pt x="243664" y="81219"/>
                </a:lnTo>
                <a:lnTo>
                  <a:pt x="237729" y="81219"/>
                </a:lnTo>
                <a:lnTo>
                  <a:pt x="237729" y="75285"/>
                </a:lnTo>
                <a:close/>
                <a:moveTo>
                  <a:pt x="249911" y="75285"/>
                </a:moveTo>
                <a:lnTo>
                  <a:pt x="249911" y="81219"/>
                </a:lnTo>
                <a:lnTo>
                  <a:pt x="243977" y="81219"/>
                </a:lnTo>
                <a:lnTo>
                  <a:pt x="243977" y="75285"/>
                </a:lnTo>
                <a:close/>
                <a:moveTo>
                  <a:pt x="256161" y="75285"/>
                </a:moveTo>
                <a:lnTo>
                  <a:pt x="256161" y="81219"/>
                </a:lnTo>
                <a:lnTo>
                  <a:pt x="250225" y="81219"/>
                </a:lnTo>
                <a:lnTo>
                  <a:pt x="250225" y="75285"/>
                </a:lnTo>
                <a:close/>
                <a:moveTo>
                  <a:pt x="262409" y="75285"/>
                </a:moveTo>
                <a:lnTo>
                  <a:pt x="262409" y="81219"/>
                </a:lnTo>
                <a:lnTo>
                  <a:pt x="256474" y="81219"/>
                </a:lnTo>
                <a:lnTo>
                  <a:pt x="256474" y="75285"/>
                </a:lnTo>
                <a:close/>
                <a:moveTo>
                  <a:pt x="268656" y="75285"/>
                </a:moveTo>
                <a:lnTo>
                  <a:pt x="268656" y="81219"/>
                </a:lnTo>
                <a:lnTo>
                  <a:pt x="262721" y="81219"/>
                </a:lnTo>
                <a:lnTo>
                  <a:pt x="262721" y="75285"/>
                </a:lnTo>
                <a:close/>
                <a:moveTo>
                  <a:pt x="274904" y="75285"/>
                </a:moveTo>
                <a:lnTo>
                  <a:pt x="274904" y="81219"/>
                </a:lnTo>
                <a:lnTo>
                  <a:pt x="268968" y="81219"/>
                </a:lnTo>
                <a:lnTo>
                  <a:pt x="268968" y="75285"/>
                </a:lnTo>
                <a:close/>
                <a:moveTo>
                  <a:pt x="6251" y="81532"/>
                </a:moveTo>
                <a:lnTo>
                  <a:pt x="6251" y="87466"/>
                </a:lnTo>
                <a:lnTo>
                  <a:pt x="315" y="87466"/>
                </a:lnTo>
                <a:lnTo>
                  <a:pt x="315" y="81532"/>
                </a:lnTo>
                <a:close/>
                <a:moveTo>
                  <a:pt x="12498" y="81532"/>
                </a:moveTo>
                <a:lnTo>
                  <a:pt x="12498" y="87466"/>
                </a:lnTo>
                <a:lnTo>
                  <a:pt x="6562" y="87466"/>
                </a:lnTo>
                <a:lnTo>
                  <a:pt x="6562" y="81532"/>
                </a:lnTo>
                <a:close/>
                <a:moveTo>
                  <a:pt x="18745" y="81532"/>
                </a:moveTo>
                <a:lnTo>
                  <a:pt x="18745" y="87466"/>
                </a:lnTo>
                <a:lnTo>
                  <a:pt x="12810" y="87466"/>
                </a:lnTo>
                <a:lnTo>
                  <a:pt x="12810" y="81532"/>
                </a:lnTo>
                <a:close/>
                <a:moveTo>
                  <a:pt x="24992" y="81532"/>
                </a:moveTo>
                <a:lnTo>
                  <a:pt x="24992" y="87466"/>
                </a:lnTo>
                <a:lnTo>
                  <a:pt x="19058" y="87466"/>
                </a:lnTo>
                <a:lnTo>
                  <a:pt x="19058" y="81532"/>
                </a:lnTo>
                <a:close/>
                <a:moveTo>
                  <a:pt x="31242" y="81532"/>
                </a:moveTo>
                <a:lnTo>
                  <a:pt x="31242" y="87466"/>
                </a:lnTo>
                <a:lnTo>
                  <a:pt x="25305" y="87466"/>
                </a:lnTo>
                <a:lnTo>
                  <a:pt x="25305" y="81532"/>
                </a:lnTo>
                <a:close/>
                <a:moveTo>
                  <a:pt x="37489" y="81532"/>
                </a:moveTo>
                <a:lnTo>
                  <a:pt x="37489" y="87466"/>
                </a:lnTo>
                <a:lnTo>
                  <a:pt x="31553" y="87466"/>
                </a:lnTo>
                <a:lnTo>
                  <a:pt x="31553" y="81532"/>
                </a:lnTo>
                <a:close/>
                <a:moveTo>
                  <a:pt x="43737" y="81532"/>
                </a:moveTo>
                <a:lnTo>
                  <a:pt x="43737" y="87466"/>
                </a:lnTo>
                <a:lnTo>
                  <a:pt x="37802" y="87466"/>
                </a:lnTo>
                <a:lnTo>
                  <a:pt x="37802" y="81532"/>
                </a:lnTo>
                <a:close/>
                <a:moveTo>
                  <a:pt x="49985" y="81532"/>
                </a:moveTo>
                <a:lnTo>
                  <a:pt x="49985" y="87466"/>
                </a:lnTo>
                <a:lnTo>
                  <a:pt x="44049" y="87466"/>
                </a:lnTo>
                <a:lnTo>
                  <a:pt x="44049" y="81532"/>
                </a:lnTo>
                <a:close/>
                <a:moveTo>
                  <a:pt x="56232" y="81532"/>
                </a:moveTo>
                <a:lnTo>
                  <a:pt x="56232" y="87466"/>
                </a:lnTo>
                <a:lnTo>
                  <a:pt x="50296" y="87466"/>
                </a:lnTo>
                <a:lnTo>
                  <a:pt x="50296" y="81532"/>
                </a:lnTo>
                <a:close/>
                <a:moveTo>
                  <a:pt x="62480" y="81532"/>
                </a:moveTo>
                <a:lnTo>
                  <a:pt x="62480" y="87466"/>
                </a:lnTo>
                <a:lnTo>
                  <a:pt x="56545" y="87466"/>
                </a:lnTo>
                <a:lnTo>
                  <a:pt x="56545" y="81532"/>
                </a:lnTo>
                <a:close/>
                <a:moveTo>
                  <a:pt x="68727" y="81532"/>
                </a:moveTo>
                <a:lnTo>
                  <a:pt x="68727" y="87466"/>
                </a:lnTo>
                <a:lnTo>
                  <a:pt x="62792" y="87466"/>
                </a:lnTo>
                <a:lnTo>
                  <a:pt x="62792" y="81532"/>
                </a:lnTo>
                <a:close/>
                <a:moveTo>
                  <a:pt x="74975" y="81532"/>
                </a:moveTo>
                <a:lnTo>
                  <a:pt x="74975" y="87466"/>
                </a:lnTo>
                <a:lnTo>
                  <a:pt x="69039" y="87466"/>
                </a:lnTo>
                <a:lnTo>
                  <a:pt x="69039" y="81532"/>
                </a:lnTo>
                <a:close/>
                <a:moveTo>
                  <a:pt x="81223" y="81532"/>
                </a:moveTo>
                <a:lnTo>
                  <a:pt x="81223" y="87466"/>
                </a:lnTo>
                <a:lnTo>
                  <a:pt x="75286" y="87466"/>
                </a:lnTo>
                <a:lnTo>
                  <a:pt x="75286" y="81532"/>
                </a:lnTo>
                <a:close/>
                <a:moveTo>
                  <a:pt x="87470" y="81532"/>
                </a:moveTo>
                <a:lnTo>
                  <a:pt x="87470" y="87466"/>
                </a:lnTo>
                <a:lnTo>
                  <a:pt x="81535" y="87466"/>
                </a:lnTo>
                <a:lnTo>
                  <a:pt x="81535" y="81532"/>
                </a:lnTo>
                <a:close/>
                <a:moveTo>
                  <a:pt x="93718" y="81532"/>
                </a:moveTo>
                <a:lnTo>
                  <a:pt x="93718" y="87466"/>
                </a:lnTo>
                <a:lnTo>
                  <a:pt x="87784" y="87466"/>
                </a:lnTo>
                <a:lnTo>
                  <a:pt x="87784" y="81532"/>
                </a:lnTo>
                <a:close/>
                <a:moveTo>
                  <a:pt x="99967" y="81532"/>
                </a:moveTo>
                <a:lnTo>
                  <a:pt x="99967" y="87466"/>
                </a:lnTo>
                <a:lnTo>
                  <a:pt x="94031" y="87466"/>
                </a:lnTo>
                <a:lnTo>
                  <a:pt x="94031" y="81532"/>
                </a:lnTo>
                <a:close/>
                <a:moveTo>
                  <a:pt x="106214" y="81532"/>
                </a:moveTo>
                <a:lnTo>
                  <a:pt x="106214" y="87466"/>
                </a:lnTo>
                <a:lnTo>
                  <a:pt x="100278" y="87466"/>
                </a:lnTo>
                <a:lnTo>
                  <a:pt x="100278" y="81532"/>
                </a:lnTo>
                <a:close/>
                <a:moveTo>
                  <a:pt x="112461" y="81532"/>
                </a:moveTo>
                <a:lnTo>
                  <a:pt x="112461" y="87466"/>
                </a:lnTo>
                <a:lnTo>
                  <a:pt x="106527" y="87466"/>
                </a:lnTo>
                <a:lnTo>
                  <a:pt x="106527" y="81532"/>
                </a:lnTo>
                <a:close/>
                <a:moveTo>
                  <a:pt x="118710" y="81532"/>
                </a:moveTo>
                <a:lnTo>
                  <a:pt x="118710" y="87466"/>
                </a:lnTo>
                <a:lnTo>
                  <a:pt x="112774" y="87466"/>
                </a:lnTo>
                <a:lnTo>
                  <a:pt x="112774" y="81532"/>
                </a:lnTo>
                <a:close/>
                <a:moveTo>
                  <a:pt x="124957" y="81532"/>
                </a:moveTo>
                <a:lnTo>
                  <a:pt x="124957" y="87466"/>
                </a:lnTo>
                <a:lnTo>
                  <a:pt x="119021" y="87466"/>
                </a:lnTo>
                <a:lnTo>
                  <a:pt x="119021" y="81532"/>
                </a:lnTo>
                <a:close/>
                <a:moveTo>
                  <a:pt x="131204" y="81532"/>
                </a:moveTo>
                <a:lnTo>
                  <a:pt x="131204" y="87466"/>
                </a:lnTo>
                <a:lnTo>
                  <a:pt x="125270" y="87466"/>
                </a:lnTo>
                <a:lnTo>
                  <a:pt x="125270" y="81532"/>
                </a:lnTo>
                <a:close/>
                <a:moveTo>
                  <a:pt x="137451" y="81532"/>
                </a:moveTo>
                <a:lnTo>
                  <a:pt x="137451" y="87466"/>
                </a:lnTo>
                <a:lnTo>
                  <a:pt x="131517" y="87466"/>
                </a:lnTo>
                <a:lnTo>
                  <a:pt x="131517" y="81532"/>
                </a:lnTo>
                <a:close/>
                <a:moveTo>
                  <a:pt x="143702" y="81532"/>
                </a:moveTo>
                <a:lnTo>
                  <a:pt x="143702" y="87466"/>
                </a:lnTo>
                <a:lnTo>
                  <a:pt x="137766" y="87466"/>
                </a:lnTo>
                <a:lnTo>
                  <a:pt x="137766" y="81532"/>
                </a:lnTo>
                <a:close/>
                <a:moveTo>
                  <a:pt x="149949" y="81532"/>
                </a:moveTo>
                <a:lnTo>
                  <a:pt x="149949" y="87466"/>
                </a:lnTo>
                <a:lnTo>
                  <a:pt x="144015" y="87466"/>
                </a:lnTo>
                <a:lnTo>
                  <a:pt x="144015" y="81532"/>
                </a:lnTo>
                <a:close/>
                <a:moveTo>
                  <a:pt x="156196" y="81532"/>
                </a:moveTo>
                <a:lnTo>
                  <a:pt x="156196" y="87466"/>
                </a:lnTo>
                <a:lnTo>
                  <a:pt x="150262" y="87466"/>
                </a:lnTo>
                <a:lnTo>
                  <a:pt x="150262" y="81532"/>
                </a:lnTo>
                <a:close/>
                <a:moveTo>
                  <a:pt x="162445" y="81532"/>
                </a:moveTo>
                <a:lnTo>
                  <a:pt x="162445" y="87466"/>
                </a:lnTo>
                <a:lnTo>
                  <a:pt x="156509" y="87466"/>
                </a:lnTo>
                <a:lnTo>
                  <a:pt x="156509" y="81532"/>
                </a:lnTo>
                <a:close/>
                <a:moveTo>
                  <a:pt x="168692" y="81532"/>
                </a:moveTo>
                <a:lnTo>
                  <a:pt x="168692" y="87466"/>
                </a:lnTo>
                <a:lnTo>
                  <a:pt x="162756" y="87466"/>
                </a:lnTo>
                <a:lnTo>
                  <a:pt x="162756" y="81532"/>
                </a:lnTo>
                <a:close/>
                <a:moveTo>
                  <a:pt x="174939" y="81532"/>
                </a:moveTo>
                <a:lnTo>
                  <a:pt x="174939" y="87466"/>
                </a:lnTo>
                <a:lnTo>
                  <a:pt x="169005" y="87466"/>
                </a:lnTo>
                <a:lnTo>
                  <a:pt x="169005" y="81532"/>
                </a:lnTo>
                <a:close/>
                <a:moveTo>
                  <a:pt x="181186" y="81532"/>
                </a:moveTo>
                <a:lnTo>
                  <a:pt x="181186" y="87466"/>
                </a:lnTo>
                <a:lnTo>
                  <a:pt x="175252" y="87466"/>
                </a:lnTo>
                <a:lnTo>
                  <a:pt x="175252" y="81532"/>
                </a:lnTo>
                <a:close/>
                <a:moveTo>
                  <a:pt x="187435" y="81532"/>
                </a:moveTo>
                <a:lnTo>
                  <a:pt x="187435" y="87466"/>
                </a:lnTo>
                <a:lnTo>
                  <a:pt x="181499" y="87466"/>
                </a:lnTo>
                <a:lnTo>
                  <a:pt x="181499" y="81532"/>
                </a:lnTo>
                <a:close/>
                <a:moveTo>
                  <a:pt x="193684" y="81532"/>
                </a:moveTo>
                <a:lnTo>
                  <a:pt x="193684" y="87466"/>
                </a:lnTo>
                <a:lnTo>
                  <a:pt x="187749" y="87466"/>
                </a:lnTo>
                <a:lnTo>
                  <a:pt x="187749" y="81532"/>
                </a:lnTo>
                <a:close/>
                <a:moveTo>
                  <a:pt x="199931" y="81532"/>
                </a:moveTo>
                <a:lnTo>
                  <a:pt x="199931" y="87466"/>
                </a:lnTo>
                <a:lnTo>
                  <a:pt x="193996" y="87466"/>
                </a:lnTo>
                <a:lnTo>
                  <a:pt x="193996" y="81532"/>
                </a:lnTo>
                <a:close/>
                <a:moveTo>
                  <a:pt x="206180" y="81532"/>
                </a:moveTo>
                <a:lnTo>
                  <a:pt x="206180" y="87466"/>
                </a:lnTo>
                <a:lnTo>
                  <a:pt x="200244" y="87466"/>
                </a:lnTo>
                <a:lnTo>
                  <a:pt x="200244" y="81532"/>
                </a:lnTo>
                <a:close/>
                <a:moveTo>
                  <a:pt x="212427" y="81532"/>
                </a:moveTo>
                <a:lnTo>
                  <a:pt x="212427" y="87466"/>
                </a:lnTo>
                <a:lnTo>
                  <a:pt x="206491" y="87466"/>
                </a:lnTo>
                <a:lnTo>
                  <a:pt x="206491" y="81532"/>
                </a:lnTo>
                <a:close/>
                <a:moveTo>
                  <a:pt x="218674" y="81532"/>
                </a:moveTo>
                <a:lnTo>
                  <a:pt x="218674" y="87466"/>
                </a:lnTo>
                <a:lnTo>
                  <a:pt x="212739" y="87466"/>
                </a:lnTo>
                <a:lnTo>
                  <a:pt x="212739" y="81532"/>
                </a:lnTo>
                <a:close/>
                <a:moveTo>
                  <a:pt x="224921" y="81532"/>
                </a:moveTo>
                <a:lnTo>
                  <a:pt x="224921" y="87466"/>
                </a:lnTo>
                <a:lnTo>
                  <a:pt x="218987" y="87466"/>
                </a:lnTo>
                <a:lnTo>
                  <a:pt x="218987" y="81532"/>
                </a:lnTo>
                <a:close/>
                <a:moveTo>
                  <a:pt x="231170" y="81532"/>
                </a:moveTo>
                <a:lnTo>
                  <a:pt x="231170" y="87466"/>
                </a:lnTo>
                <a:lnTo>
                  <a:pt x="225234" y="87466"/>
                </a:lnTo>
                <a:lnTo>
                  <a:pt x="225234" y="81532"/>
                </a:lnTo>
                <a:close/>
                <a:moveTo>
                  <a:pt x="237417" y="81532"/>
                </a:moveTo>
                <a:lnTo>
                  <a:pt x="237417" y="87466"/>
                </a:lnTo>
                <a:lnTo>
                  <a:pt x="231481" y="87466"/>
                </a:lnTo>
                <a:lnTo>
                  <a:pt x="231481" y="81532"/>
                </a:lnTo>
                <a:close/>
                <a:moveTo>
                  <a:pt x="243664" y="81532"/>
                </a:moveTo>
                <a:lnTo>
                  <a:pt x="243664" y="87466"/>
                </a:lnTo>
                <a:lnTo>
                  <a:pt x="237729" y="87466"/>
                </a:lnTo>
                <a:lnTo>
                  <a:pt x="237729" y="81532"/>
                </a:lnTo>
                <a:close/>
                <a:moveTo>
                  <a:pt x="249911" y="81532"/>
                </a:moveTo>
                <a:lnTo>
                  <a:pt x="249911" y="87466"/>
                </a:lnTo>
                <a:lnTo>
                  <a:pt x="243977" y="87466"/>
                </a:lnTo>
                <a:lnTo>
                  <a:pt x="243977" y="81532"/>
                </a:lnTo>
                <a:close/>
                <a:moveTo>
                  <a:pt x="256161" y="81532"/>
                </a:moveTo>
                <a:lnTo>
                  <a:pt x="256161" y="87466"/>
                </a:lnTo>
                <a:lnTo>
                  <a:pt x="250225" y="87466"/>
                </a:lnTo>
                <a:lnTo>
                  <a:pt x="250225" y="81532"/>
                </a:lnTo>
                <a:close/>
                <a:moveTo>
                  <a:pt x="262409" y="81532"/>
                </a:moveTo>
                <a:lnTo>
                  <a:pt x="262409" y="87466"/>
                </a:lnTo>
                <a:lnTo>
                  <a:pt x="256474" y="87466"/>
                </a:lnTo>
                <a:lnTo>
                  <a:pt x="256474" y="81532"/>
                </a:lnTo>
                <a:close/>
                <a:moveTo>
                  <a:pt x="268656" y="81532"/>
                </a:moveTo>
                <a:lnTo>
                  <a:pt x="268656" y="87466"/>
                </a:lnTo>
                <a:lnTo>
                  <a:pt x="262721" y="87466"/>
                </a:lnTo>
                <a:lnTo>
                  <a:pt x="262721" y="81532"/>
                </a:lnTo>
                <a:close/>
                <a:moveTo>
                  <a:pt x="274904" y="81532"/>
                </a:moveTo>
                <a:lnTo>
                  <a:pt x="274904" y="87466"/>
                </a:lnTo>
                <a:lnTo>
                  <a:pt x="268968" y="87466"/>
                </a:lnTo>
                <a:lnTo>
                  <a:pt x="268968" y="81532"/>
                </a:lnTo>
                <a:close/>
                <a:moveTo>
                  <a:pt x="6251" y="87779"/>
                </a:moveTo>
                <a:lnTo>
                  <a:pt x="6251" y="93713"/>
                </a:lnTo>
                <a:lnTo>
                  <a:pt x="315" y="93713"/>
                </a:lnTo>
                <a:lnTo>
                  <a:pt x="315" y="87779"/>
                </a:lnTo>
                <a:close/>
                <a:moveTo>
                  <a:pt x="12498" y="87779"/>
                </a:moveTo>
                <a:lnTo>
                  <a:pt x="12498" y="93713"/>
                </a:lnTo>
                <a:lnTo>
                  <a:pt x="6562" y="93713"/>
                </a:lnTo>
                <a:lnTo>
                  <a:pt x="6562" y="87779"/>
                </a:lnTo>
                <a:close/>
                <a:moveTo>
                  <a:pt x="18745" y="87779"/>
                </a:moveTo>
                <a:lnTo>
                  <a:pt x="18745" y="93713"/>
                </a:lnTo>
                <a:lnTo>
                  <a:pt x="12810" y="93713"/>
                </a:lnTo>
                <a:lnTo>
                  <a:pt x="12810" y="87779"/>
                </a:lnTo>
                <a:close/>
                <a:moveTo>
                  <a:pt x="24992" y="87779"/>
                </a:moveTo>
                <a:lnTo>
                  <a:pt x="24992" y="93713"/>
                </a:lnTo>
                <a:lnTo>
                  <a:pt x="19058" y="93713"/>
                </a:lnTo>
                <a:lnTo>
                  <a:pt x="19058" y="87779"/>
                </a:lnTo>
                <a:close/>
                <a:moveTo>
                  <a:pt x="31242" y="87779"/>
                </a:moveTo>
                <a:lnTo>
                  <a:pt x="31242" y="93713"/>
                </a:lnTo>
                <a:lnTo>
                  <a:pt x="25305" y="93713"/>
                </a:lnTo>
                <a:lnTo>
                  <a:pt x="25305" y="87779"/>
                </a:lnTo>
                <a:close/>
                <a:moveTo>
                  <a:pt x="37489" y="87779"/>
                </a:moveTo>
                <a:lnTo>
                  <a:pt x="37489" y="93713"/>
                </a:lnTo>
                <a:lnTo>
                  <a:pt x="31553" y="93713"/>
                </a:lnTo>
                <a:lnTo>
                  <a:pt x="31553" y="87779"/>
                </a:lnTo>
                <a:close/>
                <a:moveTo>
                  <a:pt x="43737" y="87779"/>
                </a:moveTo>
                <a:lnTo>
                  <a:pt x="43737" y="93713"/>
                </a:lnTo>
                <a:lnTo>
                  <a:pt x="37802" y="93713"/>
                </a:lnTo>
                <a:lnTo>
                  <a:pt x="37802" y="87779"/>
                </a:lnTo>
                <a:close/>
                <a:moveTo>
                  <a:pt x="49985" y="87779"/>
                </a:moveTo>
                <a:lnTo>
                  <a:pt x="49985" y="93713"/>
                </a:lnTo>
                <a:lnTo>
                  <a:pt x="44049" y="93713"/>
                </a:lnTo>
                <a:lnTo>
                  <a:pt x="44049" y="87779"/>
                </a:lnTo>
                <a:close/>
                <a:moveTo>
                  <a:pt x="56232" y="87779"/>
                </a:moveTo>
                <a:lnTo>
                  <a:pt x="56232" y="93713"/>
                </a:lnTo>
                <a:lnTo>
                  <a:pt x="50296" y="93713"/>
                </a:lnTo>
                <a:lnTo>
                  <a:pt x="50296" y="87779"/>
                </a:lnTo>
                <a:close/>
                <a:moveTo>
                  <a:pt x="62480" y="87779"/>
                </a:moveTo>
                <a:lnTo>
                  <a:pt x="62480" y="93713"/>
                </a:lnTo>
                <a:lnTo>
                  <a:pt x="56545" y="93713"/>
                </a:lnTo>
                <a:lnTo>
                  <a:pt x="56545" y="87779"/>
                </a:lnTo>
                <a:close/>
                <a:moveTo>
                  <a:pt x="68727" y="87779"/>
                </a:moveTo>
                <a:lnTo>
                  <a:pt x="68727" y="93713"/>
                </a:lnTo>
                <a:lnTo>
                  <a:pt x="62792" y="93713"/>
                </a:lnTo>
                <a:lnTo>
                  <a:pt x="62792" y="87779"/>
                </a:lnTo>
                <a:close/>
                <a:moveTo>
                  <a:pt x="74975" y="87779"/>
                </a:moveTo>
                <a:lnTo>
                  <a:pt x="74975" y="93713"/>
                </a:lnTo>
                <a:lnTo>
                  <a:pt x="69039" y="93713"/>
                </a:lnTo>
                <a:lnTo>
                  <a:pt x="69039" y="87779"/>
                </a:lnTo>
                <a:close/>
                <a:moveTo>
                  <a:pt x="81223" y="87779"/>
                </a:moveTo>
                <a:lnTo>
                  <a:pt x="81223" y="93713"/>
                </a:lnTo>
                <a:lnTo>
                  <a:pt x="75286" y="93713"/>
                </a:lnTo>
                <a:lnTo>
                  <a:pt x="75286" y="87779"/>
                </a:lnTo>
                <a:close/>
                <a:moveTo>
                  <a:pt x="87470" y="87779"/>
                </a:moveTo>
                <a:lnTo>
                  <a:pt x="87470" y="93713"/>
                </a:lnTo>
                <a:lnTo>
                  <a:pt x="81535" y="93713"/>
                </a:lnTo>
                <a:lnTo>
                  <a:pt x="81535" y="87779"/>
                </a:lnTo>
                <a:close/>
                <a:moveTo>
                  <a:pt x="93718" y="87779"/>
                </a:moveTo>
                <a:lnTo>
                  <a:pt x="93718" y="93713"/>
                </a:lnTo>
                <a:lnTo>
                  <a:pt x="87784" y="93713"/>
                </a:lnTo>
                <a:lnTo>
                  <a:pt x="87784" y="87779"/>
                </a:lnTo>
                <a:close/>
                <a:moveTo>
                  <a:pt x="162445" y="87779"/>
                </a:moveTo>
                <a:lnTo>
                  <a:pt x="162445" y="93713"/>
                </a:lnTo>
                <a:lnTo>
                  <a:pt x="156509" y="93713"/>
                </a:lnTo>
                <a:lnTo>
                  <a:pt x="156509" y="87779"/>
                </a:lnTo>
                <a:close/>
                <a:moveTo>
                  <a:pt x="168692" y="87779"/>
                </a:moveTo>
                <a:lnTo>
                  <a:pt x="168692" y="93713"/>
                </a:lnTo>
                <a:lnTo>
                  <a:pt x="162756" y="93713"/>
                </a:lnTo>
                <a:lnTo>
                  <a:pt x="162756" y="87779"/>
                </a:lnTo>
                <a:close/>
                <a:moveTo>
                  <a:pt x="174939" y="87779"/>
                </a:moveTo>
                <a:lnTo>
                  <a:pt x="174939" y="93713"/>
                </a:lnTo>
                <a:lnTo>
                  <a:pt x="169005" y="93713"/>
                </a:lnTo>
                <a:lnTo>
                  <a:pt x="169005" y="87779"/>
                </a:lnTo>
                <a:close/>
                <a:moveTo>
                  <a:pt x="181186" y="87779"/>
                </a:moveTo>
                <a:lnTo>
                  <a:pt x="181186" y="93713"/>
                </a:lnTo>
                <a:lnTo>
                  <a:pt x="175252" y="93713"/>
                </a:lnTo>
                <a:lnTo>
                  <a:pt x="175252" y="87779"/>
                </a:lnTo>
                <a:close/>
                <a:moveTo>
                  <a:pt x="187435" y="87779"/>
                </a:moveTo>
                <a:lnTo>
                  <a:pt x="187435" y="93713"/>
                </a:lnTo>
                <a:lnTo>
                  <a:pt x="181499" y="93713"/>
                </a:lnTo>
                <a:lnTo>
                  <a:pt x="181499" y="87779"/>
                </a:lnTo>
                <a:close/>
                <a:moveTo>
                  <a:pt x="193684" y="87779"/>
                </a:moveTo>
                <a:lnTo>
                  <a:pt x="193684" y="93713"/>
                </a:lnTo>
                <a:lnTo>
                  <a:pt x="187749" y="93713"/>
                </a:lnTo>
                <a:lnTo>
                  <a:pt x="187749" y="87779"/>
                </a:lnTo>
                <a:close/>
                <a:moveTo>
                  <a:pt x="199931" y="87779"/>
                </a:moveTo>
                <a:lnTo>
                  <a:pt x="199931" y="93713"/>
                </a:lnTo>
                <a:lnTo>
                  <a:pt x="193996" y="93713"/>
                </a:lnTo>
                <a:lnTo>
                  <a:pt x="193996" y="87779"/>
                </a:lnTo>
                <a:close/>
                <a:moveTo>
                  <a:pt x="206180" y="87779"/>
                </a:moveTo>
                <a:lnTo>
                  <a:pt x="206180" y="93713"/>
                </a:lnTo>
                <a:lnTo>
                  <a:pt x="200244" y="93713"/>
                </a:lnTo>
                <a:lnTo>
                  <a:pt x="200244" y="87779"/>
                </a:lnTo>
                <a:close/>
                <a:moveTo>
                  <a:pt x="212427" y="87779"/>
                </a:moveTo>
                <a:lnTo>
                  <a:pt x="212427" y="93713"/>
                </a:lnTo>
                <a:lnTo>
                  <a:pt x="206491" y="93713"/>
                </a:lnTo>
                <a:lnTo>
                  <a:pt x="206491" y="87779"/>
                </a:lnTo>
                <a:close/>
                <a:moveTo>
                  <a:pt x="99967" y="87781"/>
                </a:moveTo>
                <a:lnTo>
                  <a:pt x="99967" y="93717"/>
                </a:lnTo>
                <a:lnTo>
                  <a:pt x="94031" y="93717"/>
                </a:lnTo>
                <a:lnTo>
                  <a:pt x="94031" y="87781"/>
                </a:lnTo>
                <a:close/>
                <a:moveTo>
                  <a:pt x="106214" y="87781"/>
                </a:moveTo>
                <a:lnTo>
                  <a:pt x="106214" y="93717"/>
                </a:lnTo>
                <a:lnTo>
                  <a:pt x="100278" y="93717"/>
                </a:lnTo>
                <a:lnTo>
                  <a:pt x="100278" y="87781"/>
                </a:lnTo>
                <a:close/>
                <a:moveTo>
                  <a:pt x="112461" y="87781"/>
                </a:moveTo>
                <a:lnTo>
                  <a:pt x="112461" y="93717"/>
                </a:lnTo>
                <a:lnTo>
                  <a:pt x="106527" y="93717"/>
                </a:lnTo>
                <a:lnTo>
                  <a:pt x="106527" y="87781"/>
                </a:lnTo>
                <a:close/>
                <a:moveTo>
                  <a:pt x="118710" y="87781"/>
                </a:moveTo>
                <a:lnTo>
                  <a:pt x="118710" y="93717"/>
                </a:lnTo>
                <a:lnTo>
                  <a:pt x="112774" y="93717"/>
                </a:lnTo>
                <a:lnTo>
                  <a:pt x="112774" y="87781"/>
                </a:lnTo>
                <a:close/>
                <a:moveTo>
                  <a:pt x="124957" y="87781"/>
                </a:moveTo>
                <a:lnTo>
                  <a:pt x="124957" y="93717"/>
                </a:lnTo>
                <a:lnTo>
                  <a:pt x="119021" y="93717"/>
                </a:lnTo>
                <a:lnTo>
                  <a:pt x="119021" y="87781"/>
                </a:lnTo>
                <a:close/>
                <a:moveTo>
                  <a:pt x="131204" y="87781"/>
                </a:moveTo>
                <a:lnTo>
                  <a:pt x="131204" y="93717"/>
                </a:lnTo>
                <a:lnTo>
                  <a:pt x="125270" y="93717"/>
                </a:lnTo>
                <a:lnTo>
                  <a:pt x="125270" y="87781"/>
                </a:lnTo>
                <a:close/>
                <a:moveTo>
                  <a:pt x="137451" y="87781"/>
                </a:moveTo>
                <a:lnTo>
                  <a:pt x="137451" y="93717"/>
                </a:lnTo>
                <a:lnTo>
                  <a:pt x="131517" y="93717"/>
                </a:lnTo>
                <a:lnTo>
                  <a:pt x="131517" y="87781"/>
                </a:lnTo>
                <a:close/>
                <a:moveTo>
                  <a:pt x="143702" y="87781"/>
                </a:moveTo>
                <a:lnTo>
                  <a:pt x="143702" y="93717"/>
                </a:lnTo>
                <a:lnTo>
                  <a:pt x="137766" y="93717"/>
                </a:lnTo>
                <a:lnTo>
                  <a:pt x="137766" y="87781"/>
                </a:lnTo>
                <a:close/>
                <a:moveTo>
                  <a:pt x="149949" y="87781"/>
                </a:moveTo>
                <a:lnTo>
                  <a:pt x="149949" y="93717"/>
                </a:lnTo>
                <a:lnTo>
                  <a:pt x="144015" y="93717"/>
                </a:lnTo>
                <a:lnTo>
                  <a:pt x="144015" y="87781"/>
                </a:lnTo>
                <a:close/>
                <a:moveTo>
                  <a:pt x="156196" y="87781"/>
                </a:moveTo>
                <a:lnTo>
                  <a:pt x="156196" y="93717"/>
                </a:lnTo>
                <a:lnTo>
                  <a:pt x="150262" y="93717"/>
                </a:lnTo>
                <a:lnTo>
                  <a:pt x="150262" y="87781"/>
                </a:lnTo>
                <a:close/>
                <a:moveTo>
                  <a:pt x="218674" y="87781"/>
                </a:moveTo>
                <a:lnTo>
                  <a:pt x="218674" y="93717"/>
                </a:lnTo>
                <a:lnTo>
                  <a:pt x="212739" y="93717"/>
                </a:lnTo>
                <a:lnTo>
                  <a:pt x="212739" y="87781"/>
                </a:lnTo>
                <a:close/>
                <a:moveTo>
                  <a:pt x="224921" y="87781"/>
                </a:moveTo>
                <a:lnTo>
                  <a:pt x="224921" y="93717"/>
                </a:lnTo>
                <a:lnTo>
                  <a:pt x="218987" y="93717"/>
                </a:lnTo>
                <a:lnTo>
                  <a:pt x="218987" y="87781"/>
                </a:lnTo>
                <a:close/>
                <a:moveTo>
                  <a:pt x="231170" y="87781"/>
                </a:moveTo>
                <a:lnTo>
                  <a:pt x="231170" y="93717"/>
                </a:lnTo>
                <a:lnTo>
                  <a:pt x="225234" y="93717"/>
                </a:lnTo>
                <a:lnTo>
                  <a:pt x="225234" y="87781"/>
                </a:lnTo>
                <a:close/>
                <a:moveTo>
                  <a:pt x="237417" y="87781"/>
                </a:moveTo>
                <a:lnTo>
                  <a:pt x="237417" y="93717"/>
                </a:lnTo>
                <a:lnTo>
                  <a:pt x="231481" y="93717"/>
                </a:lnTo>
                <a:lnTo>
                  <a:pt x="231481" y="87781"/>
                </a:lnTo>
                <a:close/>
                <a:moveTo>
                  <a:pt x="243664" y="87781"/>
                </a:moveTo>
                <a:lnTo>
                  <a:pt x="243664" y="93717"/>
                </a:lnTo>
                <a:lnTo>
                  <a:pt x="237729" y="93717"/>
                </a:lnTo>
                <a:lnTo>
                  <a:pt x="237729" y="87781"/>
                </a:lnTo>
                <a:close/>
                <a:moveTo>
                  <a:pt x="249911" y="87781"/>
                </a:moveTo>
                <a:lnTo>
                  <a:pt x="249911" y="93717"/>
                </a:lnTo>
                <a:lnTo>
                  <a:pt x="243977" y="93717"/>
                </a:lnTo>
                <a:lnTo>
                  <a:pt x="243977" y="87781"/>
                </a:lnTo>
                <a:close/>
                <a:moveTo>
                  <a:pt x="256161" y="87781"/>
                </a:moveTo>
                <a:lnTo>
                  <a:pt x="256161" y="93717"/>
                </a:lnTo>
                <a:lnTo>
                  <a:pt x="250225" y="93717"/>
                </a:lnTo>
                <a:lnTo>
                  <a:pt x="250225" y="87781"/>
                </a:lnTo>
                <a:close/>
                <a:moveTo>
                  <a:pt x="262409" y="87781"/>
                </a:moveTo>
                <a:lnTo>
                  <a:pt x="262409" y="93717"/>
                </a:lnTo>
                <a:lnTo>
                  <a:pt x="256474" y="93717"/>
                </a:lnTo>
                <a:lnTo>
                  <a:pt x="256474" y="87781"/>
                </a:lnTo>
                <a:close/>
                <a:moveTo>
                  <a:pt x="268656" y="87781"/>
                </a:moveTo>
                <a:lnTo>
                  <a:pt x="268656" y="93717"/>
                </a:lnTo>
                <a:lnTo>
                  <a:pt x="262721" y="93717"/>
                </a:lnTo>
                <a:lnTo>
                  <a:pt x="262721" y="87781"/>
                </a:lnTo>
                <a:close/>
                <a:moveTo>
                  <a:pt x="274904" y="87781"/>
                </a:moveTo>
                <a:lnTo>
                  <a:pt x="274904" y="93717"/>
                </a:lnTo>
                <a:lnTo>
                  <a:pt x="268968" y="93717"/>
                </a:lnTo>
                <a:lnTo>
                  <a:pt x="268968" y="87781"/>
                </a:lnTo>
                <a:close/>
                <a:moveTo>
                  <a:pt x="6251" y="94028"/>
                </a:moveTo>
                <a:lnTo>
                  <a:pt x="6251" y="99964"/>
                </a:lnTo>
                <a:lnTo>
                  <a:pt x="315" y="99964"/>
                </a:lnTo>
                <a:lnTo>
                  <a:pt x="315" y="94028"/>
                </a:lnTo>
                <a:close/>
                <a:moveTo>
                  <a:pt x="12498" y="94028"/>
                </a:moveTo>
                <a:lnTo>
                  <a:pt x="12498" y="99964"/>
                </a:lnTo>
                <a:lnTo>
                  <a:pt x="6562" y="99964"/>
                </a:lnTo>
                <a:lnTo>
                  <a:pt x="6562" y="94028"/>
                </a:lnTo>
                <a:close/>
                <a:moveTo>
                  <a:pt x="18745" y="94028"/>
                </a:moveTo>
                <a:lnTo>
                  <a:pt x="18745" y="99964"/>
                </a:lnTo>
                <a:lnTo>
                  <a:pt x="12810" y="99964"/>
                </a:lnTo>
                <a:lnTo>
                  <a:pt x="12810" y="94028"/>
                </a:lnTo>
                <a:close/>
                <a:moveTo>
                  <a:pt x="24992" y="94028"/>
                </a:moveTo>
                <a:lnTo>
                  <a:pt x="24992" y="99964"/>
                </a:lnTo>
                <a:lnTo>
                  <a:pt x="19058" y="99964"/>
                </a:lnTo>
                <a:lnTo>
                  <a:pt x="19058" y="94028"/>
                </a:lnTo>
                <a:close/>
                <a:moveTo>
                  <a:pt x="31242" y="94028"/>
                </a:moveTo>
                <a:lnTo>
                  <a:pt x="31242" y="99964"/>
                </a:lnTo>
                <a:lnTo>
                  <a:pt x="25305" y="99964"/>
                </a:lnTo>
                <a:lnTo>
                  <a:pt x="25305" y="94028"/>
                </a:lnTo>
                <a:close/>
                <a:moveTo>
                  <a:pt x="37489" y="94028"/>
                </a:moveTo>
                <a:lnTo>
                  <a:pt x="37489" y="99964"/>
                </a:lnTo>
                <a:lnTo>
                  <a:pt x="31553" y="99964"/>
                </a:lnTo>
                <a:lnTo>
                  <a:pt x="31553" y="94028"/>
                </a:lnTo>
                <a:close/>
                <a:moveTo>
                  <a:pt x="43737" y="94028"/>
                </a:moveTo>
                <a:lnTo>
                  <a:pt x="43737" y="99964"/>
                </a:lnTo>
                <a:lnTo>
                  <a:pt x="37802" y="99964"/>
                </a:lnTo>
                <a:lnTo>
                  <a:pt x="37802" y="94028"/>
                </a:lnTo>
                <a:close/>
                <a:moveTo>
                  <a:pt x="49985" y="94028"/>
                </a:moveTo>
                <a:lnTo>
                  <a:pt x="49985" y="99964"/>
                </a:lnTo>
                <a:lnTo>
                  <a:pt x="44049" y="99964"/>
                </a:lnTo>
                <a:lnTo>
                  <a:pt x="44049" y="94028"/>
                </a:lnTo>
                <a:close/>
                <a:moveTo>
                  <a:pt x="56232" y="94028"/>
                </a:moveTo>
                <a:lnTo>
                  <a:pt x="56232" y="99964"/>
                </a:lnTo>
                <a:lnTo>
                  <a:pt x="50296" y="99964"/>
                </a:lnTo>
                <a:lnTo>
                  <a:pt x="50296" y="94028"/>
                </a:lnTo>
                <a:close/>
                <a:moveTo>
                  <a:pt x="62480" y="94028"/>
                </a:moveTo>
                <a:lnTo>
                  <a:pt x="62480" y="99964"/>
                </a:lnTo>
                <a:lnTo>
                  <a:pt x="56545" y="99964"/>
                </a:lnTo>
                <a:lnTo>
                  <a:pt x="56545" y="94028"/>
                </a:lnTo>
                <a:close/>
                <a:moveTo>
                  <a:pt x="68727" y="94028"/>
                </a:moveTo>
                <a:lnTo>
                  <a:pt x="68727" y="99964"/>
                </a:lnTo>
                <a:lnTo>
                  <a:pt x="62792" y="99964"/>
                </a:lnTo>
                <a:lnTo>
                  <a:pt x="62792" y="94028"/>
                </a:lnTo>
                <a:close/>
                <a:moveTo>
                  <a:pt x="74975" y="94028"/>
                </a:moveTo>
                <a:lnTo>
                  <a:pt x="74975" y="99964"/>
                </a:lnTo>
                <a:lnTo>
                  <a:pt x="69039" y="99964"/>
                </a:lnTo>
                <a:lnTo>
                  <a:pt x="69039" y="94028"/>
                </a:lnTo>
                <a:close/>
                <a:moveTo>
                  <a:pt x="81223" y="94028"/>
                </a:moveTo>
                <a:lnTo>
                  <a:pt x="81223" y="99964"/>
                </a:lnTo>
                <a:lnTo>
                  <a:pt x="75286" y="99964"/>
                </a:lnTo>
                <a:lnTo>
                  <a:pt x="75286" y="94028"/>
                </a:lnTo>
                <a:close/>
                <a:moveTo>
                  <a:pt x="87470" y="94028"/>
                </a:moveTo>
                <a:lnTo>
                  <a:pt x="87470" y="99964"/>
                </a:lnTo>
                <a:lnTo>
                  <a:pt x="81535" y="99964"/>
                </a:lnTo>
                <a:lnTo>
                  <a:pt x="81535" y="94028"/>
                </a:lnTo>
                <a:close/>
                <a:moveTo>
                  <a:pt x="93718" y="94028"/>
                </a:moveTo>
                <a:lnTo>
                  <a:pt x="93718" y="99964"/>
                </a:lnTo>
                <a:lnTo>
                  <a:pt x="87784" y="99964"/>
                </a:lnTo>
                <a:lnTo>
                  <a:pt x="87784" y="94028"/>
                </a:lnTo>
                <a:close/>
                <a:moveTo>
                  <a:pt x="99967" y="94028"/>
                </a:moveTo>
                <a:lnTo>
                  <a:pt x="99967" y="99964"/>
                </a:lnTo>
                <a:lnTo>
                  <a:pt x="94031" y="99964"/>
                </a:lnTo>
                <a:lnTo>
                  <a:pt x="94031" y="94028"/>
                </a:lnTo>
                <a:close/>
                <a:moveTo>
                  <a:pt x="106214" y="94029"/>
                </a:moveTo>
                <a:lnTo>
                  <a:pt x="106214" y="99964"/>
                </a:lnTo>
                <a:lnTo>
                  <a:pt x="100278" y="99964"/>
                </a:lnTo>
                <a:lnTo>
                  <a:pt x="100278" y="94029"/>
                </a:lnTo>
                <a:close/>
                <a:moveTo>
                  <a:pt x="112461" y="94029"/>
                </a:moveTo>
                <a:lnTo>
                  <a:pt x="112461" y="99964"/>
                </a:lnTo>
                <a:lnTo>
                  <a:pt x="106527" y="99964"/>
                </a:lnTo>
                <a:lnTo>
                  <a:pt x="106527" y="94029"/>
                </a:lnTo>
                <a:close/>
                <a:moveTo>
                  <a:pt x="118710" y="94029"/>
                </a:moveTo>
                <a:lnTo>
                  <a:pt x="118710" y="99964"/>
                </a:lnTo>
                <a:lnTo>
                  <a:pt x="112774" y="99964"/>
                </a:lnTo>
                <a:lnTo>
                  <a:pt x="112774" y="94029"/>
                </a:lnTo>
                <a:close/>
                <a:moveTo>
                  <a:pt x="124957" y="94029"/>
                </a:moveTo>
                <a:lnTo>
                  <a:pt x="124957" y="99964"/>
                </a:lnTo>
                <a:lnTo>
                  <a:pt x="119021" y="99964"/>
                </a:lnTo>
                <a:lnTo>
                  <a:pt x="119021" y="94029"/>
                </a:lnTo>
                <a:close/>
                <a:moveTo>
                  <a:pt x="131204" y="94029"/>
                </a:moveTo>
                <a:lnTo>
                  <a:pt x="131204" y="99964"/>
                </a:lnTo>
                <a:lnTo>
                  <a:pt x="125270" y="99964"/>
                </a:lnTo>
                <a:lnTo>
                  <a:pt x="125270" y="94029"/>
                </a:lnTo>
                <a:close/>
                <a:moveTo>
                  <a:pt x="137451" y="94029"/>
                </a:moveTo>
                <a:lnTo>
                  <a:pt x="137451" y="99964"/>
                </a:lnTo>
                <a:lnTo>
                  <a:pt x="131517" y="99964"/>
                </a:lnTo>
                <a:lnTo>
                  <a:pt x="131517" y="94029"/>
                </a:lnTo>
                <a:close/>
                <a:moveTo>
                  <a:pt x="143702" y="94029"/>
                </a:moveTo>
                <a:lnTo>
                  <a:pt x="143702" y="99964"/>
                </a:lnTo>
                <a:lnTo>
                  <a:pt x="137766" y="99964"/>
                </a:lnTo>
                <a:lnTo>
                  <a:pt x="137766" y="94029"/>
                </a:lnTo>
                <a:close/>
                <a:moveTo>
                  <a:pt x="149949" y="94029"/>
                </a:moveTo>
                <a:lnTo>
                  <a:pt x="149949" y="99964"/>
                </a:lnTo>
                <a:lnTo>
                  <a:pt x="144015" y="99964"/>
                </a:lnTo>
                <a:lnTo>
                  <a:pt x="144015" y="94029"/>
                </a:lnTo>
                <a:close/>
                <a:moveTo>
                  <a:pt x="156196" y="94029"/>
                </a:moveTo>
                <a:lnTo>
                  <a:pt x="156196" y="99964"/>
                </a:lnTo>
                <a:lnTo>
                  <a:pt x="150262" y="99964"/>
                </a:lnTo>
                <a:lnTo>
                  <a:pt x="150262" y="94029"/>
                </a:lnTo>
                <a:close/>
                <a:moveTo>
                  <a:pt x="162445" y="94028"/>
                </a:moveTo>
                <a:lnTo>
                  <a:pt x="162445" y="99964"/>
                </a:lnTo>
                <a:lnTo>
                  <a:pt x="156509" y="99964"/>
                </a:lnTo>
                <a:lnTo>
                  <a:pt x="156509" y="94028"/>
                </a:lnTo>
                <a:close/>
                <a:moveTo>
                  <a:pt x="168692" y="94028"/>
                </a:moveTo>
                <a:lnTo>
                  <a:pt x="168692" y="99964"/>
                </a:lnTo>
                <a:lnTo>
                  <a:pt x="162756" y="99964"/>
                </a:lnTo>
                <a:lnTo>
                  <a:pt x="162756" y="94028"/>
                </a:lnTo>
                <a:close/>
                <a:moveTo>
                  <a:pt x="174939" y="94028"/>
                </a:moveTo>
                <a:lnTo>
                  <a:pt x="174939" y="99964"/>
                </a:lnTo>
                <a:lnTo>
                  <a:pt x="169005" y="99964"/>
                </a:lnTo>
                <a:lnTo>
                  <a:pt x="169005" y="94028"/>
                </a:lnTo>
                <a:close/>
                <a:moveTo>
                  <a:pt x="181186" y="94028"/>
                </a:moveTo>
                <a:lnTo>
                  <a:pt x="181186" y="99964"/>
                </a:lnTo>
                <a:lnTo>
                  <a:pt x="175252" y="99964"/>
                </a:lnTo>
                <a:lnTo>
                  <a:pt x="175252" y="94028"/>
                </a:lnTo>
                <a:close/>
                <a:moveTo>
                  <a:pt x="187435" y="94028"/>
                </a:moveTo>
                <a:lnTo>
                  <a:pt x="187435" y="99964"/>
                </a:lnTo>
                <a:lnTo>
                  <a:pt x="181499" y="99964"/>
                </a:lnTo>
                <a:lnTo>
                  <a:pt x="181499" y="94028"/>
                </a:lnTo>
                <a:close/>
                <a:moveTo>
                  <a:pt x="193684" y="94028"/>
                </a:moveTo>
                <a:lnTo>
                  <a:pt x="193684" y="99964"/>
                </a:lnTo>
                <a:lnTo>
                  <a:pt x="187749" y="99964"/>
                </a:lnTo>
                <a:lnTo>
                  <a:pt x="187749" y="94028"/>
                </a:lnTo>
                <a:close/>
                <a:moveTo>
                  <a:pt x="199931" y="94028"/>
                </a:moveTo>
                <a:lnTo>
                  <a:pt x="199931" y="99964"/>
                </a:lnTo>
                <a:lnTo>
                  <a:pt x="193996" y="99964"/>
                </a:lnTo>
                <a:lnTo>
                  <a:pt x="193996" y="94028"/>
                </a:lnTo>
                <a:close/>
                <a:moveTo>
                  <a:pt x="206180" y="94028"/>
                </a:moveTo>
                <a:lnTo>
                  <a:pt x="206180" y="99964"/>
                </a:lnTo>
                <a:lnTo>
                  <a:pt x="200244" y="99964"/>
                </a:lnTo>
                <a:lnTo>
                  <a:pt x="200244" y="94028"/>
                </a:lnTo>
                <a:close/>
                <a:moveTo>
                  <a:pt x="212427" y="94028"/>
                </a:moveTo>
                <a:lnTo>
                  <a:pt x="212427" y="99964"/>
                </a:lnTo>
                <a:lnTo>
                  <a:pt x="206491" y="99964"/>
                </a:lnTo>
                <a:lnTo>
                  <a:pt x="206491" y="94028"/>
                </a:lnTo>
                <a:close/>
                <a:moveTo>
                  <a:pt x="218674" y="94028"/>
                </a:moveTo>
                <a:lnTo>
                  <a:pt x="218674" y="99964"/>
                </a:lnTo>
                <a:lnTo>
                  <a:pt x="212739" y="99964"/>
                </a:lnTo>
                <a:lnTo>
                  <a:pt x="212739" y="94028"/>
                </a:lnTo>
                <a:close/>
                <a:moveTo>
                  <a:pt x="224921" y="94029"/>
                </a:moveTo>
                <a:lnTo>
                  <a:pt x="224921" y="99964"/>
                </a:lnTo>
                <a:lnTo>
                  <a:pt x="218987" y="99964"/>
                </a:lnTo>
                <a:lnTo>
                  <a:pt x="218987" y="94029"/>
                </a:lnTo>
                <a:close/>
                <a:moveTo>
                  <a:pt x="231170" y="94029"/>
                </a:moveTo>
                <a:lnTo>
                  <a:pt x="231170" y="99964"/>
                </a:lnTo>
                <a:lnTo>
                  <a:pt x="225234" y="99964"/>
                </a:lnTo>
                <a:lnTo>
                  <a:pt x="225234" y="94029"/>
                </a:lnTo>
                <a:close/>
                <a:moveTo>
                  <a:pt x="237417" y="94029"/>
                </a:moveTo>
                <a:lnTo>
                  <a:pt x="237417" y="99964"/>
                </a:lnTo>
                <a:lnTo>
                  <a:pt x="231481" y="99964"/>
                </a:lnTo>
                <a:lnTo>
                  <a:pt x="231481" y="94029"/>
                </a:lnTo>
                <a:close/>
                <a:moveTo>
                  <a:pt x="243664" y="94029"/>
                </a:moveTo>
                <a:lnTo>
                  <a:pt x="243664" y="99964"/>
                </a:lnTo>
                <a:lnTo>
                  <a:pt x="237729" y="99964"/>
                </a:lnTo>
                <a:lnTo>
                  <a:pt x="237729" y="94029"/>
                </a:lnTo>
                <a:close/>
                <a:moveTo>
                  <a:pt x="249911" y="94029"/>
                </a:moveTo>
                <a:lnTo>
                  <a:pt x="249911" y="99964"/>
                </a:lnTo>
                <a:lnTo>
                  <a:pt x="243977" y="99964"/>
                </a:lnTo>
                <a:lnTo>
                  <a:pt x="243977" y="94029"/>
                </a:lnTo>
                <a:close/>
                <a:moveTo>
                  <a:pt x="256161" y="94029"/>
                </a:moveTo>
                <a:lnTo>
                  <a:pt x="256161" y="99964"/>
                </a:lnTo>
                <a:lnTo>
                  <a:pt x="250225" y="99964"/>
                </a:lnTo>
                <a:lnTo>
                  <a:pt x="250225" y="94029"/>
                </a:lnTo>
                <a:close/>
                <a:moveTo>
                  <a:pt x="262409" y="94029"/>
                </a:moveTo>
                <a:lnTo>
                  <a:pt x="262409" y="99964"/>
                </a:lnTo>
                <a:lnTo>
                  <a:pt x="256474" y="99964"/>
                </a:lnTo>
                <a:lnTo>
                  <a:pt x="256474" y="94029"/>
                </a:lnTo>
                <a:close/>
                <a:moveTo>
                  <a:pt x="268656" y="94029"/>
                </a:moveTo>
                <a:lnTo>
                  <a:pt x="268656" y="99964"/>
                </a:lnTo>
                <a:lnTo>
                  <a:pt x="262721" y="99964"/>
                </a:lnTo>
                <a:lnTo>
                  <a:pt x="262721" y="94029"/>
                </a:lnTo>
                <a:close/>
                <a:moveTo>
                  <a:pt x="274904" y="94029"/>
                </a:moveTo>
                <a:lnTo>
                  <a:pt x="274904" y="99964"/>
                </a:lnTo>
                <a:lnTo>
                  <a:pt x="268968" y="99964"/>
                </a:lnTo>
                <a:lnTo>
                  <a:pt x="268968" y="94029"/>
                </a:lnTo>
                <a:close/>
                <a:moveTo>
                  <a:pt x="6251" y="100276"/>
                </a:moveTo>
                <a:lnTo>
                  <a:pt x="6251" y="106211"/>
                </a:lnTo>
                <a:lnTo>
                  <a:pt x="315" y="106211"/>
                </a:lnTo>
                <a:lnTo>
                  <a:pt x="315" y="100276"/>
                </a:lnTo>
                <a:close/>
                <a:moveTo>
                  <a:pt x="12498" y="100276"/>
                </a:moveTo>
                <a:lnTo>
                  <a:pt x="12498" y="106211"/>
                </a:lnTo>
                <a:lnTo>
                  <a:pt x="6562" y="106211"/>
                </a:lnTo>
                <a:lnTo>
                  <a:pt x="6562" y="100276"/>
                </a:lnTo>
                <a:close/>
                <a:moveTo>
                  <a:pt x="18745" y="100276"/>
                </a:moveTo>
                <a:lnTo>
                  <a:pt x="18745" y="106211"/>
                </a:lnTo>
                <a:lnTo>
                  <a:pt x="12810" y="106211"/>
                </a:lnTo>
                <a:lnTo>
                  <a:pt x="12810" y="100276"/>
                </a:lnTo>
                <a:close/>
                <a:moveTo>
                  <a:pt x="24992" y="100276"/>
                </a:moveTo>
                <a:lnTo>
                  <a:pt x="24992" y="106211"/>
                </a:lnTo>
                <a:lnTo>
                  <a:pt x="19058" y="106211"/>
                </a:lnTo>
                <a:lnTo>
                  <a:pt x="19058" y="100276"/>
                </a:lnTo>
                <a:close/>
                <a:moveTo>
                  <a:pt x="31242" y="100276"/>
                </a:moveTo>
                <a:lnTo>
                  <a:pt x="31242" y="106211"/>
                </a:lnTo>
                <a:lnTo>
                  <a:pt x="25305" y="106211"/>
                </a:lnTo>
                <a:lnTo>
                  <a:pt x="25305" y="100276"/>
                </a:lnTo>
                <a:close/>
                <a:moveTo>
                  <a:pt x="37489" y="100276"/>
                </a:moveTo>
                <a:lnTo>
                  <a:pt x="37489" y="106211"/>
                </a:lnTo>
                <a:lnTo>
                  <a:pt x="31553" y="106211"/>
                </a:lnTo>
                <a:lnTo>
                  <a:pt x="31553" y="100276"/>
                </a:lnTo>
                <a:close/>
                <a:moveTo>
                  <a:pt x="43737" y="100276"/>
                </a:moveTo>
                <a:lnTo>
                  <a:pt x="43737" y="106211"/>
                </a:lnTo>
                <a:lnTo>
                  <a:pt x="37802" y="106211"/>
                </a:lnTo>
                <a:lnTo>
                  <a:pt x="37802" y="100276"/>
                </a:lnTo>
                <a:close/>
                <a:moveTo>
                  <a:pt x="49985" y="100276"/>
                </a:moveTo>
                <a:lnTo>
                  <a:pt x="49985" y="106211"/>
                </a:lnTo>
                <a:lnTo>
                  <a:pt x="44049" y="106211"/>
                </a:lnTo>
                <a:lnTo>
                  <a:pt x="44049" y="100276"/>
                </a:lnTo>
                <a:close/>
                <a:moveTo>
                  <a:pt x="56232" y="100276"/>
                </a:moveTo>
                <a:lnTo>
                  <a:pt x="56232" y="106211"/>
                </a:lnTo>
                <a:lnTo>
                  <a:pt x="50296" y="106211"/>
                </a:lnTo>
                <a:lnTo>
                  <a:pt x="50296" y="100276"/>
                </a:lnTo>
                <a:close/>
                <a:moveTo>
                  <a:pt x="62480" y="100276"/>
                </a:moveTo>
                <a:lnTo>
                  <a:pt x="62480" y="106211"/>
                </a:lnTo>
                <a:lnTo>
                  <a:pt x="56545" y="106211"/>
                </a:lnTo>
                <a:lnTo>
                  <a:pt x="56545" y="100276"/>
                </a:lnTo>
                <a:close/>
                <a:moveTo>
                  <a:pt x="68727" y="100276"/>
                </a:moveTo>
                <a:lnTo>
                  <a:pt x="68727" y="106211"/>
                </a:lnTo>
                <a:lnTo>
                  <a:pt x="62792" y="106211"/>
                </a:lnTo>
                <a:lnTo>
                  <a:pt x="62792" y="100276"/>
                </a:lnTo>
                <a:close/>
                <a:moveTo>
                  <a:pt x="74975" y="100276"/>
                </a:moveTo>
                <a:lnTo>
                  <a:pt x="74975" y="106211"/>
                </a:lnTo>
                <a:lnTo>
                  <a:pt x="69039" y="106211"/>
                </a:lnTo>
                <a:lnTo>
                  <a:pt x="69039" y="100276"/>
                </a:lnTo>
                <a:close/>
                <a:moveTo>
                  <a:pt x="81223" y="100276"/>
                </a:moveTo>
                <a:lnTo>
                  <a:pt x="81223" y="106211"/>
                </a:lnTo>
                <a:lnTo>
                  <a:pt x="75286" y="106211"/>
                </a:lnTo>
                <a:lnTo>
                  <a:pt x="75286" y="100276"/>
                </a:lnTo>
                <a:close/>
                <a:moveTo>
                  <a:pt x="87470" y="100276"/>
                </a:moveTo>
                <a:lnTo>
                  <a:pt x="87470" y="106211"/>
                </a:lnTo>
                <a:lnTo>
                  <a:pt x="81535" y="106211"/>
                </a:lnTo>
                <a:lnTo>
                  <a:pt x="81535" y="100276"/>
                </a:lnTo>
                <a:close/>
                <a:moveTo>
                  <a:pt x="93718" y="100276"/>
                </a:moveTo>
                <a:lnTo>
                  <a:pt x="93718" y="106211"/>
                </a:lnTo>
                <a:lnTo>
                  <a:pt x="87784" y="106211"/>
                </a:lnTo>
                <a:lnTo>
                  <a:pt x="87784" y="100276"/>
                </a:lnTo>
                <a:close/>
                <a:moveTo>
                  <a:pt x="99967" y="100276"/>
                </a:moveTo>
                <a:lnTo>
                  <a:pt x="99967" y="106211"/>
                </a:lnTo>
                <a:lnTo>
                  <a:pt x="94031" y="106211"/>
                </a:lnTo>
                <a:lnTo>
                  <a:pt x="94031" y="100276"/>
                </a:lnTo>
                <a:close/>
                <a:moveTo>
                  <a:pt x="106214" y="100276"/>
                </a:moveTo>
                <a:lnTo>
                  <a:pt x="106214" y="106211"/>
                </a:lnTo>
                <a:lnTo>
                  <a:pt x="100278" y="106211"/>
                </a:lnTo>
                <a:lnTo>
                  <a:pt x="100278" y="100276"/>
                </a:lnTo>
                <a:close/>
                <a:moveTo>
                  <a:pt x="112461" y="100276"/>
                </a:moveTo>
                <a:lnTo>
                  <a:pt x="112461" y="106211"/>
                </a:lnTo>
                <a:lnTo>
                  <a:pt x="106527" y="106211"/>
                </a:lnTo>
                <a:lnTo>
                  <a:pt x="106527" y="100276"/>
                </a:lnTo>
                <a:close/>
                <a:moveTo>
                  <a:pt x="118710" y="100276"/>
                </a:moveTo>
                <a:lnTo>
                  <a:pt x="118710" y="106211"/>
                </a:lnTo>
                <a:lnTo>
                  <a:pt x="112774" y="106211"/>
                </a:lnTo>
                <a:lnTo>
                  <a:pt x="112774" y="100276"/>
                </a:lnTo>
                <a:close/>
                <a:moveTo>
                  <a:pt x="124957" y="100276"/>
                </a:moveTo>
                <a:lnTo>
                  <a:pt x="124957" y="106211"/>
                </a:lnTo>
                <a:lnTo>
                  <a:pt x="119021" y="106211"/>
                </a:lnTo>
                <a:lnTo>
                  <a:pt x="119021" y="100276"/>
                </a:lnTo>
                <a:close/>
                <a:moveTo>
                  <a:pt x="131204" y="100276"/>
                </a:moveTo>
                <a:lnTo>
                  <a:pt x="131204" y="106211"/>
                </a:lnTo>
                <a:lnTo>
                  <a:pt x="125270" y="106211"/>
                </a:lnTo>
                <a:lnTo>
                  <a:pt x="125270" y="100276"/>
                </a:lnTo>
                <a:close/>
                <a:moveTo>
                  <a:pt x="137451" y="100276"/>
                </a:moveTo>
                <a:lnTo>
                  <a:pt x="137451" y="106211"/>
                </a:lnTo>
                <a:lnTo>
                  <a:pt x="131517" y="106211"/>
                </a:lnTo>
                <a:lnTo>
                  <a:pt x="131517" y="100276"/>
                </a:lnTo>
                <a:close/>
                <a:moveTo>
                  <a:pt x="143702" y="100276"/>
                </a:moveTo>
                <a:lnTo>
                  <a:pt x="143702" y="106211"/>
                </a:lnTo>
                <a:lnTo>
                  <a:pt x="137766" y="106211"/>
                </a:lnTo>
                <a:lnTo>
                  <a:pt x="137766" y="100276"/>
                </a:lnTo>
                <a:close/>
                <a:moveTo>
                  <a:pt x="149949" y="100276"/>
                </a:moveTo>
                <a:lnTo>
                  <a:pt x="149949" y="106211"/>
                </a:lnTo>
                <a:lnTo>
                  <a:pt x="144015" y="106211"/>
                </a:lnTo>
                <a:lnTo>
                  <a:pt x="144015" y="100276"/>
                </a:lnTo>
                <a:close/>
                <a:moveTo>
                  <a:pt x="156196" y="100276"/>
                </a:moveTo>
                <a:lnTo>
                  <a:pt x="156196" y="106211"/>
                </a:lnTo>
                <a:lnTo>
                  <a:pt x="150262" y="106211"/>
                </a:lnTo>
                <a:lnTo>
                  <a:pt x="150262" y="100276"/>
                </a:lnTo>
                <a:close/>
                <a:moveTo>
                  <a:pt x="162445" y="100276"/>
                </a:moveTo>
                <a:lnTo>
                  <a:pt x="162445" y="106211"/>
                </a:lnTo>
                <a:lnTo>
                  <a:pt x="156509" y="106211"/>
                </a:lnTo>
                <a:lnTo>
                  <a:pt x="156509" y="100276"/>
                </a:lnTo>
                <a:close/>
                <a:moveTo>
                  <a:pt x="168692" y="100276"/>
                </a:moveTo>
                <a:lnTo>
                  <a:pt x="168692" y="106211"/>
                </a:lnTo>
                <a:lnTo>
                  <a:pt x="162756" y="106211"/>
                </a:lnTo>
                <a:lnTo>
                  <a:pt x="162756" y="100276"/>
                </a:lnTo>
                <a:close/>
                <a:moveTo>
                  <a:pt x="174939" y="100276"/>
                </a:moveTo>
                <a:lnTo>
                  <a:pt x="174939" y="106211"/>
                </a:lnTo>
                <a:lnTo>
                  <a:pt x="169005" y="106211"/>
                </a:lnTo>
                <a:lnTo>
                  <a:pt x="169005" y="100276"/>
                </a:lnTo>
                <a:close/>
                <a:moveTo>
                  <a:pt x="181186" y="100276"/>
                </a:moveTo>
                <a:lnTo>
                  <a:pt x="181186" y="106211"/>
                </a:lnTo>
                <a:lnTo>
                  <a:pt x="175252" y="106211"/>
                </a:lnTo>
                <a:lnTo>
                  <a:pt x="175252" y="100276"/>
                </a:lnTo>
                <a:close/>
                <a:moveTo>
                  <a:pt x="187435" y="100276"/>
                </a:moveTo>
                <a:lnTo>
                  <a:pt x="187435" y="106211"/>
                </a:lnTo>
                <a:lnTo>
                  <a:pt x="181499" y="106211"/>
                </a:lnTo>
                <a:lnTo>
                  <a:pt x="181499" y="100276"/>
                </a:lnTo>
                <a:close/>
                <a:moveTo>
                  <a:pt x="193684" y="100276"/>
                </a:moveTo>
                <a:lnTo>
                  <a:pt x="193684" y="106211"/>
                </a:lnTo>
                <a:lnTo>
                  <a:pt x="187749" y="106211"/>
                </a:lnTo>
                <a:lnTo>
                  <a:pt x="187749" y="100276"/>
                </a:lnTo>
                <a:close/>
                <a:moveTo>
                  <a:pt x="199931" y="100276"/>
                </a:moveTo>
                <a:lnTo>
                  <a:pt x="199931" y="106211"/>
                </a:lnTo>
                <a:lnTo>
                  <a:pt x="193996" y="106211"/>
                </a:lnTo>
                <a:lnTo>
                  <a:pt x="193996" y="100276"/>
                </a:lnTo>
                <a:close/>
                <a:moveTo>
                  <a:pt x="206180" y="100276"/>
                </a:moveTo>
                <a:lnTo>
                  <a:pt x="206180" y="106211"/>
                </a:lnTo>
                <a:lnTo>
                  <a:pt x="200244" y="106211"/>
                </a:lnTo>
                <a:lnTo>
                  <a:pt x="200244" y="100276"/>
                </a:lnTo>
                <a:close/>
                <a:moveTo>
                  <a:pt x="212427" y="100276"/>
                </a:moveTo>
                <a:lnTo>
                  <a:pt x="212427" y="106211"/>
                </a:lnTo>
                <a:lnTo>
                  <a:pt x="206491" y="106211"/>
                </a:lnTo>
                <a:lnTo>
                  <a:pt x="206491" y="100276"/>
                </a:lnTo>
                <a:close/>
                <a:moveTo>
                  <a:pt x="218674" y="100276"/>
                </a:moveTo>
                <a:lnTo>
                  <a:pt x="218674" y="106211"/>
                </a:lnTo>
                <a:lnTo>
                  <a:pt x="212739" y="106211"/>
                </a:lnTo>
                <a:lnTo>
                  <a:pt x="212739" y="100276"/>
                </a:lnTo>
                <a:close/>
                <a:moveTo>
                  <a:pt x="224921" y="100276"/>
                </a:moveTo>
                <a:lnTo>
                  <a:pt x="224921" y="106211"/>
                </a:lnTo>
                <a:lnTo>
                  <a:pt x="218987" y="106211"/>
                </a:lnTo>
                <a:lnTo>
                  <a:pt x="218987" y="100276"/>
                </a:lnTo>
                <a:close/>
                <a:moveTo>
                  <a:pt x="231170" y="100276"/>
                </a:moveTo>
                <a:lnTo>
                  <a:pt x="231170" y="106211"/>
                </a:lnTo>
                <a:lnTo>
                  <a:pt x="225234" y="106211"/>
                </a:lnTo>
                <a:lnTo>
                  <a:pt x="225234" y="100276"/>
                </a:lnTo>
                <a:close/>
                <a:moveTo>
                  <a:pt x="237417" y="100276"/>
                </a:moveTo>
                <a:lnTo>
                  <a:pt x="237417" y="106211"/>
                </a:lnTo>
                <a:lnTo>
                  <a:pt x="231481" y="106211"/>
                </a:lnTo>
                <a:lnTo>
                  <a:pt x="231481" y="100276"/>
                </a:lnTo>
                <a:close/>
                <a:moveTo>
                  <a:pt x="243664" y="100276"/>
                </a:moveTo>
                <a:lnTo>
                  <a:pt x="243664" y="106211"/>
                </a:lnTo>
                <a:lnTo>
                  <a:pt x="237729" y="106211"/>
                </a:lnTo>
                <a:lnTo>
                  <a:pt x="237729" y="100276"/>
                </a:lnTo>
                <a:close/>
                <a:moveTo>
                  <a:pt x="249911" y="100276"/>
                </a:moveTo>
                <a:lnTo>
                  <a:pt x="249911" y="106211"/>
                </a:lnTo>
                <a:lnTo>
                  <a:pt x="243977" y="106211"/>
                </a:lnTo>
                <a:lnTo>
                  <a:pt x="243977" y="100276"/>
                </a:lnTo>
                <a:close/>
                <a:moveTo>
                  <a:pt x="256161" y="100276"/>
                </a:moveTo>
                <a:lnTo>
                  <a:pt x="256161" y="106211"/>
                </a:lnTo>
                <a:lnTo>
                  <a:pt x="250225" y="106211"/>
                </a:lnTo>
                <a:lnTo>
                  <a:pt x="250225" y="100276"/>
                </a:lnTo>
                <a:close/>
                <a:moveTo>
                  <a:pt x="262409" y="100276"/>
                </a:moveTo>
                <a:lnTo>
                  <a:pt x="262409" y="106211"/>
                </a:lnTo>
                <a:lnTo>
                  <a:pt x="256474" y="106211"/>
                </a:lnTo>
                <a:lnTo>
                  <a:pt x="256474" y="100276"/>
                </a:lnTo>
                <a:close/>
                <a:moveTo>
                  <a:pt x="268656" y="100276"/>
                </a:moveTo>
                <a:lnTo>
                  <a:pt x="268656" y="106211"/>
                </a:lnTo>
                <a:lnTo>
                  <a:pt x="262721" y="106211"/>
                </a:lnTo>
                <a:lnTo>
                  <a:pt x="262721" y="100276"/>
                </a:lnTo>
                <a:close/>
                <a:moveTo>
                  <a:pt x="274904" y="100276"/>
                </a:moveTo>
                <a:lnTo>
                  <a:pt x="274904" y="106211"/>
                </a:lnTo>
                <a:lnTo>
                  <a:pt x="268968" y="106211"/>
                </a:lnTo>
                <a:lnTo>
                  <a:pt x="268968" y="100276"/>
                </a:lnTo>
                <a:close/>
                <a:moveTo>
                  <a:pt x="6251" y="106523"/>
                </a:moveTo>
                <a:lnTo>
                  <a:pt x="6251" y="112460"/>
                </a:lnTo>
                <a:lnTo>
                  <a:pt x="315" y="112460"/>
                </a:lnTo>
                <a:lnTo>
                  <a:pt x="315" y="106523"/>
                </a:lnTo>
                <a:close/>
                <a:moveTo>
                  <a:pt x="12498" y="106523"/>
                </a:moveTo>
                <a:lnTo>
                  <a:pt x="12498" y="112460"/>
                </a:lnTo>
                <a:lnTo>
                  <a:pt x="6562" y="112460"/>
                </a:lnTo>
                <a:lnTo>
                  <a:pt x="6562" y="106523"/>
                </a:lnTo>
                <a:close/>
                <a:moveTo>
                  <a:pt x="18745" y="106523"/>
                </a:moveTo>
                <a:lnTo>
                  <a:pt x="18745" y="112460"/>
                </a:lnTo>
                <a:lnTo>
                  <a:pt x="12810" y="112460"/>
                </a:lnTo>
                <a:lnTo>
                  <a:pt x="12810" y="106523"/>
                </a:lnTo>
                <a:close/>
                <a:moveTo>
                  <a:pt x="24992" y="106523"/>
                </a:moveTo>
                <a:lnTo>
                  <a:pt x="24992" y="112460"/>
                </a:lnTo>
                <a:lnTo>
                  <a:pt x="19058" y="112460"/>
                </a:lnTo>
                <a:lnTo>
                  <a:pt x="19058" y="106523"/>
                </a:lnTo>
                <a:close/>
                <a:moveTo>
                  <a:pt x="31242" y="106523"/>
                </a:moveTo>
                <a:lnTo>
                  <a:pt x="31242" y="112460"/>
                </a:lnTo>
                <a:lnTo>
                  <a:pt x="25305" y="112460"/>
                </a:lnTo>
                <a:lnTo>
                  <a:pt x="25305" y="106523"/>
                </a:lnTo>
                <a:close/>
                <a:moveTo>
                  <a:pt x="37489" y="106523"/>
                </a:moveTo>
                <a:lnTo>
                  <a:pt x="37489" y="112460"/>
                </a:lnTo>
                <a:lnTo>
                  <a:pt x="31553" y="112460"/>
                </a:lnTo>
                <a:lnTo>
                  <a:pt x="31553" y="106523"/>
                </a:lnTo>
                <a:close/>
                <a:moveTo>
                  <a:pt x="43737" y="106523"/>
                </a:moveTo>
                <a:lnTo>
                  <a:pt x="43737" y="112460"/>
                </a:lnTo>
                <a:lnTo>
                  <a:pt x="37802" y="112460"/>
                </a:lnTo>
                <a:lnTo>
                  <a:pt x="37802" y="106523"/>
                </a:lnTo>
                <a:close/>
                <a:moveTo>
                  <a:pt x="49985" y="106523"/>
                </a:moveTo>
                <a:lnTo>
                  <a:pt x="49985" y="112460"/>
                </a:lnTo>
                <a:lnTo>
                  <a:pt x="44049" y="112460"/>
                </a:lnTo>
                <a:lnTo>
                  <a:pt x="44049" y="106523"/>
                </a:lnTo>
                <a:close/>
                <a:moveTo>
                  <a:pt x="56232" y="106523"/>
                </a:moveTo>
                <a:lnTo>
                  <a:pt x="56232" y="112460"/>
                </a:lnTo>
                <a:lnTo>
                  <a:pt x="50296" y="112460"/>
                </a:lnTo>
                <a:lnTo>
                  <a:pt x="50296" y="106523"/>
                </a:lnTo>
                <a:close/>
                <a:moveTo>
                  <a:pt x="62480" y="106523"/>
                </a:moveTo>
                <a:lnTo>
                  <a:pt x="62480" y="112460"/>
                </a:lnTo>
                <a:lnTo>
                  <a:pt x="56545" y="112460"/>
                </a:lnTo>
                <a:lnTo>
                  <a:pt x="56545" y="106523"/>
                </a:lnTo>
                <a:close/>
                <a:moveTo>
                  <a:pt x="68727" y="106523"/>
                </a:moveTo>
                <a:lnTo>
                  <a:pt x="68727" y="112460"/>
                </a:lnTo>
                <a:lnTo>
                  <a:pt x="62792" y="112460"/>
                </a:lnTo>
                <a:lnTo>
                  <a:pt x="62792" y="106523"/>
                </a:lnTo>
                <a:close/>
                <a:moveTo>
                  <a:pt x="74975" y="106523"/>
                </a:moveTo>
                <a:lnTo>
                  <a:pt x="74975" y="112460"/>
                </a:lnTo>
                <a:lnTo>
                  <a:pt x="69039" y="112460"/>
                </a:lnTo>
                <a:lnTo>
                  <a:pt x="69039" y="106523"/>
                </a:lnTo>
                <a:close/>
                <a:moveTo>
                  <a:pt x="81223" y="106523"/>
                </a:moveTo>
                <a:lnTo>
                  <a:pt x="81223" y="112460"/>
                </a:lnTo>
                <a:lnTo>
                  <a:pt x="75286" y="112460"/>
                </a:lnTo>
                <a:lnTo>
                  <a:pt x="75286" y="106523"/>
                </a:lnTo>
                <a:close/>
                <a:moveTo>
                  <a:pt x="87470" y="106523"/>
                </a:moveTo>
                <a:lnTo>
                  <a:pt x="87470" y="112460"/>
                </a:lnTo>
                <a:lnTo>
                  <a:pt x="81535" y="112460"/>
                </a:lnTo>
                <a:lnTo>
                  <a:pt x="81535" y="106523"/>
                </a:lnTo>
                <a:close/>
                <a:moveTo>
                  <a:pt x="93718" y="106523"/>
                </a:moveTo>
                <a:lnTo>
                  <a:pt x="93718" y="112460"/>
                </a:lnTo>
                <a:lnTo>
                  <a:pt x="87784" y="112460"/>
                </a:lnTo>
                <a:lnTo>
                  <a:pt x="87784" y="106523"/>
                </a:lnTo>
                <a:close/>
                <a:moveTo>
                  <a:pt x="99967" y="106523"/>
                </a:moveTo>
                <a:lnTo>
                  <a:pt x="99967" y="112460"/>
                </a:lnTo>
                <a:lnTo>
                  <a:pt x="94031" y="112460"/>
                </a:lnTo>
                <a:lnTo>
                  <a:pt x="94031" y="106523"/>
                </a:lnTo>
                <a:close/>
                <a:moveTo>
                  <a:pt x="106214" y="106523"/>
                </a:moveTo>
                <a:lnTo>
                  <a:pt x="106214" y="112460"/>
                </a:lnTo>
                <a:lnTo>
                  <a:pt x="100278" y="112460"/>
                </a:lnTo>
                <a:lnTo>
                  <a:pt x="100278" y="106523"/>
                </a:lnTo>
                <a:close/>
                <a:moveTo>
                  <a:pt x="112461" y="106523"/>
                </a:moveTo>
                <a:lnTo>
                  <a:pt x="112461" y="112460"/>
                </a:lnTo>
                <a:lnTo>
                  <a:pt x="106527" y="112460"/>
                </a:lnTo>
                <a:lnTo>
                  <a:pt x="106527" y="106523"/>
                </a:lnTo>
                <a:close/>
                <a:moveTo>
                  <a:pt x="118710" y="106523"/>
                </a:moveTo>
                <a:lnTo>
                  <a:pt x="118710" y="112460"/>
                </a:lnTo>
                <a:lnTo>
                  <a:pt x="112774" y="112460"/>
                </a:lnTo>
                <a:lnTo>
                  <a:pt x="112774" y="106523"/>
                </a:lnTo>
                <a:close/>
                <a:moveTo>
                  <a:pt x="124957" y="106523"/>
                </a:moveTo>
                <a:lnTo>
                  <a:pt x="124957" y="112460"/>
                </a:lnTo>
                <a:lnTo>
                  <a:pt x="119021" y="112460"/>
                </a:lnTo>
                <a:lnTo>
                  <a:pt x="119021" y="106523"/>
                </a:lnTo>
                <a:close/>
                <a:moveTo>
                  <a:pt x="131204" y="106523"/>
                </a:moveTo>
                <a:lnTo>
                  <a:pt x="131204" y="112460"/>
                </a:lnTo>
                <a:lnTo>
                  <a:pt x="125270" y="112460"/>
                </a:lnTo>
                <a:lnTo>
                  <a:pt x="125270" y="106523"/>
                </a:lnTo>
                <a:close/>
                <a:moveTo>
                  <a:pt x="137451" y="106523"/>
                </a:moveTo>
                <a:lnTo>
                  <a:pt x="137451" y="112460"/>
                </a:lnTo>
                <a:lnTo>
                  <a:pt x="131517" y="112460"/>
                </a:lnTo>
                <a:lnTo>
                  <a:pt x="131517" y="106523"/>
                </a:lnTo>
                <a:close/>
                <a:moveTo>
                  <a:pt x="143702" y="106523"/>
                </a:moveTo>
                <a:lnTo>
                  <a:pt x="143702" y="112460"/>
                </a:lnTo>
                <a:lnTo>
                  <a:pt x="137766" y="112460"/>
                </a:lnTo>
                <a:lnTo>
                  <a:pt x="137766" y="106523"/>
                </a:lnTo>
                <a:close/>
                <a:moveTo>
                  <a:pt x="149949" y="106523"/>
                </a:moveTo>
                <a:lnTo>
                  <a:pt x="149949" y="112460"/>
                </a:lnTo>
                <a:lnTo>
                  <a:pt x="144015" y="112460"/>
                </a:lnTo>
                <a:lnTo>
                  <a:pt x="144015" y="106523"/>
                </a:lnTo>
                <a:close/>
                <a:moveTo>
                  <a:pt x="156196" y="106523"/>
                </a:moveTo>
                <a:lnTo>
                  <a:pt x="156196" y="112460"/>
                </a:lnTo>
                <a:lnTo>
                  <a:pt x="150262" y="112460"/>
                </a:lnTo>
                <a:lnTo>
                  <a:pt x="150262" y="106523"/>
                </a:lnTo>
                <a:close/>
                <a:moveTo>
                  <a:pt x="162445" y="106523"/>
                </a:moveTo>
                <a:lnTo>
                  <a:pt x="162445" y="112460"/>
                </a:lnTo>
                <a:lnTo>
                  <a:pt x="156509" y="112460"/>
                </a:lnTo>
                <a:lnTo>
                  <a:pt x="156509" y="106523"/>
                </a:lnTo>
                <a:close/>
                <a:moveTo>
                  <a:pt x="168692" y="106523"/>
                </a:moveTo>
                <a:lnTo>
                  <a:pt x="168692" y="112460"/>
                </a:lnTo>
                <a:lnTo>
                  <a:pt x="162756" y="112460"/>
                </a:lnTo>
                <a:lnTo>
                  <a:pt x="162756" y="106523"/>
                </a:lnTo>
                <a:close/>
                <a:moveTo>
                  <a:pt x="174939" y="106523"/>
                </a:moveTo>
                <a:lnTo>
                  <a:pt x="174939" y="112460"/>
                </a:lnTo>
                <a:lnTo>
                  <a:pt x="169005" y="112460"/>
                </a:lnTo>
                <a:lnTo>
                  <a:pt x="169005" y="106523"/>
                </a:lnTo>
                <a:close/>
                <a:moveTo>
                  <a:pt x="181186" y="106523"/>
                </a:moveTo>
                <a:lnTo>
                  <a:pt x="181186" y="112460"/>
                </a:lnTo>
                <a:lnTo>
                  <a:pt x="175252" y="112460"/>
                </a:lnTo>
                <a:lnTo>
                  <a:pt x="175252" y="106523"/>
                </a:lnTo>
                <a:close/>
                <a:moveTo>
                  <a:pt x="187435" y="106523"/>
                </a:moveTo>
                <a:lnTo>
                  <a:pt x="187435" y="112460"/>
                </a:lnTo>
                <a:lnTo>
                  <a:pt x="181499" y="112460"/>
                </a:lnTo>
                <a:lnTo>
                  <a:pt x="181499" y="106523"/>
                </a:lnTo>
                <a:close/>
                <a:moveTo>
                  <a:pt x="193684" y="106523"/>
                </a:moveTo>
                <a:lnTo>
                  <a:pt x="193684" y="112460"/>
                </a:lnTo>
                <a:lnTo>
                  <a:pt x="187749" y="112460"/>
                </a:lnTo>
                <a:lnTo>
                  <a:pt x="187749" y="106523"/>
                </a:lnTo>
                <a:close/>
                <a:moveTo>
                  <a:pt x="199931" y="106523"/>
                </a:moveTo>
                <a:lnTo>
                  <a:pt x="199931" y="112460"/>
                </a:lnTo>
                <a:lnTo>
                  <a:pt x="193996" y="112460"/>
                </a:lnTo>
                <a:lnTo>
                  <a:pt x="193996" y="106523"/>
                </a:lnTo>
                <a:close/>
                <a:moveTo>
                  <a:pt x="206180" y="106523"/>
                </a:moveTo>
                <a:lnTo>
                  <a:pt x="206180" y="112460"/>
                </a:lnTo>
                <a:lnTo>
                  <a:pt x="200244" y="112460"/>
                </a:lnTo>
                <a:lnTo>
                  <a:pt x="200244" y="106523"/>
                </a:lnTo>
                <a:close/>
                <a:moveTo>
                  <a:pt x="212427" y="106523"/>
                </a:moveTo>
                <a:lnTo>
                  <a:pt x="212427" y="112460"/>
                </a:lnTo>
                <a:lnTo>
                  <a:pt x="206491" y="112460"/>
                </a:lnTo>
                <a:lnTo>
                  <a:pt x="206491" y="106523"/>
                </a:lnTo>
                <a:close/>
                <a:moveTo>
                  <a:pt x="218674" y="106523"/>
                </a:moveTo>
                <a:lnTo>
                  <a:pt x="218674" y="112460"/>
                </a:lnTo>
                <a:lnTo>
                  <a:pt x="212739" y="112460"/>
                </a:lnTo>
                <a:lnTo>
                  <a:pt x="212739" y="106523"/>
                </a:lnTo>
                <a:close/>
                <a:moveTo>
                  <a:pt x="224921" y="106523"/>
                </a:moveTo>
                <a:lnTo>
                  <a:pt x="224921" y="112460"/>
                </a:lnTo>
                <a:lnTo>
                  <a:pt x="218987" y="112460"/>
                </a:lnTo>
                <a:lnTo>
                  <a:pt x="218987" y="106523"/>
                </a:lnTo>
                <a:close/>
                <a:moveTo>
                  <a:pt x="231170" y="106523"/>
                </a:moveTo>
                <a:lnTo>
                  <a:pt x="231170" y="112460"/>
                </a:lnTo>
                <a:lnTo>
                  <a:pt x="225234" y="112460"/>
                </a:lnTo>
                <a:lnTo>
                  <a:pt x="225234" y="106523"/>
                </a:lnTo>
                <a:close/>
                <a:moveTo>
                  <a:pt x="237417" y="106523"/>
                </a:moveTo>
                <a:lnTo>
                  <a:pt x="237417" y="112460"/>
                </a:lnTo>
                <a:lnTo>
                  <a:pt x="231481" y="112460"/>
                </a:lnTo>
                <a:lnTo>
                  <a:pt x="231481" y="106523"/>
                </a:lnTo>
                <a:close/>
                <a:moveTo>
                  <a:pt x="243664" y="106523"/>
                </a:moveTo>
                <a:lnTo>
                  <a:pt x="243664" y="112460"/>
                </a:lnTo>
                <a:lnTo>
                  <a:pt x="237729" y="112460"/>
                </a:lnTo>
                <a:lnTo>
                  <a:pt x="237729" y="106523"/>
                </a:lnTo>
                <a:close/>
                <a:moveTo>
                  <a:pt x="249911" y="106523"/>
                </a:moveTo>
                <a:lnTo>
                  <a:pt x="249911" y="112460"/>
                </a:lnTo>
                <a:lnTo>
                  <a:pt x="243977" y="112460"/>
                </a:lnTo>
                <a:lnTo>
                  <a:pt x="243977" y="106523"/>
                </a:lnTo>
                <a:close/>
                <a:moveTo>
                  <a:pt x="256161" y="106523"/>
                </a:moveTo>
                <a:lnTo>
                  <a:pt x="256161" y="112460"/>
                </a:lnTo>
                <a:lnTo>
                  <a:pt x="250225" y="112460"/>
                </a:lnTo>
                <a:lnTo>
                  <a:pt x="250225" y="106523"/>
                </a:lnTo>
                <a:close/>
                <a:moveTo>
                  <a:pt x="262409" y="106523"/>
                </a:moveTo>
                <a:lnTo>
                  <a:pt x="262409" y="112460"/>
                </a:lnTo>
                <a:lnTo>
                  <a:pt x="256474" y="112460"/>
                </a:lnTo>
                <a:lnTo>
                  <a:pt x="256474" y="106523"/>
                </a:lnTo>
                <a:close/>
                <a:moveTo>
                  <a:pt x="268656" y="106523"/>
                </a:moveTo>
                <a:lnTo>
                  <a:pt x="268656" y="112460"/>
                </a:lnTo>
                <a:lnTo>
                  <a:pt x="262721" y="112460"/>
                </a:lnTo>
                <a:lnTo>
                  <a:pt x="262721" y="106523"/>
                </a:lnTo>
                <a:close/>
                <a:moveTo>
                  <a:pt x="274904" y="106523"/>
                </a:moveTo>
                <a:lnTo>
                  <a:pt x="274904" y="112460"/>
                </a:lnTo>
                <a:lnTo>
                  <a:pt x="268968" y="112460"/>
                </a:lnTo>
                <a:lnTo>
                  <a:pt x="268968" y="106523"/>
                </a:lnTo>
                <a:close/>
                <a:moveTo>
                  <a:pt x="6251" y="112771"/>
                </a:moveTo>
                <a:lnTo>
                  <a:pt x="6251" y="118707"/>
                </a:lnTo>
                <a:lnTo>
                  <a:pt x="315" y="118707"/>
                </a:lnTo>
                <a:lnTo>
                  <a:pt x="315" y="112771"/>
                </a:lnTo>
                <a:close/>
                <a:moveTo>
                  <a:pt x="12498" y="112771"/>
                </a:moveTo>
                <a:lnTo>
                  <a:pt x="12498" y="118707"/>
                </a:lnTo>
                <a:lnTo>
                  <a:pt x="6562" y="118707"/>
                </a:lnTo>
                <a:lnTo>
                  <a:pt x="6562" y="112771"/>
                </a:lnTo>
                <a:close/>
                <a:moveTo>
                  <a:pt x="18745" y="112771"/>
                </a:moveTo>
                <a:lnTo>
                  <a:pt x="18745" y="118707"/>
                </a:lnTo>
                <a:lnTo>
                  <a:pt x="12810" y="118707"/>
                </a:lnTo>
                <a:lnTo>
                  <a:pt x="12810" y="112771"/>
                </a:lnTo>
                <a:close/>
                <a:moveTo>
                  <a:pt x="24992" y="112771"/>
                </a:moveTo>
                <a:lnTo>
                  <a:pt x="24992" y="118707"/>
                </a:lnTo>
                <a:lnTo>
                  <a:pt x="19058" y="118707"/>
                </a:lnTo>
                <a:lnTo>
                  <a:pt x="19058" y="112771"/>
                </a:lnTo>
                <a:close/>
                <a:moveTo>
                  <a:pt x="31242" y="112771"/>
                </a:moveTo>
                <a:lnTo>
                  <a:pt x="31242" y="118707"/>
                </a:lnTo>
                <a:lnTo>
                  <a:pt x="25305" y="118707"/>
                </a:lnTo>
                <a:lnTo>
                  <a:pt x="25305" y="112771"/>
                </a:lnTo>
                <a:close/>
                <a:moveTo>
                  <a:pt x="37489" y="112771"/>
                </a:moveTo>
                <a:lnTo>
                  <a:pt x="37489" y="118707"/>
                </a:lnTo>
                <a:lnTo>
                  <a:pt x="31553" y="118707"/>
                </a:lnTo>
                <a:lnTo>
                  <a:pt x="31553" y="112771"/>
                </a:lnTo>
                <a:close/>
                <a:moveTo>
                  <a:pt x="43737" y="112771"/>
                </a:moveTo>
                <a:lnTo>
                  <a:pt x="43737" y="118707"/>
                </a:lnTo>
                <a:lnTo>
                  <a:pt x="37802" y="118707"/>
                </a:lnTo>
                <a:lnTo>
                  <a:pt x="37802" y="112771"/>
                </a:lnTo>
                <a:close/>
                <a:moveTo>
                  <a:pt x="49985" y="112771"/>
                </a:moveTo>
                <a:lnTo>
                  <a:pt x="49985" y="118707"/>
                </a:lnTo>
                <a:lnTo>
                  <a:pt x="44049" y="118707"/>
                </a:lnTo>
                <a:lnTo>
                  <a:pt x="44049" y="112771"/>
                </a:lnTo>
                <a:close/>
                <a:moveTo>
                  <a:pt x="56232" y="112771"/>
                </a:moveTo>
                <a:lnTo>
                  <a:pt x="56232" y="118707"/>
                </a:lnTo>
                <a:lnTo>
                  <a:pt x="50296" y="118707"/>
                </a:lnTo>
                <a:lnTo>
                  <a:pt x="50296" y="112771"/>
                </a:lnTo>
                <a:close/>
                <a:moveTo>
                  <a:pt x="62480" y="112771"/>
                </a:moveTo>
                <a:lnTo>
                  <a:pt x="62480" y="118707"/>
                </a:lnTo>
                <a:lnTo>
                  <a:pt x="56545" y="118707"/>
                </a:lnTo>
                <a:lnTo>
                  <a:pt x="56545" y="112771"/>
                </a:lnTo>
                <a:close/>
                <a:moveTo>
                  <a:pt x="68727" y="112771"/>
                </a:moveTo>
                <a:lnTo>
                  <a:pt x="68727" y="118707"/>
                </a:lnTo>
                <a:lnTo>
                  <a:pt x="62792" y="118707"/>
                </a:lnTo>
                <a:lnTo>
                  <a:pt x="62792" y="112771"/>
                </a:lnTo>
                <a:close/>
                <a:moveTo>
                  <a:pt x="74975" y="112771"/>
                </a:moveTo>
                <a:lnTo>
                  <a:pt x="74975" y="118707"/>
                </a:lnTo>
                <a:lnTo>
                  <a:pt x="69039" y="118707"/>
                </a:lnTo>
                <a:lnTo>
                  <a:pt x="69039" y="112771"/>
                </a:lnTo>
                <a:close/>
                <a:moveTo>
                  <a:pt x="81223" y="112771"/>
                </a:moveTo>
                <a:lnTo>
                  <a:pt x="81223" y="118707"/>
                </a:lnTo>
                <a:lnTo>
                  <a:pt x="75286" y="118707"/>
                </a:lnTo>
                <a:lnTo>
                  <a:pt x="75286" y="112771"/>
                </a:lnTo>
                <a:close/>
                <a:moveTo>
                  <a:pt x="87470" y="112771"/>
                </a:moveTo>
                <a:lnTo>
                  <a:pt x="87470" y="118707"/>
                </a:lnTo>
                <a:lnTo>
                  <a:pt x="81535" y="118707"/>
                </a:lnTo>
                <a:lnTo>
                  <a:pt x="81535" y="112771"/>
                </a:lnTo>
                <a:close/>
                <a:moveTo>
                  <a:pt x="93718" y="112771"/>
                </a:moveTo>
                <a:lnTo>
                  <a:pt x="93718" y="118707"/>
                </a:lnTo>
                <a:lnTo>
                  <a:pt x="87784" y="118707"/>
                </a:lnTo>
                <a:lnTo>
                  <a:pt x="87784" y="112771"/>
                </a:lnTo>
                <a:close/>
                <a:moveTo>
                  <a:pt x="99967" y="112771"/>
                </a:moveTo>
                <a:lnTo>
                  <a:pt x="99967" y="118707"/>
                </a:lnTo>
                <a:lnTo>
                  <a:pt x="94031" y="118707"/>
                </a:lnTo>
                <a:lnTo>
                  <a:pt x="94031" y="112771"/>
                </a:lnTo>
                <a:close/>
                <a:moveTo>
                  <a:pt x="106214" y="112771"/>
                </a:moveTo>
                <a:lnTo>
                  <a:pt x="106214" y="118707"/>
                </a:lnTo>
                <a:lnTo>
                  <a:pt x="100278" y="118707"/>
                </a:lnTo>
                <a:lnTo>
                  <a:pt x="100278" y="112771"/>
                </a:lnTo>
                <a:close/>
                <a:moveTo>
                  <a:pt x="112461" y="112771"/>
                </a:moveTo>
                <a:lnTo>
                  <a:pt x="112461" y="118707"/>
                </a:lnTo>
                <a:lnTo>
                  <a:pt x="106527" y="118707"/>
                </a:lnTo>
                <a:lnTo>
                  <a:pt x="106527" y="112771"/>
                </a:lnTo>
                <a:close/>
                <a:moveTo>
                  <a:pt x="118710" y="112771"/>
                </a:moveTo>
                <a:lnTo>
                  <a:pt x="118710" y="118707"/>
                </a:lnTo>
                <a:lnTo>
                  <a:pt x="112774" y="118707"/>
                </a:lnTo>
                <a:lnTo>
                  <a:pt x="112774" y="112771"/>
                </a:lnTo>
                <a:close/>
                <a:moveTo>
                  <a:pt x="124957" y="112771"/>
                </a:moveTo>
                <a:lnTo>
                  <a:pt x="124957" y="118707"/>
                </a:lnTo>
                <a:lnTo>
                  <a:pt x="119021" y="118707"/>
                </a:lnTo>
                <a:lnTo>
                  <a:pt x="119021" y="112771"/>
                </a:lnTo>
                <a:close/>
                <a:moveTo>
                  <a:pt x="131204" y="112771"/>
                </a:moveTo>
                <a:lnTo>
                  <a:pt x="131204" y="118707"/>
                </a:lnTo>
                <a:lnTo>
                  <a:pt x="125270" y="118707"/>
                </a:lnTo>
                <a:lnTo>
                  <a:pt x="125270" y="112771"/>
                </a:lnTo>
                <a:close/>
                <a:moveTo>
                  <a:pt x="137451" y="112771"/>
                </a:moveTo>
                <a:lnTo>
                  <a:pt x="137451" y="118707"/>
                </a:lnTo>
                <a:lnTo>
                  <a:pt x="131517" y="118707"/>
                </a:lnTo>
                <a:lnTo>
                  <a:pt x="131517" y="112771"/>
                </a:lnTo>
                <a:close/>
                <a:moveTo>
                  <a:pt x="143702" y="112771"/>
                </a:moveTo>
                <a:lnTo>
                  <a:pt x="143702" y="118707"/>
                </a:lnTo>
                <a:lnTo>
                  <a:pt x="137766" y="118707"/>
                </a:lnTo>
                <a:lnTo>
                  <a:pt x="137766" y="112771"/>
                </a:lnTo>
                <a:close/>
                <a:moveTo>
                  <a:pt x="149949" y="112771"/>
                </a:moveTo>
                <a:lnTo>
                  <a:pt x="149949" y="118707"/>
                </a:lnTo>
                <a:lnTo>
                  <a:pt x="144015" y="118707"/>
                </a:lnTo>
                <a:lnTo>
                  <a:pt x="144015" y="112771"/>
                </a:lnTo>
                <a:close/>
                <a:moveTo>
                  <a:pt x="156196" y="112771"/>
                </a:moveTo>
                <a:lnTo>
                  <a:pt x="156196" y="118707"/>
                </a:lnTo>
                <a:lnTo>
                  <a:pt x="150262" y="118707"/>
                </a:lnTo>
                <a:lnTo>
                  <a:pt x="150262" y="112771"/>
                </a:lnTo>
                <a:close/>
                <a:moveTo>
                  <a:pt x="162445" y="112771"/>
                </a:moveTo>
                <a:lnTo>
                  <a:pt x="162445" y="118707"/>
                </a:lnTo>
                <a:lnTo>
                  <a:pt x="156509" y="118707"/>
                </a:lnTo>
                <a:lnTo>
                  <a:pt x="156509" y="112771"/>
                </a:lnTo>
                <a:close/>
                <a:moveTo>
                  <a:pt x="168692" y="112771"/>
                </a:moveTo>
                <a:lnTo>
                  <a:pt x="168692" y="118707"/>
                </a:lnTo>
                <a:lnTo>
                  <a:pt x="162756" y="118707"/>
                </a:lnTo>
                <a:lnTo>
                  <a:pt x="162756" y="112771"/>
                </a:lnTo>
                <a:close/>
                <a:moveTo>
                  <a:pt x="174939" y="112771"/>
                </a:moveTo>
                <a:lnTo>
                  <a:pt x="174939" y="118707"/>
                </a:lnTo>
                <a:lnTo>
                  <a:pt x="169005" y="118707"/>
                </a:lnTo>
                <a:lnTo>
                  <a:pt x="169005" y="112771"/>
                </a:lnTo>
                <a:close/>
                <a:moveTo>
                  <a:pt x="181186" y="112771"/>
                </a:moveTo>
                <a:lnTo>
                  <a:pt x="181186" y="118707"/>
                </a:lnTo>
                <a:lnTo>
                  <a:pt x="175252" y="118707"/>
                </a:lnTo>
                <a:lnTo>
                  <a:pt x="175252" y="112771"/>
                </a:lnTo>
                <a:close/>
                <a:moveTo>
                  <a:pt x="187435" y="112771"/>
                </a:moveTo>
                <a:lnTo>
                  <a:pt x="187435" y="118707"/>
                </a:lnTo>
                <a:lnTo>
                  <a:pt x="181499" y="118707"/>
                </a:lnTo>
                <a:lnTo>
                  <a:pt x="181499" y="112771"/>
                </a:lnTo>
                <a:close/>
                <a:moveTo>
                  <a:pt x="193684" y="112771"/>
                </a:moveTo>
                <a:lnTo>
                  <a:pt x="193684" y="118707"/>
                </a:lnTo>
                <a:lnTo>
                  <a:pt x="187749" y="118707"/>
                </a:lnTo>
                <a:lnTo>
                  <a:pt x="187749" y="112771"/>
                </a:lnTo>
                <a:close/>
                <a:moveTo>
                  <a:pt x="199931" y="112771"/>
                </a:moveTo>
                <a:lnTo>
                  <a:pt x="199931" y="118707"/>
                </a:lnTo>
                <a:lnTo>
                  <a:pt x="193996" y="118707"/>
                </a:lnTo>
                <a:lnTo>
                  <a:pt x="193996" y="112771"/>
                </a:lnTo>
                <a:close/>
                <a:moveTo>
                  <a:pt x="206180" y="112771"/>
                </a:moveTo>
                <a:lnTo>
                  <a:pt x="206180" y="118707"/>
                </a:lnTo>
                <a:lnTo>
                  <a:pt x="200244" y="118707"/>
                </a:lnTo>
                <a:lnTo>
                  <a:pt x="200244" y="112771"/>
                </a:lnTo>
                <a:close/>
                <a:moveTo>
                  <a:pt x="212427" y="112771"/>
                </a:moveTo>
                <a:lnTo>
                  <a:pt x="212427" y="118707"/>
                </a:lnTo>
                <a:lnTo>
                  <a:pt x="206491" y="118707"/>
                </a:lnTo>
                <a:lnTo>
                  <a:pt x="206491" y="112771"/>
                </a:lnTo>
                <a:close/>
                <a:moveTo>
                  <a:pt x="218674" y="112771"/>
                </a:moveTo>
                <a:lnTo>
                  <a:pt x="218674" y="118707"/>
                </a:lnTo>
                <a:lnTo>
                  <a:pt x="212739" y="118707"/>
                </a:lnTo>
                <a:lnTo>
                  <a:pt x="212739" y="112771"/>
                </a:lnTo>
                <a:close/>
                <a:moveTo>
                  <a:pt x="224921" y="112771"/>
                </a:moveTo>
                <a:lnTo>
                  <a:pt x="224921" y="118707"/>
                </a:lnTo>
                <a:lnTo>
                  <a:pt x="218987" y="118707"/>
                </a:lnTo>
                <a:lnTo>
                  <a:pt x="218987" y="112771"/>
                </a:lnTo>
                <a:close/>
                <a:moveTo>
                  <a:pt x="231170" y="112771"/>
                </a:moveTo>
                <a:lnTo>
                  <a:pt x="231170" y="118707"/>
                </a:lnTo>
                <a:lnTo>
                  <a:pt x="225234" y="118707"/>
                </a:lnTo>
                <a:lnTo>
                  <a:pt x="225234" y="112771"/>
                </a:lnTo>
                <a:close/>
                <a:moveTo>
                  <a:pt x="237417" y="112771"/>
                </a:moveTo>
                <a:lnTo>
                  <a:pt x="237417" y="118707"/>
                </a:lnTo>
                <a:lnTo>
                  <a:pt x="231481" y="118707"/>
                </a:lnTo>
                <a:lnTo>
                  <a:pt x="231481" y="112771"/>
                </a:lnTo>
                <a:close/>
                <a:moveTo>
                  <a:pt x="243664" y="112771"/>
                </a:moveTo>
                <a:lnTo>
                  <a:pt x="243664" y="118707"/>
                </a:lnTo>
                <a:lnTo>
                  <a:pt x="237729" y="118707"/>
                </a:lnTo>
                <a:lnTo>
                  <a:pt x="237729" y="112771"/>
                </a:lnTo>
                <a:close/>
                <a:moveTo>
                  <a:pt x="249911" y="112771"/>
                </a:moveTo>
                <a:lnTo>
                  <a:pt x="249911" y="118707"/>
                </a:lnTo>
                <a:lnTo>
                  <a:pt x="243977" y="118707"/>
                </a:lnTo>
                <a:lnTo>
                  <a:pt x="243977" y="112771"/>
                </a:lnTo>
                <a:close/>
                <a:moveTo>
                  <a:pt x="256161" y="112771"/>
                </a:moveTo>
                <a:lnTo>
                  <a:pt x="256161" y="118707"/>
                </a:lnTo>
                <a:lnTo>
                  <a:pt x="250225" y="118707"/>
                </a:lnTo>
                <a:lnTo>
                  <a:pt x="250225" y="112771"/>
                </a:lnTo>
                <a:close/>
                <a:moveTo>
                  <a:pt x="262409" y="112771"/>
                </a:moveTo>
                <a:lnTo>
                  <a:pt x="262409" y="118707"/>
                </a:lnTo>
                <a:lnTo>
                  <a:pt x="256474" y="118707"/>
                </a:lnTo>
                <a:lnTo>
                  <a:pt x="256474" y="112771"/>
                </a:lnTo>
                <a:close/>
                <a:moveTo>
                  <a:pt x="268656" y="112771"/>
                </a:moveTo>
                <a:lnTo>
                  <a:pt x="268656" y="118707"/>
                </a:lnTo>
                <a:lnTo>
                  <a:pt x="262721" y="118707"/>
                </a:lnTo>
                <a:lnTo>
                  <a:pt x="262721" y="112771"/>
                </a:lnTo>
                <a:close/>
                <a:moveTo>
                  <a:pt x="274904" y="112771"/>
                </a:moveTo>
                <a:lnTo>
                  <a:pt x="274904" y="118707"/>
                </a:lnTo>
                <a:lnTo>
                  <a:pt x="268968" y="118707"/>
                </a:lnTo>
                <a:lnTo>
                  <a:pt x="268968" y="112771"/>
                </a:lnTo>
                <a:close/>
                <a:moveTo>
                  <a:pt x="6251" y="119019"/>
                </a:moveTo>
                <a:lnTo>
                  <a:pt x="6251" y="124954"/>
                </a:lnTo>
                <a:lnTo>
                  <a:pt x="315" y="124954"/>
                </a:lnTo>
                <a:lnTo>
                  <a:pt x="315" y="119019"/>
                </a:lnTo>
                <a:close/>
                <a:moveTo>
                  <a:pt x="12498" y="119019"/>
                </a:moveTo>
                <a:lnTo>
                  <a:pt x="12498" y="124954"/>
                </a:lnTo>
                <a:lnTo>
                  <a:pt x="6562" y="124954"/>
                </a:lnTo>
                <a:lnTo>
                  <a:pt x="6562" y="119019"/>
                </a:lnTo>
                <a:close/>
                <a:moveTo>
                  <a:pt x="18745" y="119019"/>
                </a:moveTo>
                <a:lnTo>
                  <a:pt x="18745" y="124954"/>
                </a:lnTo>
                <a:lnTo>
                  <a:pt x="12810" y="124954"/>
                </a:lnTo>
                <a:lnTo>
                  <a:pt x="12810" y="119019"/>
                </a:lnTo>
                <a:close/>
                <a:moveTo>
                  <a:pt x="24992" y="119019"/>
                </a:moveTo>
                <a:lnTo>
                  <a:pt x="24992" y="124954"/>
                </a:lnTo>
                <a:lnTo>
                  <a:pt x="19058" y="124954"/>
                </a:lnTo>
                <a:lnTo>
                  <a:pt x="19058" y="119019"/>
                </a:lnTo>
                <a:close/>
                <a:moveTo>
                  <a:pt x="31242" y="119019"/>
                </a:moveTo>
                <a:lnTo>
                  <a:pt x="31242" y="124954"/>
                </a:lnTo>
                <a:lnTo>
                  <a:pt x="25305" y="124954"/>
                </a:lnTo>
                <a:lnTo>
                  <a:pt x="25305" y="119019"/>
                </a:lnTo>
                <a:close/>
                <a:moveTo>
                  <a:pt x="37489" y="119019"/>
                </a:moveTo>
                <a:lnTo>
                  <a:pt x="37489" y="124954"/>
                </a:lnTo>
                <a:lnTo>
                  <a:pt x="31553" y="124954"/>
                </a:lnTo>
                <a:lnTo>
                  <a:pt x="31553" y="119019"/>
                </a:lnTo>
                <a:close/>
                <a:moveTo>
                  <a:pt x="43737" y="119019"/>
                </a:moveTo>
                <a:lnTo>
                  <a:pt x="43737" y="124954"/>
                </a:lnTo>
                <a:lnTo>
                  <a:pt x="37802" y="124954"/>
                </a:lnTo>
                <a:lnTo>
                  <a:pt x="37802" y="119019"/>
                </a:lnTo>
                <a:close/>
                <a:moveTo>
                  <a:pt x="49985" y="119019"/>
                </a:moveTo>
                <a:lnTo>
                  <a:pt x="49985" y="124954"/>
                </a:lnTo>
                <a:lnTo>
                  <a:pt x="44049" y="124954"/>
                </a:lnTo>
                <a:lnTo>
                  <a:pt x="44049" y="119019"/>
                </a:lnTo>
                <a:close/>
                <a:moveTo>
                  <a:pt x="56232" y="119019"/>
                </a:moveTo>
                <a:lnTo>
                  <a:pt x="56232" y="124954"/>
                </a:lnTo>
                <a:lnTo>
                  <a:pt x="50296" y="124954"/>
                </a:lnTo>
                <a:lnTo>
                  <a:pt x="50296" y="119019"/>
                </a:lnTo>
                <a:close/>
                <a:moveTo>
                  <a:pt x="62480" y="119019"/>
                </a:moveTo>
                <a:lnTo>
                  <a:pt x="62480" y="124954"/>
                </a:lnTo>
                <a:lnTo>
                  <a:pt x="56545" y="124954"/>
                </a:lnTo>
                <a:lnTo>
                  <a:pt x="56545" y="119019"/>
                </a:lnTo>
                <a:close/>
                <a:moveTo>
                  <a:pt x="68727" y="119019"/>
                </a:moveTo>
                <a:lnTo>
                  <a:pt x="68727" y="124954"/>
                </a:lnTo>
                <a:lnTo>
                  <a:pt x="62792" y="124954"/>
                </a:lnTo>
                <a:lnTo>
                  <a:pt x="62792" y="119019"/>
                </a:lnTo>
                <a:close/>
                <a:moveTo>
                  <a:pt x="74975" y="119019"/>
                </a:moveTo>
                <a:lnTo>
                  <a:pt x="74975" y="124954"/>
                </a:lnTo>
                <a:lnTo>
                  <a:pt x="69039" y="124954"/>
                </a:lnTo>
                <a:lnTo>
                  <a:pt x="69039" y="119019"/>
                </a:lnTo>
                <a:close/>
                <a:moveTo>
                  <a:pt x="81223" y="119019"/>
                </a:moveTo>
                <a:lnTo>
                  <a:pt x="81223" y="124954"/>
                </a:lnTo>
                <a:lnTo>
                  <a:pt x="75286" y="124954"/>
                </a:lnTo>
                <a:lnTo>
                  <a:pt x="75286" y="119019"/>
                </a:lnTo>
                <a:close/>
                <a:moveTo>
                  <a:pt x="87470" y="119019"/>
                </a:moveTo>
                <a:lnTo>
                  <a:pt x="87470" y="124954"/>
                </a:lnTo>
                <a:lnTo>
                  <a:pt x="81535" y="124954"/>
                </a:lnTo>
                <a:lnTo>
                  <a:pt x="81535" y="119019"/>
                </a:lnTo>
                <a:close/>
                <a:moveTo>
                  <a:pt x="93718" y="119019"/>
                </a:moveTo>
                <a:lnTo>
                  <a:pt x="93718" y="124954"/>
                </a:lnTo>
                <a:lnTo>
                  <a:pt x="87784" y="124954"/>
                </a:lnTo>
                <a:lnTo>
                  <a:pt x="87784" y="119019"/>
                </a:lnTo>
                <a:close/>
                <a:moveTo>
                  <a:pt x="99967" y="119019"/>
                </a:moveTo>
                <a:lnTo>
                  <a:pt x="99967" y="124954"/>
                </a:lnTo>
                <a:lnTo>
                  <a:pt x="94031" y="124954"/>
                </a:lnTo>
                <a:lnTo>
                  <a:pt x="94031" y="119019"/>
                </a:lnTo>
                <a:close/>
                <a:moveTo>
                  <a:pt x="106214" y="119019"/>
                </a:moveTo>
                <a:lnTo>
                  <a:pt x="106214" y="124954"/>
                </a:lnTo>
                <a:lnTo>
                  <a:pt x="100278" y="124954"/>
                </a:lnTo>
                <a:lnTo>
                  <a:pt x="100278" y="119019"/>
                </a:lnTo>
                <a:close/>
                <a:moveTo>
                  <a:pt x="112461" y="119019"/>
                </a:moveTo>
                <a:lnTo>
                  <a:pt x="112461" y="124954"/>
                </a:lnTo>
                <a:lnTo>
                  <a:pt x="106527" y="124954"/>
                </a:lnTo>
                <a:lnTo>
                  <a:pt x="106527" y="119019"/>
                </a:lnTo>
                <a:close/>
                <a:moveTo>
                  <a:pt x="118710" y="119019"/>
                </a:moveTo>
                <a:lnTo>
                  <a:pt x="118710" y="124954"/>
                </a:lnTo>
                <a:lnTo>
                  <a:pt x="112774" y="124954"/>
                </a:lnTo>
                <a:lnTo>
                  <a:pt x="112774" y="119019"/>
                </a:lnTo>
                <a:close/>
                <a:moveTo>
                  <a:pt x="124957" y="119019"/>
                </a:moveTo>
                <a:lnTo>
                  <a:pt x="124957" y="124954"/>
                </a:lnTo>
                <a:lnTo>
                  <a:pt x="119021" y="124954"/>
                </a:lnTo>
                <a:lnTo>
                  <a:pt x="119021" y="119019"/>
                </a:lnTo>
                <a:close/>
                <a:moveTo>
                  <a:pt x="131204" y="119019"/>
                </a:moveTo>
                <a:lnTo>
                  <a:pt x="131204" y="124954"/>
                </a:lnTo>
                <a:lnTo>
                  <a:pt x="125270" y="124954"/>
                </a:lnTo>
                <a:lnTo>
                  <a:pt x="125270" y="119019"/>
                </a:lnTo>
                <a:close/>
                <a:moveTo>
                  <a:pt x="137451" y="119019"/>
                </a:moveTo>
                <a:lnTo>
                  <a:pt x="137451" y="124954"/>
                </a:lnTo>
                <a:lnTo>
                  <a:pt x="131517" y="124954"/>
                </a:lnTo>
                <a:lnTo>
                  <a:pt x="131517" y="119019"/>
                </a:lnTo>
                <a:close/>
                <a:moveTo>
                  <a:pt x="143702" y="119019"/>
                </a:moveTo>
                <a:lnTo>
                  <a:pt x="143702" y="124954"/>
                </a:lnTo>
                <a:lnTo>
                  <a:pt x="137766" y="124954"/>
                </a:lnTo>
                <a:lnTo>
                  <a:pt x="137766" y="119019"/>
                </a:lnTo>
                <a:close/>
                <a:moveTo>
                  <a:pt x="149949" y="119019"/>
                </a:moveTo>
                <a:lnTo>
                  <a:pt x="149949" y="124954"/>
                </a:lnTo>
                <a:lnTo>
                  <a:pt x="144015" y="124954"/>
                </a:lnTo>
                <a:lnTo>
                  <a:pt x="144015" y="119019"/>
                </a:lnTo>
                <a:close/>
                <a:moveTo>
                  <a:pt x="156196" y="119019"/>
                </a:moveTo>
                <a:lnTo>
                  <a:pt x="156196" y="124954"/>
                </a:lnTo>
                <a:lnTo>
                  <a:pt x="150262" y="124954"/>
                </a:lnTo>
                <a:lnTo>
                  <a:pt x="150262" y="119019"/>
                </a:lnTo>
                <a:close/>
                <a:moveTo>
                  <a:pt x="162445" y="119019"/>
                </a:moveTo>
                <a:lnTo>
                  <a:pt x="162445" y="124954"/>
                </a:lnTo>
                <a:lnTo>
                  <a:pt x="156509" y="124954"/>
                </a:lnTo>
                <a:lnTo>
                  <a:pt x="156509" y="119019"/>
                </a:lnTo>
                <a:close/>
                <a:moveTo>
                  <a:pt x="168692" y="119019"/>
                </a:moveTo>
                <a:lnTo>
                  <a:pt x="168692" y="124954"/>
                </a:lnTo>
                <a:lnTo>
                  <a:pt x="162756" y="124954"/>
                </a:lnTo>
                <a:lnTo>
                  <a:pt x="162756" y="119019"/>
                </a:lnTo>
                <a:close/>
                <a:moveTo>
                  <a:pt x="174939" y="119019"/>
                </a:moveTo>
                <a:lnTo>
                  <a:pt x="174939" y="124954"/>
                </a:lnTo>
                <a:lnTo>
                  <a:pt x="169005" y="124954"/>
                </a:lnTo>
                <a:lnTo>
                  <a:pt x="169005" y="119019"/>
                </a:lnTo>
                <a:close/>
                <a:moveTo>
                  <a:pt x="181186" y="119019"/>
                </a:moveTo>
                <a:lnTo>
                  <a:pt x="181186" y="124954"/>
                </a:lnTo>
                <a:lnTo>
                  <a:pt x="175252" y="124954"/>
                </a:lnTo>
                <a:lnTo>
                  <a:pt x="175252" y="119019"/>
                </a:lnTo>
                <a:close/>
                <a:moveTo>
                  <a:pt x="187435" y="119019"/>
                </a:moveTo>
                <a:lnTo>
                  <a:pt x="187435" y="124954"/>
                </a:lnTo>
                <a:lnTo>
                  <a:pt x="181499" y="124954"/>
                </a:lnTo>
                <a:lnTo>
                  <a:pt x="181499" y="119019"/>
                </a:lnTo>
                <a:close/>
                <a:moveTo>
                  <a:pt x="193684" y="119019"/>
                </a:moveTo>
                <a:lnTo>
                  <a:pt x="193684" y="124954"/>
                </a:lnTo>
                <a:lnTo>
                  <a:pt x="187749" y="124954"/>
                </a:lnTo>
                <a:lnTo>
                  <a:pt x="187749" y="119019"/>
                </a:lnTo>
                <a:close/>
                <a:moveTo>
                  <a:pt x="199931" y="119019"/>
                </a:moveTo>
                <a:lnTo>
                  <a:pt x="199931" y="124954"/>
                </a:lnTo>
                <a:lnTo>
                  <a:pt x="193996" y="124954"/>
                </a:lnTo>
                <a:lnTo>
                  <a:pt x="193996" y="119019"/>
                </a:lnTo>
                <a:close/>
                <a:moveTo>
                  <a:pt x="206180" y="119019"/>
                </a:moveTo>
                <a:lnTo>
                  <a:pt x="206180" y="124954"/>
                </a:lnTo>
                <a:lnTo>
                  <a:pt x="200244" y="124954"/>
                </a:lnTo>
                <a:lnTo>
                  <a:pt x="200244" y="119019"/>
                </a:lnTo>
                <a:close/>
                <a:moveTo>
                  <a:pt x="212427" y="119019"/>
                </a:moveTo>
                <a:lnTo>
                  <a:pt x="212427" y="124954"/>
                </a:lnTo>
                <a:lnTo>
                  <a:pt x="206491" y="124954"/>
                </a:lnTo>
                <a:lnTo>
                  <a:pt x="206491" y="119019"/>
                </a:lnTo>
                <a:close/>
                <a:moveTo>
                  <a:pt x="218674" y="119019"/>
                </a:moveTo>
                <a:lnTo>
                  <a:pt x="218674" y="124954"/>
                </a:lnTo>
                <a:lnTo>
                  <a:pt x="212739" y="124954"/>
                </a:lnTo>
                <a:lnTo>
                  <a:pt x="212739" y="119019"/>
                </a:lnTo>
                <a:close/>
                <a:moveTo>
                  <a:pt x="224921" y="119019"/>
                </a:moveTo>
                <a:lnTo>
                  <a:pt x="224921" y="124954"/>
                </a:lnTo>
                <a:lnTo>
                  <a:pt x="218987" y="124954"/>
                </a:lnTo>
                <a:lnTo>
                  <a:pt x="218987" y="119019"/>
                </a:lnTo>
                <a:close/>
                <a:moveTo>
                  <a:pt x="231170" y="119019"/>
                </a:moveTo>
                <a:lnTo>
                  <a:pt x="231170" y="124954"/>
                </a:lnTo>
                <a:lnTo>
                  <a:pt x="225234" y="124954"/>
                </a:lnTo>
                <a:lnTo>
                  <a:pt x="225234" y="119019"/>
                </a:lnTo>
                <a:close/>
                <a:moveTo>
                  <a:pt x="237417" y="119019"/>
                </a:moveTo>
                <a:lnTo>
                  <a:pt x="237417" y="124954"/>
                </a:lnTo>
                <a:lnTo>
                  <a:pt x="231481" y="124954"/>
                </a:lnTo>
                <a:lnTo>
                  <a:pt x="231481" y="119019"/>
                </a:lnTo>
                <a:close/>
                <a:moveTo>
                  <a:pt x="243664" y="119019"/>
                </a:moveTo>
                <a:lnTo>
                  <a:pt x="243664" y="124954"/>
                </a:lnTo>
                <a:lnTo>
                  <a:pt x="237729" y="124954"/>
                </a:lnTo>
                <a:lnTo>
                  <a:pt x="237729" y="119019"/>
                </a:lnTo>
                <a:close/>
                <a:moveTo>
                  <a:pt x="249911" y="119019"/>
                </a:moveTo>
                <a:lnTo>
                  <a:pt x="249911" y="124954"/>
                </a:lnTo>
                <a:lnTo>
                  <a:pt x="243977" y="124954"/>
                </a:lnTo>
                <a:lnTo>
                  <a:pt x="243977" y="119019"/>
                </a:lnTo>
                <a:close/>
                <a:moveTo>
                  <a:pt x="256161" y="119019"/>
                </a:moveTo>
                <a:lnTo>
                  <a:pt x="256161" y="124954"/>
                </a:lnTo>
                <a:lnTo>
                  <a:pt x="250225" y="124954"/>
                </a:lnTo>
                <a:lnTo>
                  <a:pt x="250225" y="119019"/>
                </a:lnTo>
                <a:close/>
                <a:moveTo>
                  <a:pt x="262409" y="119019"/>
                </a:moveTo>
                <a:lnTo>
                  <a:pt x="262409" y="124954"/>
                </a:lnTo>
                <a:lnTo>
                  <a:pt x="256474" y="124954"/>
                </a:lnTo>
                <a:lnTo>
                  <a:pt x="256474" y="119019"/>
                </a:lnTo>
                <a:close/>
                <a:moveTo>
                  <a:pt x="268656" y="119019"/>
                </a:moveTo>
                <a:lnTo>
                  <a:pt x="268656" y="124954"/>
                </a:lnTo>
                <a:lnTo>
                  <a:pt x="262721" y="124954"/>
                </a:lnTo>
                <a:lnTo>
                  <a:pt x="262721" y="119019"/>
                </a:lnTo>
                <a:close/>
                <a:moveTo>
                  <a:pt x="274904" y="119019"/>
                </a:moveTo>
                <a:lnTo>
                  <a:pt x="274904" y="124954"/>
                </a:lnTo>
                <a:lnTo>
                  <a:pt x="268968" y="124954"/>
                </a:lnTo>
                <a:lnTo>
                  <a:pt x="268968" y="119019"/>
                </a:lnTo>
                <a:close/>
                <a:moveTo>
                  <a:pt x="6251" y="125266"/>
                </a:moveTo>
                <a:lnTo>
                  <a:pt x="6251" y="131201"/>
                </a:lnTo>
                <a:lnTo>
                  <a:pt x="315" y="131201"/>
                </a:lnTo>
                <a:lnTo>
                  <a:pt x="315" y="125266"/>
                </a:lnTo>
                <a:close/>
                <a:moveTo>
                  <a:pt x="12498" y="125266"/>
                </a:moveTo>
                <a:lnTo>
                  <a:pt x="12498" y="131201"/>
                </a:lnTo>
                <a:lnTo>
                  <a:pt x="6562" y="131201"/>
                </a:lnTo>
                <a:lnTo>
                  <a:pt x="6562" y="125266"/>
                </a:lnTo>
                <a:close/>
                <a:moveTo>
                  <a:pt x="18745" y="125266"/>
                </a:moveTo>
                <a:lnTo>
                  <a:pt x="18745" y="131201"/>
                </a:lnTo>
                <a:lnTo>
                  <a:pt x="12810" y="131201"/>
                </a:lnTo>
                <a:lnTo>
                  <a:pt x="12810" y="125266"/>
                </a:lnTo>
                <a:close/>
                <a:moveTo>
                  <a:pt x="24992" y="125266"/>
                </a:moveTo>
                <a:lnTo>
                  <a:pt x="24992" y="131201"/>
                </a:lnTo>
                <a:lnTo>
                  <a:pt x="19058" y="131201"/>
                </a:lnTo>
                <a:lnTo>
                  <a:pt x="19058" y="125266"/>
                </a:lnTo>
                <a:close/>
                <a:moveTo>
                  <a:pt x="31242" y="125266"/>
                </a:moveTo>
                <a:lnTo>
                  <a:pt x="31242" y="131201"/>
                </a:lnTo>
                <a:lnTo>
                  <a:pt x="25305" y="131201"/>
                </a:lnTo>
                <a:lnTo>
                  <a:pt x="25305" y="125266"/>
                </a:lnTo>
                <a:close/>
                <a:moveTo>
                  <a:pt x="37489" y="125266"/>
                </a:moveTo>
                <a:lnTo>
                  <a:pt x="37489" y="131201"/>
                </a:lnTo>
                <a:lnTo>
                  <a:pt x="31553" y="131201"/>
                </a:lnTo>
                <a:lnTo>
                  <a:pt x="31553" y="125266"/>
                </a:lnTo>
                <a:close/>
                <a:moveTo>
                  <a:pt x="43737" y="125266"/>
                </a:moveTo>
                <a:lnTo>
                  <a:pt x="43737" y="131201"/>
                </a:lnTo>
                <a:lnTo>
                  <a:pt x="37802" y="131201"/>
                </a:lnTo>
                <a:lnTo>
                  <a:pt x="37802" y="125266"/>
                </a:lnTo>
                <a:close/>
                <a:moveTo>
                  <a:pt x="49985" y="125266"/>
                </a:moveTo>
                <a:lnTo>
                  <a:pt x="49985" y="131201"/>
                </a:lnTo>
                <a:lnTo>
                  <a:pt x="44049" y="131201"/>
                </a:lnTo>
                <a:lnTo>
                  <a:pt x="44049" y="125266"/>
                </a:lnTo>
                <a:close/>
                <a:moveTo>
                  <a:pt x="56232" y="125266"/>
                </a:moveTo>
                <a:lnTo>
                  <a:pt x="56232" y="131201"/>
                </a:lnTo>
                <a:lnTo>
                  <a:pt x="50296" y="131201"/>
                </a:lnTo>
                <a:lnTo>
                  <a:pt x="50296" y="125266"/>
                </a:lnTo>
                <a:close/>
                <a:moveTo>
                  <a:pt x="62480" y="125266"/>
                </a:moveTo>
                <a:lnTo>
                  <a:pt x="62480" y="131201"/>
                </a:lnTo>
                <a:lnTo>
                  <a:pt x="56545" y="131201"/>
                </a:lnTo>
                <a:lnTo>
                  <a:pt x="56545" y="125266"/>
                </a:lnTo>
                <a:close/>
                <a:moveTo>
                  <a:pt x="68727" y="125266"/>
                </a:moveTo>
                <a:lnTo>
                  <a:pt x="68727" y="131201"/>
                </a:lnTo>
                <a:lnTo>
                  <a:pt x="62792" y="131201"/>
                </a:lnTo>
                <a:lnTo>
                  <a:pt x="62792" y="125266"/>
                </a:lnTo>
                <a:close/>
                <a:moveTo>
                  <a:pt x="74975" y="125266"/>
                </a:moveTo>
                <a:lnTo>
                  <a:pt x="74975" y="131201"/>
                </a:lnTo>
                <a:lnTo>
                  <a:pt x="69039" y="131201"/>
                </a:lnTo>
                <a:lnTo>
                  <a:pt x="69039" y="125266"/>
                </a:lnTo>
                <a:close/>
                <a:moveTo>
                  <a:pt x="81223" y="125266"/>
                </a:moveTo>
                <a:lnTo>
                  <a:pt x="81223" y="131201"/>
                </a:lnTo>
                <a:lnTo>
                  <a:pt x="75286" y="131201"/>
                </a:lnTo>
                <a:lnTo>
                  <a:pt x="75286" y="125266"/>
                </a:lnTo>
                <a:close/>
                <a:moveTo>
                  <a:pt x="87470" y="125266"/>
                </a:moveTo>
                <a:lnTo>
                  <a:pt x="87470" y="131201"/>
                </a:lnTo>
                <a:lnTo>
                  <a:pt x="81535" y="131201"/>
                </a:lnTo>
                <a:lnTo>
                  <a:pt x="81535" y="125266"/>
                </a:lnTo>
                <a:close/>
                <a:moveTo>
                  <a:pt x="93718" y="125266"/>
                </a:moveTo>
                <a:lnTo>
                  <a:pt x="93718" y="131201"/>
                </a:lnTo>
                <a:lnTo>
                  <a:pt x="87784" y="131201"/>
                </a:lnTo>
                <a:lnTo>
                  <a:pt x="87784" y="125266"/>
                </a:lnTo>
                <a:close/>
                <a:moveTo>
                  <a:pt x="99967" y="125266"/>
                </a:moveTo>
                <a:lnTo>
                  <a:pt x="99967" y="131201"/>
                </a:lnTo>
                <a:lnTo>
                  <a:pt x="94031" y="131201"/>
                </a:lnTo>
                <a:lnTo>
                  <a:pt x="94031" y="125266"/>
                </a:lnTo>
                <a:close/>
                <a:moveTo>
                  <a:pt x="106214" y="125266"/>
                </a:moveTo>
                <a:lnTo>
                  <a:pt x="106214" y="131201"/>
                </a:lnTo>
                <a:lnTo>
                  <a:pt x="100278" y="131201"/>
                </a:lnTo>
                <a:lnTo>
                  <a:pt x="100278" y="125266"/>
                </a:lnTo>
                <a:close/>
                <a:moveTo>
                  <a:pt x="112461" y="125266"/>
                </a:moveTo>
                <a:lnTo>
                  <a:pt x="112461" y="131201"/>
                </a:lnTo>
                <a:lnTo>
                  <a:pt x="106527" y="131201"/>
                </a:lnTo>
                <a:lnTo>
                  <a:pt x="106527" y="125266"/>
                </a:lnTo>
                <a:close/>
                <a:moveTo>
                  <a:pt x="118710" y="125266"/>
                </a:moveTo>
                <a:lnTo>
                  <a:pt x="118710" y="131201"/>
                </a:lnTo>
                <a:lnTo>
                  <a:pt x="112774" y="131201"/>
                </a:lnTo>
                <a:lnTo>
                  <a:pt x="112774" y="125266"/>
                </a:lnTo>
                <a:close/>
                <a:moveTo>
                  <a:pt x="124957" y="125266"/>
                </a:moveTo>
                <a:lnTo>
                  <a:pt x="124957" y="131201"/>
                </a:lnTo>
                <a:lnTo>
                  <a:pt x="119021" y="131201"/>
                </a:lnTo>
                <a:lnTo>
                  <a:pt x="119021" y="125266"/>
                </a:lnTo>
                <a:close/>
                <a:moveTo>
                  <a:pt x="131204" y="125266"/>
                </a:moveTo>
                <a:lnTo>
                  <a:pt x="131204" y="131201"/>
                </a:lnTo>
                <a:lnTo>
                  <a:pt x="125270" y="131201"/>
                </a:lnTo>
                <a:lnTo>
                  <a:pt x="125270" y="125266"/>
                </a:lnTo>
                <a:close/>
                <a:moveTo>
                  <a:pt x="137451" y="125266"/>
                </a:moveTo>
                <a:lnTo>
                  <a:pt x="137451" y="131201"/>
                </a:lnTo>
                <a:lnTo>
                  <a:pt x="131517" y="131201"/>
                </a:lnTo>
                <a:lnTo>
                  <a:pt x="131517" y="125266"/>
                </a:lnTo>
                <a:close/>
                <a:moveTo>
                  <a:pt x="143702" y="125266"/>
                </a:moveTo>
                <a:lnTo>
                  <a:pt x="143702" y="131201"/>
                </a:lnTo>
                <a:lnTo>
                  <a:pt x="137766" y="131201"/>
                </a:lnTo>
                <a:lnTo>
                  <a:pt x="137766" y="125266"/>
                </a:lnTo>
                <a:close/>
                <a:moveTo>
                  <a:pt x="149949" y="125266"/>
                </a:moveTo>
                <a:lnTo>
                  <a:pt x="149949" y="131201"/>
                </a:lnTo>
                <a:lnTo>
                  <a:pt x="144015" y="131201"/>
                </a:lnTo>
                <a:lnTo>
                  <a:pt x="144015" y="125266"/>
                </a:lnTo>
                <a:close/>
                <a:moveTo>
                  <a:pt x="156196" y="125266"/>
                </a:moveTo>
                <a:lnTo>
                  <a:pt x="156196" y="131201"/>
                </a:lnTo>
                <a:lnTo>
                  <a:pt x="150262" y="131201"/>
                </a:lnTo>
                <a:lnTo>
                  <a:pt x="150262" y="125266"/>
                </a:lnTo>
                <a:close/>
                <a:moveTo>
                  <a:pt x="162445" y="125266"/>
                </a:moveTo>
                <a:lnTo>
                  <a:pt x="162445" y="131201"/>
                </a:lnTo>
                <a:lnTo>
                  <a:pt x="156509" y="131201"/>
                </a:lnTo>
                <a:lnTo>
                  <a:pt x="156509" y="125266"/>
                </a:lnTo>
                <a:close/>
                <a:moveTo>
                  <a:pt x="168692" y="125266"/>
                </a:moveTo>
                <a:lnTo>
                  <a:pt x="168692" y="131201"/>
                </a:lnTo>
                <a:lnTo>
                  <a:pt x="162756" y="131201"/>
                </a:lnTo>
                <a:lnTo>
                  <a:pt x="162756" y="125266"/>
                </a:lnTo>
                <a:close/>
                <a:moveTo>
                  <a:pt x="174939" y="125266"/>
                </a:moveTo>
                <a:lnTo>
                  <a:pt x="174939" y="131201"/>
                </a:lnTo>
                <a:lnTo>
                  <a:pt x="169005" y="131201"/>
                </a:lnTo>
                <a:lnTo>
                  <a:pt x="169005" y="125266"/>
                </a:lnTo>
                <a:close/>
                <a:moveTo>
                  <a:pt x="181186" y="125266"/>
                </a:moveTo>
                <a:lnTo>
                  <a:pt x="181186" y="131201"/>
                </a:lnTo>
                <a:lnTo>
                  <a:pt x="175252" y="131201"/>
                </a:lnTo>
                <a:lnTo>
                  <a:pt x="175252" y="125266"/>
                </a:lnTo>
                <a:close/>
                <a:moveTo>
                  <a:pt x="187435" y="125266"/>
                </a:moveTo>
                <a:lnTo>
                  <a:pt x="187435" y="131201"/>
                </a:lnTo>
                <a:lnTo>
                  <a:pt x="181499" y="131201"/>
                </a:lnTo>
                <a:lnTo>
                  <a:pt x="181499" y="125266"/>
                </a:lnTo>
                <a:close/>
                <a:moveTo>
                  <a:pt x="193682" y="125266"/>
                </a:moveTo>
                <a:lnTo>
                  <a:pt x="193682" y="131201"/>
                </a:lnTo>
                <a:lnTo>
                  <a:pt x="187746" y="131201"/>
                </a:lnTo>
                <a:lnTo>
                  <a:pt x="187746" y="125266"/>
                </a:lnTo>
                <a:close/>
                <a:moveTo>
                  <a:pt x="199931" y="125266"/>
                </a:moveTo>
                <a:lnTo>
                  <a:pt x="199931" y="131201"/>
                </a:lnTo>
                <a:lnTo>
                  <a:pt x="193996" y="131201"/>
                </a:lnTo>
                <a:lnTo>
                  <a:pt x="193996" y="125266"/>
                </a:lnTo>
                <a:close/>
                <a:moveTo>
                  <a:pt x="206180" y="125266"/>
                </a:moveTo>
                <a:lnTo>
                  <a:pt x="206180" y="131201"/>
                </a:lnTo>
                <a:lnTo>
                  <a:pt x="200244" y="131201"/>
                </a:lnTo>
                <a:lnTo>
                  <a:pt x="200244" y="125266"/>
                </a:lnTo>
                <a:close/>
                <a:moveTo>
                  <a:pt x="212427" y="125266"/>
                </a:moveTo>
                <a:lnTo>
                  <a:pt x="212427" y="131201"/>
                </a:lnTo>
                <a:lnTo>
                  <a:pt x="206491" y="131201"/>
                </a:lnTo>
                <a:lnTo>
                  <a:pt x="206491" y="125266"/>
                </a:lnTo>
                <a:close/>
                <a:moveTo>
                  <a:pt x="218674" y="125266"/>
                </a:moveTo>
                <a:lnTo>
                  <a:pt x="218674" y="131201"/>
                </a:lnTo>
                <a:lnTo>
                  <a:pt x="212739" y="131201"/>
                </a:lnTo>
                <a:lnTo>
                  <a:pt x="212739" y="125266"/>
                </a:lnTo>
                <a:close/>
                <a:moveTo>
                  <a:pt x="224921" y="125266"/>
                </a:moveTo>
                <a:lnTo>
                  <a:pt x="224921" y="131201"/>
                </a:lnTo>
                <a:lnTo>
                  <a:pt x="218987" y="131201"/>
                </a:lnTo>
                <a:lnTo>
                  <a:pt x="218987" y="125266"/>
                </a:lnTo>
                <a:close/>
                <a:moveTo>
                  <a:pt x="231170" y="125266"/>
                </a:moveTo>
                <a:lnTo>
                  <a:pt x="231170" y="131201"/>
                </a:lnTo>
                <a:lnTo>
                  <a:pt x="225234" y="131201"/>
                </a:lnTo>
                <a:lnTo>
                  <a:pt x="225234" y="125266"/>
                </a:lnTo>
                <a:close/>
                <a:moveTo>
                  <a:pt x="237417" y="125266"/>
                </a:moveTo>
                <a:lnTo>
                  <a:pt x="237417" y="131201"/>
                </a:lnTo>
                <a:lnTo>
                  <a:pt x="231481" y="131201"/>
                </a:lnTo>
                <a:lnTo>
                  <a:pt x="231481" y="125266"/>
                </a:lnTo>
                <a:close/>
                <a:moveTo>
                  <a:pt x="243664" y="125266"/>
                </a:moveTo>
                <a:lnTo>
                  <a:pt x="243664" y="131201"/>
                </a:lnTo>
                <a:lnTo>
                  <a:pt x="237729" y="131201"/>
                </a:lnTo>
                <a:lnTo>
                  <a:pt x="237729" y="125266"/>
                </a:lnTo>
                <a:close/>
                <a:moveTo>
                  <a:pt x="249911" y="125266"/>
                </a:moveTo>
                <a:lnTo>
                  <a:pt x="249911" y="131201"/>
                </a:lnTo>
                <a:lnTo>
                  <a:pt x="243977" y="131201"/>
                </a:lnTo>
                <a:lnTo>
                  <a:pt x="243977" y="125266"/>
                </a:lnTo>
                <a:close/>
                <a:moveTo>
                  <a:pt x="256161" y="125266"/>
                </a:moveTo>
                <a:lnTo>
                  <a:pt x="256161" y="131201"/>
                </a:lnTo>
                <a:lnTo>
                  <a:pt x="250225" y="131201"/>
                </a:lnTo>
                <a:lnTo>
                  <a:pt x="250225" y="125266"/>
                </a:lnTo>
                <a:close/>
                <a:moveTo>
                  <a:pt x="262409" y="125266"/>
                </a:moveTo>
                <a:lnTo>
                  <a:pt x="262409" y="131201"/>
                </a:lnTo>
                <a:lnTo>
                  <a:pt x="256474" y="131201"/>
                </a:lnTo>
                <a:lnTo>
                  <a:pt x="256474" y="125266"/>
                </a:lnTo>
                <a:close/>
                <a:moveTo>
                  <a:pt x="268656" y="125266"/>
                </a:moveTo>
                <a:lnTo>
                  <a:pt x="268656" y="131201"/>
                </a:lnTo>
                <a:lnTo>
                  <a:pt x="262721" y="131201"/>
                </a:lnTo>
                <a:lnTo>
                  <a:pt x="262721" y="125266"/>
                </a:lnTo>
                <a:close/>
                <a:moveTo>
                  <a:pt x="274904" y="125266"/>
                </a:moveTo>
                <a:lnTo>
                  <a:pt x="274904" y="131201"/>
                </a:lnTo>
                <a:lnTo>
                  <a:pt x="268968" y="131201"/>
                </a:lnTo>
                <a:lnTo>
                  <a:pt x="268968" y="125266"/>
                </a:lnTo>
                <a:close/>
                <a:moveTo>
                  <a:pt x="6251" y="131513"/>
                </a:moveTo>
                <a:lnTo>
                  <a:pt x="6251" y="137449"/>
                </a:lnTo>
                <a:lnTo>
                  <a:pt x="315" y="137449"/>
                </a:lnTo>
                <a:lnTo>
                  <a:pt x="315" y="131513"/>
                </a:lnTo>
                <a:close/>
                <a:moveTo>
                  <a:pt x="12498" y="131513"/>
                </a:moveTo>
                <a:lnTo>
                  <a:pt x="12498" y="137449"/>
                </a:lnTo>
                <a:lnTo>
                  <a:pt x="6562" y="137449"/>
                </a:lnTo>
                <a:lnTo>
                  <a:pt x="6562" y="131513"/>
                </a:lnTo>
                <a:close/>
                <a:moveTo>
                  <a:pt x="18745" y="131513"/>
                </a:moveTo>
                <a:lnTo>
                  <a:pt x="18745" y="137449"/>
                </a:lnTo>
                <a:lnTo>
                  <a:pt x="12810" y="137449"/>
                </a:lnTo>
                <a:lnTo>
                  <a:pt x="12810" y="131513"/>
                </a:lnTo>
                <a:close/>
                <a:moveTo>
                  <a:pt x="24992" y="131513"/>
                </a:moveTo>
                <a:lnTo>
                  <a:pt x="24992" y="137449"/>
                </a:lnTo>
                <a:lnTo>
                  <a:pt x="19058" y="137449"/>
                </a:lnTo>
                <a:lnTo>
                  <a:pt x="19058" y="131513"/>
                </a:lnTo>
                <a:close/>
                <a:moveTo>
                  <a:pt x="31241" y="131513"/>
                </a:moveTo>
                <a:lnTo>
                  <a:pt x="31241" y="137449"/>
                </a:lnTo>
                <a:lnTo>
                  <a:pt x="25305" y="137449"/>
                </a:lnTo>
                <a:lnTo>
                  <a:pt x="25305" y="131513"/>
                </a:lnTo>
                <a:close/>
                <a:moveTo>
                  <a:pt x="37489" y="131513"/>
                </a:moveTo>
                <a:lnTo>
                  <a:pt x="37489" y="137449"/>
                </a:lnTo>
                <a:lnTo>
                  <a:pt x="31553" y="137449"/>
                </a:lnTo>
                <a:lnTo>
                  <a:pt x="31553" y="131513"/>
                </a:lnTo>
                <a:close/>
                <a:moveTo>
                  <a:pt x="43737" y="131513"/>
                </a:moveTo>
                <a:lnTo>
                  <a:pt x="43737" y="137449"/>
                </a:lnTo>
                <a:lnTo>
                  <a:pt x="37802" y="137449"/>
                </a:lnTo>
                <a:lnTo>
                  <a:pt x="37802" y="131513"/>
                </a:lnTo>
                <a:close/>
                <a:moveTo>
                  <a:pt x="49985" y="131513"/>
                </a:moveTo>
                <a:lnTo>
                  <a:pt x="49985" y="137449"/>
                </a:lnTo>
                <a:lnTo>
                  <a:pt x="44049" y="137449"/>
                </a:lnTo>
                <a:lnTo>
                  <a:pt x="44049" y="131513"/>
                </a:lnTo>
                <a:close/>
                <a:moveTo>
                  <a:pt x="56232" y="131513"/>
                </a:moveTo>
                <a:lnTo>
                  <a:pt x="56232" y="137449"/>
                </a:lnTo>
                <a:lnTo>
                  <a:pt x="50296" y="137449"/>
                </a:lnTo>
                <a:lnTo>
                  <a:pt x="50296" y="131513"/>
                </a:lnTo>
                <a:close/>
                <a:moveTo>
                  <a:pt x="62480" y="131513"/>
                </a:moveTo>
                <a:lnTo>
                  <a:pt x="62480" y="137449"/>
                </a:lnTo>
                <a:lnTo>
                  <a:pt x="56545" y="137449"/>
                </a:lnTo>
                <a:lnTo>
                  <a:pt x="56545" y="131513"/>
                </a:lnTo>
                <a:close/>
                <a:moveTo>
                  <a:pt x="68727" y="131513"/>
                </a:moveTo>
                <a:lnTo>
                  <a:pt x="68727" y="137449"/>
                </a:lnTo>
                <a:lnTo>
                  <a:pt x="62792" y="137449"/>
                </a:lnTo>
                <a:lnTo>
                  <a:pt x="62792" y="131513"/>
                </a:lnTo>
                <a:close/>
                <a:moveTo>
                  <a:pt x="74975" y="131513"/>
                </a:moveTo>
                <a:lnTo>
                  <a:pt x="74975" y="137449"/>
                </a:lnTo>
                <a:lnTo>
                  <a:pt x="69039" y="137449"/>
                </a:lnTo>
                <a:lnTo>
                  <a:pt x="69039" y="131513"/>
                </a:lnTo>
                <a:close/>
                <a:moveTo>
                  <a:pt x="81223" y="131513"/>
                </a:moveTo>
                <a:lnTo>
                  <a:pt x="81223" y="137449"/>
                </a:lnTo>
                <a:lnTo>
                  <a:pt x="75286" y="137449"/>
                </a:lnTo>
                <a:lnTo>
                  <a:pt x="75286" y="131513"/>
                </a:lnTo>
                <a:close/>
                <a:moveTo>
                  <a:pt x="87470" y="131513"/>
                </a:moveTo>
                <a:lnTo>
                  <a:pt x="87470" y="137449"/>
                </a:lnTo>
                <a:lnTo>
                  <a:pt x="81535" y="137449"/>
                </a:lnTo>
                <a:lnTo>
                  <a:pt x="81535" y="131513"/>
                </a:lnTo>
                <a:close/>
                <a:moveTo>
                  <a:pt x="93718" y="131513"/>
                </a:moveTo>
                <a:lnTo>
                  <a:pt x="93718" y="137449"/>
                </a:lnTo>
                <a:lnTo>
                  <a:pt x="87784" y="137449"/>
                </a:lnTo>
                <a:lnTo>
                  <a:pt x="87784" y="131513"/>
                </a:lnTo>
                <a:close/>
                <a:moveTo>
                  <a:pt x="99967" y="131513"/>
                </a:moveTo>
                <a:lnTo>
                  <a:pt x="99967" y="137449"/>
                </a:lnTo>
                <a:lnTo>
                  <a:pt x="94031" y="137449"/>
                </a:lnTo>
                <a:lnTo>
                  <a:pt x="94031" y="131513"/>
                </a:lnTo>
                <a:close/>
                <a:moveTo>
                  <a:pt x="106214" y="131513"/>
                </a:moveTo>
                <a:lnTo>
                  <a:pt x="106214" y="137449"/>
                </a:lnTo>
                <a:lnTo>
                  <a:pt x="100278" y="137449"/>
                </a:lnTo>
                <a:lnTo>
                  <a:pt x="100278" y="131513"/>
                </a:lnTo>
                <a:close/>
                <a:moveTo>
                  <a:pt x="112461" y="131513"/>
                </a:moveTo>
                <a:lnTo>
                  <a:pt x="112461" y="137449"/>
                </a:lnTo>
                <a:lnTo>
                  <a:pt x="106527" y="137449"/>
                </a:lnTo>
                <a:lnTo>
                  <a:pt x="106527" y="131513"/>
                </a:lnTo>
                <a:close/>
                <a:moveTo>
                  <a:pt x="118710" y="131513"/>
                </a:moveTo>
                <a:lnTo>
                  <a:pt x="118710" y="137449"/>
                </a:lnTo>
                <a:lnTo>
                  <a:pt x="112774" y="137449"/>
                </a:lnTo>
                <a:lnTo>
                  <a:pt x="112774" y="131513"/>
                </a:lnTo>
                <a:close/>
                <a:moveTo>
                  <a:pt x="124957" y="131513"/>
                </a:moveTo>
                <a:lnTo>
                  <a:pt x="124957" y="137449"/>
                </a:lnTo>
                <a:lnTo>
                  <a:pt x="119021" y="137449"/>
                </a:lnTo>
                <a:lnTo>
                  <a:pt x="119021" y="131513"/>
                </a:lnTo>
                <a:close/>
                <a:moveTo>
                  <a:pt x="131204" y="131513"/>
                </a:moveTo>
                <a:lnTo>
                  <a:pt x="131204" y="137449"/>
                </a:lnTo>
                <a:lnTo>
                  <a:pt x="125270" y="137449"/>
                </a:lnTo>
                <a:lnTo>
                  <a:pt x="125270" y="131513"/>
                </a:lnTo>
                <a:close/>
                <a:moveTo>
                  <a:pt x="137451" y="131513"/>
                </a:moveTo>
                <a:lnTo>
                  <a:pt x="137451" y="137449"/>
                </a:lnTo>
                <a:lnTo>
                  <a:pt x="131517" y="137449"/>
                </a:lnTo>
                <a:lnTo>
                  <a:pt x="131517" y="131513"/>
                </a:lnTo>
                <a:close/>
                <a:moveTo>
                  <a:pt x="143702" y="131513"/>
                </a:moveTo>
                <a:lnTo>
                  <a:pt x="143702" y="137449"/>
                </a:lnTo>
                <a:lnTo>
                  <a:pt x="137766" y="137449"/>
                </a:lnTo>
                <a:lnTo>
                  <a:pt x="137766" y="131513"/>
                </a:lnTo>
                <a:close/>
                <a:moveTo>
                  <a:pt x="149949" y="131513"/>
                </a:moveTo>
                <a:lnTo>
                  <a:pt x="149949" y="137449"/>
                </a:lnTo>
                <a:lnTo>
                  <a:pt x="144015" y="137449"/>
                </a:lnTo>
                <a:lnTo>
                  <a:pt x="144015" y="131513"/>
                </a:lnTo>
                <a:close/>
                <a:moveTo>
                  <a:pt x="156196" y="131513"/>
                </a:moveTo>
                <a:lnTo>
                  <a:pt x="156196" y="137449"/>
                </a:lnTo>
                <a:lnTo>
                  <a:pt x="150262" y="137449"/>
                </a:lnTo>
                <a:lnTo>
                  <a:pt x="150262" y="131513"/>
                </a:lnTo>
                <a:close/>
                <a:moveTo>
                  <a:pt x="162445" y="131513"/>
                </a:moveTo>
                <a:lnTo>
                  <a:pt x="162445" y="137449"/>
                </a:lnTo>
                <a:lnTo>
                  <a:pt x="156509" y="137449"/>
                </a:lnTo>
                <a:lnTo>
                  <a:pt x="156509" y="131513"/>
                </a:lnTo>
                <a:close/>
                <a:moveTo>
                  <a:pt x="168692" y="131513"/>
                </a:moveTo>
                <a:lnTo>
                  <a:pt x="168692" y="137449"/>
                </a:lnTo>
                <a:lnTo>
                  <a:pt x="162756" y="137449"/>
                </a:lnTo>
                <a:lnTo>
                  <a:pt x="162756" y="131513"/>
                </a:lnTo>
                <a:close/>
                <a:moveTo>
                  <a:pt x="174939" y="131513"/>
                </a:moveTo>
                <a:lnTo>
                  <a:pt x="174939" y="137449"/>
                </a:lnTo>
                <a:lnTo>
                  <a:pt x="169005" y="137449"/>
                </a:lnTo>
                <a:lnTo>
                  <a:pt x="169005" y="131513"/>
                </a:lnTo>
                <a:close/>
                <a:moveTo>
                  <a:pt x="181186" y="131513"/>
                </a:moveTo>
                <a:lnTo>
                  <a:pt x="181186" y="137449"/>
                </a:lnTo>
                <a:lnTo>
                  <a:pt x="175252" y="137449"/>
                </a:lnTo>
                <a:lnTo>
                  <a:pt x="175252" y="131513"/>
                </a:lnTo>
                <a:close/>
                <a:moveTo>
                  <a:pt x="187433" y="131513"/>
                </a:moveTo>
                <a:lnTo>
                  <a:pt x="187433" y="137449"/>
                </a:lnTo>
                <a:lnTo>
                  <a:pt x="181499" y="137449"/>
                </a:lnTo>
                <a:lnTo>
                  <a:pt x="181499" y="131513"/>
                </a:lnTo>
                <a:close/>
                <a:moveTo>
                  <a:pt x="193682" y="131513"/>
                </a:moveTo>
                <a:lnTo>
                  <a:pt x="193682" y="137449"/>
                </a:lnTo>
                <a:lnTo>
                  <a:pt x="187746" y="137449"/>
                </a:lnTo>
                <a:lnTo>
                  <a:pt x="187746" y="131513"/>
                </a:lnTo>
                <a:close/>
                <a:moveTo>
                  <a:pt x="199931" y="131513"/>
                </a:moveTo>
                <a:lnTo>
                  <a:pt x="199931" y="137449"/>
                </a:lnTo>
                <a:lnTo>
                  <a:pt x="193996" y="137449"/>
                </a:lnTo>
                <a:lnTo>
                  <a:pt x="193996" y="131513"/>
                </a:lnTo>
                <a:close/>
                <a:moveTo>
                  <a:pt x="206180" y="131513"/>
                </a:moveTo>
                <a:lnTo>
                  <a:pt x="206180" y="137449"/>
                </a:lnTo>
                <a:lnTo>
                  <a:pt x="200244" y="137449"/>
                </a:lnTo>
                <a:lnTo>
                  <a:pt x="200244" y="131513"/>
                </a:lnTo>
                <a:close/>
                <a:moveTo>
                  <a:pt x="212427" y="131513"/>
                </a:moveTo>
                <a:lnTo>
                  <a:pt x="212427" y="137449"/>
                </a:lnTo>
                <a:lnTo>
                  <a:pt x="206491" y="137449"/>
                </a:lnTo>
                <a:lnTo>
                  <a:pt x="206491" y="131513"/>
                </a:lnTo>
                <a:close/>
                <a:moveTo>
                  <a:pt x="218674" y="131513"/>
                </a:moveTo>
                <a:lnTo>
                  <a:pt x="218674" y="137449"/>
                </a:lnTo>
                <a:lnTo>
                  <a:pt x="212739" y="137449"/>
                </a:lnTo>
                <a:lnTo>
                  <a:pt x="212739" y="131513"/>
                </a:lnTo>
                <a:close/>
                <a:moveTo>
                  <a:pt x="224921" y="131513"/>
                </a:moveTo>
                <a:lnTo>
                  <a:pt x="224921" y="137449"/>
                </a:lnTo>
                <a:lnTo>
                  <a:pt x="218987" y="137449"/>
                </a:lnTo>
                <a:lnTo>
                  <a:pt x="218987" y="131513"/>
                </a:lnTo>
                <a:close/>
                <a:moveTo>
                  <a:pt x="231170" y="131513"/>
                </a:moveTo>
                <a:lnTo>
                  <a:pt x="231170" y="137449"/>
                </a:lnTo>
                <a:lnTo>
                  <a:pt x="225234" y="137449"/>
                </a:lnTo>
                <a:lnTo>
                  <a:pt x="225234" y="131513"/>
                </a:lnTo>
                <a:close/>
                <a:moveTo>
                  <a:pt x="237417" y="131513"/>
                </a:moveTo>
                <a:lnTo>
                  <a:pt x="237417" y="137449"/>
                </a:lnTo>
                <a:lnTo>
                  <a:pt x="231481" y="137449"/>
                </a:lnTo>
                <a:lnTo>
                  <a:pt x="231481" y="131513"/>
                </a:lnTo>
                <a:close/>
                <a:moveTo>
                  <a:pt x="243664" y="131513"/>
                </a:moveTo>
                <a:lnTo>
                  <a:pt x="243664" y="137449"/>
                </a:lnTo>
                <a:lnTo>
                  <a:pt x="237729" y="137449"/>
                </a:lnTo>
                <a:lnTo>
                  <a:pt x="237729" y="131513"/>
                </a:lnTo>
                <a:close/>
                <a:moveTo>
                  <a:pt x="249911" y="131513"/>
                </a:moveTo>
                <a:lnTo>
                  <a:pt x="249911" y="137449"/>
                </a:lnTo>
                <a:lnTo>
                  <a:pt x="243977" y="137449"/>
                </a:lnTo>
                <a:lnTo>
                  <a:pt x="243977" y="131513"/>
                </a:lnTo>
                <a:close/>
                <a:moveTo>
                  <a:pt x="256161" y="131513"/>
                </a:moveTo>
                <a:lnTo>
                  <a:pt x="256161" y="137449"/>
                </a:lnTo>
                <a:lnTo>
                  <a:pt x="250225" y="137449"/>
                </a:lnTo>
                <a:lnTo>
                  <a:pt x="250225" y="131513"/>
                </a:lnTo>
                <a:close/>
                <a:moveTo>
                  <a:pt x="262409" y="131513"/>
                </a:moveTo>
                <a:lnTo>
                  <a:pt x="262409" y="137449"/>
                </a:lnTo>
                <a:lnTo>
                  <a:pt x="256474" y="137449"/>
                </a:lnTo>
                <a:lnTo>
                  <a:pt x="256474" y="131513"/>
                </a:lnTo>
                <a:close/>
                <a:moveTo>
                  <a:pt x="268656" y="131513"/>
                </a:moveTo>
                <a:lnTo>
                  <a:pt x="268656" y="137449"/>
                </a:lnTo>
                <a:lnTo>
                  <a:pt x="262721" y="137449"/>
                </a:lnTo>
                <a:lnTo>
                  <a:pt x="262721" y="131513"/>
                </a:lnTo>
                <a:close/>
                <a:moveTo>
                  <a:pt x="274904" y="131513"/>
                </a:moveTo>
                <a:lnTo>
                  <a:pt x="274904" y="137449"/>
                </a:lnTo>
                <a:lnTo>
                  <a:pt x="268968" y="137449"/>
                </a:lnTo>
                <a:lnTo>
                  <a:pt x="268968" y="131513"/>
                </a:lnTo>
                <a:close/>
                <a:moveTo>
                  <a:pt x="6251" y="137760"/>
                </a:moveTo>
                <a:lnTo>
                  <a:pt x="6251" y="143697"/>
                </a:lnTo>
                <a:lnTo>
                  <a:pt x="315" y="143697"/>
                </a:lnTo>
                <a:lnTo>
                  <a:pt x="315" y="137760"/>
                </a:lnTo>
                <a:close/>
                <a:moveTo>
                  <a:pt x="12498" y="137760"/>
                </a:moveTo>
                <a:lnTo>
                  <a:pt x="12498" y="143697"/>
                </a:lnTo>
                <a:lnTo>
                  <a:pt x="6562" y="143697"/>
                </a:lnTo>
                <a:lnTo>
                  <a:pt x="6562" y="137760"/>
                </a:lnTo>
                <a:close/>
                <a:moveTo>
                  <a:pt x="18745" y="137760"/>
                </a:moveTo>
                <a:lnTo>
                  <a:pt x="18745" y="143697"/>
                </a:lnTo>
                <a:lnTo>
                  <a:pt x="12810" y="143697"/>
                </a:lnTo>
                <a:lnTo>
                  <a:pt x="12810" y="137760"/>
                </a:lnTo>
                <a:close/>
                <a:moveTo>
                  <a:pt x="24992" y="137760"/>
                </a:moveTo>
                <a:lnTo>
                  <a:pt x="24992" y="143697"/>
                </a:lnTo>
                <a:lnTo>
                  <a:pt x="19058" y="143697"/>
                </a:lnTo>
                <a:lnTo>
                  <a:pt x="19058" y="137760"/>
                </a:lnTo>
                <a:close/>
                <a:moveTo>
                  <a:pt x="31241" y="137760"/>
                </a:moveTo>
                <a:lnTo>
                  <a:pt x="31241" y="143697"/>
                </a:lnTo>
                <a:lnTo>
                  <a:pt x="25305" y="143697"/>
                </a:lnTo>
                <a:lnTo>
                  <a:pt x="25305" y="137760"/>
                </a:lnTo>
                <a:close/>
                <a:moveTo>
                  <a:pt x="37489" y="137760"/>
                </a:moveTo>
                <a:lnTo>
                  <a:pt x="37489" y="143697"/>
                </a:lnTo>
                <a:lnTo>
                  <a:pt x="31553" y="143697"/>
                </a:lnTo>
                <a:lnTo>
                  <a:pt x="31553" y="137760"/>
                </a:lnTo>
                <a:close/>
                <a:moveTo>
                  <a:pt x="43737" y="137760"/>
                </a:moveTo>
                <a:lnTo>
                  <a:pt x="43737" y="143697"/>
                </a:lnTo>
                <a:lnTo>
                  <a:pt x="37802" y="143697"/>
                </a:lnTo>
                <a:lnTo>
                  <a:pt x="37802" y="137760"/>
                </a:lnTo>
                <a:close/>
                <a:moveTo>
                  <a:pt x="49985" y="137760"/>
                </a:moveTo>
                <a:lnTo>
                  <a:pt x="49985" y="143697"/>
                </a:lnTo>
                <a:lnTo>
                  <a:pt x="44049" y="143697"/>
                </a:lnTo>
                <a:lnTo>
                  <a:pt x="44049" y="137760"/>
                </a:lnTo>
                <a:close/>
                <a:moveTo>
                  <a:pt x="56232" y="137760"/>
                </a:moveTo>
                <a:lnTo>
                  <a:pt x="56232" y="143697"/>
                </a:lnTo>
                <a:lnTo>
                  <a:pt x="50296" y="143697"/>
                </a:lnTo>
                <a:lnTo>
                  <a:pt x="50296" y="137760"/>
                </a:lnTo>
                <a:close/>
                <a:moveTo>
                  <a:pt x="62480" y="137760"/>
                </a:moveTo>
                <a:lnTo>
                  <a:pt x="62480" y="143697"/>
                </a:lnTo>
                <a:lnTo>
                  <a:pt x="56545" y="143697"/>
                </a:lnTo>
                <a:lnTo>
                  <a:pt x="56545" y="137760"/>
                </a:lnTo>
                <a:close/>
                <a:moveTo>
                  <a:pt x="68727" y="137760"/>
                </a:moveTo>
                <a:lnTo>
                  <a:pt x="68727" y="143697"/>
                </a:lnTo>
                <a:lnTo>
                  <a:pt x="62792" y="143697"/>
                </a:lnTo>
                <a:lnTo>
                  <a:pt x="62792" y="137760"/>
                </a:lnTo>
                <a:close/>
                <a:moveTo>
                  <a:pt x="74975" y="137760"/>
                </a:moveTo>
                <a:lnTo>
                  <a:pt x="74975" y="143697"/>
                </a:lnTo>
                <a:lnTo>
                  <a:pt x="69039" y="143697"/>
                </a:lnTo>
                <a:lnTo>
                  <a:pt x="69039" y="137760"/>
                </a:lnTo>
                <a:close/>
                <a:moveTo>
                  <a:pt x="81223" y="137760"/>
                </a:moveTo>
                <a:lnTo>
                  <a:pt x="81223" y="143697"/>
                </a:lnTo>
                <a:lnTo>
                  <a:pt x="75286" y="143697"/>
                </a:lnTo>
                <a:lnTo>
                  <a:pt x="75286" y="137760"/>
                </a:lnTo>
                <a:close/>
                <a:moveTo>
                  <a:pt x="87470" y="137760"/>
                </a:moveTo>
                <a:lnTo>
                  <a:pt x="87470" y="143697"/>
                </a:lnTo>
                <a:lnTo>
                  <a:pt x="81535" y="143697"/>
                </a:lnTo>
                <a:lnTo>
                  <a:pt x="81535" y="137760"/>
                </a:lnTo>
                <a:close/>
                <a:moveTo>
                  <a:pt x="93718" y="137760"/>
                </a:moveTo>
                <a:lnTo>
                  <a:pt x="93718" y="143697"/>
                </a:lnTo>
                <a:lnTo>
                  <a:pt x="87784" y="143697"/>
                </a:lnTo>
                <a:lnTo>
                  <a:pt x="87784" y="137760"/>
                </a:lnTo>
                <a:close/>
                <a:moveTo>
                  <a:pt x="99967" y="137760"/>
                </a:moveTo>
                <a:lnTo>
                  <a:pt x="99967" y="143697"/>
                </a:lnTo>
                <a:lnTo>
                  <a:pt x="94031" y="143697"/>
                </a:lnTo>
                <a:lnTo>
                  <a:pt x="94031" y="137760"/>
                </a:lnTo>
                <a:close/>
                <a:moveTo>
                  <a:pt x="106214" y="137760"/>
                </a:moveTo>
                <a:lnTo>
                  <a:pt x="106214" y="143697"/>
                </a:lnTo>
                <a:lnTo>
                  <a:pt x="100278" y="143697"/>
                </a:lnTo>
                <a:lnTo>
                  <a:pt x="100278" y="137760"/>
                </a:lnTo>
                <a:close/>
                <a:moveTo>
                  <a:pt x="112461" y="137760"/>
                </a:moveTo>
                <a:lnTo>
                  <a:pt x="112461" y="143697"/>
                </a:lnTo>
                <a:lnTo>
                  <a:pt x="106527" y="143697"/>
                </a:lnTo>
                <a:lnTo>
                  <a:pt x="106527" y="137760"/>
                </a:lnTo>
                <a:close/>
                <a:moveTo>
                  <a:pt x="118710" y="137760"/>
                </a:moveTo>
                <a:lnTo>
                  <a:pt x="118710" y="143697"/>
                </a:lnTo>
                <a:lnTo>
                  <a:pt x="112774" y="143697"/>
                </a:lnTo>
                <a:lnTo>
                  <a:pt x="112774" y="137760"/>
                </a:lnTo>
                <a:close/>
                <a:moveTo>
                  <a:pt x="124957" y="137760"/>
                </a:moveTo>
                <a:lnTo>
                  <a:pt x="124957" y="143697"/>
                </a:lnTo>
                <a:lnTo>
                  <a:pt x="119021" y="143697"/>
                </a:lnTo>
                <a:lnTo>
                  <a:pt x="119021" y="137760"/>
                </a:lnTo>
                <a:close/>
                <a:moveTo>
                  <a:pt x="131204" y="137760"/>
                </a:moveTo>
                <a:lnTo>
                  <a:pt x="131204" y="143697"/>
                </a:lnTo>
                <a:lnTo>
                  <a:pt x="125270" y="143697"/>
                </a:lnTo>
                <a:lnTo>
                  <a:pt x="125270" y="137760"/>
                </a:lnTo>
                <a:close/>
                <a:moveTo>
                  <a:pt x="137451" y="137760"/>
                </a:moveTo>
                <a:lnTo>
                  <a:pt x="137451" y="143697"/>
                </a:lnTo>
                <a:lnTo>
                  <a:pt x="131517" y="143697"/>
                </a:lnTo>
                <a:lnTo>
                  <a:pt x="131517" y="137760"/>
                </a:lnTo>
                <a:close/>
                <a:moveTo>
                  <a:pt x="143702" y="137760"/>
                </a:moveTo>
                <a:lnTo>
                  <a:pt x="143702" y="143697"/>
                </a:lnTo>
                <a:lnTo>
                  <a:pt x="137766" y="143697"/>
                </a:lnTo>
                <a:lnTo>
                  <a:pt x="137766" y="137760"/>
                </a:lnTo>
                <a:close/>
                <a:moveTo>
                  <a:pt x="149949" y="137760"/>
                </a:moveTo>
                <a:lnTo>
                  <a:pt x="149949" y="143697"/>
                </a:lnTo>
                <a:lnTo>
                  <a:pt x="144015" y="143697"/>
                </a:lnTo>
                <a:lnTo>
                  <a:pt x="144015" y="137760"/>
                </a:lnTo>
                <a:close/>
                <a:moveTo>
                  <a:pt x="156196" y="137760"/>
                </a:moveTo>
                <a:lnTo>
                  <a:pt x="156196" y="143697"/>
                </a:lnTo>
                <a:lnTo>
                  <a:pt x="150262" y="143697"/>
                </a:lnTo>
                <a:lnTo>
                  <a:pt x="150262" y="137760"/>
                </a:lnTo>
                <a:close/>
                <a:moveTo>
                  <a:pt x="162445" y="137760"/>
                </a:moveTo>
                <a:lnTo>
                  <a:pt x="162445" y="143697"/>
                </a:lnTo>
                <a:lnTo>
                  <a:pt x="156509" y="143697"/>
                </a:lnTo>
                <a:lnTo>
                  <a:pt x="156509" y="137760"/>
                </a:lnTo>
                <a:close/>
                <a:moveTo>
                  <a:pt x="168692" y="137760"/>
                </a:moveTo>
                <a:lnTo>
                  <a:pt x="168692" y="143697"/>
                </a:lnTo>
                <a:lnTo>
                  <a:pt x="162756" y="143697"/>
                </a:lnTo>
                <a:lnTo>
                  <a:pt x="162756" y="137760"/>
                </a:lnTo>
                <a:close/>
                <a:moveTo>
                  <a:pt x="174939" y="137760"/>
                </a:moveTo>
                <a:lnTo>
                  <a:pt x="174939" y="143697"/>
                </a:lnTo>
                <a:lnTo>
                  <a:pt x="169005" y="143697"/>
                </a:lnTo>
                <a:lnTo>
                  <a:pt x="169005" y="137760"/>
                </a:lnTo>
                <a:close/>
                <a:moveTo>
                  <a:pt x="181186" y="137760"/>
                </a:moveTo>
                <a:lnTo>
                  <a:pt x="181186" y="143697"/>
                </a:lnTo>
                <a:lnTo>
                  <a:pt x="175252" y="143697"/>
                </a:lnTo>
                <a:lnTo>
                  <a:pt x="175252" y="137760"/>
                </a:lnTo>
                <a:close/>
                <a:moveTo>
                  <a:pt x="187433" y="137760"/>
                </a:moveTo>
                <a:lnTo>
                  <a:pt x="187433" y="143697"/>
                </a:lnTo>
                <a:lnTo>
                  <a:pt x="181499" y="143697"/>
                </a:lnTo>
                <a:lnTo>
                  <a:pt x="181499" y="137760"/>
                </a:lnTo>
                <a:close/>
                <a:moveTo>
                  <a:pt x="193682" y="137760"/>
                </a:moveTo>
                <a:lnTo>
                  <a:pt x="193682" y="143697"/>
                </a:lnTo>
                <a:lnTo>
                  <a:pt x="187746" y="143697"/>
                </a:lnTo>
                <a:lnTo>
                  <a:pt x="187746" y="137760"/>
                </a:lnTo>
                <a:close/>
                <a:moveTo>
                  <a:pt x="199931" y="137760"/>
                </a:moveTo>
                <a:lnTo>
                  <a:pt x="199931" y="143697"/>
                </a:lnTo>
                <a:lnTo>
                  <a:pt x="193996" y="143697"/>
                </a:lnTo>
                <a:lnTo>
                  <a:pt x="193996" y="137760"/>
                </a:lnTo>
                <a:close/>
                <a:moveTo>
                  <a:pt x="206180" y="137760"/>
                </a:moveTo>
                <a:lnTo>
                  <a:pt x="206180" y="143697"/>
                </a:lnTo>
                <a:lnTo>
                  <a:pt x="200244" y="143697"/>
                </a:lnTo>
                <a:lnTo>
                  <a:pt x="200244" y="137760"/>
                </a:lnTo>
                <a:close/>
                <a:moveTo>
                  <a:pt x="212427" y="137760"/>
                </a:moveTo>
                <a:lnTo>
                  <a:pt x="212427" y="143697"/>
                </a:lnTo>
                <a:lnTo>
                  <a:pt x="206491" y="143697"/>
                </a:lnTo>
                <a:lnTo>
                  <a:pt x="206491" y="137760"/>
                </a:lnTo>
                <a:close/>
                <a:moveTo>
                  <a:pt x="218674" y="137760"/>
                </a:moveTo>
                <a:lnTo>
                  <a:pt x="218674" y="143697"/>
                </a:lnTo>
                <a:lnTo>
                  <a:pt x="212739" y="143697"/>
                </a:lnTo>
                <a:lnTo>
                  <a:pt x="212739" y="137760"/>
                </a:lnTo>
                <a:close/>
                <a:moveTo>
                  <a:pt x="224921" y="137760"/>
                </a:moveTo>
                <a:lnTo>
                  <a:pt x="224921" y="143697"/>
                </a:lnTo>
                <a:lnTo>
                  <a:pt x="218987" y="143697"/>
                </a:lnTo>
                <a:lnTo>
                  <a:pt x="218987" y="137760"/>
                </a:lnTo>
                <a:close/>
                <a:moveTo>
                  <a:pt x="231170" y="137760"/>
                </a:moveTo>
                <a:lnTo>
                  <a:pt x="231170" y="143697"/>
                </a:lnTo>
                <a:lnTo>
                  <a:pt x="225234" y="143697"/>
                </a:lnTo>
                <a:lnTo>
                  <a:pt x="225234" y="137760"/>
                </a:lnTo>
                <a:close/>
                <a:moveTo>
                  <a:pt x="237417" y="137760"/>
                </a:moveTo>
                <a:lnTo>
                  <a:pt x="237417" y="143697"/>
                </a:lnTo>
                <a:lnTo>
                  <a:pt x="231481" y="143697"/>
                </a:lnTo>
                <a:lnTo>
                  <a:pt x="231481" y="137760"/>
                </a:lnTo>
                <a:close/>
                <a:moveTo>
                  <a:pt x="243664" y="137760"/>
                </a:moveTo>
                <a:lnTo>
                  <a:pt x="243664" y="143697"/>
                </a:lnTo>
                <a:lnTo>
                  <a:pt x="237729" y="143697"/>
                </a:lnTo>
                <a:lnTo>
                  <a:pt x="237729" y="137760"/>
                </a:lnTo>
                <a:close/>
                <a:moveTo>
                  <a:pt x="249911" y="137760"/>
                </a:moveTo>
                <a:lnTo>
                  <a:pt x="249911" y="143697"/>
                </a:lnTo>
                <a:lnTo>
                  <a:pt x="243977" y="143697"/>
                </a:lnTo>
                <a:lnTo>
                  <a:pt x="243977" y="137760"/>
                </a:lnTo>
                <a:close/>
                <a:moveTo>
                  <a:pt x="256161" y="137760"/>
                </a:moveTo>
                <a:lnTo>
                  <a:pt x="256161" y="143697"/>
                </a:lnTo>
                <a:lnTo>
                  <a:pt x="250225" y="143697"/>
                </a:lnTo>
                <a:lnTo>
                  <a:pt x="250225" y="137760"/>
                </a:lnTo>
                <a:close/>
                <a:moveTo>
                  <a:pt x="262409" y="137760"/>
                </a:moveTo>
                <a:lnTo>
                  <a:pt x="262409" y="143697"/>
                </a:lnTo>
                <a:lnTo>
                  <a:pt x="256474" y="143697"/>
                </a:lnTo>
                <a:lnTo>
                  <a:pt x="256474" y="137760"/>
                </a:lnTo>
                <a:close/>
                <a:moveTo>
                  <a:pt x="268656" y="137760"/>
                </a:moveTo>
                <a:lnTo>
                  <a:pt x="268656" y="143697"/>
                </a:lnTo>
                <a:lnTo>
                  <a:pt x="262721" y="143697"/>
                </a:lnTo>
                <a:lnTo>
                  <a:pt x="262721" y="137760"/>
                </a:lnTo>
                <a:close/>
                <a:moveTo>
                  <a:pt x="274904" y="137760"/>
                </a:moveTo>
                <a:lnTo>
                  <a:pt x="274904" y="143697"/>
                </a:lnTo>
                <a:lnTo>
                  <a:pt x="268968" y="143697"/>
                </a:lnTo>
                <a:lnTo>
                  <a:pt x="268968" y="137760"/>
                </a:lnTo>
                <a:close/>
                <a:moveTo>
                  <a:pt x="6251" y="144011"/>
                </a:moveTo>
                <a:lnTo>
                  <a:pt x="6251" y="149945"/>
                </a:lnTo>
                <a:lnTo>
                  <a:pt x="315" y="149945"/>
                </a:lnTo>
                <a:lnTo>
                  <a:pt x="315" y="144011"/>
                </a:lnTo>
                <a:close/>
                <a:moveTo>
                  <a:pt x="12498" y="144011"/>
                </a:moveTo>
                <a:lnTo>
                  <a:pt x="12498" y="149945"/>
                </a:lnTo>
                <a:lnTo>
                  <a:pt x="6562" y="149945"/>
                </a:lnTo>
                <a:lnTo>
                  <a:pt x="6562" y="144011"/>
                </a:lnTo>
                <a:close/>
                <a:moveTo>
                  <a:pt x="18745" y="144011"/>
                </a:moveTo>
                <a:lnTo>
                  <a:pt x="18745" y="149945"/>
                </a:lnTo>
                <a:lnTo>
                  <a:pt x="12810" y="149945"/>
                </a:lnTo>
                <a:lnTo>
                  <a:pt x="12810" y="144011"/>
                </a:lnTo>
                <a:close/>
                <a:moveTo>
                  <a:pt x="24992" y="144011"/>
                </a:moveTo>
                <a:lnTo>
                  <a:pt x="24992" y="149945"/>
                </a:lnTo>
                <a:lnTo>
                  <a:pt x="19058" y="149945"/>
                </a:lnTo>
                <a:lnTo>
                  <a:pt x="19058" y="144011"/>
                </a:lnTo>
                <a:close/>
                <a:moveTo>
                  <a:pt x="31241" y="144011"/>
                </a:moveTo>
                <a:lnTo>
                  <a:pt x="31241" y="149945"/>
                </a:lnTo>
                <a:lnTo>
                  <a:pt x="25305" y="149945"/>
                </a:lnTo>
                <a:lnTo>
                  <a:pt x="25305" y="144011"/>
                </a:lnTo>
                <a:close/>
                <a:moveTo>
                  <a:pt x="37489" y="144011"/>
                </a:moveTo>
                <a:lnTo>
                  <a:pt x="37489" y="149945"/>
                </a:lnTo>
                <a:lnTo>
                  <a:pt x="31553" y="149945"/>
                </a:lnTo>
                <a:lnTo>
                  <a:pt x="31553" y="144011"/>
                </a:lnTo>
                <a:close/>
                <a:moveTo>
                  <a:pt x="43737" y="144011"/>
                </a:moveTo>
                <a:lnTo>
                  <a:pt x="43737" y="149945"/>
                </a:lnTo>
                <a:lnTo>
                  <a:pt x="37802" y="149945"/>
                </a:lnTo>
                <a:lnTo>
                  <a:pt x="37802" y="144011"/>
                </a:lnTo>
                <a:close/>
                <a:moveTo>
                  <a:pt x="49985" y="144011"/>
                </a:moveTo>
                <a:lnTo>
                  <a:pt x="49985" y="149945"/>
                </a:lnTo>
                <a:lnTo>
                  <a:pt x="44049" y="149945"/>
                </a:lnTo>
                <a:lnTo>
                  <a:pt x="44049" y="144011"/>
                </a:lnTo>
                <a:close/>
                <a:moveTo>
                  <a:pt x="56232" y="144011"/>
                </a:moveTo>
                <a:lnTo>
                  <a:pt x="56232" y="149945"/>
                </a:lnTo>
                <a:lnTo>
                  <a:pt x="50296" y="149945"/>
                </a:lnTo>
                <a:lnTo>
                  <a:pt x="50296" y="144011"/>
                </a:lnTo>
                <a:close/>
                <a:moveTo>
                  <a:pt x="62480" y="144011"/>
                </a:moveTo>
                <a:lnTo>
                  <a:pt x="62480" y="149945"/>
                </a:lnTo>
                <a:lnTo>
                  <a:pt x="56545" y="149945"/>
                </a:lnTo>
                <a:lnTo>
                  <a:pt x="56545" y="144011"/>
                </a:lnTo>
                <a:close/>
                <a:moveTo>
                  <a:pt x="68727" y="144011"/>
                </a:moveTo>
                <a:lnTo>
                  <a:pt x="68727" y="149945"/>
                </a:lnTo>
                <a:lnTo>
                  <a:pt x="62792" y="149945"/>
                </a:lnTo>
                <a:lnTo>
                  <a:pt x="62792" y="144011"/>
                </a:lnTo>
                <a:close/>
                <a:moveTo>
                  <a:pt x="74975" y="144011"/>
                </a:moveTo>
                <a:lnTo>
                  <a:pt x="74975" y="149945"/>
                </a:lnTo>
                <a:lnTo>
                  <a:pt x="69039" y="149945"/>
                </a:lnTo>
                <a:lnTo>
                  <a:pt x="69039" y="144011"/>
                </a:lnTo>
                <a:close/>
                <a:moveTo>
                  <a:pt x="81223" y="144011"/>
                </a:moveTo>
                <a:lnTo>
                  <a:pt x="81223" y="149945"/>
                </a:lnTo>
                <a:lnTo>
                  <a:pt x="75286" y="149945"/>
                </a:lnTo>
                <a:lnTo>
                  <a:pt x="75286" y="144011"/>
                </a:lnTo>
                <a:close/>
                <a:moveTo>
                  <a:pt x="87470" y="144011"/>
                </a:moveTo>
                <a:lnTo>
                  <a:pt x="87470" y="149945"/>
                </a:lnTo>
                <a:lnTo>
                  <a:pt x="81535" y="149945"/>
                </a:lnTo>
                <a:lnTo>
                  <a:pt x="81535" y="144011"/>
                </a:lnTo>
                <a:close/>
                <a:moveTo>
                  <a:pt x="93718" y="144011"/>
                </a:moveTo>
                <a:lnTo>
                  <a:pt x="93718" y="149945"/>
                </a:lnTo>
                <a:lnTo>
                  <a:pt x="87784" y="149945"/>
                </a:lnTo>
                <a:lnTo>
                  <a:pt x="87784" y="144011"/>
                </a:lnTo>
                <a:close/>
                <a:moveTo>
                  <a:pt x="99967" y="144011"/>
                </a:moveTo>
                <a:lnTo>
                  <a:pt x="99967" y="149945"/>
                </a:lnTo>
                <a:lnTo>
                  <a:pt x="94031" y="149945"/>
                </a:lnTo>
                <a:lnTo>
                  <a:pt x="94031" y="144011"/>
                </a:lnTo>
                <a:close/>
                <a:moveTo>
                  <a:pt x="106214" y="144011"/>
                </a:moveTo>
                <a:lnTo>
                  <a:pt x="106214" y="149945"/>
                </a:lnTo>
                <a:lnTo>
                  <a:pt x="100278" y="149945"/>
                </a:lnTo>
                <a:lnTo>
                  <a:pt x="100278" y="144011"/>
                </a:lnTo>
                <a:close/>
                <a:moveTo>
                  <a:pt x="112461" y="144011"/>
                </a:moveTo>
                <a:lnTo>
                  <a:pt x="112461" y="149945"/>
                </a:lnTo>
                <a:lnTo>
                  <a:pt x="106527" y="149945"/>
                </a:lnTo>
                <a:lnTo>
                  <a:pt x="106527" y="144011"/>
                </a:lnTo>
                <a:close/>
                <a:moveTo>
                  <a:pt x="118710" y="144011"/>
                </a:moveTo>
                <a:lnTo>
                  <a:pt x="118710" y="149945"/>
                </a:lnTo>
                <a:lnTo>
                  <a:pt x="112774" y="149945"/>
                </a:lnTo>
                <a:lnTo>
                  <a:pt x="112774" y="144011"/>
                </a:lnTo>
                <a:close/>
                <a:moveTo>
                  <a:pt x="124957" y="144011"/>
                </a:moveTo>
                <a:lnTo>
                  <a:pt x="124957" y="149945"/>
                </a:lnTo>
                <a:lnTo>
                  <a:pt x="119021" y="149945"/>
                </a:lnTo>
                <a:lnTo>
                  <a:pt x="119021" y="144011"/>
                </a:lnTo>
                <a:close/>
                <a:moveTo>
                  <a:pt x="131204" y="144011"/>
                </a:moveTo>
                <a:lnTo>
                  <a:pt x="131204" y="149945"/>
                </a:lnTo>
                <a:lnTo>
                  <a:pt x="125270" y="149945"/>
                </a:lnTo>
                <a:lnTo>
                  <a:pt x="125270" y="144011"/>
                </a:lnTo>
                <a:close/>
                <a:moveTo>
                  <a:pt x="137451" y="144011"/>
                </a:moveTo>
                <a:lnTo>
                  <a:pt x="137451" y="149945"/>
                </a:lnTo>
                <a:lnTo>
                  <a:pt x="131517" y="149945"/>
                </a:lnTo>
                <a:lnTo>
                  <a:pt x="131517" y="144011"/>
                </a:lnTo>
                <a:close/>
                <a:moveTo>
                  <a:pt x="143702" y="144011"/>
                </a:moveTo>
                <a:lnTo>
                  <a:pt x="143702" y="149945"/>
                </a:lnTo>
                <a:lnTo>
                  <a:pt x="137766" y="149945"/>
                </a:lnTo>
                <a:lnTo>
                  <a:pt x="137766" y="144011"/>
                </a:lnTo>
                <a:close/>
                <a:moveTo>
                  <a:pt x="149949" y="144011"/>
                </a:moveTo>
                <a:lnTo>
                  <a:pt x="149949" y="149945"/>
                </a:lnTo>
                <a:lnTo>
                  <a:pt x="144015" y="149945"/>
                </a:lnTo>
                <a:lnTo>
                  <a:pt x="144015" y="144011"/>
                </a:lnTo>
                <a:close/>
                <a:moveTo>
                  <a:pt x="156196" y="144011"/>
                </a:moveTo>
                <a:lnTo>
                  <a:pt x="156196" y="149945"/>
                </a:lnTo>
                <a:lnTo>
                  <a:pt x="150262" y="149945"/>
                </a:lnTo>
                <a:lnTo>
                  <a:pt x="150262" y="144011"/>
                </a:lnTo>
                <a:close/>
                <a:moveTo>
                  <a:pt x="162445" y="144011"/>
                </a:moveTo>
                <a:lnTo>
                  <a:pt x="162445" y="149945"/>
                </a:lnTo>
                <a:lnTo>
                  <a:pt x="156509" y="149945"/>
                </a:lnTo>
                <a:lnTo>
                  <a:pt x="156509" y="144011"/>
                </a:lnTo>
                <a:close/>
                <a:moveTo>
                  <a:pt x="168692" y="144011"/>
                </a:moveTo>
                <a:lnTo>
                  <a:pt x="168692" y="149945"/>
                </a:lnTo>
                <a:lnTo>
                  <a:pt x="162756" y="149945"/>
                </a:lnTo>
                <a:lnTo>
                  <a:pt x="162756" y="144011"/>
                </a:lnTo>
                <a:close/>
                <a:moveTo>
                  <a:pt x="174939" y="144011"/>
                </a:moveTo>
                <a:lnTo>
                  <a:pt x="174939" y="149945"/>
                </a:lnTo>
                <a:lnTo>
                  <a:pt x="169005" y="149945"/>
                </a:lnTo>
                <a:lnTo>
                  <a:pt x="169005" y="144011"/>
                </a:lnTo>
                <a:close/>
                <a:moveTo>
                  <a:pt x="181186" y="144011"/>
                </a:moveTo>
                <a:lnTo>
                  <a:pt x="181186" y="149945"/>
                </a:lnTo>
                <a:lnTo>
                  <a:pt x="175252" y="149945"/>
                </a:lnTo>
                <a:lnTo>
                  <a:pt x="175252" y="144011"/>
                </a:lnTo>
                <a:close/>
                <a:moveTo>
                  <a:pt x="187433" y="144011"/>
                </a:moveTo>
                <a:lnTo>
                  <a:pt x="187433" y="149945"/>
                </a:lnTo>
                <a:lnTo>
                  <a:pt x="181499" y="149945"/>
                </a:lnTo>
                <a:lnTo>
                  <a:pt x="181499" y="144011"/>
                </a:lnTo>
                <a:close/>
                <a:moveTo>
                  <a:pt x="193682" y="144011"/>
                </a:moveTo>
                <a:lnTo>
                  <a:pt x="193682" y="149945"/>
                </a:lnTo>
                <a:lnTo>
                  <a:pt x="187746" y="149945"/>
                </a:lnTo>
                <a:lnTo>
                  <a:pt x="187746" y="144011"/>
                </a:lnTo>
                <a:close/>
                <a:moveTo>
                  <a:pt x="199931" y="144011"/>
                </a:moveTo>
                <a:lnTo>
                  <a:pt x="199931" y="149945"/>
                </a:lnTo>
                <a:lnTo>
                  <a:pt x="193996" y="149945"/>
                </a:lnTo>
                <a:lnTo>
                  <a:pt x="193996" y="144011"/>
                </a:lnTo>
                <a:close/>
                <a:moveTo>
                  <a:pt x="206180" y="144011"/>
                </a:moveTo>
                <a:lnTo>
                  <a:pt x="206180" y="149945"/>
                </a:lnTo>
                <a:lnTo>
                  <a:pt x="200244" y="149945"/>
                </a:lnTo>
                <a:lnTo>
                  <a:pt x="200244" y="144011"/>
                </a:lnTo>
                <a:close/>
                <a:moveTo>
                  <a:pt x="212427" y="144011"/>
                </a:moveTo>
                <a:lnTo>
                  <a:pt x="212427" y="149945"/>
                </a:lnTo>
                <a:lnTo>
                  <a:pt x="206491" y="149945"/>
                </a:lnTo>
                <a:lnTo>
                  <a:pt x="206491" y="144011"/>
                </a:lnTo>
                <a:close/>
                <a:moveTo>
                  <a:pt x="218674" y="144011"/>
                </a:moveTo>
                <a:lnTo>
                  <a:pt x="218674" y="149945"/>
                </a:lnTo>
                <a:lnTo>
                  <a:pt x="212739" y="149945"/>
                </a:lnTo>
                <a:lnTo>
                  <a:pt x="212739" y="144011"/>
                </a:lnTo>
                <a:close/>
                <a:moveTo>
                  <a:pt x="224921" y="144011"/>
                </a:moveTo>
                <a:lnTo>
                  <a:pt x="224921" y="149945"/>
                </a:lnTo>
                <a:lnTo>
                  <a:pt x="218987" y="149945"/>
                </a:lnTo>
                <a:lnTo>
                  <a:pt x="218987" y="144011"/>
                </a:lnTo>
                <a:close/>
                <a:moveTo>
                  <a:pt x="231170" y="144011"/>
                </a:moveTo>
                <a:lnTo>
                  <a:pt x="231170" y="149945"/>
                </a:lnTo>
                <a:lnTo>
                  <a:pt x="225234" y="149945"/>
                </a:lnTo>
                <a:lnTo>
                  <a:pt x="225234" y="144011"/>
                </a:lnTo>
                <a:close/>
                <a:moveTo>
                  <a:pt x="237417" y="144011"/>
                </a:moveTo>
                <a:lnTo>
                  <a:pt x="237417" y="149945"/>
                </a:lnTo>
                <a:lnTo>
                  <a:pt x="231481" y="149945"/>
                </a:lnTo>
                <a:lnTo>
                  <a:pt x="231481" y="144011"/>
                </a:lnTo>
                <a:close/>
                <a:moveTo>
                  <a:pt x="243664" y="144011"/>
                </a:moveTo>
                <a:lnTo>
                  <a:pt x="243664" y="149945"/>
                </a:lnTo>
                <a:lnTo>
                  <a:pt x="237729" y="149945"/>
                </a:lnTo>
                <a:lnTo>
                  <a:pt x="237729" y="144011"/>
                </a:lnTo>
                <a:close/>
                <a:moveTo>
                  <a:pt x="249911" y="144011"/>
                </a:moveTo>
                <a:lnTo>
                  <a:pt x="249911" y="149945"/>
                </a:lnTo>
                <a:lnTo>
                  <a:pt x="243977" y="149945"/>
                </a:lnTo>
                <a:lnTo>
                  <a:pt x="243977" y="144011"/>
                </a:lnTo>
                <a:close/>
                <a:moveTo>
                  <a:pt x="256161" y="144011"/>
                </a:moveTo>
                <a:lnTo>
                  <a:pt x="256161" y="149945"/>
                </a:lnTo>
                <a:lnTo>
                  <a:pt x="250225" y="149945"/>
                </a:lnTo>
                <a:lnTo>
                  <a:pt x="250225" y="144011"/>
                </a:lnTo>
                <a:close/>
                <a:moveTo>
                  <a:pt x="262409" y="144011"/>
                </a:moveTo>
                <a:lnTo>
                  <a:pt x="262409" y="149945"/>
                </a:lnTo>
                <a:lnTo>
                  <a:pt x="256474" y="149945"/>
                </a:lnTo>
                <a:lnTo>
                  <a:pt x="256474" y="144011"/>
                </a:lnTo>
                <a:close/>
                <a:moveTo>
                  <a:pt x="268656" y="144011"/>
                </a:moveTo>
                <a:lnTo>
                  <a:pt x="268656" y="149945"/>
                </a:lnTo>
                <a:lnTo>
                  <a:pt x="262721" y="149945"/>
                </a:lnTo>
                <a:lnTo>
                  <a:pt x="262721" y="144011"/>
                </a:lnTo>
                <a:close/>
                <a:moveTo>
                  <a:pt x="274904" y="144011"/>
                </a:moveTo>
                <a:lnTo>
                  <a:pt x="274904" y="149945"/>
                </a:lnTo>
                <a:lnTo>
                  <a:pt x="268968" y="149945"/>
                </a:lnTo>
                <a:lnTo>
                  <a:pt x="268968" y="144011"/>
                </a:lnTo>
                <a:close/>
                <a:moveTo>
                  <a:pt x="6251" y="150258"/>
                </a:moveTo>
                <a:lnTo>
                  <a:pt x="6251" y="156192"/>
                </a:lnTo>
                <a:lnTo>
                  <a:pt x="315" y="156192"/>
                </a:lnTo>
                <a:lnTo>
                  <a:pt x="315" y="150258"/>
                </a:lnTo>
                <a:close/>
                <a:moveTo>
                  <a:pt x="12498" y="150258"/>
                </a:moveTo>
                <a:lnTo>
                  <a:pt x="12498" y="156192"/>
                </a:lnTo>
                <a:lnTo>
                  <a:pt x="6562" y="156192"/>
                </a:lnTo>
                <a:lnTo>
                  <a:pt x="6562" y="150258"/>
                </a:lnTo>
                <a:close/>
                <a:moveTo>
                  <a:pt x="18745" y="150258"/>
                </a:moveTo>
                <a:lnTo>
                  <a:pt x="18745" y="156192"/>
                </a:lnTo>
                <a:lnTo>
                  <a:pt x="12810" y="156192"/>
                </a:lnTo>
                <a:lnTo>
                  <a:pt x="12810" y="150258"/>
                </a:lnTo>
                <a:close/>
                <a:moveTo>
                  <a:pt x="24992" y="150258"/>
                </a:moveTo>
                <a:lnTo>
                  <a:pt x="24992" y="156192"/>
                </a:lnTo>
                <a:lnTo>
                  <a:pt x="19058" y="156192"/>
                </a:lnTo>
                <a:lnTo>
                  <a:pt x="19058" y="150258"/>
                </a:lnTo>
                <a:close/>
                <a:moveTo>
                  <a:pt x="31241" y="150258"/>
                </a:moveTo>
                <a:lnTo>
                  <a:pt x="31241" y="156192"/>
                </a:lnTo>
                <a:lnTo>
                  <a:pt x="25305" y="156192"/>
                </a:lnTo>
                <a:lnTo>
                  <a:pt x="25305" y="150258"/>
                </a:lnTo>
                <a:close/>
                <a:moveTo>
                  <a:pt x="37489" y="150258"/>
                </a:moveTo>
                <a:lnTo>
                  <a:pt x="37489" y="156192"/>
                </a:lnTo>
                <a:lnTo>
                  <a:pt x="31553" y="156192"/>
                </a:lnTo>
                <a:lnTo>
                  <a:pt x="31553" y="150258"/>
                </a:lnTo>
                <a:close/>
                <a:moveTo>
                  <a:pt x="43737" y="150258"/>
                </a:moveTo>
                <a:lnTo>
                  <a:pt x="43737" y="156192"/>
                </a:lnTo>
                <a:lnTo>
                  <a:pt x="37802" y="156192"/>
                </a:lnTo>
                <a:lnTo>
                  <a:pt x="37802" y="150258"/>
                </a:lnTo>
                <a:close/>
                <a:moveTo>
                  <a:pt x="49985" y="150258"/>
                </a:moveTo>
                <a:lnTo>
                  <a:pt x="49985" y="156192"/>
                </a:lnTo>
                <a:lnTo>
                  <a:pt x="44049" y="156192"/>
                </a:lnTo>
                <a:lnTo>
                  <a:pt x="44049" y="150258"/>
                </a:lnTo>
                <a:close/>
                <a:moveTo>
                  <a:pt x="56232" y="150258"/>
                </a:moveTo>
                <a:lnTo>
                  <a:pt x="56232" y="156192"/>
                </a:lnTo>
                <a:lnTo>
                  <a:pt x="50296" y="156192"/>
                </a:lnTo>
                <a:lnTo>
                  <a:pt x="50296" y="150258"/>
                </a:lnTo>
                <a:close/>
                <a:moveTo>
                  <a:pt x="62480" y="150258"/>
                </a:moveTo>
                <a:lnTo>
                  <a:pt x="62480" y="156192"/>
                </a:lnTo>
                <a:lnTo>
                  <a:pt x="56545" y="156192"/>
                </a:lnTo>
                <a:lnTo>
                  <a:pt x="56545" y="150258"/>
                </a:lnTo>
                <a:close/>
                <a:moveTo>
                  <a:pt x="68727" y="150258"/>
                </a:moveTo>
                <a:lnTo>
                  <a:pt x="68727" y="156192"/>
                </a:lnTo>
                <a:lnTo>
                  <a:pt x="62792" y="156192"/>
                </a:lnTo>
                <a:lnTo>
                  <a:pt x="62792" y="150258"/>
                </a:lnTo>
                <a:close/>
                <a:moveTo>
                  <a:pt x="74975" y="150258"/>
                </a:moveTo>
                <a:lnTo>
                  <a:pt x="74975" y="156192"/>
                </a:lnTo>
                <a:lnTo>
                  <a:pt x="69039" y="156192"/>
                </a:lnTo>
                <a:lnTo>
                  <a:pt x="69039" y="150258"/>
                </a:lnTo>
                <a:close/>
                <a:moveTo>
                  <a:pt x="81223" y="150258"/>
                </a:moveTo>
                <a:lnTo>
                  <a:pt x="81223" y="156192"/>
                </a:lnTo>
                <a:lnTo>
                  <a:pt x="75286" y="156192"/>
                </a:lnTo>
                <a:lnTo>
                  <a:pt x="75286" y="150258"/>
                </a:lnTo>
                <a:close/>
                <a:moveTo>
                  <a:pt x="87470" y="150258"/>
                </a:moveTo>
                <a:lnTo>
                  <a:pt x="87470" y="156192"/>
                </a:lnTo>
                <a:lnTo>
                  <a:pt x="81535" y="156192"/>
                </a:lnTo>
                <a:lnTo>
                  <a:pt x="81535" y="150258"/>
                </a:lnTo>
                <a:close/>
                <a:moveTo>
                  <a:pt x="93718" y="150258"/>
                </a:moveTo>
                <a:lnTo>
                  <a:pt x="93718" y="156192"/>
                </a:lnTo>
                <a:lnTo>
                  <a:pt x="87784" y="156192"/>
                </a:lnTo>
                <a:lnTo>
                  <a:pt x="87784" y="150258"/>
                </a:lnTo>
                <a:close/>
                <a:moveTo>
                  <a:pt x="99967" y="150258"/>
                </a:moveTo>
                <a:lnTo>
                  <a:pt x="99967" y="156192"/>
                </a:lnTo>
                <a:lnTo>
                  <a:pt x="94031" y="156192"/>
                </a:lnTo>
                <a:lnTo>
                  <a:pt x="94031" y="150258"/>
                </a:lnTo>
                <a:close/>
                <a:moveTo>
                  <a:pt x="106214" y="150258"/>
                </a:moveTo>
                <a:lnTo>
                  <a:pt x="106214" y="156192"/>
                </a:lnTo>
                <a:lnTo>
                  <a:pt x="100278" y="156192"/>
                </a:lnTo>
                <a:lnTo>
                  <a:pt x="100278" y="150258"/>
                </a:lnTo>
                <a:close/>
                <a:moveTo>
                  <a:pt x="112461" y="150258"/>
                </a:moveTo>
                <a:lnTo>
                  <a:pt x="112461" y="156192"/>
                </a:lnTo>
                <a:lnTo>
                  <a:pt x="106527" y="156192"/>
                </a:lnTo>
                <a:lnTo>
                  <a:pt x="106527" y="150258"/>
                </a:lnTo>
                <a:close/>
                <a:moveTo>
                  <a:pt x="118710" y="150258"/>
                </a:moveTo>
                <a:lnTo>
                  <a:pt x="118710" y="156192"/>
                </a:lnTo>
                <a:lnTo>
                  <a:pt x="112774" y="156192"/>
                </a:lnTo>
                <a:lnTo>
                  <a:pt x="112774" y="150258"/>
                </a:lnTo>
                <a:close/>
                <a:moveTo>
                  <a:pt x="124957" y="150258"/>
                </a:moveTo>
                <a:lnTo>
                  <a:pt x="124957" y="156192"/>
                </a:lnTo>
                <a:lnTo>
                  <a:pt x="119021" y="156192"/>
                </a:lnTo>
                <a:lnTo>
                  <a:pt x="119021" y="150258"/>
                </a:lnTo>
                <a:close/>
                <a:moveTo>
                  <a:pt x="131204" y="150258"/>
                </a:moveTo>
                <a:lnTo>
                  <a:pt x="131204" y="156192"/>
                </a:lnTo>
                <a:lnTo>
                  <a:pt x="125270" y="156192"/>
                </a:lnTo>
                <a:lnTo>
                  <a:pt x="125270" y="150258"/>
                </a:lnTo>
                <a:close/>
                <a:moveTo>
                  <a:pt x="137451" y="150258"/>
                </a:moveTo>
                <a:lnTo>
                  <a:pt x="137451" y="156192"/>
                </a:lnTo>
                <a:lnTo>
                  <a:pt x="131517" y="156192"/>
                </a:lnTo>
                <a:lnTo>
                  <a:pt x="131517" y="150258"/>
                </a:lnTo>
                <a:close/>
                <a:moveTo>
                  <a:pt x="143702" y="150258"/>
                </a:moveTo>
                <a:lnTo>
                  <a:pt x="143702" y="156192"/>
                </a:lnTo>
                <a:lnTo>
                  <a:pt x="137766" y="156192"/>
                </a:lnTo>
                <a:lnTo>
                  <a:pt x="137766" y="150258"/>
                </a:lnTo>
                <a:close/>
                <a:moveTo>
                  <a:pt x="149949" y="150258"/>
                </a:moveTo>
                <a:lnTo>
                  <a:pt x="149949" y="156192"/>
                </a:lnTo>
                <a:lnTo>
                  <a:pt x="144015" y="156192"/>
                </a:lnTo>
                <a:lnTo>
                  <a:pt x="144015" y="150258"/>
                </a:lnTo>
                <a:close/>
                <a:moveTo>
                  <a:pt x="156196" y="150258"/>
                </a:moveTo>
                <a:lnTo>
                  <a:pt x="156196" y="156192"/>
                </a:lnTo>
                <a:lnTo>
                  <a:pt x="150262" y="156192"/>
                </a:lnTo>
                <a:lnTo>
                  <a:pt x="150262" y="150258"/>
                </a:lnTo>
                <a:close/>
                <a:moveTo>
                  <a:pt x="162445" y="150258"/>
                </a:moveTo>
                <a:lnTo>
                  <a:pt x="162445" y="156192"/>
                </a:lnTo>
                <a:lnTo>
                  <a:pt x="156509" y="156192"/>
                </a:lnTo>
                <a:lnTo>
                  <a:pt x="156509" y="150258"/>
                </a:lnTo>
                <a:close/>
                <a:moveTo>
                  <a:pt x="168692" y="150258"/>
                </a:moveTo>
                <a:lnTo>
                  <a:pt x="168692" y="156192"/>
                </a:lnTo>
                <a:lnTo>
                  <a:pt x="162756" y="156192"/>
                </a:lnTo>
                <a:lnTo>
                  <a:pt x="162756" y="150258"/>
                </a:lnTo>
                <a:close/>
                <a:moveTo>
                  <a:pt x="174939" y="150258"/>
                </a:moveTo>
                <a:lnTo>
                  <a:pt x="174939" y="156192"/>
                </a:lnTo>
                <a:lnTo>
                  <a:pt x="169005" y="156192"/>
                </a:lnTo>
                <a:lnTo>
                  <a:pt x="169005" y="150258"/>
                </a:lnTo>
                <a:close/>
                <a:moveTo>
                  <a:pt x="181186" y="150258"/>
                </a:moveTo>
                <a:lnTo>
                  <a:pt x="181186" y="156192"/>
                </a:lnTo>
                <a:lnTo>
                  <a:pt x="175252" y="156192"/>
                </a:lnTo>
                <a:lnTo>
                  <a:pt x="175252" y="150258"/>
                </a:lnTo>
                <a:close/>
                <a:moveTo>
                  <a:pt x="187433" y="150258"/>
                </a:moveTo>
                <a:lnTo>
                  <a:pt x="187433" y="156192"/>
                </a:lnTo>
                <a:lnTo>
                  <a:pt x="181499" y="156192"/>
                </a:lnTo>
                <a:lnTo>
                  <a:pt x="181499" y="150258"/>
                </a:lnTo>
                <a:close/>
                <a:moveTo>
                  <a:pt x="193682" y="150258"/>
                </a:moveTo>
                <a:lnTo>
                  <a:pt x="193682" y="156192"/>
                </a:lnTo>
                <a:lnTo>
                  <a:pt x="187746" y="156192"/>
                </a:lnTo>
                <a:lnTo>
                  <a:pt x="187746" y="150258"/>
                </a:lnTo>
                <a:close/>
                <a:moveTo>
                  <a:pt x="199931" y="150258"/>
                </a:moveTo>
                <a:lnTo>
                  <a:pt x="199931" y="156192"/>
                </a:lnTo>
                <a:lnTo>
                  <a:pt x="193996" y="156192"/>
                </a:lnTo>
                <a:lnTo>
                  <a:pt x="193996" y="150258"/>
                </a:lnTo>
                <a:close/>
                <a:moveTo>
                  <a:pt x="206180" y="150258"/>
                </a:moveTo>
                <a:lnTo>
                  <a:pt x="206180" y="156192"/>
                </a:lnTo>
                <a:lnTo>
                  <a:pt x="200244" y="156192"/>
                </a:lnTo>
                <a:lnTo>
                  <a:pt x="200244" y="150258"/>
                </a:lnTo>
                <a:close/>
                <a:moveTo>
                  <a:pt x="212427" y="150258"/>
                </a:moveTo>
                <a:lnTo>
                  <a:pt x="212427" y="156192"/>
                </a:lnTo>
                <a:lnTo>
                  <a:pt x="206491" y="156192"/>
                </a:lnTo>
                <a:lnTo>
                  <a:pt x="206491" y="150258"/>
                </a:lnTo>
                <a:close/>
                <a:moveTo>
                  <a:pt x="218674" y="150258"/>
                </a:moveTo>
                <a:lnTo>
                  <a:pt x="218674" y="156192"/>
                </a:lnTo>
                <a:lnTo>
                  <a:pt x="212739" y="156192"/>
                </a:lnTo>
                <a:lnTo>
                  <a:pt x="212739" y="150258"/>
                </a:lnTo>
                <a:close/>
                <a:moveTo>
                  <a:pt x="224921" y="150258"/>
                </a:moveTo>
                <a:lnTo>
                  <a:pt x="224921" y="156192"/>
                </a:lnTo>
                <a:lnTo>
                  <a:pt x="218987" y="156192"/>
                </a:lnTo>
                <a:lnTo>
                  <a:pt x="218987" y="150258"/>
                </a:lnTo>
                <a:close/>
                <a:moveTo>
                  <a:pt x="231170" y="150258"/>
                </a:moveTo>
                <a:lnTo>
                  <a:pt x="231170" y="156192"/>
                </a:lnTo>
                <a:lnTo>
                  <a:pt x="225234" y="156192"/>
                </a:lnTo>
                <a:lnTo>
                  <a:pt x="225234" y="150258"/>
                </a:lnTo>
                <a:close/>
                <a:moveTo>
                  <a:pt x="237417" y="150258"/>
                </a:moveTo>
                <a:lnTo>
                  <a:pt x="237417" y="156192"/>
                </a:lnTo>
                <a:lnTo>
                  <a:pt x="231481" y="156192"/>
                </a:lnTo>
                <a:lnTo>
                  <a:pt x="231481" y="150258"/>
                </a:lnTo>
                <a:close/>
                <a:moveTo>
                  <a:pt x="243664" y="150258"/>
                </a:moveTo>
                <a:lnTo>
                  <a:pt x="243664" y="156192"/>
                </a:lnTo>
                <a:lnTo>
                  <a:pt x="237729" y="156192"/>
                </a:lnTo>
                <a:lnTo>
                  <a:pt x="237729" y="150258"/>
                </a:lnTo>
                <a:close/>
                <a:moveTo>
                  <a:pt x="249911" y="150258"/>
                </a:moveTo>
                <a:lnTo>
                  <a:pt x="249911" y="156192"/>
                </a:lnTo>
                <a:lnTo>
                  <a:pt x="243977" y="156192"/>
                </a:lnTo>
                <a:lnTo>
                  <a:pt x="243977" y="150258"/>
                </a:lnTo>
                <a:close/>
                <a:moveTo>
                  <a:pt x="256161" y="150258"/>
                </a:moveTo>
                <a:lnTo>
                  <a:pt x="256161" y="156192"/>
                </a:lnTo>
                <a:lnTo>
                  <a:pt x="250225" y="156192"/>
                </a:lnTo>
                <a:lnTo>
                  <a:pt x="250225" y="150258"/>
                </a:lnTo>
                <a:close/>
                <a:moveTo>
                  <a:pt x="262409" y="150258"/>
                </a:moveTo>
                <a:lnTo>
                  <a:pt x="262409" y="156192"/>
                </a:lnTo>
                <a:lnTo>
                  <a:pt x="256474" y="156192"/>
                </a:lnTo>
                <a:lnTo>
                  <a:pt x="256474" y="150258"/>
                </a:lnTo>
                <a:close/>
                <a:moveTo>
                  <a:pt x="268656" y="150258"/>
                </a:moveTo>
                <a:lnTo>
                  <a:pt x="268656" y="156192"/>
                </a:lnTo>
                <a:lnTo>
                  <a:pt x="262721" y="156192"/>
                </a:lnTo>
                <a:lnTo>
                  <a:pt x="262721" y="150258"/>
                </a:lnTo>
                <a:close/>
                <a:moveTo>
                  <a:pt x="274904" y="150258"/>
                </a:moveTo>
                <a:lnTo>
                  <a:pt x="274904" y="156192"/>
                </a:lnTo>
                <a:lnTo>
                  <a:pt x="268968" y="156192"/>
                </a:lnTo>
                <a:lnTo>
                  <a:pt x="268968" y="150258"/>
                </a:lnTo>
                <a:close/>
                <a:moveTo>
                  <a:pt x="158" y="0"/>
                </a:moveTo>
                <a:lnTo>
                  <a:pt x="158" y="157"/>
                </a:lnTo>
                <a:lnTo>
                  <a:pt x="0" y="157"/>
                </a:lnTo>
                <a:lnTo>
                  <a:pt x="0" y="156350"/>
                </a:lnTo>
                <a:lnTo>
                  <a:pt x="158" y="156350"/>
                </a:lnTo>
                <a:lnTo>
                  <a:pt x="158" y="156508"/>
                </a:lnTo>
                <a:lnTo>
                  <a:pt x="275059" y="156508"/>
                </a:lnTo>
                <a:lnTo>
                  <a:pt x="275059" y="156350"/>
                </a:lnTo>
                <a:lnTo>
                  <a:pt x="275215" y="156350"/>
                </a:lnTo>
                <a:lnTo>
                  <a:pt x="275215" y="155"/>
                </a:lnTo>
                <a:lnTo>
                  <a:pt x="275059" y="155"/>
                </a:lnTo>
                <a:lnTo>
                  <a:pt x="275059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89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Google Shape;36;p47"/>
          <p:cNvSpPr/>
          <p:nvPr/>
        </p:nvSpPr>
        <p:spPr>
          <a:xfrm rot="-5400000">
            <a:off x="5822651" y="4360400"/>
            <a:ext cx="546400" cy="4448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89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47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63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4267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47"/>
          <p:cNvSpPr txBox="1">
            <a:spLocks noGrp="1"/>
          </p:cNvSpPr>
          <p:nvPr>
            <p:ph type="title" idx="2"/>
          </p:nvPr>
        </p:nvSpPr>
        <p:spPr>
          <a:xfrm>
            <a:off x="2462800" y="1938271"/>
            <a:ext cx="2086000" cy="7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9" name="Google Shape;39;p47"/>
          <p:cNvSpPr txBox="1">
            <a:spLocks noGrp="1"/>
          </p:cNvSpPr>
          <p:nvPr>
            <p:ph type="subTitle" idx="1"/>
          </p:nvPr>
        </p:nvSpPr>
        <p:spPr>
          <a:xfrm>
            <a:off x="1594500" y="2563333"/>
            <a:ext cx="3822800" cy="11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47"/>
          <p:cNvSpPr txBox="1">
            <a:spLocks noGrp="1"/>
          </p:cNvSpPr>
          <p:nvPr>
            <p:ph type="title" idx="3"/>
          </p:nvPr>
        </p:nvSpPr>
        <p:spPr>
          <a:xfrm flipH="1">
            <a:off x="7642992" y="1938271"/>
            <a:ext cx="2086000" cy="7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41" name="Google Shape;41;p47"/>
          <p:cNvSpPr txBox="1">
            <a:spLocks noGrp="1"/>
          </p:cNvSpPr>
          <p:nvPr>
            <p:ph type="subTitle" idx="4"/>
          </p:nvPr>
        </p:nvSpPr>
        <p:spPr>
          <a:xfrm>
            <a:off x="6774733" y="2563333"/>
            <a:ext cx="3822800" cy="11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47"/>
          <p:cNvSpPr txBox="1">
            <a:spLocks noGrp="1"/>
          </p:cNvSpPr>
          <p:nvPr>
            <p:ph type="title" idx="5"/>
          </p:nvPr>
        </p:nvSpPr>
        <p:spPr>
          <a:xfrm>
            <a:off x="2462800" y="4152133"/>
            <a:ext cx="2086000" cy="7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43" name="Google Shape;43;p47"/>
          <p:cNvSpPr txBox="1">
            <a:spLocks noGrp="1"/>
          </p:cNvSpPr>
          <p:nvPr>
            <p:ph type="subTitle" idx="6"/>
          </p:nvPr>
        </p:nvSpPr>
        <p:spPr>
          <a:xfrm>
            <a:off x="1594500" y="4816667"/>
            <a:ext cx="3822800" cy="11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47"/>
          <p:cNvSpPr txBox="1">
            <a:spLocks noGrp="1"/>
          </p:cNvSpPr>
          <p:nvPr>
            <p:ph type="title" idx="7"/>
          </p:nvPr>
        </p:nvSpPr>
        <p:spPr>
          <a:xfrm>
            <a:off x="7643243" y="4152133"/>
            <a:ext cx="2086000" cy="7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45" name="Google Shape;45;p47"/>
          <p:cNvSpPr txBox="1">
            <a:spLocks noGrp="1"/>
          </p:cNvSpPr>
          <p:nvPr>
            <p:ph type="subTitle" idx="8"/>
          </p:nvPr>
        </p:nvSpPr>
        <p:spPr>
          <a:xfrm>
            <a:off x="6774736" y="4816667"/>
            <a:ext cx="3822800" cy="11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47"/>
          <p:cNvSpPr/>
          <p:nvPr/>
        </p:nvSpPr>
        <p:spPr>
          <a:xfrm rot="150559">
            <a:off x="5458559" y="6229699"/>
            <a:ext cx="1138293" cy="295300"/>
          </a:xfrm>
          <a:custGeom>
            <a:avLst/>
            <a:gdLst/>
            <a:ahLst/>
            <a:cxnLst/>
            <a:rect l="l" t="t" r="r" b="b"/>
            <a:pathLst>
              <a:path w="82148" h="21306" extrusionOk="0">
                <a:moveTo>
                  <a:pt x="46728" y="1"/>
                </a:moveTo>
                <a:cubicBezTo>
                  <a:pt x="31994" y="1"/>
                  <a:pt x="15197" y="148"/>
                  <a:pt x="643" y="576"/>
                </a:cubicBezTo>
                <a:lnTo>
                  <a:pt x="3048" y="3113"/>
                </a:lnTo>
                <a:lnTo>
                  <a:pt x="1" y="5198"/>
                </a:lnTo>
                <a:lnTo>
                  <a:pt x="3126" y="8164"/>
                </a:lnTo>
                <a:lnTo>
                  <a:pt x="241" y="10727"/>
                </a:lnTo>
                <a:lnTo>
                  <a:pt x="3848" y="13213"/>
                </a:lnTo>
                <a:lnTo>
                  <a:pt x="322" y="14656"/>
                </a:lnTo>
                <a:lnTo>
                  <a:pt x="4331" y="16979"/>
                </a:lnTo>
                <a:lnTo>
                  <a:pt x="963" y="20026"/>
                </a:lnTo>
                <a:cubicBezTo>
                  <a:pt x="10741" y="20026"/>
                  <a:pt x="41678" y="20345"/>
                  <a:pt x="54179" y="20826"/>
                </a:cubicBezTo>
                <a:cubicBezTo>
                  <a:pt x="66683" y="21306"/>
                  <a:pt x="81026" y="21306"/>
                  <a:pt x="81026" y="21306"/>
                </a:cubicBezTo>
                <a:lnTo>
                  <a:pt x="76538" y="18901"/>
                </a:lnTo>
                <a:lnTo>
                  <a:pt x="82148" y="16817"/>
                </a:lnTo>
                <a:lnTo>
                  <a:pt x="76699" y="14253"/>
                </a:lnTo>
                <a:lnTo>
                  <a:pt x="80866" y="11048"/>
                </a:lnTo>
                <a:lnTo>
                  <a:pt x="76378" y="9286"/>
                </a:lnTo>
                <a:lnTo>
                  <a:pt x="80384" y="6079"/>
                </a:lnTo>
                <a:lnTo>
                  <a:pt x="76378" y="3674"/>
                </a:lnTo>
                <a:lnTo>
                  <a:pt x="80384" y="308"/>
                </a:lnTo>
                <a:cubicBezTo>
                  <a:pt x="74062" y="147"/>
                  <a:pt x="61420" y="1"/>
                  <a:pt x="46728" y="1"/>
                </a:cubicBezTo>
                <a:close/>
              </a:path>
            </a:pathLst>
          </a:custGeom>
          <a:solidFill>
            <a:srgbClr val="C7EAE4">
              <a:alpha val="75294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89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48"/>
          <p:cNvSpPr/>
          <p:nvPr/>
        </p:nvSpPr>
        <p:spPr>
          <a:xfrm>
            <a:off x="279167" y="281802"/>
            <a:ext cx="11633380" cy="6294271"/>
          </a:xfrm>
          <a:custGeom>
            <a:avLst/>
            <a:gdLst/>
            <a:ahLst/>
            <a:cxnLst/>
            <a:rect l="l" t="t" r="r" b="b"/>
            <a:pathLst>
              <a:path w="275216" h="156509" extrusionOk="0">
                <a:moveTo>
                  <a:pt x="6251" y="311"/>
                </a:moveTo>
                <a:lnTo>
                  <a:pt x="6251" y="6247"/>
                </a:lnTo>
                <a:lnTo>
                  <a:pt x="315" y="6247"/>
                </a:lnTo>
                <a:lnTo>
                  <a:pt x="315" y="311"/>
                </a:lnTo>
                <a:close/>
                <a:moveTo>
                  <a:pt x="12498" y="311"/>
                </a:moveTo>
                <a:lnTo>
                  <a:pt x="12498" y="6247"/>
                </a:lnTo>
                <a:lnTo>
                  <a:pt x="6562" y="6247"/>
                </a:lnTo>
                <a:lnTo>
                  <a:pt x="6562" y="311"/>
                </a:lnTo>
                <a:close/>
                <a:moveTo>
                  <a:pt x="18745" y="311"/>
                </a:moveTo>
                <a:lnTo>
                  <a:pt x="18745" y="6247"/>
                </a:lnTo>
                <a:lnTo>
                  <a:pt x="12810" y="6247"/>
                </a:lnTo>
                <a:lnTo>
                  <a:pt x="12810" y="311"/>
                </a:lnTo>
                <a:close/>
                <a:moveTo>
                  <a:pt x="24992" y="311"/>
                </a:moveTo>
                <a:lnTo>
                  <a:pt x="24992" y="6247"/>
                </a:lnTo>
                <a:lnTo>
                  <a:pt x="19058" y="6247"/>
                </a:lnTo>
                <a:lnTo>
                  <a:pt x="19058" y="311"/>
                </a:lnTo>
                <a:close/>
                <a:moveTo>
                  <a:pt x="31241" y="311"/>
                </a:moveTo>
                <a:lnTo>
                  <a:pt x="31241" y="6247"/>
                </a:lnTo>
                <a:lnTo>
                  <a:pt x="25305" y="6247"/>
                </a:lnTo>
                <a:lnTo>
                  <a:pt x="25305" y="311"/>
                </a:lnTo>
                <a:close/>
                <a:moveTo>
                  <a:pt x="37489" y="311"/>
                </a:moveTo>
                <a:lnTo>
                  <a:pt x="37489" y="6247"/>
                </a:lnTo>
                <a:lnTo>
                  <a:pt x="31553" y="6247"/>
                </a:lnTo>
                <a:lnTo>
                  <a:pt x="31553" y="311"/>
                </a:lnTo>
                <a:close/>
                <a:moveTo>
                  <a:pt x="43737" y="311"/>
                </a:moveTo>
                <a:lnTo>
                  <a:pt x="43737" y="6247"/>
                </a:lnTo>
                <a:lnTo>
                  <a:pt x="37802" y="6247"/>
                </a:lnTo>
                <a:lnTo>
                  <a:pt x="37802" y="311"/>
                </a:lnTo>
                <a:close/>
                <a:moveTo>
                  <a:pt x="49985" y="311"/>
                </a:moveTo>
                <a:lnTo>
                  <a:pt x="49985" y="6247"/>
                </a:lnTo>
                <a:lnTo>
                  <a:pt x="44049" y="6247"/>
                </a:lnTo>
                <a:lnTo>
                  <a:pt x="44049" y="311"/>
                </a:lnTo>
                <a:close/>
                <a:moveTo>
                  <a:pt x="56232" y="311"/>
                </a:moveTo>
                <a:lnTo>
                  <a:pt x="56232" y="6247"/>
                </a:lnTo>
                <a:lnTo>
                  <a:pt x="50296" y="6247"/>
                </a:lnTo>
                <a:lnTo>
                  <a:pt x="50296" y="311"/>
                </a:lnTo>
                <a:close/>
                <a:moveTo>
                  <a:pt x="62480" y="311"/>
                </a:moveTo>
                <a:lnTo>
                  <a:pt x="62480" y="6247"/>
                </a:lnTo>
                <a:lnTo>
                  <a:pt x="56545" y="6247"/>
                </a:lnTo>
                <a:lnTo>
                  <a:pt x="56545" y="311"/>
                </a:lnTo>
                <a:close/>
                <a:moveTo>
                  <a:pt x="68727" y="311"/>
                </a:moveTo>
                <a:lnTo>
                  <a:pt x="68727" y="6247"/>
                </a:lnTo>
                <a:lnTo>
                  <a:pt x="62792" y="6247"/>
                </a:lnTo>
                <a:lnTo>
                  <a:pt x="62792" y="311"/>
                </a:lnTo>
                <a:close/>
                <a:moveTo>
                  <a:pt x="74975" y="311"/>
                </a:moveTo>
                <a:lnTo>
                  <a:pt x="74975" y="6247"/>
                </a:lnTo>
                <a:lnTo>
                  <a:pt x="69039" y="6247"/>
                </a:lnTo>
                <a:lnTo>
                  <a:pt x="69039" y="311"/>
                </a:lnTo>
                <a:close/>
                <a:moveTo>
                  <a:pt x="81223" y="311"/>
                </a:moveTo>
                <a:lnTo>
                  <a:pt x="81223" y="6247"/>
                </a:lnTo>
                <a:lnTo>
                  <a:pt x="75286" y="6247"/>
                </a:lnTo>
                <a:lnTo>
                  <a:pt x="75286" y="311"/>
                </a:lnTo>
                <a:close/>
                <a:moveTo>
                  <a:pt x="87470" y="311"/>
                </a:moveTo>
                <a:lnTo>
                  <a:pt x="87470" y="6247"/>
                </a:lnTo>
                <a:lnTo>
                  <a:pt x="81535" y="6247"/>
                </a:lnTo>
                <a:lnTo>
                  <a:pt x="81535" y="311"/>
                </a:lnTo>
                <a:close/>
                <a:moveTo>
                  <a:pt x="93720" y="311"/>
                </a:moveTo>
                <a:lnTo>
                  <a:pt x="93720" y="6247"/>
                </a:lnTo>
                <a:lnTo>
                  <a:pt x="87784" y="6247"/>
                </a:lnTo>
                <a:lnTo>
                  <a:pt x="87784" y="311"/>
                </a:lnTo>
                <a:close/>
                <a:moveTo>
                  <a:pt x="99967" y="311"/>
                </a:moveTo>
                <a:lnTo>
                  <a:pt x="99967" y="6247"/>
                </a:lnTo>
                <a:lnTo>
                  <a:pt x="94031" y="6247"/>
                </a:lnTo>
                <a:lnTo>
                  <a:pt x="94031" y="311"/>
                </a:lnTo>
                <a:close/>
                <a:moveTo>
                  <a:pt x="106214" y="311"/>
                </a:moveTo>
                <a:lnTo>
                  <a:pt x="106214" y="6247"/>
                </a:lnTo>
                <a:lnTo>
                  <a:pt x="100280" y="6247"/>
                </a:lnTo>
                <a:lnTo>
                  <a:pt x="100280" y="311"/>
                </a:lnTo>
                <a:close/>
                <a:moveTo>
                  <a:pt x="112461" y="311"/>
                </a:moveTo>
                <a:lnTo>
                  <a:pt x="112461" y="6247"/>
                </a:lnTo>
                <a:lnTo>
                  <a:pt x="106527" y="6247"/>
                </a:lnTo>
                <a:lnTo>
                  <a:pt x="106527" y="311"/>
                </a:lnTo>
                <a:close/>
                <a:moveTo>
                  <a:pt x="118710" y="311"/>
                </a:moveTo>
                <a:lnTo>
                  <a:pt x="118710" y="6247"/>
                </a:lnTo>
                <a:lnTo>
                  <a:pt x="112774" y="6247"/>
                </a:lnTo>
                <a:lnTo>
                  <a:pt x="112774" y="311"/>
                </a:lnTo>
                <a:close/>
                <a:moveTo>
                  <a:pt x="124957" y="311"/>
                </a:moveTo>
                <a:lnTo>
                  <a:pt x="124957" y="6247"/>
                </a:lnTo>
                <a:lnTo>
                  <a:pt x="119021" y="6247"/>
                </a:lnTo>
                <a:lnTo>
                  <a:pt x="119021" y="311"/>
                </a:lnTo>
                <a:close/>
                <a:moveTo>
                  <a:pt x="131204" y="311"/>
                </a:moveTo>
                <a:lnTo>
                  <a:pt x="131204" y="6247"/>
                </a:lnTo>
                <a:lnTo>
                  <a:pt x="125270" y="6247"/>
                </a:lnTo>
                <a:lnTo>
                  <a:pt x="125270" y="311"/>
                </a:lnTo>
                <a:close/>
                <a:moveTo>
                  <a:pt x="137451" y="311"/>
                </a:moveTo>
                <a:lnTo>
                  <a:pt x="137451" y="6247"/>
                </a:lnTo>
                <a:lnTo>
                  <a:pt x="131517" y="6247"/>
                </a:lnTo>
                <a:lnTo>
                  <a:pt x="131517" y="311"/>
                </a:lnTo>
                <a:close/>
                <a:moveTo>
                  <a:pt x="143702" y="311"/>
                </a:moveTo>
                <a:lnTo>
                  <a:pt x="143702" y="6247"/>
                </a:lnTo>
                <a:lnTo>
                  <a:pt x="137766" y="6247"/>
                </a:lnTo>
                <a:lnTo>
                  <a:pt x="137766" y="311"/>
                </a:lnTo>
                <a:close/>
                <a:moveTo>
                  <a:pt x="149949" y="311"/>
                </a:moveTo>
                <a:lnTo>
                  <a:pt x="149949" y="6247"/>
                </a:lnTo>
                <a:lnTo>
                  <a:pt x="144015" y="6247"/>
                </a:lnTo>
                <a:lnTo>
                  <a:pt x="144015" y="311"/>
                </a:lnTo>
                <a:close/>
                <a:moveTo>
                  <a:pt x="156196" y="311"/>
                </a:moveTo>
                <a:lnTo>
                  <a:pt x="156196" y="6247"/>
                </a:lnTo>
                <a:lnTo>
                  <a:pt x="150262" y="6247"/>
                </a:lnTo>
                <a:lnTo>
                  <a:pt x="150262" y="311"/>
                </a:lnTo>
                <a:close/>
                <a:moveTo>
                  <a:pt x="162445" y="311"/>
                </a:moveTo>
                <a:lnTo>
                  <a:pt x="162445" y="6247"/>
                </a:lnTo>
                <a:lnTo>
                  <a:pt x="156509" y="6247"/>
                </a:lnTo>
                <a:lnTo>
                  <a:pt x="156509" y="311"/>
                </a:lnTo>
                <a:close/>
                <a:moveTo>
                  <a:pt x="168692" y="311"/>
                </a:moveTo>
                <a:lnTo>
                  <a:pt x="168692" y="6247"/>
                </a:lnTo>
                <a:lnTo>
                  <a:pt x="162756" y="6247"/>
                </a:lnTo>
                <a:lnTo>
                  <a:pt x="162756" y="311"/>
                </a:lnTo>
                <a:close/>
                <a:moveTo>
                  <a:pt x="174939" y="311"/>
                </a:moveTo>
                <a:lnTo>
                  <a:pt x="174939" y="6247"/>
                </a:lnTo>
                <a:lnTo>
                  <a:pt x="169005" y="6247"/>
                </a:lnTo>
                <a:lnTo>
                  <a:pt x="169005" y="311"/>
                </a:lnTo>
                <a:close/>
                <a:moveTo>
                  <a:pt x="181186" y="311"/>
                </a:moveTo>
                <a:lnTo>
                  <a:pt x="181186" y="6247"/>
                </a:lnTo>
                <a:lnTo>
                  <a:pt x="175252" y="6247"/>
                </a:lnTo>
                <a:lnTo>
                  <a:pt x="175252" y="311"/>
                </a:lnTo>
                <a:close/>
                <a:moveTo>
                  <a:pt x="187435" y="311"/>
                </a:moveTo>
                <a:lnTo>
                  <a:pt x="187435" y="6247"/>
                </a:lnTo>
                <a:lnTo>
                  <a:pt x="181499" y="6247"/>
                </a:lnTo>
                <a:lnTo>
                  <a:pt x="181499" y="311"/>
                </a:lnTo>
                <a:close/>
                <a:moveTo>
                  <a:pt x="193684" y="311"/>
                </a:moveTo>
                <a:lnTo>
                  <a:pt x="193684" y="6247"/>
                </a:lnTo>
                <a:lnTo>
                  <a:pt x="187749" y="6247"/>
                </a:lnTo>
                <a:lnTo>
                  <a:pt x="187749" y="311"/>
                </a:lnTo>
                <a:close/>
                <a:moveTo>
                  <a:pt x="199931" y="311"/>
                </a:moveTo>
                <a:lnTo>
                  <a:pt x="199931" y="6247"/>
                </a:lnTo>
                <a:lnTo>
                  <a:pt x="193996" y="6247"/>
                </a:lnTo>
                <a:lnTo>
                  <a:pt x="193996" y="311"/>
                </a:lnTo>
                <a:close/>
                <a:moveTo>
                  <a:pt x="206180" y="311"/>
                </a:moveTo>
                <a:lnTo>
                  <a:pt x="206180" y="6247"/>
                </a:lnTo>
                <a:lnTo>
                  <a:pt x="200244" y="6247"/>
                </a:lnTo>
                <a:lnTo>
                  <a:pt x="200244" y="311"/>
                </a:lnTo>
                <a:close/>
                <a:moveTo>
                  <a:pt x="212427" y="311"/>
                </a:moveTo>
                <a:lnTo>
                  <a:pt x="212427" y="6247"/>
                </a:lnTo>
                <a:lnTo>
                  <a:pt x="206491" y="6247"/>
                </a:lnTo>
                <a:lnTo>
                  <a:pt x="206491" y="311"/>
                </a:lnTo>
                <a:close/>
                <a:moveTo>
                  <a:pt x="218674" y="311"/>
                </a:moveTo>
                <a:lnTo>
                  <a:pt x="218674" y="6247"/>
                </a:lnTo>
                <a:lnTo>
                  <a:pt x="212739" y="6247"/>
                </a:lnTo>
                <a:lnTo>
                  <a:pt x="212739" y="311"/>
                </a:lnTo>
                <a:close/>
                <a:moveTo>
                  <a:pt x="224921" y="311"/>
                </a:moveTo>
                <a:lnTo>
                  <a:pt x="224921" y="6247"/>
                </a:lnTo>
                <a:lnTo>
                  <a:pt x="218987" y="6247"/>
                </a:lnTo>
                <a:lnTo>
                  <a:pt x="218987" y="311"/>
                </a:lnTo>
                <a:close/>
                <a:moveTo>
                  <a:pt x="231170" y="311"/>
                </a:moveTo>
                <a:lnTo>
                  <a:pt x="231170" y="6247"/>
                </a:lnTo>
                <a:lnTo>
                  <a:pt x="225234" y="6247"/>
                </a:lnTo>
                <a:lnTo>
                  <a:pt x="225234" y="311"/>
                </a:lnTo>
                <a:close/>
                <a:moveTo>
                  <a:pt x="237417" y="311"/>
                </a:moveTo>
                <a:lnTo>
                  <a:pt x="237417" y="6247"/>
                </a:lnTo>
                <a:lnTo>
                  <a:pt x="231481" y="6247"/>
                </a:lnTo>
                <a:lnTo>
                  <a:pt x="231481" y="311"/>
                </a:lnTo>
                <a:close/>
                <a:moveTo>
                  <a:pt x="243664" y="311"/>
                </a:moveTo>
                <a:lnTo>
                  <a:pt x="243664" y="6247"/>
                </a:lnTo>
                <a:lnTo>
                  <a:pt x="237729" y="6247"/>
                </a:lnTo>
                <a:lnTo>
                  <a:pt x="237729" y="311"/>
                </a:lnTo>
                <a:close/>
                <a:moveTo>
                  <a:pt x="249914" y="311"/>
                </a:moveTo>
                <a:lnTo>
                  <a:pt x="249914" y="6247"/>
                </a:lnTo>
                <a:lnTo>
                  <a:pt x="243978" y="6247"/>
                </a:lnTo>
                <a:lnTo>
                  <a:pt x="243978" y="311"/>
                </a:lnTo>
                <a:close/>
                <a:moveTo>
                  <a:pt x="256161" y="311"/>
                </a:moveTo>
                <a:lnTo>
                  <a:pt x="256161" y="6247"/>
                </a:lnTo>
                <a:lnTo>
                  <a:pt x="250225" y="6247"/>
                </a:lnTo>
                <a:lnTo>
                  <a:pt x="250225" y="311"/>
                </a:lnTo>
                <a:close/>
                <a:moveTo>
                  <a:pt x="262409" y="311"/>
                </a:moveTo>
                <a:lnTo>
                  <a:pt x="262409" y="6247"/>
                </a:lnTo>
                <a:lnTo>
                  <a:pt x="256474" y="6247"/>
                </a:lnTo>
                <a:lnTo>
                  <a:pt x="256474" y="311"/>
                </a:lnTo>
                <a:close/>
                <a:moveTo>
                  <a:pt x="268656" y="311"/>
                </a:moveTo>
                <a:lnTo>
                  <a:pt x="268656" y="6247"/>
                </a:lnTo>
                <a:lnTo>
                  <a:pt x="262721" y="6247"/>
                </a:lnTo>
                <a:lnTo>
                  <a:pt x="262721" y="311"/>
                </a:lnTo>
                <a:close/>
                <a:moveTo>
                  <a:pt x="274904" y="311"/>
                </a:moveTo>
                <a:lnTo>
                  <a:pt x="274904" y="6247"/>
                </a:lnTo>
                <a:lnTo>
                  <a:pt x="268968" y="6247"/>
                </a:lnTo>
                <a:lnTo>
                  <a:pt x="268968" y="311"/>
                </a:lnTo>
                <a:close/>
                <a:moveTo>
                  <a:pt x="6251" y="6560"/>
                </a:moveTo>
                <a:lnTo>
                  <a:pt x="6251" y="12494"/>
                </a:lnTo>
                <a:lnTo>
                  <a:pt x="315" y="12494"/>
                </a:lnTo>
                <a:lnTo>
                  <a:pt x="315" y="6560"/>
                </a:lnTo>
                <a:close/>
                <a:moveTo>
                  <a:pt x="12498" y="6560"/>
                </a:moveTo>
                <a:lnTo>
                  <a:pt x="12498" y="12494"/>
                </a:lnTo>
                <a:lnTo>
                  <a:pt x="6562" y="12494"/>
                </a:lnTo>
                <a:lnTo>
                  <a:pt x="6562" y="6560"/>
                </a:lnTo>
                <a:close/>
                <a:moveTo>
                  <a:pt x="18745" y="6560"/>
                </a:moveTo>
                <a:lnTo>
                  <a:pt x="18745" y="12494"/>
                </a:lnTo>
                <a:lnTo>
                  <a:pt x="12810" y="12494"/>
                </a:lnTo>
                <a:lnTo>
                  <a:pt x="12810" y="6560"/>
                </a:lnTo>
                <a:close/>
                <a:moveTo>
                  <a:pt x="24992" y="6560"/>
                </a:moveTo>
                <a:lnTo>
                  <a:pt x="24992" y="12494"/>
                </a:lnTo>
                <a:lnTo>
                  <a:pt x="19058" y="12494"/>
                </a:lnTo>
                <a:lnTo>
                  <a:pt x="19058" y="6560"/>
                </a:lnTo>
                <a:close/>
                <a:moveTo>
                  <a:pt x="31241" y="6560"/>
                </a:moveTo>
                <a:lnTo>
                  <a:pt x="31241" y="12494"/>
                </a:lnTo>
                <a:lnTo>
                  <a:pt x="25305" y="12494"/>
                </a:lnTo>
                <a:lnTo>
                  <a:pt x="25305" y="6560"/>
                </a:lnTo>
                <a:close/>
                <a:moveTo>
                  <a:pt x="37489" y="6560"/>
                </a:moveTo>
                <a:lnTo>
                  <a:pt x="37489" y="12494"/>
                </a:lnTo>
                <a:lnTo>
                  <a:pt x="31553" y="12494"/>
                </a:lnTo>
                <a:lnTo>
                  <a:pt x="31553" y="6560"/>
                </a:lnTo>
                <a:close/>
                <a:moveTo>
                  <a:pt x="43737" y="6560"/>
                </a:moveTo>
                <a:lnTo>
                  <a:pt x="43737" y="12494"/>
                </a:lnTo>
                <a:lnTo>
                  <a:pt x="37802" y="12494"/>
                </a:lnTo>
                <a:lnTo>
                  <a:pt x="37802" y="6560"/>
                </a:lnTo>
                <a:close/>
                <a:moveTo>
                  <a:pt x="49985" y="6560"/>
                </a:moveTo>
                <a:lnTo>
                  <a:pt x="49985" y="12494"/>
                </a:lnTo>
                <a:lnTo>
                  <a:pt x="44049" y="12494"/>
                </a:lnTo>
                <a:lnTo>
                  <a:pt x="44049" y="6560"/>
                </a:lnTo>
                <a:close/>
                <a:moveTo>
                  <a:pt x="56232" y="6560"/>
                </a:moveTo>
                <a:lnTo>
                  <a:pt x="56232" y="12494"/>
                </a:lnTo>
                <a:lnTo>
                  <a:pt x="50296" y="12494"/>
                </a:lnTo>
                <a:lnTo>
                  <a:pt x="50296" y="6560"/>
                </a:lnTo>
                <a:close/>
                <a:moveTo>
                  <a:pt x="62480" y="6560"/>
                </a:moveTo>
                <a:lnTo>
                  <a:pt x="62480" y="12494"/>
                </a:lnTo>
                <a:lnTo>
                  <a:pt x="56545" y="12494"/>
                </a:lnTo>
                <a:lnTo>
                  <a:pt x="56545" y="6560"/>
                </a:lnTo>
                <a:close/>
                <a:moveTo>
                  <a:pt x="68727" y="6560"/>
                </a:moveTo>
                <a:lnTo>
                  <a:pt x="68727" y="12494"/>
                </a:lnTo>
                <a:lnTo>
                  <a:pt x="62792" y="12494"/>
                </a:lnTo>
                <a:lnTo>
                  <a:pt x="62792" y="6560"/>
                </a:lnTo>
                <a:close/>
                <a:moveTo>
                  <a:pt x="74975" y="6560"/>
                </a:moveTo>
                <a:lnTo>
                  <a:pt x="74975" y="12494"/>
                </a:lnTo>
                <a:lnTo>
                  <a:pt x="69039" y="12494"/>
                </a:lnTo>
                <a:lnTo>
                  <a:pt x="69039" y="6560"/>
                </a:lnTo>
                <a:close/>
                <a:moveTo>
                  <a:pt x="81223" y="6560"/>
                </a:moveTo>
                <a:lnTo>
                  <a:pt x="81223" y="12494"/>
                </a:lnTo>
                <a:lnTo>
                  <a:pt x="75286" y="12494"/>
                </a:lnTo>
                <a:lnTo>
                  <a:pt x="75286" y="6560"/>
                </a:lnTo>
                <a:close/>
                <a:moveTo>
                  <a:pt x="87470" y="6560"/>
                </a:moveTo>
                <a:lnTo>
                  <a:pt x="87470" y="12494"/>
                </a:lnTo>
                <a:lnTo>
                  <a:pt x="81535" y="12494"/>
                </a:lnTo>
                <a:lnTo>
                  <a:pt x="81535" y="6560"/>
                </a:lnTo>
                <a:close/>
                <a:moveTo>
                  <a:pt x="93720" y="6560"/>
                </a:moveTo>
                <a:lnTo>
                  <a:pt x="93720" y="12494"/>
                </a:lnTo>
                <a:lnTo>
                  <a:pt x="87784" y="12494"/>
                </a:lnTo>
                <a:lnTo>
                  <a:pt x="87784" y="6560"/>
                </a:lnTo>
                <a:close/>
                <a:moveTo>
                  <a:pt x="99967" y="6560"/>
                </a:moveTo>
                <a:lnTo>
                  <a:pt x="99967" y="12494"/>
                </a:lnTo>
                <a:lnTo>
                  <a:pt x="94031" y="12494"/>
                </a:lnTo>
                <a:lnTo>
                  <a:pt x="94031" y="6560"/>
                </a:lnTo>
                <a:close/>
                <a:moveTo>
                  <a:pt x="106214" y="6560"/>
                </a:moveTo>
                <a:lnTo>
                  <a:pt x="106214" y="12494"/>
                </a:lnTo>
                <a:lnTo>
                  <a:pt x="100280" y="12494"/>
                </a:lnTo>
                <a:lnTo>
                  <a:pt x="100280" y="6560"/>
                </a:lnTo>
                <a:close/>
                <a:moveTo>
                  <a:pt x="112461" y="6560"/>
                </a:moveTo>
                <a:lnTo>
                  <a:pt x="112461" y="12494"/>
                </a:lnTo>
                <a:lnTo>
                  <a:pt x="106527" y="12494"/>
                </a:lnTo>
                <a:lnTo>
                  <a:pt x="106527" y="6560"/>
                </a:lnTo>
                <a:close/>
                <a:moveTo>
                  <a:pt x="118710" y="6560"/>
                </a:moveTo>
                <a:lnTo>
                  <a:pt x="118710" y="12494"/>
                </a:lnTo>
                <a:lnTo>
                  <a:pt x="112774" y="12494"/>
                </a:lnTo>
                <a:lnTo>
                  <a:pt x="112774" y="6560"/>
                </a:lnTo>
                <a:close/>
                <a:moveTo>
                  <a:pt x="124957" y="6560"/>
                </a:moveTo>
                <a:lnTo>
                  <a:pt x="124957" y="12494"/>
                </a:lnTo>
                <a:lnTo>
                  <a:pt x="119021" y="12494"/>
                </a:lnTo>
                <a:lnTo>
                  <a:pt x="119021" y="6560"/>
                </a:lnTo>
                <a:close/>
                <a:moveTo>
                  <a:pt x="131204" y="6560"/>
                </a:moveTo>
                <a:lnTo>
                  <a:pt x="131204" y="12494"/>
                </a:lnTo>
                <a:lnTo>
                  <a:pt x="125270" y="12494"/>
                </a:lnTo>
                <a:lnTo>
                  <a:pt x="125270" y="6560"/>
                </a:lnTo>
                <a:close/>
                <a:moveTo>
                  <a:pt x="137451" y="6560"/>
                </a:moveTo>
                <a:lnTo>
                  <a:pt x="137451" y="12494"/>
                </a:lnTo>
                <a:lnTo>
                  <a:pt x="131517" y="12494"/>
                </a:lnTo>
                <a:lnTo>
                  <a:pt x="131517" y="6560"/>
                </a:lnTo>
                <a:close/>
                <a:moveTo>
                  <a:pt x="143702" y="6560"/>
                </a:moveTo>
                <a:lnTo>
                  <a:pt x="143702" y="12494"/>
                </a:lnTo>
                <a:lnTo>
                  <a:pt x="137766" y="12494"/>
                </a:lnTo>
                <a:lnTo>
                  <a:pt x="137766" y="6560"/>
                </a:lnTo>
                <a:close/>
                <a:moveTo>
                  <a:pt x="149949" y="6560"/>
                </a:moveTo>
                <a:lnTo>
                  <a:pt x="149949" y="12494"/>
                </a:lnTo>
                <a:lnTo>
                  <a:pt x="144015" y="12494"/>
                </a:lnTo>
                <a:lnTo>
                  <a:pt x="144015" y="6560"/>
                </a:lnTo>
                <a:close/>
                <a:moveTo>
                  <a:pt x="156196" y="6560"/>
                </a:moveTo>
                <a:lnTo>
                  <a:pt x="156196" y="12494"/>
                </a:lnTo>
                <a:lnTo>
                  <a:pt x="150262" y="12494"/>
                </a:lnTo>
                <a:lnTo>
                  <a:pt x="150262" y="6560"/>
                </a:lnTo>
                <a:close/>
                <a:moveTo>
                  <a:pt x="162445" y="6560"/>
                </a:moveTo>
                <a:lnTo>
                  <a:pt x="162445" y="12494"/>
                </a:lnTo>
                <a:lnTo>
                  <a:pt x="156509" y="12494"/>
                </a:lnTo>
                <a:lnTo>
                  <a:pt x="156509" y="6560"/>
                </a:lnTo>
                <a:close/>
                <a:moveTo>
                  <a:pt x="168692" y="6560"/>
                </a:moveTo>
                <a:lnTo>
                  <a:pt x="168692" y="12494"/>
                </a:lnTo>
                <a:lnTo>
                  <a:pt x="162756" y="12494"/>
                </a:lnTo>
                <a:lnTo>
                  <a:pt x="162756" y="6560"/>
                </a:lnTo>
                <a:close/>
                <a:moveTo>
                  <a:pt x="174939" y="6560"/>
                </a:moveTo>
                <a:lnTo>
                  <a:pt x="174939" y="12494"/>
                </a:lnTo>
                <a:lnTo>
                  <a:pt x="169005" y="12494"/>
                </a:lnTo>
                <a:lnTo>
                  <a:pt x="169005" y="6560"/>
                </a:lnTo>
                <a:close/>
                <a:moveTo>
                  <a:pt x="181186" y="6560"/>
                </a:moveTo>
                <a:lnTo>
                  <a:pt x="181186" y="12494"/>
                </a:lnTo>
                <a:lnTo>
                  <a:pt x="175252" y="12494"/>
                </a:lnTo>
                <a:lnTo>
                  <a:pt x="175252" y="6560"/>
                </a:lnTo>
                <a:close/>
                <a:moveTo>
                  <a:pt x="187435" y="6560"/>
                </a:moveTo>
                <a:lnTo>
                  <a:pt x="187435" y="12494"/>
                </a:lnTo>
                <a:lnTo>
                  <a:pt x="181499" y="12494"/>
                </a:lnTo>
                <a:lnTo>
                  <a:pt x="181499" y="6560"/>
                </a:lnTo>
                <a:close/>
                <a:moveTo>
                  <a:pt x="193684" y="6560"/>
                </a:moveTo>
                <a:lnTo>
                  <a:pt x="193684" y="12494"/>
                </a:lnTo>
                <a:lnTo>
                  <a:pt x="187749" y="12494"/>
                </a:lnTo>
                <a:lnTo>
                  <a:pt x="187749" y="6560"/>
                </a:lnTo>
                <a:close/>
                <a:moveTo>
                  <a:pt x="199931" y="6560"/>
                </a:moveTo>
                <a:lnTo>
                  <a:pt x="199931" y="12494"/>
                </a:lnTo>
                <a:lnTo>
                  <a:pt x="193996" y="12494"/>
                </a:lnTo>
                <a:lnTo>
                  <a:pt x="193996" y="6560"/>
                </a:lnTo>
                <a:close/>
                <a:moveTo>
                  <a:pt x="206180" y="6560"/>
                </a:moveTo>
                <a:lnTo>
                  <a:pt x="206180" y="12494"/>
                </a:lnTo>
                <a:lnTo>
                  <a:pt x="200244" y="12494"/>
                </a:lnTo>
                <a:lnTo>
                  <a:pt x="200244" y="6560"/>
                </a:lnTo>
                <a:close/>
                <a:moveTo>
                  <a:pt x="212427" y="6560"/>
                </a:moveTo>
                <a:lnTo>
                  <a:pt x="212427" y="12494"/>
                </a:lnTo>
                <a:lnTo>
                  <a:pt x="206491" y="12494"/>
                </a:lnTo>
                <a:lnTo>
                  <a:pt x="206491" y="6560"/>
                </a:lnTo>
                <a:close/>
                <a:moveTo>
                  <a:pt x="218674" y="6560"/>
                </a:moveTo>
                <a:lnTo>
                  <a:pt x="218674" y="12494"/>
                </a:lnTo>
                <a:lnTo>
                  <a:pt x="212739" y="12494"/>
                </a:lnTo>
                <a:lnTo>
                  <a:pt x="212739" y="6560"/>
                </a:lnTo>
                <a:close/>
                <a:moveTo>
                  <a:pt x="224921" y="6560"/>
                </a:moveTo>
                <a:lnTo>
                  <a:pt x="224921" y="12494"/>
                </a:lnTo>
                <a:lnTo>
                  <a:pt x="218987" y="12494"/>
                </a:lnTo>
                <a:lnTo>
                  <a:pt x="218987" y="6560"/>
                </a:lnTo>
                <a:close/>
                <a:moveTo>
                  <a:pt x="231170" y="6560"/>
                </a:moveTo>
                <a:lnTo>
                  <a:pt x="231170" y="12494"/>
                </a:lnTo>
                <a:lnTo>
                  <a:pt x="225234" y="12494"/>
                </a:lnTo>
                <a:lnTo>
                  <a:pt x="225234" y="6560"/>
                </a:lnTo>
                <a:close/>
                <a:moveTo>
                  <a:pt x="237417" y="6560"/>
                </a:moveTo>
                <a:lnTo>
                  <a:pt x="237417" y="12494"/>
                </a:lnTo>
                <a:lnTo>
                  <a:pt x="231481" y="12494"/>
                </a:lnTo>
                <a:lnTo>
                  <a:pt x="231481" y="6560"/>
                </a:lnTo>
                <a:close/>
                <a:moveTo>
                  <a:pt x="243664" y="6560"/>
                </a:moveTo>
                <a:lnTo>
                  <a:pt x="243664" y="12494"/>
                </a:lnTo>
                <a:lnTo>
                  <a:pt x="237729" y="12494"/>
                </a:lnTo>
                <a:lnTo>
                  <a:pt x="237729" y="6560"/>
                </a:lnTo>
                <a:close/>
                <a:moveTo>
                  <a:pt x="249914" y="6560"/>
                </a:moveTo>
                <a:lnTo>
                  <a:pt x="249914" y="12494"/>
                </a:lnTo>
                <a:lnTo>
                  <a:pt x="243978" y="12494"/>
                </a:lnTo>
                <a:lnTo>
                  <a:pt x="243978" y="6560"/>
                </a:lnTo>
                <a:close/>
                <a:moveTo>
                  <a:pt x="256161" y="6560"/>
                </a:moveTo>
                <a:lnTo>
                  <a:pt x="256161" y="12494"/>
                </a:lnTo>
                <a:lnTo>
                  <a:pt x="250225" y="12494"/>
                </a:lnTo>
                <a:lnTo>
                  <a:pt x="250225" y="6560"/>
                </a:lnTo>
                <a:close/>
                <a:moveTo>
                  <a:pt x="262409" y="6560"/>
                </a:moveTo>
                <a:lnTo>
                  <a:pt x="262409" y="12494"/>
                </a:lnTo>
                <a:lnTo>
                  <a:pt x="256474" y="12494"/>
                </a:lnTo>
                <a:lnTo>
                  <a:pt x="256474" y="6560"/>
                </a:lnTo>
                <a:close/>
                <a:moveTo>
                  <a:pt x="268656" y="6560"/>
                </a:moveTo>
                <a:lnTo>
                  <a:pt x="268656" y="12494"/>
                </a:lnTo>
                <a:lnTo>
                  <a:pt x="262721" y="12494"/>
                </a:lnTo>
                <a:lnTo>
                  <a:pt x="262721" y="6560"/>
                </a:lnTo>
                <a:close/>
                <a:moveTo>
                  <a:pt x="274904" y="6560"/>
                </a:moveTo>
                <a:lnTo>
                  <a:pt x="274904" y="12494"/>
                </a:lnTo>
                <a:lnTo>
                  <a:pt x="268968" y="12494"/>
                </a:lnTo>
                <a:lnTo>
                  <a:pt x="268968" y="6560"/>
                </a:lnTo>
                <a:close/>
                <a:moveTo>
                  <a:pt x="6251" y="12807"/>
                </a:moveTo>
                <a:lnTo>
                  <a:pt x="6251" y="18742"/>
                </a:lnTo>
                <a:lnTo>
                  <a:pt x="315" y="18742"/>
                </a:lnTo>
                <a:lnTo>
                  <a:pt x="315" y="12807"/>
                </a:lnTo>
                <a:close/>
                <a:moveTo>
                  <a:pt x="12498" y="12807"/>
                </a:moveTo>
                <a:lnTo>
                  <a:pt x="12498" y="18742"/>
                </a:lnTo>
                <a:lnTo>
                  <a:pt x="6562" y="18742"/>
                </a:lnTo>
                <a:lnTo>
                  <a:pt x="6562" y="12807"/>
                </a:lnTo>
                <a:close/>
                <a:moveTo>
                  <a:pt x="18745" y="12807"/>
                </a:moveTo>
                <a:lnTo>
                  <a:pt x="18745" y="18742"/>
                </a:lnTo>
                <a:lnTo>
                  <a:pt x="12810" y="18742"/>
                </a:lnTo>
                <a:lnTo>
                  <a:pt x="12810" y="12807"/>
                </a:lnTo>
                <a:close/>
                <a:moveTo>
                  <a:pt x="24992" y="12807"/>
                </a:moveTo>
                <a:lnTo>
                  <a:pt x="24992" y="18742"/>
                </a:lnTo>
                <a:lnTo>
                  <a:pt x="19058" y="18742"/>
                </a:lnTo>
                <a:lnTo>
                  <a:pt x="19058" y="12807"/>
                </a:lnTo>
                <a:close/>
                <a:moveTo>
                  <a:pt x="31241" y="12807"/>
                </a:moveTo>
                <a:lnTo>
                  <a:pt x="31241" y="18742"/>
                </a:lnTo>
                <a:lnTo>
                  <a:pt x="25305" y="18742"/>
                </a:lnTo>
                <a:lnTo>
                  <a:pt x="25305" y="12807"/>
                </a:lnTo>
                <a:close/>
                <a:moveTo>
                  <a:pt x="37489" y="12807"/>
                </a:moveTo>
                <a:lnTo>
                  <a:pt x="37489" y="18742"/>
                </a:lnTo>
                <a:lnTo>
                  <a:pt x="31553" y="18742"/>
                </a:lnTo>
                <a:lnTo>
                  <a:pt x="31553" y="12807"/>
                </a:lnTo>
                <a:close/>
                <a:moveTo>
                  <a:pt x="43737" y="12807"/>
                </a:moveTo>
                <a:lnTo>
                  <a:pt x="43737" y="18742"/>
                </a:lnTo>
                <a:lnTo>
                  <a:pt x="37802" y="18742"/>
                </a:lnTo>
                <a:lnTo>
                  <a:pt x="37802" y="12807"/>
                </a:lnTo>
                <a:close/>
                <a:moveTo>
                  <a:pt x="49985" y="12807"/>
                </a:moveTo>
                <a:lnTo>
                  <a:pt x="49985" y="18742"/>
                </a:lnTo>
                <a:lnTo>
                  <a:pt x="44049" y="18742"/>
                </a:lnTo>
                <a:lnTo>
                  <a:pt x="44049" y="12807"/>
                </a:lnTo>
                <a:close/>
                <a:moveTo>
                  <a:pt x="56232" y="12807"/>
                </a:moveTo>
                <a:lnTo>
                  <a:pt x="56232" y="18742"/>
                </a:lnTo>
                <a:lnTo>
                  <a:pt x="50296" y="18742"/>
                </a:lnTo>
                <a:lnTo>
                  <a:pt x="50296" y="12807"/>
                </a:lnTo>
                <a:close/>
                <a:moveTo>
                  <a:pt x="62480" y="12807"/>
                </a:moveTo>
                <a:lnTo>
                  <a:pt x="62480" y="18742"/>
                </a:lnTo>
                <a:lnTo>
                  <a:pt x="56545" y="18742"/>
                </a:lnTo>
                <a:lnTo>
                  <a:pt x="56545" y="12807"/>
                </a:lnTo>
                <a:close/>
                <a:moveTo>
                  <a:pt x="68727" y="12807"/>
                </a:moveTo>
                <a:lnTo>
                  <a:pt x="68727" y="18742"/>
                </a:lnTo>
                <a:lnTo>
                  <a:pt x="62792" y="18742"/>
                </a:lnTo>
                <a:lnTo>
                  <a:pt x="62792" y="12807"/>
                </a:lnTo>
                <a:close/>
                <a:moveTo>
                  <a:pt x="74975" y="12807"/>
                </a:moveTo>
                <a:lnTo>
                  <a:pt x="74975" y="18742"/>
                </a:lnTo>
                <a:lnTo>
                  <a:pt x="69039" y="18742"/>
                </a:lnTo>
                <a:lnTo>
                  <a:pt x="69039" y="12807"/>
                </a:lnTo>
                <a:close/>
                <a:moveTo>
                  <a:pt x="81223" y="12807"/>
                </a:moveTo>
                <a:lnTo>
                  <a:pt x="81223" y="18742"/>
                </a:lnTo>
                <a:lnTo>
                  <a:pt x="75286" y="18742"/>
                </a:lnTo>
                <a:lnTo>
                  <a:pt x="75286" y="12807"/>
                </a:lnTo>
                <a:close/>
                <a:moveTo>
                  <a:pt x="87470" y="12807"/>
                </a:moveTo>
                <a:lnTo>
                  <a:pt x="87470" y="18742"/>
                </a:lnTo>
                <a:lnTo>
                  <a:pt x="81535" y="18742"/>
                </a:lnTo>
                <a:lnTo>
                  <a:pt x="81535" y="12807"/>
                </a:lnTo>
                <a:close/>
                <a:moveTo>
                  <a:pt x="93720" y="12807"/>
                </a:moveTo>
                <a:lnTo>
                  <a:pt x="93720" y="18742"/>
                </a:lnTo>
                <a:lnTo>
                  <a:pt x="87784" y="18742"/>
                </a:lnTo>
                <a:lnTo>
                  <a:pt x="87784" y="12807"/>
                </a:lnTo>
                <a:close/>
                <a:moveTo>
                  <a:pt x="99967" y="12807"/>
                </a:moveTo>
                <a:lnTo>
                  <a:pt x="99967" y="18742"/>
                </a:lnTo>
                <a:lnTo>
                  <a:pt x="94031" y="18742"/>
                </a:lnTo>
                <a:lnTo>
                  <a:pt x="94031" y="12807"/>
                </a:lnTo>
                <a:close/>
                <a:moveTo>
                  <a:pt x="106214" y="12807"/>
                </a:moveTo>
                <a:lnTo>
                  <a:pt x="106214" y="18742"/>
                </a:lnTo>
                <a:lnTo>
                  <a:pt x="100280" y="18742"/>
                </a:lnTo>
                <a:lnTo>
                  <a:pt x="100280" y="12807"/>
                </a:lnTo>
                <a:close/>
                <a:moveTo>
                  <a:pt x="112461" y="12807"/>
                </a:moveTo>
                <a:lnTo>
                  <a:pt x="112461" y="18742"/>
                </a:lnTo>
                <a:lnTo>
                  <a:pt x="106527" y="18742"/>
                </a:lnTo>
                <a:lnTo>
                  <a:pt x="106527" y="12807"/>
                </a:lnTo>
                <a:close/>
                <a:moveTo>
                  <a:pt x="118710" y="12807"/>
                </a:moveTo>
                <a:lnTo>
                  <a:pt x="118710" y="18742"/>
                </a:lnTo>
                <a:lnTo>
                  <a:pt x="112774" y="18742"/>
                </a:lnTo>
                <a:lnTo>
                  <a:pt x="112774" y="12807"/>
                </a:lnTo>
                <a:close/>
                <a:moveTo>
                  <a:pt x="124957" y="12807"/>
                </a:moveTo>
                <a:lnTo>
                  <a:pt x="124957" y="18742"/>
                </a:lnTo>
                <a:lnTo>
                  <a:pt x="119021" y="18742"/>
                </a:lnTo>
                <a:lnTo>
                  <a:pt x="119021" y="12807"/>
                </a:lnTo>
                <a:close/>
                <a:moveTo>
                  <a:pt x="131204" y="12807"/>
                </a:moveTo>
                <a:lnTo>
                  <a:pt x="131204" y="18742"/>
                </a:lnTo>
                <a:lnTo>
                  <a:pt x="125270" y="18742"/>
                </a:lnTo>
                <a:lnTo>
                  <a:pt x="125270" y="12807"/>
                </a:lnTo>
                <a:close/>
                <a:moveTo>
                  <a:pt x="137451" y="12807"/>
                </a:moveTo>
                <a:lnTo>
                  <a:pt x="137451" y="18742"/>
                </a:lnTo>
                <a:lnTo>
                  <a:pt x="131517" y="18742"/>
                </a:lnTo>
                <a:lnTo>
                  <a:pt x="131517" y="12807"/>
                </a:lnTo>
                <a:close/>
                <a:moveTo>
                  <a:pt x="143702" y="12807"/>
                </a:moveTo>
                <a:lnTo>
                  <a:pt x="143702" y="18742"/>
                </a:lnTo>
                <a:lnTo>
                  <a:pt x="137766" y="18742"/>
                </a:lnTo>
                <a:lnTo>
                  <a:pt x="137766" y="12807"/>
                </a:lnTo>
                <a:close/>
                <a:moveTo>
                  <a:pt x="149949" y="12807"/>
                </a:moveTo>
                <a:lnTo>
                  <a:pt x="149949" y="18742"/>
                </a:lnTo>
                <a:lnTo>
                  <a:pt x="144015" y="18742"/>
                </a:lnTo>
                <a:lnTo>
                  <a:pt x="144015" y="12807"/>
                </a:lnTo>
                <a:close/>
                <a:moveTo>
                  <a:pt x="156196" y="12807"/>
                </a:moveTo>
                <a:lnTo>
                  <a:pt x="156196" y="18742"/>
                </a:lnTo>
                <a:lnTo>
                  <a:pt x="150262" y="18742"/>
                </a:lnTo>
                <a:lnTo>
                  <a:pt x="150262" y="12807"/>
                </a:lnTo>
                <a:close/>
                <a:moveTo>
                  <a:pt x="162445" y="12807"/>
                </a:moveTo>
                <a:lnTo>
                  <a:pt x="162445" y="18742"/>
                </a:lnTo>
                <a:lnTo>
                  <a:pt x="156509" y="18742"/>
                </a:lnTo>
                <a:lnTo>
                  <a:pt x="156509" y="12807"/>
                </a:lnTo>
                <a:close/>
                <a:moveTo>
                  <a:pt x="168692" y="12807"/>
                </a:moveTo>
                <a:lnTo>
                  <a:pt x="168692" y="18742"/>
                </a:lnTo>
                <a:lnTo>
                  <a:pt x="162756" y="18742"/>
                </a:lnTo>
                <a:lnTo>
                  <a:pt x="162756" y="12807"/>
                </a:lnTo>
                <a:close/>
                <a:moveTo>
                  <a:pt x="174939" y="12807"/>
                </a:moveTo>
                <a:lnTo>
                  <a:pt x="174939" y="18742"/>
                </a:lnTo>
                <a:lnTo>
                  <a:pt x="169005" y="18742"/>
                </a:lnTo>
                <a:lnTo>
                  <a:pt x="169005" y="12807"/>
                </a:lnTo>
                <a:close/>
                <a:moveTo>
                  <a:pt x="181186" y="12807"/>
                </a:moveTo>
                <a:lnTo>
                  <a:pt x="181186" y="18742"/>
                </a:lnTo>
                <a:lnTo>
                  <a:pt x="175252" y="18742"/>
                </a:lnTo>
                <a:lnTo>
                  <a:pt x="175252" y="12807"/>
                </a:lnTo>
                <a:close/>
                <a:moveTo>
                  <a:pt x="187435" y="12807"/>
                </a:moveTo>
                <a:lnTo>
                  <a:pt x="187435" y="18742"/>
                </a:lnTo>
                <a:lnTo>
                  <a:pt x="181499" y="18742"/>
                </a:lnTo>
                <a:lnTo>
                  <a:pt x="181499" y="12807"/>
                </a:lnTo>
                <a:close/>
                <a:moveTo>
                  <a:pt x="193684" y="12807"/>
                </a:moveTo>
                <a:lnTo>
                  <a:pt x="193684" y="18742"/>
                </a:lnTo>
                <a:lnTo>
                  <a:pt x="187749" y="18742"/>
                </a:lnTo>
                <a:lnTo>
                  <a:pt x="187749" y="12807"/>
                </a:lnTo>
                <a:close/>
                <a:moveTo>
                  <a:pt x="199931" y="12807"/>
                </a:moveTo>
                <a:lnTo>
                  <a:pt x="199931" y="18742"/>
                </a:lnTo>
                <a:lnTo>
                  <a:pt x="193996" y="18742"/>
                </a:lnTo>
                <a:lnTo>
                  <a:pt x="193996" y="12807"/>
                </a:lnTo>
                <a:close/>
                <a:moveTo>
                  <a:pt x="206180" y="12807"/>
                </a:moveTo>
                <a:lnTo>
                  <a:pt x="206180" y="18742"/>
                </a:lnTo>
                <a:lnTo>
                  <a:pt x="200244" y="18742"/>
                </a:lnTo>
                <a:lnTo>
                  <a:pt x="200244" y="12807"/>
                </a:lnTo>
                <a:close/>
                <a:moveTo>
                  <a:pt x="212427" y="12807"/>
                </a:moveTo>
                <a:lnTo>
                  <a:pt x="212427" y="18742"/>
                </a:lnTo>
                <a:lnTo>
                  <a:pt x="206491" y="18742"/>
                </a:lnTo>
                <a:lnTo>
                  <a:pt x="206491" y="12807"/>
                </a:lnTo>
                <a:close/>
                <a:moveTo>
                  <a:pt x="218674" y="12807"/>
                </a:moveTo>
                <a:lnTo>
                  <a:pt x="218674" y="18742"/>
                </a:lnTo>
                <a:lnTo>
                  <a:pt x="212739" y="18742"/>
                </a:lnTo>
                <a:lnTo>
                  <a:pt x="212739" y="12807"/>
                </a:lnTo>
                <a:close/>
                <a:moveTo>
                  <a:pt x="224921" y="12807"/>
                </a:moveTo>
                <a:lnTo>
                  <a:pt x="224921" y="18742"/>
                </a:lnTo>
                <a:lnTo>
                  <a:pt x="218987" y="18742"/>
                </a:lnTo>
                <a:lnTo>
                  <a:pt x="218987" y="12807"/>
                </a:lnTo>
                <a:close/>
                <a:moveTo>
                  <a:pt x="231170" y="12807"/>
                </a:moveTo>
                <a:lnTo>
                  <a:pt x="231170" y="18742"/>
                </a:lnTo>
                <a:lnTo>
                  <a:pt x="225234" y="18742"/>
                </a:lnTo>
                <a:lnTo>
                  <a:pt x="225234" y="12807"/>
                </a:lnTo>
                <a:close/>
                <a:moveTo>
                  <a:pt x="237417" y="12807"/>
                </a:moveTo>
                <a:lnTo>
                  <a:pt x="237417" y="18742"/>
                </a:lnTo>
                <a:lnTo>
                  <a:pt x="231481" y="18742"/>
                </a:lnTo>
                <a:lnTo>
                  <a:pt x="231481" y="12807"/>
                </a:lnTo>
                <a:close/>
                <a:moveTo>
                  <a:pt x="243664" y="12807"/>
                </a:moveTo>
                <a:lnTo>
                  <a:pt x="243664" y="18742"/>
                </a:lnTo>
                <a:lnTo>
                  <a:pt x="237729" y="18742"/>
                </a:lnTo>
                <a:lnTo>
                  <a:pt x="237729" y="12807"/>
                </a:lnTo>
                <a:close/>
                <a:moveTo>
                  <a:pt x="249914" y="12807"/>
                </a:moveTo>
                <a:lnTo>
                  <a:pt x="249914" y="18742"/>
                </a:lnTo>
                <a:lnTo>
                  <a:pt x="243978" y="18742"/>
                </a:lnTo>
                <a:lnTo>
                  <a:pt x="243978" y="12807"/>
                </a:lnTo>
                <a:close/>
                <a:moveTo>
                  <a:pt x="256161" y="12807"/>
                </a:moveTo>
                <a:lnTo>
                  <a:pt x="256161" y="18742"/>
                </a:lnTo>
                <a:lnTo>
                  <a:pt x="250225" y="18742"/>
                </a:lnTo>
                <a:lnTo>
                  <a:pt x="250225" y="12807"/>
                </a:lnTo>
                <a:close/>
                <a:moveTo>
                  <a:pt x="262409" y="12807"/>
                </a:moveTo>
                <a:lnTo>
                  <a:pt x="262409" y="18742"/>
                </a:lnTo>
                <a:lnTo>
                  <a:pt x="256474" y="18742"/>
                </a:lnTo>
                <a:lnTo>
                  <a:pt x="256474" y="12807"/>
                </a:lnTo>
                <a:close/>
                <a:moveTo>
                  <a:pt x="268656" y="12807"/>
                </a:moveTo>
                <a:lnTo>
                  <a:pt x="268656" y="18742"/>
                </a:lnTo>
                <a:lnTo>
                  <a:pt x="262721" y="18742"/>
                </a:lnTo>
                <a:lnTo>
                  <a:pt x="262721" y="12807"/>
                </a:lnTo>
                <a:close/>
                <a:moveTo>
                  <a:pt x="274904" y="12807"/>
                </a:moveTo>
                <a:lnTo>
                  <a:pt x="274904" y="18742"/>
                </a:lnTo>
                <a:lnTo>
                  <a:pt x="268968" y="18742"/>
                </a:lnTo>
                <a:lnTo>
                  <a:pt x="268968" y="12807"/>
                </a:lnTo>
                <a:close/>
                <a:moveTo>
                  <a:pt x="6251" y="19054"/>
                </a:moveTo>
                <a:lnTo>
                  <a:pt x="6251" y="24990"/>
                </a:lnTo>
                <a:lnTo>
                  <a:pt x="315" y="24990"/>
                </a:lnTo>
                <a:lnTo>
                  <a:pt x="315" y="19054"/>
                </a:lnTo>
                <a:close/>
                <a:moveTo>
                  <a:pt x="12498" y="19054"/>
                </a:moveTo>
                <a:lnTo>
                  <a:pt x="12498" y="24990"/>
                </a:lnTo>
                <a:lnTo>
                  <a:pt x="6562" y="24990"/>
                </a:lnTo>
                <a:lnTo>
                  <a:pt x="6562" y="19054"/>
                </a:lnTo>
                <a:close/>
                <a:moveTo>
                  <a:pt x="18745" y="19054"/>
                </a:moveTo>
                <a:lnTo>
                  <a:pt x="18745" y="24990"/>
                </a:lnTo>
                <a:lnTo>
                  <a:pt x="12810" y="24990"/>
                </a:lnTo>
                <a:lnTo>
                  <a:pt x="12810" y="19054"/>
                </a:lnTo>
                <a:close/>
                <a:moveTo>
                  <a:pt x="24992" y="19054"/>
                </a:moveTo>
                <a:lnTo>
                  <a:pt x="24992" y="24990"/>
                </a:lnTo>
                <a:lnTo>
                  <a:pt x="19058" y="24990"/>
                </a:lnTo>
                <a:lnTo>
                  <a:pt x="19058" y="19054"/>
                </a:lnTo>
                <a:close/>
                <a:moveTo>
                  <a:pt x="31241" y="19054"/>
                </a:moveTo>
                <a:lnTo>
                  <a:pt x="31241" y="24990"/>
                </a:lnTo>
                <a:lnTo>
                  <a:pt x="25305" y="24990"/>
                </a:lnTo>
                <a:lnTo>
                  <a:pt x="25305" y="19054"/>
                </a:lnTo>
                <a:close/>
                <a:moveTo>
                  <a:pt x="37489" y="19054"/>
                </a:moveTo>
                <a:lnTo>
                  <a:pt x="37489" y="24990"/>
                </a:lnTo>
                <a:lnTo>
                  <a:pt x="31553" y="24990"/>
                </a:lnTo>
                <a:lnTo>
                  <a:pt x="31553" y="19054"/>
                </a:lnTo>
                <a:close/>
                <a:moveTo>
                  <a:pt x="43737" y="19054"/>
                </a:moveTo>
                <a:lnTo>
                  <a:pt x="43737" y="24990"/>
                </a:lnTo>
                <a:lnTo>
                  <a:pt x="37802" y="24990"/>
                </a:lnTo>
                <a:lnTo>
                  <a:pt x="37802" y="19054"/>
                </a:lnTo>
                <a:close/>
                <a:moveTo>
                  <a:pt x="49985" y="19054"/>
                </a:moveTo>
                <a:lnTo>
                  <a:pt x="49985" y="24990"/>
                </a:lnTo>
                <a:lnTo>
                  <a:pt x="44049" y="24990"/>
                </a:lnTo>
                <a:lnTo>
                  <a:pt x="44049" y="19054"/>
                </a:lnTo>
                <a:close/>
                <a:moveTo>
                  <a:pt x="56232" y="19054"/>
                </a:moveTo>
                <a:lnTo>
                  <a:pt x="56232" y="24990"/>
                </a:lnTo>
                <a:lnTo>
                  <a:pt x="50296" y="24990"/>
                </a:lnTo>
                <a:lnTo>
                  <a:pt x="50296" y="19054"/>
                </a:lnTo>
                <a:close/>
                <a:moveTo>
                  <a:pt x="62480" y="19054"/>
                </a:moveTo>
                <a:lnTo>
                  <a:pt x="62480" y="24990"/>
                </a:lnTo>
                <a:lnTo>
                  <a:pt x="56545" y="24990"/>
                </a:lnTo>
                <a:lnTo>
                  <a:pt x="56545" y="19054"/>
                </a:lnTo>
                <a:close/>
                <a:moveTo>
                  <a:pt x="68727" y="19054"/>
                </a:moveTo>
                <a:lnTo>
                  <a:pt x="68727" y="24990"/>
                </a:lnTo>
                <a:lnTo>
                  <a:pt x="62792" y="24990"/>
                </a:lnTo>
                <a:lnTo>
                  <a:pt x="62792" y="19054"/>
                </a:lnTo>
                <a:close/>
                <a:moveTo>
                  <a:pt x="74975" y="19054"/>
                </a:moveTo>
                <a:lnTo>
                  <a:pt x="74975" y="24990"/>
                </a:lnTo>
                <a:lnTo>
                  <a:pt x="69039" y="24990"/>
                </a:lnTo>
                <a:lnTo>
                  <a:pt x="69039" y="19054"/>
                </a:lnTo>
                <a:close/>
                <a:moveTo>
                  <a:pt x="81223" y="19054"/>
                </a:moveTo>
                <a:lnTo>
                  <a:pt x="81223" y="24990"/>
                </a:lnTo>
                <a:lnTo>
                  <a:pt x="75286" y="24990"/>
                </a:lnTo>
                <a:lnTo>
                  <a:pt x="75286" y="19054"/>
                </a:lnTo>
                <a:close/>
                <a:moveTo>
                  <a:pt x="87470" y="19054"/>
                </a:moveTo>
                <a:lnTo>
                  <a:pt x="87470" y="24990"/>
                </a:lnTo>
                <a:lnTo>
                  <a:pt x="81535" y="24990"/>
                </a:lnTo>
                <a:lnTo>
                  <a:pt x="81535" y="19054"/>
                </a:lnTo>
                <a:close/>
                <a:moveTo>
                  <a:pt x="93720" y="19054"/>
                </a:moveTo>
                <a:lnTo>
                  <a:pt x="93720" y="24990"/>
                </a:lnTo>
                <a:lnTo>
                  <a:pt x="87784" y="24990"/>
                </a:lnTo>
                <a:lnTo>
                  <a:pt x="87784" y="19054"/>
                </a:lnTo>
                <a:close/>
                <a:moveTo>
                  <a:pt x="99967" y="19054"/>
                </a:moveTo>
                <a:lnTo>
                  <a:pt x="99967" y="24990"/>
                </a:lnTo>
                <a:lnTo>
                  <a:pt x="94031" y="24990"/>
                </a:lnTo>
                <a:lnTo>
                  <a:pt x="94031" y="19054"/>
                </a:lnTo>
                <a:close/>
                <a:moveTo>
                  <a:pt x="106214" y="19054"/>
                </a:moveTo>
                <a:lnTo>
                  <a:pt x="106214" y="24990"/>
                </a:lnTo>
                <a:lnTo>
                  <a:pt x="100280" y="24990"/>
                </a:lnTo>
                <a:lnTo>
                  <a:pt x="100280" y="19054"/>
                </a:lnTo>
                <a:close/>
                <a:moveTo>
                  <a:pt x="112461" y="19054"/>
                </a:moveTo>
                <a:lnTo>
                  <a:pt x="112461" y="24990"/>
                </a:lnTo>
                <a:lnTo>
                  <a:pt x="106527" y="24990"/>
                </a:lnTo>
                <a:lnTo>
                  <a:pt x="106527" y="19054"/>
                </a:lnTo>
                <a:close/>
                <a:moveTo>
                  <a:pt x="118710" y="19054"/>
                </a:moveTo>
                <a:lnTo>
                  <a:pt x="118710" y="24990"/>
                </a:lnTo>
                <a:lnTo>
                  <a:pt x="112774" y="24990"/>
                </a:lnTo>
                <a:lnTo>
                  <a:pt x="112774" y="19054"/>
                </a:lnTo>
                <a:close/>
                <a:moveTo>
                  <a:pt x="124957" y="19054"/>
                </a:moveTo>
                <a:lnTo>
                  <a:pt x="124957" y="24990"/>
                </a:lnTo>
                <a:lnTo>
                  <a:pt x="119021" y="24990"/>
                </a:lnTo>
                <a:lnTo>
                  <a:pt x="119021" y="19054"/>
                </a:lnTo>
                <a:close/>
                <a:moveTo>
                  <a:pt x="131204" y="19054"/>
                </a:moveTo>
                <a:lnTo>
                  <a:pt x="131204" y="24990"/>
                </a:lnTo>
                <a:lnTo>
                  <a:pt x="125270" y="24990"/>
                </a:lnTo>
                <a:lnTo>
                  <a:pt x="125270" y="19054"/>
                </a:lnTo>
                <a:close/>
                <a:moveTo>
                  <a:pt x="137451" y="19054"/>
                </a:moveTo>
                <a:lnTo>
                  <a:pt x="137451" y="24990"/>
                </a:lnTo>
                <a:lnTo>
                  <a:pt x="131517" y="24990"/>
                </a:lnTo>
                <a:lnTo>
                  <a:pt x="131517" y="19054"/>
                </a:lnTo>
                <a:close/>
                <a:moveTo>
                  <a:pt x="143702" y="19054"/>
                </a:moveTo>
                <a:lnTo>
                  <a:pt x="143702" y="24990"/>
                </a:lnTo>
                <a:lnTo>
                  <a:pt x="137766" y="24990"/>
                </a:lnTo>
                <a:lnTo>
                  <a:pt x="137766" y="19054"/>
                </a:lnTo>
                <a:close/>
                <a:moveTo>
                  <a:pt x="149949" y="19054"/>
                </a:moveTo>
                <a:lnTo>
                  <a:pt x="149949" y="24990"/>
                </a:lnTo>
                <a:lnTo>
                  <a:pt x="144015" y="24990"/>
                </a:lnTo>
                <a:lnTo>
                  <a:pt x="144015" y="19054"/>
                </a:lnTo>
                <a:close/>
                <a:moveTo>
                  <a:pt x="156196" y="19054"/>
                </a:moveTo>
                <a:lnTo>
                  <a:pt x="156196" y="24990"/>
                </a:lnTo>
                <a:lnTo>
                  <a:pt x="150262" y="24990"/>
                </a:lnTo>
                <a:lnTo>
                  <a:pt x="150262" y="19054"/>
                </a:lnTo>
                <a:close/>
                <a:moveTo>
                  <a:pt x="162445" y="19054"/>
                </a:moveTo>
                <a:lnTo>
                  <a:pt x="162445" y="24990"/>
                </a:lnTo>
                <a:lnTo>
                  <a:pt x="156509" y="24990"/>
                </a:lnTo>
                <a:lnTo>
                  <a:pt x="156509" y="19054"/>
                </a:lnTo>
                <a:close/>
                <a:moveTo>
                  <a:pt x="168692" y="19054"/>
                </a:moveTo>
                <a:lnTo>
                  <a:pt x="168692" y="24990"/>
                </a:lnTo>
                <a:lnTo>
                  <a:pt x="162756" y="24990"/>
                </a:lnTo>
                <a:lnTo>
                  <a:pt x="162756" y="19054"/>
                </a:lnTo>
                <a:close/>
                <a:moveTo>
                  <a:pt x="174939" y="19054"/>
                </a:moveTo>
                <a:lnTo>
                  <a:pt x="174939" y="24990"/>
                </a:lnTo>
                <a:lnTo>
                  <a:pt x="169005" y="24990"/>
                </a:lnTo>
                <a:lnTo>
                  <a:pt x="169005" y="19054"/>
                </a:lnTo>
                <a:close/>
                <a:moveTo>
                  <a:pt x="181186" y="19054"/>
                </a:moveTo>
                <a:lnTo>
                  <a:pt x="181186" y="24990"/>
                </a:lnTo>
                <a:lnTo>
                  <a:pt x="175252" y="24990"/>
                </a:lnTo>
                <a:lnTo>
                  <a:pt x="175252" y="19054"/>
                </a:lnTo>
                <a:close/>
                <a:moveTo>
                  <a:pt x="187435" y="19054"/>
                </a:moveTo>
                <a:lnTo>
                  <a:pt x="187435" y="24990"/>
                </a:lnTo>
                <a:lnTo>
                  <a:pt x="181499" y="24990"/>
                </a:lnTo>
                <a:lnTo>
                  <a:pt x="181499" y="19054"/>
                </a:lnTo>
                <a:close/>
                <a:moveTo>
                  <a:pt x="193684" y="19054"/>
                </a:moveTo>
                <a:lnTo>
                  <a:pt x="193684" y="24990"/>
                </a:lnTo>
                <a:lnTo>
                  <a:pt x="187749" y="24990"/>
                </a:lnTo>
                <a:lnTo>
                  <a:pt x="187749" y="19054"/>
                </a:lnTo>
                <a:close/>
                <a:moveTo>
                  <a:pt x="199931" y="19054"/>
                </a:moveTo>
                <a:lnTo>
                  <a:pt x="199931" y="24990"/>
                </a:lnTo>
                <a:lnTo>
                  <a:pt x="193996" y="24990"/>
                </a:lnTo>
                <a:lnTo>
                  <a:pt x="193996" y="19054"/>
                </a:lnTo>
                <a:close/>
                <a:moveTo>
                  <a:pt x="206180" y="19054"/>
                </a:moveTo>
                <a:lnTo>
                  <a:pt x="206180" y="24990"/>
                </a:lnTo>
                <a:lnTo>
                  <a:pt x="200244" y="24990"/>
                </a:lnTo>
                <a:lnTo>
                  <a:pt x="200244" y="19054"/>
                </a:lnTo>
                <a:close/>
                <a:moveTo>
                  <a:pt x="212427" y="19054"/>
                </a:moveTo>
                <a:lnTo>
                  <a:pt x="212427" y="24990"/>
                </a:lnTo>
                <a:lnTo>
                  <a:pt x="206491" y="24990"/>
                </a:lnTo>
                <a:lnTo>
                  <a:pt x="206491" y="19054"/>
                </a:lnTo>
                <a:close/>
                <a:moveTo>
                  <a:pt x="218674" y="19054"/>
                </a:moveTo>
                <a:lnTo>
                  <a:pt x="218674" y="24990"/>
                </a:lnTo>
                <a:lnTo>
                  <a:pt x="212739" y="24990"/>
                </a:lnTo>
                <a:lnTo>
                  <a:pt x="212739" y="19054"/>
                </a:lnTo>
                <a:close/>
                <a:moveTo>
                  <a:pt x="224921" y="19054"/>
                </a:moveTo>
                <a:lnTo>
                  <a:pt x="224921" y="24990"/>
                </a:lnTo>
                <a:lnTo>
                  <a:pt x="218987" y="24990"/>
                </a:lnTo>
                <a:lnTo>
                  <a:pt x="218987" y="19054"/>
                </a:lnTo>
                <a:close/>
                <a:moveTo>
                  <a:pt x="231170" y="19054"/>
                </a:moveTo>
                <a:lnTo>
                  <a:pt x="231170" y="24990"/>
                </a:lnTo>
                <a:lnTo>
                  <a:pt x="225234" y="24990"/>
                </a:lnTo>
                <a:lnTo>
                  <a:pt x="225234" y="19054"/>
                </a:lnTo>
                <a:close/>
                <a:moveTo>
                  <a:pt x="237417" y="19054"/>
                </a:moveTo>
                <a:lnTo>
                  <a:pt x="237417" y="24990"/>
                </a:lnTo>
                <a:lnTo>
                  <a:pt x="231481" y="24990"/>
                </a:lnTo>
                <a:lnTo>
                  <a:pt x="231481" y="19054"/>
                </a:lnTo>
                <a:close/>
                <a:moveTo>
                  <a:pt x="243664" y="19054"/>
                </a:moveTo>
                <a:lnTo>
                  <a:pt x="243664" y="24990"/>
                </a:lnTo>
                <a:lnTo>
                  <a:pt x="237729" y="24990"/>
                </a:lnTo>
                <a:lnTo>
                  <a:pt x="237729" y="19054"/>
                </a:lnTo>
                <a:close/>
                <a:moveTo>
                  <a:pt x="249911" y="19054"/>
                </a:moveTo>
                <a:lnTo>
                  <a:pt x="249911" y="24990"/>
                </a:lnTo>
                <a:lnTo>
                  <a:pt x="243977" y="24990"/>
                </a:lnTo>
                <a:lnTo>
                  <a:pt x="243977" y="19054"/>
                </a:lnTo>
                <a:close/>
                <a:moveTo>
                  <a:pt x="256161" y="19054"/>
                </a:moveTo>
                <a:lnTo>
                  <a:pt x="256161" y="24990"/>
                </a:lnTo>
                <a:lnTo>
                  <a:pt x="250225" y="24990"/>
                </a:lnTo>
                <a:lnTo>
                  <a:pt x="250225" y="19054"/>
                </a:lnTo>
                <a:close/>
                <a:moveTo>
                  <a:pt x="262409" y="19054"/>
                </a:moveTo>
                <a:lnTo>
                  <a:pt x="262409" y="24990"/>
                </a:lnTo>
                <a:lnTo>
                  <a:pt x="256474" y="24990"/>
                </a:lnTo>
                <a:lnTo>
                  <a:pt x="256474" y="19054"/>
                </a:lnTo>
                <a:close/>
                <a:moveTo>
                  <a:pt x="268656" y="19054"/>
                </a:moveTo>
                <a:lnTo>
                  <a:pt x="268656" y="24990"/>
                </a:lnTo>
                <a:lnTo>
                  <a:pt x="262721" y="24990"/>
                </a:lnTo>
                <a:lnTo>
                  <a:pt x="262721" y="19054"/>
                </a:lnTo>
                <a:close/>
                <a:moveTo>
                  <a:pt x="274904" y="19054"/>
                </a:moveTo>
                <a:lnTo>
                  <a:pt x="274904" y="24990"/>
                </a:lnTo>
                <a:lnTo>
                  <a:pt x="268968" y="24990"/>
                </a:lnTo>
                <a:lnTo>
                  <a:pt x="268968" y="19054"/>
                </a:lnTo>
                <a:close/>
                <a:moveTo>
                  <a:pt x="6251" y="25301"/>
                </a:moveTo>
                <a:lnTo>
                  <a:pt x="6251" y="31237"/>
                </a:lnTo>
                <a:lnTo>
                  <a:pt x="315" y="31237"/>
                </a:lnTo>
                <a:lnTo>
                  <a:pt x="315" y="25301"/>
                </a:lnTo>
                <a:close/>
                <a:moveTo>
                  <a:pt x="12498" y="25301"/>
                </a:moveTo>
                <a:lnTo>
                  <a:pt x="12498" y="31237"/>
                </a:lnTo>
                <a:lnTo>
                  <a:pt x="6562" y="31237"/>
                </a:lnTo>
                <a:lnTo>
                  <a:pt x="6562" y="25301"/>
                </a:lnTo>
                <a:close/>
                <a:moveTo>
                  <a:pt x="18745" y="25301"/>
                </a:moveTo>
                <a:lnTo>
                  <a:pt x="18745" y="31237"/>
                </a:lnTo>
                <a:lnTo>
                  <a:pt x="12810" y="31237"/>
                </a:lnTo>
                <a:lnTo>
                  <a:pt x="12810" y="25301"/>
                </a:lnTo>
                <a:close/>
                <a:moveTo>
                  <a:pt x="24992" y="25301"/>
                </a:moveTo>
                <a:lnTo>
                  <a:pt x="24992" y="31237"/>
                </a:lnTo>
                <a:lnTo>
                  <a:pt x="19058" y="31237"/>
                </a:lnTo>
                <a:lnTo>
                  <a:pt x="19058" y="25301"/>
                </a:lnTo>
                <a:close/>
                <a:moveTo>
                  <a:pt x="31241" y="25301"/>
                </a:moveTo>
                <a:lnTo>
                  <a:pt x="31241" y="31237"/>
                </a:lnTo>
                <a:lnTo>
                  <a:pt x="25305" y="31237"/>
                </a:lnTo>
                <a:lnTo>
                  <a:pt x="25305" y="25301"/>
                </a:lnTo>
                <a:close/>
                <a:moveTo>
                  <a:pt x="37489" y="25301"/>
                </a:moveTo>
                <a:lnTo>
                  <a:pt x="37489" y="31237"/>
                </a:lnTo>
                <a:lnTo>
                  <a:pt x="31553" y="31237"/>
                </a:lnTo>
                <a:lnTo>
                  <a:pt x="31553" y="25301"/>
                </a:lnTo>
                <a:close/>
                <a:moveTo>
                  <a:pt x="43737" y="25301"/>
                </a:moveTo>
                <a:lnTo>
                  <a:pt x="43737" y="31237"/>
                </a:lnTo>
                <a:lnTo>
                  <a:pt x="37802" y="31237"/>
                </a:lnTo>
                <a:lnTo>
                  <a:pt x="37802" y="25301"/>
                </a:lnTo>
                <a:close/>
                <a:moveTo>
                  <a:pt x="49985" y="25301"/>
                </a:moveTo>
                <a:lnTo>
                  <a:pt x="49985" y="31237"/>
                </a:lnTo>
                <a:lnTo>
                  <a:pt x="44049" y="31237"/>
                </a:lnTo>
                <a:lnTo>
                  <a:pt x="44049" y="25301"/>
                </a:lnTo>
                <a:close/>
                <a:moveTo>
                  <a:pt x="56232" y="25301"/>
                </a:moveTo>
                <a:lnTo>
                  <a:pt x="56232" y="31237"/>
                </a:lnTo>
                <a:lnTo>
                  <a:pt x="50296" y="31237"/>
                </a:lnTo>
                <a:lnTo>
                  <a:pt x="50296" y="25301"/>
                </a:lnTo>
                <a:close/>
                <a:moveTo>
                  <a:pt x="62480" y="25301"/>
                </a:moveTo>
                <a:lnTo>
                  <a:pt x="62480" y="31237"/>
                </a:lnTo>
                <a:lnTo>
                  <a:pt x="56545" y="31237"/>
                </a:lnTo>
                <a:lnTo>
                  <a:pt x="56545" y="25301"/>
                </a:lnTo>
                <a:close/>
                <a:moveTo>
                  <a:pt x="68727" y="25301"/>
                </a:moveTo>
                <a:lnTo>
                  <a:pt x="68727" y="31237"/>
                </a:lnTo>
                <a:lnTo>
                  <a:pt x="62792" y="31237"/>
                </a:lnTo>
                <a:lnTo>
                  <a:pt x="62792" y="25301"/>
                </a:lnTo>
                <a:close/>
                <a:moveTo>
                  <a:pt x="74975" y="25301"/>
                </a:moveTo>
                <a:lnTo>
                  <a:pt x="74975" y="31237"/>
                </a:lnTo>
                <a:lnTo>
                  <a:pt x="69039" y="31237"/>
                </a:lnTo>
                <a:lnTo>
                  <a:pt x="69039" y="25301"/>
                </a:lnTo>
                <a:close/>
                <a:moveTo>
                  <a:pt x="81223" y="25301"/>
                </a:moveTo>
                <a:lnTo>
                  <a:pt x="81223" y="31237"/>
                </a:lnTo>
                <a:lnTo>
                  <a:pt x="75286" y="31237"/>
                </a:lnTo>
                <a:lnTo>
                  <a:pt x="75286" y="25301"/>
                </a:lnTo>
                <a:close/>
                <a:moveTo>
                  <a:pt x="87470" y="25301"/>
                </a:moveTo>
                <a:lnTo>
                  <a:pt x="87470" y="31237"/>
                </a:lnTo>
                <a:lnTo>
                  <a:pt x="81535" y="31237"/>
                </a:lnTo>
                <a:lnTo>
                  <a:pt x="81535" y="25301"/>
                </a:lnTo>
                <a:close/>
                <a:moveTo>
                  <a:pt x="93720" y="25301"/>
                </a:moveTo>
                <a:lnTo>
                  <a:pt x="93720" y="31237"/>
                </a:lnTo>
                <a:lnTo>
                  <a:pt x="87784" y="31237"/>
                </a:lnTo>
                <a:lnTo>
                  <a:pt x="87784" y="25301"/>
                </a:lnTo>
                <a:close/>
                <a:moveTo>
                  <a:pt x="99967" y="25301"/>
                </a:moveTo>
                <a:lnTo>
                  <a:pt x="99967" y="31237"/>
                </a:lnTo>
                <a:lnTo>
                  <a:pt x="94031" y="31237"/>
                </a:lnTo>
                <a:lnTo>
                  <a:pt x="94031" y="25301"/>
                </a:lnTo>
                <a:close/>
                <a:moveTo>
                  <a:pt x="106214" y="25301"/>
                </a:moveTo>
                <a:lnTo>
                  <a:pt x="106214" y="31237"/>
                </a:lnTo>
                <a:lnTo>
                  <a:pt x="100280" y="31237"/>
                </a:lnTo>
                <a:lnTo>
                  <a:pt x="100280" y="25301"/>
                </a:lnTo>
                <a:close/>
                <a:moveTo>
                  <a:pt x="112461" y="25301"/>
                </a:moveTo>
                <a:lnTo>
                  <a:pt x="112461" y="31237"/>
                </a:lnTo>
                <a:lnTo>
                  <a:pt x="106527" y="31237"/>
                </a:lnTo>
                <a:lnTo>
                  <a:pt x="106527" y="25301"/>
                </a:lnTo>
                <a:close/>
                <a:moveTo>
                  <a:pt x="118710" y="25301"/>
                </a:moveTo>
                <a:lnTo>
                  <a:pt x="118710" y="31237"/>
                </a:lnTo>
                <a:lnTo>
                  <a:pt x="112774" y="31237"/>
                </a:lnTo>
                <a:lnTo>
                  <a:pt x="112774" y="25301"/>
                </a:lnTo>
                <a:close/>
                <a:moveTo>
                  <a:pt x="124957" y="25301"/>
                </a:moveTo>
                <a:lnTo>
                  <a:pt x="124957" y="31237"/>
                </a:lnTo>
                <a:lnTo>
                  <a:pt x="119021" y="31237"/>
                </a:lnTo>
                <a:lnTo>
                  <a:pt x="119021" y="25301"/>
                </a:lnTo>
                <a:close/>
                <a:moveTo>
                  <a:pt x="131204" y="25301"/>
                </a:moveTo>
                <a:lnTo>
                  <a:pt x="131204" y="31237"/>
                </a:lnTo>
                <a:lnTo>
                  <a:pt x="125270" y="31237"/>
                </a:lnTo>
                <a:lnTo>
                  <a:pt x="125270" y="25301"/>
                </a:lnTo>
                <a:close/>
                <a:moveTo>
                  <a:pt x="137451" y="25301"/>
                </a:moveTo>
                <a:lnTo>
                  <a:pt x="137451" y="31237"/>
                </a:lnTo>
                <a:lnTo>
                  <a:pt x="131517" y="31237"/>
                </a:lnTo>
                <a:lnTo>
                  <a:pt x="131517" y="25301"/>
                </a:lnTo>
                <a:close/>
                <a:moveTo>
                  <a:pt x="143702" y="25301"/>
                </a:moveTo>
                <a:lnTo>
                  <a:pt x="143702" y="31237"/>
                </a:lnTo>
                <a:lnTo>
                  <a:pt x="137766" y="31237"/>
                </a:lnTo>
                <a:lnTo>
                  <a:pt x="137766" y="25301"/>
                </a:lnTo>
                <a:close/>
                <a:moveTo>
                  <a:pt x="149949" y="25301"/>
                </a:moveTo>
                <a:lnTo>
                  <a:pt x="149949" y="31237"/>
                </a:lnTo>
                <a:lnTo>
                  <a:pt x="144015" y="31237"/>
                </a:lnTo>
                <a:lnTo>
                  <a:pt x="144015" y="25301"/>
                </a:lnTo>
                <a:close/>
                <a:moveTo>
                  <a:pt x="156196" y="25301"/>
                </a:moveTo>
                <a:lnTo>
                  <a:pt x="156196" y="31237"/>
                </a:lnTo>
                <a:lnTo>
                  <a:pt x="150262" y="31237"/>
                </a:lnTo>
                <a:lnTo>
                  <a:pt x="150262" y="25301"/>
                </a:lnTo>
                <a:close/>
                <a:moveTo>
                  <a:pt x="162445" y="25301"/>
                </a:moveTo>
                <a:lnTo>
                  <a:pt x="162445" y="31237"/>
                </a:lnTo>
                <a:lnTo>
                  <a:pt x="156509" y="31237"/>
                </a:lnTo>
                <a:lnTo>
                  <a:pt x="156509" y="25301"/>
                </a:lnTo>
                <a:close/>
                <a:moveTo>
                  <a:pt x="168692" y="25301"/>
                </a:moveTo>
                <a:lnTo>
                  <a:pt x="168692" y="31237"/>
                </a:lnTo>
                <a:lnTo>
                  <a:pt x="162756" y="31237"/>
                </a:lnTo>
                <a:lnTo>
                  <a:pt x="162756" y="25301"/>
                </a:lnTo>
                <a:close/>
                <a:moveTo>
                  <a:pt x="174939" y="25301"/>
                </a:moveTo>
                <a:lnTo>
                  <a:pt x="174939" y="31237"/>
                </a:lnTo>
                <a:lnTo>
                  <a:pt x="169005" y="31237"/>
                </a:lnTo>
                <a:lnTo>
                  <a:pt x="169005" y="25301"/>
                </a:lnTo>
                <a:close/>
                <a:moveTo>
                  <a:pt x="181186" y="25301"/>
                </a:moveTo>
                <a:lnTo>
                  <a:pt x="181186" y="31237"/>
                </a:lnTo>
                <a:lnTo>
                  <a:pt x="175252" y="31237"/>
                </a:lnTo>
                <a:lnTo>
                  <a:pt x="175252" y="25301"/>
                </a:lnTo>
                <a:close/>
                <a:moveTo>
                  <a:pt x="187435" y="25301"/>
                </a:moveTo>
                <a:lnTo>
                  <a:pt x="187435" y="31237"/>
                </a:lnTo>
                <a:lnTo>
                  <a:pt x="181499" y="31237"/>
                </a:lnTo>
                <a:lnTo>
                  <a:pt x="181499" y="25301"/>
                </a:lnTo>
                <a:close/>
                <a:moveTo>
                  <a:pt x="193684" y="25301"/>
                </a:moveTo>
                <a:lnTo>
                  <a:pt x="193684" y="31237"/>
                </a:lnTo>
                <a:lnTo>
                  <a:pt x="187749" y="31237"/>
                </a:lnTo>
                <a:lnTo>
                  <a:pt x="187749" y="25301"/>
                </a:lnTo>
                <a:close/>
                <a:moveTo>
                  <a:pt x="199931" y="25301"/>
                </a:moveTo>
                <a:lnTo>
                  <a:pt x="199931" y="31237"/>
                </a:lnTo>
                <a:lnTo>
                  <a:pt x="193996" y="31237"/>
                </a:lnTo>
                <a:lnTo>
                  <a:pt x="193996" y="25301"/>
                </a:lnTo>
                <a:close/>
                <a:moveTo>
                  <a:pt x="206180" y="25301"/>
                </a:moveTo>
                <a:lnTo>
                  <a:pt x="206180" y="31237"/>
                </a:lnTo>
                <a:lnTo>
                  <a:pt x="200244" y="31237"/>
                </a:lnTo>
                <a:lnTo>
                  <a:pt x="200244" y="25301"/>
                </a:lnTo>
                <a:close/>
                <a:moveTo>
                  <a:pt x="212427" y="25301"/>
                </a:moveTo>
                <a:lnTo>
                  <a:pt x="212427" y="31237"/>
                </a:lnTo>
                <a:lnTo>
                  <a:pt x="206491" y="31237"/>
                </a:lnTo>
                <a:lnTo>
                  <a:pt x="206491" y="25301"/>
                </a:lnTo>
                <a:close/>
                <a:moveTo>
                  <a:pt x="218674" y="25301"/>
                </a:moveTo>
                <a:lnTo>
                  <a:pt x="218674" y="31237"/>
                </a:lnTo>
                <a:lnTo>
                  <a:pt x="212739" y="31237"/>
                </a:lnTo>
                <a:lnTo>
                  <a:pt x="212739" y="25301"/>
                </a:lnTo>
                <a:close/>
                <a:moveTo>
                  <a:pt x="224921" y="25301"/>
                </a:moveTo>
                <a:lnTo>
                  <a:pt x="224921" y="31237"/>
                </a:lnTo>
                <a:lnTo>
                  <a:pt x="218987" y="31237"/>
                </a:lnTo>
                <a:lnTo>
                  <a:pt x="218987" y="25301"/>
                </a:lnTo>
                <a:close/>
                <a:moveTo>
                  <a:pt x="231170" y="25301"/>
                </a:moveTo>
                <a:lnTo>
                  <a:pt x="231170" y="31237"/>
                </a:lnTo>
                <a:lnTo>
                  <a:pt x="225234" y="31237"/>
                </a:lnTo>
                <a:lnTo>
                  <a:pt x="225234" y="25301"/>
                </a:lnTo>
                <a:close/>
                <a:moveTo>
                  <a:pt x="237417" y="25301"/>
                </a:moveTo>
                <a:lnTo>
                  <a:pt x="237417" y="31237"/>
                </a:lnTo>
                <a:lnTo>
                  <a:pt x="231481" y="31237"/>
                </a:lnTo>
                <a:lnTo>
                  <a:pt x="231481" y="25301"/>
                </a:lnTo>
                <a:close/>
                <a:moveTo>
                  <a:pt x="243664" y="25301"/>
                </a:moveTo>
                <a:lnTo>
                  <a:pt x="243664" y="31237"/>
                </a:lnTo>
                <a:lnTo>
                  <a:pt x="237729" y="31237"/>
                </a:lnTo>
                <a:lnTo>
                  <a:pt x="237729" y="25301"/>
                </a:lnTo>
                <a:close/>
                <a:moveTo>
                  <a:pt x="249911" y="25301"/>
                </a:moveTo>
                <a:lnTo>
                  <a:pt x="249911" y="31237"/>
                </a:lnTo>
                <a:lnTo>
                  <a:pt x="243977" y="31237"/>
                </a:lnTo>
                <a:lnTo>
                  <a:pt x="243977" y="25301"/>
                </a:lnTo>
                <a:close/>
                <a:moveTo>
                  <a:pt x="256161" y="25301"/>
                </a:moveTo>
                <a:lnTo>
                  <a:pt x="256161" y="31237"/>
                </a:lnTo>
                <a:lnTo>
                  <a:pt x="250225" y="31237"/>
                </a:lnTo>
                <a:lnTo>
                  <a:pt x="250225" y="25301"/>
                </a:lnTo>
                <a:close/>
                <a:moveTo>
                  <a:pt x="262409" y="25301"/>
                </a:moveTo>
                <a:lnTo>
                  <a:pt x="262409" y="31237"/>
                </a:lnTo>
                <a:lnTo>
                  <a:pt x="256474" y="31237"/>
                </a:lnTo>
                <a:lnTo>
                  <a:pt x="256474" y="25301"/>
                </a:lnTo>
                <a:close/>
                <a:moveTo>
                  <a:pt x="268656" y="25301"/>
                </a:moveTo>
                <a:lnTo>
                  <a:pt x="268656" y="31237"/>
                </a:lnTo>
                <a:lnTo>
                  <a:pt x="262721" y="31237"/>
                </a:lnTo>
                <a:lnTo>
                  <a:pt x="262721" y="25301"/>
                </a:lnTo>
                <a:close/>
                <a:moveTo>
                  <a:pt x="274904" y="25301"/>
                </a:moveTo>
                <a:lnTo>
                  <a:pt x="274904" y="31237"/>
                </a:lnTo>
                <a:lnTo>
                  <a:pt x="268968" y="31237"/>
                </a:lnTo>
                <a:lnTo>
                  <a:pt x="268968" y="25301"/>
                </a:lnTo>
                <a:close/>
                <a:moveTo>
                  <a:pt x="6251" y="31548"/>
                </a:moveTo>
                <a:lnTo>
                  <a:pt x="6251" y="31550"/>
                </a:lnTo>
                <a:lnTo>
                  <a:pt x="6251" y="37484"/>
                </a:lnTo>
                <a:lnTo>
                  <a:pt x="315" y="37484"/>
                </a:lnTo>
                <a:lnTo>
                  <a:pt x="315" y="31548"/>
                </a:lnTo>
                <a:close/>
                <a:moveTo>
                  <a:pt x="12498" y="31548"/>
                </a:moveTo>
                <a:lnTo>
                  <a:pt x="12498" y="31550"/>
                </a:lnTo>
                <a:lnTo>
                  <a:pt x="12498" y="37484"/>
                </a:lnTo>
                <a:lnTo>
                  <a:pt x="6562" y="37484"/>
                </a:lnTo>
                <a:lnTo>
                  <a:pt x="6562" y="31548"/>
                </a:lnTo>
                <a:close/>
                <a:moveTo>
                  <a:pt x="18745" y="31548"/>
                </a:moveTo>
                <a:lnTo>
                  <a:pt x="18745" y="31550"/>
                </a:lnTo>
                <a:lnTo>
                  <a:pt x="18745" y="37484"/>
                </a:lnTo>
                <a:lnTo>
                  <a:pt x="12810" y="37484"/>
                </a:lnTo>
                <a:lnTo>
                  <a:pt x="12810" y="31548"/>
                </a:lnTo>
                <a:close/>
                <a:moveTo>
                  <a:pt x="24992" y="31548"/>
                </a:moveTo>
                <a:lnTo>
                  <a:pt x="24992" y="31550"/>
                </a:lnTo>
                <a:lnTo>
                  <a:pt x="24992" y="37484"/>
                </a:lnTo>
                <a:lnTo>
                  <a:pt x="19058" y="37484"/>
                </a:lnTo>
                <a:lnTo>
                  <a:pt x="19058" y="31548"/>
                </a:lnTo>
                <a:close/>
                <a:moveTo>
                  <a:pt x="31242" y="31548"/>
                </a:moveTo>
                <a:lnTo>
                  <a:pt x="31242" y="31550"/>
                </a:lnTo>
                <a:lnTo>
                  <a:pt x="31242" y="37484"/>
                </a:lnTo>
                <a:lnTo>
                  <a:pt x="25305" y="37484"/>
                </a:lnTo>
                <a:lnTo>
                  <a:pt x="25305" y="31548"/>
                </a:lnTo>
                <a:close/>
                <a:moveTo>
                  <a:pt x="162445" y="31548"/>
                </a:moveTo>
                <a:lnTo>
                  <a:pt x="162445" y="31550"/>
                </a:lnTo>
                <a:lnTo>
                  <a:pt x="162445" y="37484"/>
                </a:lnTo>
                <a:lnTo>
                  <a:pt x="156509" y="37484"/>
                </a:lnTo>
                <a:lnTo>
                  <a:pt x="156509" y="31548"/>
                </a:lnTo>
                <a:close/>
                <a:moveTo>
                  <a:pt x="168692" y="31548"/>
                </a:moveTo>
                <a:lnTo>
                  <a:pt x="168692" y="31550"/>
                </a:lnTo>
                <a:lnTo>
                  <a:pt x="168692" y="37484"/>
                </a:lnTo>
                <a:lnTo>
                  <a:pt x="162756" y="37484"/>
                </a:lnTo>
                <a:lnTo>
                  <a:pt x="162756" y="31548"/>
                </a:lnTo>
                <a:close/>
                <a:moveTo>
                  <a:pt x="174939" y="31548"/>
                </a:moveTo>
                <a:lnTo>
                  <a:pt x="174939" y="31550"/>
                </a:lnTo>
                <a:lnTo>
                  <a:pt x="174939" y="37484"/>
                </a:lnTo>
                <a:lnTo>
                  <a:pt x="169005" y="37484"/>
                </a:lnTo>
                <a:lnTo>
                  <a:pt x="169005" y="31548"/>
                </a:lnTo>
                <a:close/>
                <a:moveTo>
                  <a:pt x="181186" y="31548"/>
                </a:moveTo>
                <a:lnTo>
                  <a:pt x="181186" y="31550"/>
                </a:lnTo>
                <a:lnTo>
                  <a:pt x="181186" y="37484"/>
                </a:lnTo>
                <a:lnTo>
                  <a:pt x="175252" y="37484"/>
                </a:lnTo>
                <a:lnTo>
                  <a:pt x="175252" y="31548"/>
                </a:lnTo>
                <a:close/>
                <a:moveTo>
                  <a:pt x="187435" y="31548"/>
                </a:moveTo>
                <a:lnTo>
                  <a:pt x="187435" y="31550"/>
                </a:lnTo>
                <a:lnTo>
                  <a:pt x="187435" y="37484"/>
                </a:lnTo>
                <a:lnTo>
                  <a:pt x="181499" y="37484"/>
                </a:lnTo>
                <a:lnTo>
                  <a:pt x="181499" y="31548"/>
                </a:lnTo>
                <a:close/>
                <a:moveTo>
                  <a:pt x="37489" y="31552"/>
                </a:moveTo>
                <a:lnTo>
                  <a:pt x="37489" y="37486"/>
                </a:lnTo>
                <a:lnTo>
                  <a:pt x="31553" y="37486"/>
                </a:lnTo>
                <a:lnTo>
                  <a:pt x="31553" y="31552"/>
                </a:lnTo>
                <a:close/>
                <a:moveTo>
                  <a:pt x="43737" y="31552"/>
                </a:moveTo>
                <a:lnTo>
                  <a:pt x="43737" y="37486"/>
                </a:lnTo>
                <a:lnTo>
                  <a:pt x="37802" y="37486"/>
                </a:lnTo>
                <a:lnTo>
                  <a:pt x="37802" y="31552"/>
                </a:lnTo>
                <a:close/>
                <a:moveTo>
                  <a:pt x="49985" y="31552"/>
                </a:moveTo>
                <a:lnTo>
                  <a:pt x="49985" y="37486"/>
                </a:lnTo>
                <a:lnTo>
                  <a:pt x="44049" y="37486"/>
                </a:lnTo>
                <a:lnTo>
                  <a:pt x="44049" y="31552"/>
                </a:lnTo>
                <a:close/>
                <a:moveTo>
                  <a:pt x="56232" y="31552"/>
                </a:moveTo>
                <a:lnTo>
                  <a:pt x="56232" y="37486"/>
                </a:lnTo>
                <a:lnTo>
                  <a:pt x="50296" y="37486"/>
                </a:lnTo>
                <a:lnTo>
                  <a:pt x="50296" y="31552"/>
                </a:lnTo>
                <a:close/>
                <a:moveTo>
                  <a:pt x="62480" y="31552"/>
                </a:moveTo>
                <a:lnTo>
                  <a:pt x="62480" y="37486"/>
                </a:lnTo>
                <a:lnTo>
                  <a:pt x="56545" y="37486"/>
                </a:lnTo>
                <a:lnTo>
                  <a:pt x="56545" y="31552"/>
                </a:lnTo>
                <a:close/>
                <a:moveTo>
                  <a:pt x="68727" y="31552"/>
                </a:moveTo>
                <a:lnTo>
                  <a:pt x="68727" y="37486"/>
                </a:lnTo>
                <a:lnTo>
                  <a:pt x="62792" y="37486"/>
                </a:lnTo>
                <a:lnTo>
                  <a:pt x="62792" y="31552"/>
                </a:lnTo>
                <a:close/>
                <a:moveTo>
                  <a:pt x="74975" y="31552"/>
                </a:moveTo>
                <a:lnTo>
                  <a:pt x="74975" y="37486"/>
                </a:lnTo>
                <a:lnTo>
                  <a:pt x="69039" y="37486"/>
                </a:lnTo>
                <a:lnTo>
                  <a:pt x="69039" y="31552"/>
                </a:lnTo>
                <a:close/>
                <a:moveTo>
                  <a:pt x="81223" y="31552"/>
                </a:moveTo>
                <a:lnTo>
                  <a:pt x="81223" y="37486"/>
                </a:lnTo>
                <a:lnTo>
                  <a:pt x="75286" y="37486"/>
                </a:lnTo>
                <a:lnTo>
                  <a:pt x="75286" y="31552"/>
                </a:lnTo>
                <a:close/>
                <a:moveTo>
                  <a:pt x="87470" y="31552"/>
                </a:moveTo>
                <a:lnTo>
                  <a:pt x="87470" y="37486"/>
                </a:lnTo>
                <a:lnTo>
                  <a:pt x="81535" y="37486"/>
                </a:lnTo>
                <a:lnTo>
                  <a:pt x="81535" y="31552"/>
                </a:lnTo>
                <a:close/>
                <a:moveTo>
                  <a:pt x="93720" y="31552"/>
                </a:moveTo>
                <a:lnTo>
                  <a:pt x="93720" y="37486"/>
                </a:lnTo>
                <a:lnTo>
                  <a:pt x="87784" y="37486"/>
                </a:lnTo>
                <a:lnTo>
                  <a:pt x="87784" y="31552"/>
                </a:lnTo>
                <a:close/>
                <a:moveTo>
                  <a:pt x="99967" y="31552"/>
                </a:moveTo>
                <a:lnTo>
                  <a:pt x="99967" y="37486"/>
                </a:lnTo>
                <a:lnTo>
                  <a:pt x="94031" y="37486"/>
                </a:lnTo>
                <a:lnTo>
                  <a:pt x="94031" y="31552"/>
                </a:lnTo>
                <a:close/>
                <a:moveTo>
                  <a:pt x="106214" y="31552"/>
                </a:moveTo>
                <a:lnTo>
                  <a:pt x="106214" y="37486"/>
                </a:lnTo>
                <a:lnTo>
                  <a:pt x="100280" y="37486"/>
                </a:lnTo>
                <a:lnTo>
                  <a:pt x="100280" y="31552"/>
                </a:lnTo>
                <a:close/>
                <a:moveTo>
                  <a:pt x="112461" y="31552"/>
                </a:moveTo>
                <a:lnTo>
                  <a:pt x="112461" y="37486"/>
                </a:lnTo>
                <a:lnTo>
                  <a:pt x="106527" y="37486"/>
                </a:lnTo>
                <a:lnTo>
                  <a:pt x="106527" y="31552"/>
                </a:lnTo>
                <a:close/>
                <a:moveTo>
                  <a:pt x="118710" y="31552"/>
                </a:moveTo>
                <a:lnTo>
                  <a:pt x="118710" y="37486"/>
                </a:lnTo>
                <a:lnTo>
                  <a:pt x="112774" y="37486"/>
                </a:lnTo>
                <a:lnTo>
                  <a:pt x="112774" y="31552"/>
                </a:lnTo>
                <a:close/>
                <a:moveTo>
                  <a:pt x="124957" y="31552"/>
                </a:moveTo>
                <a:lnTo>
                  <a:pt x="124957" y="37486"/>
                </a:lnTo>
                <a:lnTo>
                  <a:pt x="119021" y="37486"/>
                </a:lnTo>
                <a:lnTo>
                  <a:pt x="119021" y="31552"/>
                </a:lnTo>
                <a:close/>
                <a:moveTo>
                  <a:pt x="131204" y="31552"/>
                </a:moveTo>
                <a:lnTo>
                  <a:pt x="131204" y="37486"/>
                </a:lnTo>
                <a:lnTo>
                  <a:pt x="125270" y="37486"/>
                </a:lnTo>
                <a:lnTo>
                  <a:pt x="125270" y="31552"/>
                </a:lnTo>
                <a:close/>
                <a:moveTo>
                  <a:pt x="137451" y="31552"/>
                </a:moveTo>
                <a:lnTo>
                  <a:pt x="137451" y="37486"/>
                </a:lnTo>
                <a:lnTo>
                  <a:pt x="131517" y="37486"/>
                </a:lnTo>
                <a:lnTo>
                  <a:pt x="131517" y="31552"/>
                </a:lnTo>
                <a:close/>
                <a:moveTo>
                  <a:pt x="143702" y="31552"/>
                </a:moveTo>
                <a:lnTo>
                  <a:pt x="143702" y="37486"/>
                </a:lnTo>
                <a:lnTo>
                  <a:pt x="137766" y="37486"/>
                </a:lnTo>
                <a:lnTo>
                  <a:pt x="137766" y="31552"/>
                </a:lnTo>
                <a:close/>
                <a:moveTo>
                  <a:pt x="149949" y="31552"/>
                </a:moveTo>
                <a:lnTo>
                  <a:pt x="149949" y="37486"/>
                </a:lnTo>
                <a:lnTo>
                  <a:pt x="144015" y="37486"/>
                </a:lnTo>
                <a:lnTo>
                  <a:pt x="144015" y="31552"/>
                </a:lnTo>
                <a:close/>
                <a:moveTo>
                  <a:pt x="156196" y="31552"/>
                </a:moveTo>
                <a:lnTo>
                  <a:pt x="156196" y="37486"/>
                </a:lnTo>
                <a:lnTo>
                  <a:pt x="150262" y="37486"/>
                </a:lnTo>
                <a:lnTo>
                  <a:pt x="150262" y="31552"/>
                </a:lnTo>
                <a:close/>
                <a:moveTo>
                  <a:pt x="193684" y="31552"/>
                </a:moveTo>
                <a:lnTo>
                  <a:pt x="193684" y="37486"/>
                </a:lnTo>
                <a:lnTo>
                  <a:pt x="187749" y="37486"/>
                </a:lnTo>
                <a:lnTo>
                  <a:pt x="187749" y="31552"/>
                </a:lnTo>
                <a:close/>
                <a:moveTo>
                  <a:pt x="199931" y="31552"/>
                </a:moveTo>
                <a:lnTo>
                  <a:pt x="199931" y="37486"/>
                </a:lnTo>
                <a:lnTo>
                  <a:pt x="193996" y="37486"/>
                </a:lnTo>
                <a:lnTo>
                  <a:pt x="193996" y="31552"/>
                </a:lnTo>
                <a:close/>
                <a:moveTo>
                  <a:pt x="206180" y="31552"/>
                </a:moveTo>
                <a:lnTo>
                  <a:pt x="206180" y="37486"/>
                </a:lnTo>
                <a:lnTo>
                  <a:pt x="200244" y="37486"/>
                </a:lnTo>
                <a:lnTo>
                  <a:pt x="200244" y="31552"/>
                </a:lnTo>
                <a:close/>
                <a:moveTo>
                  <a:pt x="212427" y="31552"/>
                </a:moveTo>
                <a:lnTo>
                  <a:pt x="212427" y="37486"/>
                </a:lnTo>
                <a:lnTo>
                  <a:pt x="206491" y="37486"/>
                </a:lnTo>
                <a:lnTo>
                  <a:pt x="206491" y="31552"/>
                </a:lnTo>
                <a:close/>
                <a:moveTo>
                  <a:pt x="218674" y="31552"/>
                </a:moveTo>
                <a:lnTo>
                  <a:pt x="218674" y="37486"/>
                </a:lnTo>
                <a:lnTo>
                  <a:pt x="212739" y="37486"/>
                </a:lnTo>
                <a:lnTo>
                  <a:pt x="212739" y="31552"/>
                </a:lnTo>
                <a:close/>
                <a:moveTo>
                  <a:pt x="224921" y="31552"/>
                </a:moveTo>
                <a:lnTo>
                  <a:pt x="224921" y="37486"/>
                </a:lnTo>
                <a:lnTo>
                  <a:pt x="218987" y="37486"/>
                </a:lnTo>
                <a:lnTo>
                  <a:pt x="218987" y="31552"/>
                </a:lnTo>
                <a:close/>
                <a:moveTo>
                  <a:pt x="231170" y="31552"/>
                </a:moveTo>
                <a:lnTo>
                  <a:pt x="231170" y="37486"/>
                </a:lnTo>
                <a:lnTo>
                  <a:pt x="225234" y="37486"/>
                </a:lnTo>
                <a:lnTo>
                  <a:pt x="225234" y="31552"/>
                </a:lnTo>
                <a:close/>
                <a:moveTo>
                  <a:pt x="237417" y="31552"/>
                </a:moveTo>
                <a:lnTo>
                  <a:pt x="237417" y="37486"/>
                </a:lnTo>
                <a:lnTo>
                  <a:pt x="231481" y="37486"/>
                </a:lnTo>
                <a:lnTo>
                  <a:pt x="231481" y="31552"/>
                </a:lnTo>
                <a:close/>
                <a:moveTo>
                  <a:pt x="243664" y="31552"/>
                </a:moveTo>
                <a:lnTo>
                  <a:pt x="243664" y="37486"/>
                </a:lnTo>
                <a:lnTo>
                  <a:pt x="237729" y="37486"/>
                </a:lnTo>
                <a:lnTo>
                  <a:pt x="237729" y="31552"/>
                </a:lnTo>
                <a:close/>
                <a:moveTo>
                  <a:pt x="249911" y="31552"/>
                </a:moveTo>
                <a:lnTo>
                  <a:pt x="249911" y="37486"/>
                </a:lnTo>
                <a:lnTo>
                  <a:pt x="243977" y="37486"/>
                </a:lnTo>
                <a:lnTo>
                  <a:pt x="243977" y="31552"/>
                </a:lnTo>
                <a:close/>
                <a:moveTo>
                  <a:pt x="256161" y="31552"/>
                </a:moveTo>
                <a:lnTo>
                  <a:pt x="256161" y="37486"/>
                </a:lnTo>
                <a:lnTo>
                  <a:pt x="250225" y="37486"/>
                </a:lnTo>
                <a:lnTo>
                  <a:pt x="250225" y="31552"/>
                </a:lnTo>
                <a:close/>
                <a:moveTo>
                  <a:pt x="262409" y="31552"/>
                </a:moveTo>
                <a:lnTo>
                  <a:pt x="262409" y="37486"/>
                </a:lnTo>
                <a:lnTo>
                  <a:pt x="256474" y="37486"/>
                </a:lnTo>
                <a:lnTo>
                  <a:pt x="256474" y="31552"/>
                </a:lnTo>
                <a:close/>
                <a:moveTo>
                  <a:pt x="268656" y="31552"/>
                </a:moveTo>
                <a:lnTo>
                  <a:pt x="268656" y="37486"/>
                </a:lnTo>
                <a:lnTo>
                  <a:pt x="262721" y="37486"/>
                </a:lnTo>
                <a:lnTo>
                  <a:pt x="262721" y="31552"/>
                </a:lnTo>
                <a:close/>
                <a:moveTo>
                  <a:pt x="274904" y="31552"/>
                </a:moveTo>
                <a:lnTo>
                  <a:pt x="274904" y="37486"/>
                </a:lnTo>
                <a:lnTo>
                  <a:pt x="268968" y="37486"/>
                </a:lnTo>
                <a:lnTo>
                  <a:pt x="268968" y="31552"/>
                </a:lnTo>
                <a:close/>
                <a:moveTo>
                  <a:pt x="6251" y="37799"/>
                </a:moveTo>
                <a:lnTo>
                  <a:pt x="6251" y="43735"/>
                </a:lnTo>
                <a:lnTo>
                  <a:pt x="315" y="43735"/>
                </a:lnTo>
                <a:lnTo>
                  <a:pt x="315" y="37799"/>
                </a:lnTo>
                <a:close/>
                <a:moveTo>
                  <a:pt x="12498" y="37799"/>
                </a:moveTo>
                <a:lnTo>
                  <a:pt x="12498" y="43735"/>
                </a:lnTo>
                <a:lnTo>
                  <a:pt x="6562" y="43735"/>
                </a:lnTo>
                <a:lnTo>
                  <a:pt x="6562" y="37799"/>
                </a:lnTo>
                <a:close/>
                <a:moveTo>
                  <a:pt x="18745" y="37799"/>
                </a:moveTo>
                <a:lnTo>
                  <a:pt x="18745" y="43735"/>
                </a:lnTo>
                <a:lnTo>
                  <a:pt x="12810" y="43735"/>
                </a:lnTo>
                <a:lnTo>
                  <a:pt x="12810" y="37799"/>
                </a:lnTo>
                <a:close/>
                <a:moveTo>
                  <a:pt x="24992" y="37799"/>
                </a:moveTo>
                <a:lnTo>
                  <a:pt x="24992" y="43735"/>
                </a:lnTo>
                <a:lnTo>
                  <a:pt x="19058" y="43735"/>
                </a:lnTo>
                <a:lnTo>
                  <a:pt x="19058" y="37799"/>
                </a:lnTo>
                <a:close/>
                <a:moveTo>
                  <a:pt x="31242" y="37799"/>
                </a:moveTo>
                <a:lnTo>
                  <a:pt x="31242" y="43735"/>
                </a:lnTo>
                <a:lnTo>
                  <a:pt x="25305" y="43735"/>
                </a:lnTo>
                <a:lnTo>
                  <a:pt x="25305" y="37799"/>
                </a:lnTo>
                <a:close/>
                <a:moveTo>
                  <a:pt x="37489" y="37799"/>
                </a:moveTo>
                <a:lnTo>
                  <a:pt x="37489" y="43735"/>
                </a:lnTo>
                <a:lnTo>
                  <a:pt x="31553" y="43735"/>
                </a:lnTo>
                <a:lnTo>
                  <a:pt x="31553" y="37799"/>
                </a:lnTo>
                <a:close/>
                <a:moveTo>
                  <a:pt x="43737" y="37799"/>
                </a:moveTo>
                <a:lnTo>
                  <a:pt x="43737" y="43735"/>
                </a:lnTo>
                <a:lnTo>
                  <a:pt x="37802" y="43735"/>
                </a:lnTo>
                <a:lnTo>
                  <a:pt x="37802" y="37799"/>
                </a:lnTo>
                <a:close/>
                <a:moveTo>
                  <a:pt x="49985" y="37799"/>
                </a:moveTo>
                <a:lnTo>
                  <a:pt x="49985" y="43735"/>
                </a:lnTo>
                <a:lnTo>
                  <a:pt x="44049" y="43735"/>
                </a:lnTo>
                <a:lnTo>
                  <a:pt x="44049" y="37799"/>
                </a:lnTo>
                <a:close/>
                <a:moveTo>
                  <a:pt x="56232" y="37799"/>
                </a:moveTo>
                <a:lnTo>
                  <a:pt x="56232" y="43735"/>
                </a:lnTo>
                <a:lnTo>
                  <a:pt x="50296" y="43735"/>
                </a:lnTo>
                <a:lnTo>
                  <a:pt x="50296" y="37799"/>
                </a:lnTo>
                <a:close/>
                <a:moveTo>
                  <a:pt x="62480" y="37799"/>
                </a:moveTo>
                <a:lnTo>
                  <a:pt x="62480" y="43735"/>
                </a:lnTo>
                <a:lnTo>
                  <a:pt x="56545" y="43735"/>
                </a:lnTo>
                <a:lnTo>
                  <a:pt x="56545" y="37799"/>
                </a:lnTo>
                <a:close/>
                <a:moveTo>
                  <a:pt x="68727" y="37799"/>
                </a:moveTo>
                <a:lnTo>
                  <a:pt x="68727" y="43735"/>
                </a:lnTo>
                <a:lnTo>
                  <a:pt x="62792" y="43735"/>
                </a:lnTo>
                <a:lnTo>
                  <a:pt x="62792" y="37799"/>
                </a:lnTo>
                <a:close/>
                <a:moveTo>
                  <a:pt x="74975" y="37799"/>
                </a:moveTo>
                <a:lnTo>
                  <a:pt x="74975" y="43735"/>
                </a:lnTo>
                <a:lnTo>
                  <a:pt x="69039" y="43735"/>
                </a:lnTo>
                <a:lnTo>
                  <a:pt x="69039" y="37799"/>
                </a:lnTo>
                <a:close/>
                <a:moveTo>
                  <a:pt x="81223" y="37799"/>
                </a:moveTo>
                <a:lnTo>
                  <a:pt x="81223" y="43735"/>
                </a:lnTo>
                <a:lnTo>
                  <a:pt x="75286" y="43735"/>
                </a:lnTo>
                <a:lnTo>
                  <a:pt x="75286" y="37799"/>
                </a:lnTo>
                <a:close/>
                <a:moveTo>
                  <a:pt x="87470" y="37799"/>
                </a:moveTo>
                <a:lnTo>
                  <a:pt x="87470" y="43735"/>
                </a:lnTo>
                <a:lnTo>
                  <a:pt x="81535" y="43735"/>
                </a:lnTo>
                <a:lnTo>
                  <a:pt x="81535" y="37799"/>
                </a:lnTo>
                <a:close/>
                <a:moveTo>
                  <a:pt x="93720" y="37799"/>
                </a:moveTo>
                <a:lnTo>
                  <a:pt x="93720" y="43735"/>
                </a:lnTo>
                <a:lnTo>
                  <a:pt x="87784" y="43735"/>
                </a:lnTo>
                <a:lnTo>
                  <a:pt x="87784" y="37799"/>
                </a:lnTo>
                <a:close/>
                <a:moveTo>
                  <a:pt x="99967" y="37799"/>
                </a:moveTo>
                <a:lnTo>
                  <a:pt x="99967" y="43735"/>
                </a:lnTo>
                <a:lnTo>
                  <a:pt x="94031" y="43735"/>
                </a:lnTo>
                <a:lnTo>
                  <a:pt x="94031" y="37799"/>
                </a:lnTo>
                <a:close/>
                <a:moveTo>
                  <a:pt x="106214" y="37799"/>
                </a:moveTo>
                <a:lnTo>
                  <a:pt x="106214" y="43735"/>
                </a:lnTo>
                <a:lnTo>
                  <a:pt x="100280" y="43735"/>
                </a:lnTo>
                <a:lnTo>
                  <a:pt x="100280" y="37799"/>
                </a:lnTo>
                <a:close/>
                <a:moveTo>
                  <a:pt x="112461" y="37799"/>
                </a:moveTo>
                <a:lnTo>
                  <a:pt x="112461" y="43735"/>
                </a:lnTo>
                <a:lnTo>
                  <a:pt x="106527" y="43735"/>
                </a:lnTo>
                <a:lnTo>
                  <a:pt x="106527" y="37799"/>
                </a:lnTo>
                <a:close/>
                <a:moveTo>
                  <a:pt x="118710" y="37799"/>
                </a:moveTo>
                <a:lnTo>
                  <a:pt x="118710" y="43735"/>
                </a:lnTo>
                <a:lnTo>
                  <a:pt x="112774" y="43735"/>
                </a:lnTo>
                <a:lnTo>
                  <a:pt x="112774" y="37799"/>
                </a:lnTo>
                <a:close/>
                <a:moveTo>
                  <a:pt x="124957" y="37799"/>
                </a:moveTo>
                <a:lnTo>
                  <a:pt x="124957" y="43735"/>
                </a:lnTo>
                <a:lnTo>
                  <a:pt x="119021" y="43735"/>
                </a:lnTo>
                <a:lnTo>
                  <a:pt x="119021" y="37799"/>
                </a:lnTo>
                <a:close/>
                <a:moveTo>
                  <a:pt x="131204" y="37799"/>
                </a:moveTo>
                <a:lnTo>
                  <a:pt x="131204" y="43735"/>
                </a:lnTo>
                <a:lnTo>
                  <a:pt x="125270" y="43735"/>
                </a:lnTo>
                <a:lnTo>
                  <a:pt x="125270" y="37799"/>
                </a:lnTo>
                <a:close/>
                <a:moveTo>
                  <a:pt x="137451" y="37799"/>
                </a:moveTo>
                <a:lnTo>
                  <a:pt x="137451" y="43735"/>
                </a:lnTo>
                <a:lnTo>
                  <a:pt x="131517" y="43735"/>
                </a:lnTo>
                <a:lnTo>
                  <a:pt x="131517" y="37799"/>
                </a:lnTo>
                <a:close/>
                <a:moveTo>
                  <a:pt x="143702" y="37799"/>
                </a:moveTo>
                <a:lnTo>
                  <a:pt x="143702" y="43735"/>
                </a:lnTo>
                <a:lnTo>
                  <a:pt x="137766" y="43735"/>
                </a:lnTo>
                <a:lnTo>
                  <a:pt x="137766" y="37799"/>
                </a:lnTo>
                <a:close/>
                <a:moveTo>
                  <a:pt x="149949" y="37799"/>
                </a:moveTo>
                <a:lnTo>
                  <a:pt x="149949" y="43735"/>
                </a:lnTo>
                <a:lnTo>
                  <a:pt x="144015" y="43735"/>
                </a:lnTo>
                <a:lnTo>
                  <a:pt x="144015" y="37799"/>
                </a:lnTo>
                <a:close/>
                <a:moveTo>
                  <a:pt x="156196" y="37799"/>
                </a:moveTo>
                <a:lnTo>
                  <a:pt x="156196" y="43735"/>
                </a:lnTo>
                <a:lnTo>
                  <a:pt x="150262" y="43735"/>
                </a:lnTo>
                <a:lnTo>
                  <a:pt x="150262" y="37799"/>
                </a:lnTo>
                <a:close/>
                <a:moveTo>
                  <a:pt x="162445" y="37799"/>
                </a:moveTo>
                <a:lnTo>
                  <a:pt x="162445" y="43735"/>
                </a:lnTo>
                <a:lnTo>
                  <a:pt x="156509" y="43735"/>
                </a:lnTo>
                <a:lnTo>
                  <a:pt x="156509" y="37799"/>
                </a:lnTo>
                <a:close/>
                <a:moveTo>
                  <a:pt x="168692" y="37799"/>
                </a:moveTo>
                <a:lnTo>
                  <a:pt x="168692" y="43735"/>
                </a:lnTo>
                <a:lnTo>
                  <a:pt x="162756" y="43735"/>
                </a:lnTo>
                <a:lnTo>
                  <a:pt x="162756" y="37799"/>
                </a:lnTo>
                <a:close/>
                <a:moveTo>
                  <a:pt x="174939" y="37799"/>
                </a:moveTo>
                <a:lnTo>
                  <a:pt x="174939" y="43735"/>
                </a:lnTo>
                <a:lnTo>
                  <a:pt x="169005" y="43735"/>
                </a:lnTo>
                <a:lnTo>
                  <a:pt x="169005" y="37799"/>
                </a:lnTo>
                <a:close/>
                <a:moveTo>
                  <a:pt x="181186" y="37799"/>
                </a:moveTo>
                <a:lnTo>
                  <a:pt x="181186" y="43735"/>
                </a:lnTo>
                <a:lnTo>
                  <a:pt x="175252" y="43735"/>
                </a:lnTo>
                <a:lnTo>
                  <a:pt x="175252" y="37799"/>
                </a:lnTo>
                <a:close/>
                <a:moveTo>
                  <a:pt x="187435" y="37799"/>
                </a:moveTo>
                <a:lnTo>
                  <a:pt x="187435" y="43735"/>
                </a:lnTo>
                <a:lnTo>
                  <a:pt x="181499" y="43735"/>
                </a:lnTo>
                <a:lnTo>
                  <a:pt x="181499" y="37799"/>
                </a:lnTo>
                <a:close/>
                <a:moveTo>
                  <a:pt x="193684" y="37799"/>
                </a:moveTo>
                <a:lnTo>
                  <a:pt x="193684" y="43735"/>
                </a:lnTo>
                <a:lnTo>
                  <a:pt x="187749" y="43735"/>
                </a:lnTo>
                <a:lnTo>
                  <a:pt x="187749" y="37799"/>
                </a:lnTo>
                <a:close/>
                <a:moveTo>
                  <a:pt x="199931" y="37799"/>
                </a:moveTo>
                <a:lnTo>
                  <a:pt x="199931" y="43735"/>
                </a:lnTo>
                <a:lnTo>
                  <a:pt x="193996" y="43735"/>
                </a:lnTo>
                <a:lnTo>
                  <a:pt x="193996" y="37799"/>
                </a:lnTo>
                <a:close/>
                <a:moveTo>
                  <a:pt x="206180" y="37799"/>
                </a:moveTo>
                <a:lnTo>
                  <a:pt x="206180" y="43735"/>
                </a:lnTo>
                <a:lnTo>
                  <a:pt x="200244" y="43735"/>
                </a:lnTo>
                <a:lnTo>
                  <a:pt x="200244" y="37799"/>
                </a:lnTo>
                <a:close/>
                <a:moveTo>
                  <a:pt x="212427" y="37799"/>
                </a:moveTo>
                <a:lnTo>
                  <a:pt x="212427" y="43735"/>
                </a:lnTo>
                <a:lnTo>
                  <a:pt x="206491" y="43735"/>
                </a:lnTo>
                <a:lnTo>
                  <a:pt x="206491" y="37799"/>
                </a:lnTo>
                <a:close/>
                <a:moveTo>
                  <a:pt x="218674" y="37799"/>
                </a:moveTo>
                <a:lnTo>
                  <a:pt x="218674" y="43735"/>
                </a:lnTo>
                <a:lnTo>
                  <a:pt x="212739" y="43735"/>
                </a:lnTo>
                <a:lnTo>
                  <a:pt x="212739" y="37799"/>
                </a:lnTo>
                <a:close/>
                <a:moveTo>
                  <a:pt x="224921" y="37799"/>
                </a:moveTo>
                <a:lnTo>
                  <a:pt x="224921" y="43735"/>
                </a:lnTo>
                <a:lnTo>
                  <a:pt x="218987" y="43735"/>
                </a:lnTo>
                <a:lnTo>
                  <a:pt x="218987" y="37799"/>
                </a:lnTo>
                <a:close/>
                <a:moveTo>
                  <a:pt x="231170" y="37799"/>
                </a:moveTo>
                <a:lnTo>
                  <a:pt x="231170" y="43735"/>
                </a:lnTo>
                <a:lnTo>
                  <a:pt x="225234" y="43735"/>
                </a:lnTo>
                <a:lnTo>
                  <a:pt x="225234" y="37799"/>
                </a:lnTo>
                <a:close/>
                <a:moveTo>
                  <a:pt x="237417" y="37799"/>
                </a:moveTo>
                <a:lnTo>
                  <a:pt x="237417" y="43735"/>
                </a:lnTo>
                <a:lnTo>
                  <a:pt x="231481" y="43735"/>
                </a:lnTo>
                <a:lnTo>
                  <a:pt x="231481" y="37799"/>
                </a:lnTo>
                <a:close/>
                <a:moveTo>
                  <a:pt x="243664" y="37799"/>
                </a:moveTo>
                <a:lnTo>
                  <a:pt x="243664" y="43735"/>
                </a:lnTo>
                <a:lnTo>
                  <a:pt x="237729" y="43735"/>
                </a:lnTo>
                <a:lnTo>
                  <a:pt x="237729" y="37799"/>
                </a:lnTo>
                <a:close/>
                <a:moveTo>
                  <a:pt x="249911" y="37799"/>
                </a:moveTo>
                <a:lnTo>
                  <a:pt x="249911" y="43735"/>
                </a:lnTo>
                <a:lnTo>
                  <a:pt x="243977" y="43735"/>
                </a:lnTo>
                <a:lnTo>
                  <a:pt x="243977" y="37799"/>
                </a:lnTo>
                <a:close/>
                <a:moveTo>
                  <a:pt x="256161" y="37799"/>
                </a:moveTo>
                <a:lnTo>
                  <a:pt x="256161" y="43735"/>
                </a:lnTo>
                <a:lnTo>
                  <a:pt x="250225" y="43735"/>
                </a:lnTo>
                <a:lnTo>
                  <a:pt x="250225" y="37799"/>
                </a:lnTo>
                <a:close/>
                <a:moveTo>
                  <a:pt x="262409" y="37799"/>
                </a:moveTo>
                <a:lnTo>
                  <a:pt x="262409" y="43735"/>
                </a:lnTo>
                <a:lnTo>
                  <a:pt x="256474" y="43735"/>
                </a:lnTo>
                <a:lnTo>
                  <a:pt x="256474" y="37799"/>
                </a:lnTo>
                <a:close/>
                <a:moveTo>
                  <a:pt x="268656" y="37799"/>
                </a:moveTo>
                <a:lnTo>
                  <a:pt x="268656" y="43735"/>
                </a:lnTo>
                <a:lnTo>
                  <a:pt x="262721" y="43735"/>
                </a:lnTo>
                <a:lnTo>
                  <a:pt x="262721" y="37799"/>
                </a:lnTo>
                <a:close/>
                <a:moveTo>
                  <a:pt x="274904" y="37799"/>
                </a:moveTo>
                <a:lnTo>
                  <a:pt x="274904" y="43735"/>
                </a:lnTo>
                <a:lnTo>
                  <a:pt x="268968" y="43735"/>
                </a:lnTo>
                <a:lnTo>
                  <a:pt x="268968" y="37799"/>
                </a:lnTo>
                <a:close/>
                <a:moveTo>
                  <a:pt x="6251" y="44046"/>
                </a:moveTo>
                <a:lnTo>
                  <a:pt x="6251" y="49982"/>
                </a:lnTo>
                <a:lnTo>
                  <a:pt x="315" y="49982"/>
                </a:lnTo>
                <a:lnTo>
                  <a:pt x="315" y="44046"/>
                </a:lnTo>
                <a:close/>
                <a:moveTo>
                  <a:pt x="12498" y="44046"/>
                </a:moveTo>
                <a:lnTo>
                  <a:pt x="12498" y="49982"/>
                </a:lnTo>
                <a:lnTo>
                  <a:pt x="6562" y="49982"/>
                </a:lnTo>
                <a:lnTo>
                  <a:pt x="6562" y="44046"/>
                </a:lnTo>
                <a:close/>
                <a:moveTo>
                  <a:pt x="18745" y="44046"/>
                </a:moveTo>
                <a:lnTo>
                  <a:pt x="18745" y="49982"/>
                </a:lnTo>
                <a:lnTo>
                  <a:pt x="12810" y="49982"/>
                </a:lnTo>
                <a:lnTo>
                  <a:pt x="12810" y="44046"/>
                </a:lnTo>
                <a:close/>
                <a:moveTo>
                  <a:pt x="24992" y="44046"/>
                </a:moveTo>
                <a:lnTo>
                  <a:pt x="24992" y="49982"/>
                </a:lnTo>
                <a:lnTo>
                  <a:pt x="19058" y="49982"/>
                </a:lnTo>
                <a:lnTo>
                  <a:pt x="19058" y="44046"/>
                </a:lnTo>
                <a:close/>
                <a:moveTo>
                  <a:pt x="31242" y="44046"/>
                </a:moveTo>
                <a:lnTo>
                  <a:pt x="31242" y="49982"/>
                </a:lnTo>
                <a:lnTo>
                  <a:pt x="25305" y="49982"/>
                </a:lnTo>
                <a:lnTo>
                  <a:pt x="25305" y="44046"/>
                </a:lnTo>
                <a:close/>
                <a:moveTo>
                  <a:pt x="37489" y="44046"/>
                </a:moveTo>
                <a:lnTo>
                  <a:pt x="37489" y="49982"/>
                </a:lnTo>
                <a:lnTo>
                  <a:pt x="31553" y="49982"/>
                </a:lnTo>
                <a:lnTo>
                  <a:pt x="31553" y="44046"/>
                </a:lnTo>
                <a:close/>
                <a:moveTo>
                  <a:pt x="43737" y="44046"/>
                </a:moveTo>
                <a:lnTo>
                  <a:pt x="43737" y="49982"/>
                </a:lnTo>
                <a:lnTo>
                  <a:pt x="37802" y="49982"/>
                </a:lnTo>
                <a:lnTo>
                  <a:pt x="37802" y="44046"/>
                </a:lnTo>
                <a:close/>
                <a:moveTo>
                  <a:pt x="49985" y="44046"/>
                </a:moveTo>
                <a:lnTo>
                  <a:pt x="49985" y="49982"/>
                </a:lnTo>
                <a:lnTo>
                  <a:pt x="44049" y="49982"/>
                </a:lnTo>
                <a:lnTo>
                  <a:pt x="44049" y="44046"/>
                </a:lnTo>
                <a:close/>
                <a:moveTo>
                  <a:pt x="56232" y="44046"/>
                </a:moveTo>
                <a:lnTo>
                  <a:pt x="56232" y="49982"/>
                </a:lnTo>
                <a:lnTo>
                  <a:pt x="50296" y="49982"/>
                </a:lnTo>
                <a:lnTo>
                  <a:pt x="50296" y="44046"/>
                </a:lnTo>
                <a:close/>
                <a:moveTo>
                  <a:pt x="62480" y="44046"/>
                </a:moveTo>
                <a:lnTo>
                  <a:pt x="62480" y="49982"/>
                </a:lnTo>
                <a:lnTo>
                  <a:pt x="56545" y="49982"/>
                </a:lnTo>
                <a:lnTo>
                  <a:pt x="56545" y="44046"/>
                </a:lnTo>
                <a:close/>
                <a:moveTo>
                  <a:pt x="68727" y="44046"/>
                </a:moveTo>
                <a:lnTo>
                  <a:pt x="68727" y="49982"/>
                </a:lnTo>
                <a:lnTo>
                  <a:pt x="62792" y="49982"/>
                </a:lnTo>
                <a:lnTo>
                  <a:pt x="62792" y="44046"/>
                </a:lnTo>
                <a:close/>
                <a:moveTo>
                  <a:pt x="74975" y="44046"/>
                </a:moveTo>
                <a:lnTo>
                  <a:pt x="74975" y="49982"/>
                </a:lnTo>
                <a:lnTo>
                  <a:pt x="69039" y="49982"/>
                </a:lnTo>
                <a:lnTo>
                  <a:pt x="69039" y="44046"/>
                </a:lnTo>
                <a:close/>
                <a:moveTo>
                  <a:pt x="81223" y="44046"/>
                </a:moveTo>
                <a:lnTo>
                  <a:pt x="81223" y="49982"/>
                </a:lnTo>
                <a:lnTo>
                  <a:pt x="75286" y="49982"/>
                </a:lnTo>
                <a:lnTo>
                  <a:pt x="75286" y="44046"/>
                </a:lnTo>
                <a:close/>
                <a:moveTo>
                  <a:pt x="87470" y="44046"/>
                </a:moveTo>
                <a:lnTo>
                  <a:pt x="87470" y="49982"/>
                </a:lnTo>
                <a:lnTo>
                  <a:pt x="81535" y="49982"/>
                </a:lnTo>
                <a:lnTo>
                  <a:pt x="81535" y="44046"/>
                </a:lnTo>
                <a:close/>
                <a:moveTo>
                  <a:pt x="93720" y="44046"/>
                </a:moveTo>
                <a:lnTo>
                  <a:pt x="93720" y="49982"/>
                </a:lnTo>
                <a:lnTo>
                  <a:pt x="87784" y="49982"/>
                </a:lnTo>
                <a:lnTo>
                  <a:pt x="87784" y="44046"/>
                </a:lnTo>
                <a:close/>
                <a:moveTo>
                  <a:pt x="99967" y="44046"/>
                </a:moveTo>
                <a:lnTo>
                  <a:pt x="99967" y="49982"/>
                </a:lnTo>
                <a:lnTo>
                  <a:pt x="94031" y="49982"/>
                </a:lnTo>
                <a:lnTo>
                  <a:pt x="94031" y="44046"/>
                </a:lnTo>
                <a:close/>
                <a:moveTo>
                  <a:pt x="106214" y="44046"/>
                </a:moveTo>
                <a:lnTo>
                  <a:pt x="106214" y="49982"/>
                </a:lnTo>
                <a:lnTo>
                  <a:pt x="100278" y="49982"/>
                </a:lnTo>
                <a:lnTo>
                  <a:pt x="100278" y="44046"/>
                </a:lnTo>
                <a:close/>
                <a:moveTo>
                  <a:pt x="112461" y="44046"/>
                </a:moveTo>
                <a:lnTo>
                  <a:pt x="112461" y="49982"/>
                </a:lnTo>
                <a:lnTo>
                  <a:pt x="106527" y="49982"/>
                </a:lnTo>
                <a:lnTo>
                  <a:pt x="106527" y="44046"/>
                </a:lnTo>
                <a:close/>
                <a:moveTo>
                  <a:pt x="118710" y="44046"/>
                </a:moveTo>
                <a:lnTo>
                  <a:pt x="118710" y="49982"/>
                </a:lnTo>
                <a:lnTo>
                  <a:pt x="112774" y="49982"/>
                </a:lnTo>
                <a:lnTo>
                  <a:pt x="112774" y="44046"/>
                </a:lnTo>
                <a:close/>
                <a:moveTo>
                  <a:pt x="124957" y="44046"/>
                </a:moveTo>
                <a:lnTo>
                  <a:pt x="124957" y="49982"/>
                </a:lnTo>
                <a:lnTo>
                  <a:pt x="119021" y="49982"/>
                </a:lnTo>
                <a:lnTo>
                  <a:pt x="119021" y="44046"/>
                </a:lnTo>
                <a:close/>
                <a:moveTo>
                  <a:pt x="131204" y="44046"/>
                </a:moveTo>
                <a:lnTo>
                  <a:pt x="131204" y="49982"/>
                </a:lnTo>
                <a:lnTo>
                  <a:pt x="125270" y="49982"/>
                </a:lnTo>
                <a:lnTo>
                  <a:pt x="125270" y="44046"/>
                </a:lnTo>
                <a:close/>
                <a:moveTo>
                  <a:pt x="137451" y="44046"/>
                </a:moveTo>
                <a:lnTo>
                  <a:pt x="137451" y="49982"/>
                </a:lnTo>
                <a:lnTo>
                  <a:pt x="131517" y="49982"/>
                </a:lnTo>
                <a:lnTo>
                  <a:pt x="131517" y="44046"/>
                </a:lnTo>
                <a:close/>
                <a:moveTo>
                  <a:pt x="143702" y="44046"/>
                </a:moveTo>
                <a:lnTo>
                  <a:pt x="143702" y="49982"/>
                </a:lnTo>
                <a:lnTo>
                  <a:pt x="137766" y="49982"/>
                </a:lnTo>
                <a:lnTo>
                  <a:pt x="137766" y="44046"/>
                </a:lnTo>
                <a:close/>
                <a:moveTo>
                  <a:pt x="149949" y="44046"/>
                </a:moveTo>
                <a:lnTo>
                  <a:pt x="149949" y="49982"/>
                </a:lnTo>
                <a:lnTo>
                  <a:pt x="144015" y="49982"/>
                </a:lnTo>
                <a:lnTo>
                  <a:pt x="144015" y="44046"/>
                </a:lnTo>
                <a:close/>
                <a:moveTo>
                  <a:pt x="156196" y="44046"/>
                </a:moveTo>
                <a:lnTo>
                  <a:pt x="156196" y="49982"/>
                </a:lnTo>
                <a:lnTo>
                  <a:pt x="150262" y="49982"/>
                </a:lnTo>
                <a:lnTo>
                  <a:pt x="150262" y="44046"/>
                </a:lnTo>
                <a:close/>
                <a:moveTo>
                  <a:pt x="162445" y="44046"/>
                </a:moveTo>
                <a:lnTo>
                  <a:pt x="162445" y="49982"/>
                </a:lnTo>
                <a:lnTo>
                  <a:pt x="156509" y="49982"/>
                </a:lnTo>
                <a:lnTo>
                  <a:pt x="156509" y="44046"/>
                </a:lnTo>
                <a:close/>
                <a:moveTo>
                  <a:pt x="168692" y="44046"/>
                </a:moveTo>
                <a:lnTo>
                  <a:pt x="168692" y="49982"/>
                </a:lnTo>
                <a:lnTo>
                  <a:pt x="162756" y="49982"/>
                </a:lnTo>
                <a:lnTo>
                  <a:pt x="162756" y="44046"/>
                </a:lnTo>
                <a:close/>
                <a:moveTo>
                  <a:pt x="174939" y="44046"/>
                </a:moveTo>
                <a:lnTo>
                  <a:pt x="174939" y="49982"/>
                </a:lnTo>
                <a:lnTo>
                  <a:pt x="169005" y="49982"/>
                </a:lnTo>
                <a:lnTo>
                  <a:pt x="169005" y="44046"/>
                </a:lnTo>
                <a:close/>
                <a:moveTo>
                  <a:pt x="181186" y="44046"/>
                </a:moveTo>
                <a:lnTo>
                  <a:pt x="181186" y="49982"/>
                </a:lnTo>
                <a:lnTo>
                  <a:pt x="175252" y="49982"/>
                </a:lnTo>
                <a:lnTo>
                  <a:pt x="175252" y="44046"/>
                </a:lnTo>
                <a:close/>
                <a:moveTo>
                  <a:pt x="187435" y="44046"/>
                </a:moveTo>
                <a:lnTo>
                  <a:pt x="187435" y="49982"/>
                </a:lnTo>
                <a:lnTo>
                  <a:pt x="181499" y="49982"/>
                </a:lnTo>
                <a:lnTo>
                  <a:pt x="181499" y="44046"/>
                </a:lnTo>
                <a:close/>
                <a:moveTo>
                  <a:pt x="193684" y="44046"/>
                </a:moveTo>
                <a:lnTo>
                  <a:pt x="193684" y="49982"/>
                </a:lnTo>
                <a:lnTo>
                  <a:pt x="187749" y="49982"/>
                </a:lnTo>
                <a:lnTo>
                  <a:pt x="187749" y="44046"/>
                </a:lnTo>
                <a:close/>
                <a:moveTo>
                  <a:pt x="199931" y="44046"/>
                </a:moveTo>
                <a:lnTo>
                  <a:pt x="199931" y="49982"/>
                </a:lnTo>
                <a:lnTo>
                  <a:pt x="193996" y="49982"/>
                </a:lnTo>
                <a:lnTo>
                  <a:pt x="193996" y="44046"/>
                </a:lnTo>
                <a:close/>
                <a:moveTo>
                  <a:pt x="206180" y="44046"/>
                </a:moveTo>
                <a:lnTo>
                  <a:pt x="206180" y="49982"/>
                </a:lnTo>
                <a:lnTo>
                  <a:pt x="200244" y="49982"/>
                </a:lnTo>
                <a:lnTo>
                  <a:pt x="200244" y="44046"/>
                </a:lnTo>
                <a:close/>
                <a:moveTo>
                  <a:pt x="212427" y="44046"/>
                </a:moveTo>
                <a:lnTo>
                  <a:pt x="212427" y="49982"/>
                </a:lnTo>
                <a:lnTo>
                  <a:pt x="206491" y="49982"/>
                </a:lnTo>
                <a:lnTo>
                  <a:pt x="206491" y="44046"/>
                </a:lnTo>
                <a:close/>
                <a:moveTo>
                  <a:pt x="218674" y="44046"/>
                </a:moveTo>
                <a:lnTo>
                  <a:pt x="218674" y="49982"/>
                </a:lnTo>
                <a:lnTo>
                  <a:pt x="212739" y="49982"/>
                </a:lnTo>
                <a:lnTo>
                  <a:pt x="212739" y="44046"/>
                </a:lnTo>
                <a:close/>
                <a:moveTo>
                  <a:pt x="224921" y="44046"/>
                </a:moveTo>
                <a:lnTo>
                  <a:pt x="224921" y="49982"/>
                </a:lnTo>
                <a:lnTo>
                  <a:pt x="218987" y="49982"/>
                </a:lnTo>
                <a:lnTo>
                  <a:pt x="218987" y="44046"/>
                </a:lnTo>
                <a:close/>
                <a:moveTo>
                  <a:pt x="231170" y="44046"/>
                </a:moveTo>
                <a:lnTo>
                  <a:pt x="231170" y="49982"/>
                </a:lnTo>
                <a:lnTo>
                  <a:pt x="225234" y="49982"/>
                </a:lnTo>
                <a:lnTo>
                  <a:pt x="225234" y="44046"/>
                </a:lnTo>
                <a:close/>
                <a:moveTo>
                  <a:pt x="237417" y="44046"/>
                </a:moveTo>
                <a:lnTo>
                  <a:pt x="237417" y="49982"/>
                </a:lnTo>
                <a:lnTo>
                  <a:pt x="231481" y="49982"/>
                </a:lnTo>
                <a:lnTo>
                  <a:pt x="231481" y="44046"/>
                </a:lnTo>
                <a:close/>
                <a:moveTo>
                  <a:pt x="243664" y="44046"/>
                </a:moveTo>
                <a:lnTo>
                  <a:pt x="243664" y="49982"/>
                </a:lnTo>
                <a:lnTo>
                  <a:pt x="237729" y="49982"/>
                </a:lnTo>
                <a:lnTo>
                  <a:pt x="237729" y="44046"/>
                </a:lnTo>
                <a:close/>
                <a:moveTo>
                  <a:pt x="249911" y="44046"/>
                </a:moveTo>
                <a:lnTo>
                  <a:pt x="249911" y="49982"/>
                </a:lnTo>
                <a:lnTo>
                  <a:pt x="243977" y="49982"/>
                </a:lnTo>
                <a:lnTo>
                  <a:pt x="243977" y="44046"/>
                </a:lnTo>
                <a:close/>
                <a:moveTo>
                  <a:pt x="256161" y="44046"/>
                </a:moveTo>
                <a:lnTo>
                  <a:pt x="256161" y="49982"/>
                </a:lnTo>
                <a:lnTo>
                  <a:pt x="250225" y="49982"/>
                </a:lnTo>
                <a:lnTo>
                  <a:pt x="250225" y="44046"/>
                </a:lnTo>
                <a:close/>
                <a:moveTo>
                  <a:pt x="262409" y="44046"/>
                </a:moveTo>
                <a:lnTo>
                  <a:pt x="262409" y="49982"/>
                </a:lnTo>
                <a:lnTo>
                  <a:pt x="256474" y="49982"/>
                </a:lnTo>
                <a:lnTo>
                  <a:pt x="256474" y="44046"/>
                </a:lnTo>
                <a:close/>
                <a:moveTo>
                  <a:pt x="268656" y="44046"/>
                </a:moveTo>
                <a:lnTo>
                  <a:pt x="268656" y="49982"/>
                </a:lnTo>
                <a:lnTo>
                  <a:pt x="262721" y="49982"/>
                </a:lnTo>
                <a:lnTo>
                  <a:pt x="262721" y="44046"/>
                </a:lnTo>
                <a:close/>
                <a:moveTo>
                  <a:pt x="274904" y="44046"/>
                </a:moveTo>
                <a:lnTo>
                  <a:pt x="274904" y="49982"/>
                </a:lnTo>
                <a:lnTo>
                  <a:pt x="268968" y="49982"/>
                </a:lnTo>
                <a:lnTo>
                  <a:pt x="268968" y="44046"/>
                </a:lnTo>
                <a:close/>
                <a:moveTo>
                  <a:pt x="6251" y="50295"/>
                </a:moveTo>
                <a:lnTo>
                  <a:pt x="6251" y="56229"/>
                </a:lnTo>
                <a:lnTo>
                  <a:pt x="315" y="56229"/>
                </a:lnTo>
                <a:lnTo>
                  <a:pt x="315" y="50295"/>
                </a:lnTo>
                <a:close/>
                <a:moveTo>
                  <a:pt x="12498" y="50295"/>
                </a:moveTo>
                <a:lnTo>
                  <a:pt x="12498" y="56229"/>
                </a:lnTo>
                <a:lnTo>
                  <a:pt x="6562" y="56229"/>
                </a:lnTo>
                <a:lnTo>
                  <a:pt x="6562" y="50295"/>
                </a:lnTo>
                <a:close/>
                <a:moveTo>
                  <a:pt x="18745" y="50295"/>
                </a:moveTo>
                <a:lnTo>
                  <a:pt x="18745" y="56229"/>
                </a:lnTo>
                <a:lnTo>
                  <a:pt x="12810" y="56229"/>
                </a:lnTo>
                <a:lnTo>
                  <a:pt x="12810" y="50295"/>
                </a:lnTo>
                <a:close/>
                <a:moveTo>
                  <a:pt x="24992" y="50295"/>
                </a:moveTo>
                <a:lnTo>
                  <a:pt x="24992" y="56229"/>
                </a:lnTo>
                <a:lnTo>
                  <a:pt x="19058" y="56229"/>
                </a:lnTo>
                <a:lnTo>
                  <a:pt x="19058" y="50295"/>
                </a:lnTo>
                <a:close/>
                <a:moveTo>
                  <a:pt x="31242" y="50295"/>
                </a:moveTo>
                <a:lnTo>
                  <a:pt x="31242" y="56229"/>
                </a:lnTo>
                <a:lnTo>
                  <a:pt x="25305" y="56229"/>
                </a:lnTo>
                <a:lnTo>
                  <a:pt x="25305" y="50295"/>
                </a:lnTo>
                <a:close/>
                <a:moveTo>
                  <a:pt x="37489" y="50295"/>
                </a:moveTo>
                <a:lnTo>
                  <a:pt x="37489" y="56229"/>
                </a:lnTo>
                <a:lnTo>
                  <a:pt x="31553" y="56229"/>
                </a:lnTo>
                <a:lnTo>
                  <a:pt x="31553" y="50295"/>
                </a:lnTo>
                <a:close/>
                <a:moveTo>
                  <a:pt x="43737" y="50295"/>
                </a:moveTo>
                <a:lnTo>
                  <a:pt x="43737" y="56229"/>
                </a:lnTo>
                <a:lnTo>
                  <a:pt x="37802" y="56229"/>
                </a:lnTo>
                <a:lnTo>
                  <a:pt x="37802" y="50295"/>
                </a:lnTo>
                <a:close/>
                <a:moveTo>
                  <a:pt x="49985" y="50295"/>
                </a:moveTo>
                <a:lnTo>
                  <a:pt x="49985" y="56229"/>
                </a:lnTo>
                <a:lnTo>
                  <a:pt x="44049" y="56229"/>
                </a:lnTo>
                <a:lnTo>
                  <a:pt x="44049" y="50295"/>
                </a:lnTo>
                <a:close/>
                <a:moveTo>
                  <a:pt x="56232" y="50295"/>
                </a:moveTo>
                <a:lnTo>
                  <a:pt x="56232" y="56229"/>
                </a:lnTo>
                <a:lnTo>
                  <a:pt x="50296" y="56229"/>
                </a:lnTo>
                <a:lnTo>
                  <a:pt x="50296" y="50295"/>
                </a:lnTo>
                <a:close/>
                <a:moveTo>
                  <a:pt x="62480" y="50295"/>
                </a:moveTo>
                <a:lnTo>
                  <a:pt x="62480" y="56229"/>
                </a:lnTo>
                <a:lnTo>
                  <a:pt x="56545" y="56229"/>
                </a:lnTo>
                <a:lnTo>
                  <a:pt x="56545" y="50295"/>
                </a:lnTo>
                <a:close/>
                <a:moveTo>
                  <a:pt x="68727" y="50295"/>
                </a:moveTo>
                <a:lnTo>
                  <a:pt x="68727" y="56229"/>
                </a:lnTo>
                <a:lnTo>
                  <a:pt x="62792" y="56229"/>
                </a:lnTo>
                <a:lnTo>
                  <a:pt x="62792" y="50295"/>
                </a:lnTo>
                <a:close/>
                <a:moveTo>
                  <a:pt x="74975" y="50295"/>
                </a:moveTo>
                <a:lnTo>
                  <a:pt x="74975" y="56229"/>
                </a:lnTo>
                <a:lnTo>
                  <a:pt x="69039" y="56229"/>
                </a:lnTo>
                <a:lnTo>
                  <a:pt x="69039" y="50295"/>
                </a:lnTo>
                <a:close/>
                <a:moveTo>
                  <a:pt x="81223" y="50295"/>
                </a:moveTo>
                <a:lnTo>
                  <a:pt x="81223" y="56229"/>
                </a:lnTo>
                <a:lnTo>
                  <a:pt x="75286" y="56229"/>
                </a:lnTo>
                <a:lnTo>
                  <a:pt x="75286" y="50295"/>
                </a:lnTo>
                <a:close/>
                <a:moveTo>
                  <a:pt x="87470" y="50295"/>
                </a:moveTo>
                <a:lnTo>
                  <a:pt x="87470" y="56229"/>
                </a:lnTo>
                <a:lnTo>
                  <a:pt x="81535" y="56229"/>
                </a:lnTo>
                <a:lnTo>
                  <a:pt x="81535" y="50295"/>
                </a:lnTo>
                <a:close/>
                <a:moveTo>
                  <a:pt x="93720" y="50295"/>
                </a:moveTo>
                <a:lnTo>
                  <a:pt x="93720" y="56229"/>
                </a:lnTo>
                <a:lnTo>
                  <a:pt x="87784" y="56229"/>
                </a:lnTo>
                <a:lnTo>
                  <a:pt x="87784" y="50295"/>
                </a:lnTo>
                <a:close/>
                <a:moveTo>
                  <a:pt x="99967" y="50295"/>
                </a:moveTo>
                <a:lnTo>
                  <a:pt x="99967" y="56229"/>
                </a:lnTo>
                <a:lnTo>
                  <a:pt x="94031" y="56229"/>
                </a:lnTo>
                <a:lnTo>
                  <a:pt x="94031" y="50295"/>
                </a:lnTo>
                <a:close/>
                <a:moveTo>
                  <a:pt x="106214" y="50295"/>
                </a:moveTo>
                <a:lnTo>
                  <a:pt x="106214" y="56229"/>
                </a:lnTo>
                <a:lnTo>
                  <a:pt x="100278" y="56229"/>
                </a:lnTo>
                <a:lnTo>
                  <a:pt x="100278" y="50295"/>
                </a:lnTo>
                <a:close/>
                <a:moveTo>
                  <a:pt x="112461" y="50295"/>
                </a:moveTo>
                <a:lnTo>
                  <a:pt x="112461" y="56229"/>
                </a:lnTo>
                <a:lnTo>
                  <a:pt x="106527" y="56229"/>
                </a:lnTo>
                <a:lnTo>
                  <a:pt x="106527" y="50295"/>
                </a:lnTo>
                <a:close/>
                <a:moveTo>
                  <a:pt x="118710" y="50295"/>
                </a:moveTo>
                <a:lnTo>
                  <a:pt x="118710" y="56229"/>
                </a:lnTo>
                <a:lnTo>
                  <a:pt x="112774" y="56229"/>
                </a:lnTo>
                <a:lnTo>
                  <a:pt x="112774" y="50295"/>
                </a:lnTo>
                <a:close/>
                <a:moveTo>
                  <a:pt x="124957" y="50295"/>
                </a:moveTo>
                <a:lnTo>
                  <a:pt x="124957" y="56229"/>
                </a:lnTo>
                <a:lnTo>
                  <a:pt x="119021" y="56229"/>
                </a:lnTo>
                <a:lnTo>
                  <a:pt x="119021" y="50295"/>
                </a:lnTo>
                <a:close/>
                <a:moveTo>
                  <a:pt x="131204" y="50295"/>
                </a:moveTo>
                <a:lnTo>
                  <a:pt x="131204" y="56229"/>
                </a:lnTo>
                <a:lnTo>
                  <a:pt x="125270" y="56229"/>
                </a:lnTo>
                <a:lnTo>
                  <a:pt x="125270" y="50295"/>
                </a:lnTo>
                <a:close/>
                <a:moveTo>
                  <a:pt x="137451" y="50295"/>
                </a:moveTo>
                <a:lnTo>
                  <a:pt x="137451" y="56229"/>
                </a:lnTo>
                <a:lnTo>
                  <a:pt x="131517" y="56229"/>
                </a:lnTo>
                <a:lnTo>
                  <a:pt x="131517" y="50295"/>
                </a:lnTo>
                <a:close/>
                <a:moveTo>
                  <a:pt x="143702" y="50295"/>
                </a:moveTo>
                <a:lnTo>
                  <a:pt x="143702" y="56229"/>
                </a:lnTo>
                <a:lnTo>
                  <a:pt x="137766" y="56229"/>
                </a:lnTo>
                <a:lnTo>
                  <a:pt x="137766" y="50295"/>
                </a:lnTo>
                <a:close/>
                <a:moveTo>
                  <a:pt x="149949" y="50295"/>
                </a:moveTo>
                <a:lnTo>
                  <a:pt x="149949" y="56229"/>
                </a:lnTo>
                <a:lnTo>
                  <a:pt x="144015" y="56229"/>
                </a:lnTo>
                <a:lnTo>
                  <a:pt x="144015" y="50295"/>
                </a:lnTo>
                <a:close/>
                <a:moveTo>
                  <a:pt x="156196" y="50295"/>
                </a:moveTo>
                <a:lnTo>
                  <a:pt x="156196" y="56229"/>
                </a:lnTo>
                <a:lnTo>
                  <a:pt x="150262" y="56229"/>
                </a:lnTo>
                <a:lnTo>
                  <a:pt x="150262" y="50295"/>
                </a:lnTo>
                <a:close/>
                <a:moveTo>
                  <a:pt x="162445" y="50295"/>
                </a:moveTo>
                <a:lnTo>
                  <a:pt x="162445" y="56229"/>
                </a:lnTo>
                <a:lnTo>
                  <a:pt x="156509" y="56229"/>
                </a:lnTo>
                <a:lnTo>
                  <a:pt x="156509" y="50295"/>
                </a:lnTo>
                <a:close/>
                <a:moveTo>
                  <a:pt x="168692" y="50295"/>
                </a:moveTo>
                <a:lnTo>
                  <a:pt x="168692" y="56229"/>
                </a:lnTo>
                <a:lnTo>
                  <a:pt x="162756" y="56229"/>
                </a:lnTo>
                <a:lnTo>
                  <a:pt x="162756" y="50295"/>
                </a:lnTo>
                <a:close/>
                <a:moveTo>
                  <a:pt x="174939" y="50295"/>
                </a:moveTo>
                <a:lnTo>
                  <a:pt x="174939" y="56229"/>
                </a:lnTo>
                <a:lnTo>
                  <a:pt x="169005" y="56229"/>
                </a:lnTo>
                <a:lnTo>
                  <a:pt x="169005" y="50295"/>
                </a:lnTo>
                <a:close/>
                <a:moveTo>
                  <a:pt x="181186" y="50295"/>
                </a:moveTo>
                <a:lnTo>
                  <a:pt x="181186" y="56229"/>
                </a:lnTo>
                <a:lnTo>
                  <a:pt x="175252" y="56229"/>
                </a:lnTo>
                <a:lnTo>
                  <a:pt x="175252" y="50295"/>
                </a:lnTo>
                <a:close/>
                <a:moveTo>
                  <a:pt x="187435" y="50295"/>
                </a:moveTo>
                <a:lnTo>
                  <a:pt x="187435" y="56229"/>
                </a:lnTo>
                <a:lnTo>
                  <a:pt x="181499" y="56229"/>
                </a:lnTo>
                <a:lnTo>
                  <a:pt x="181499" y="50295"/>
                </a:lnTo>
                <a:close/>
                <a:moveTo>
                  <a:pt x="193684" y="50295"/>
                </a:moveTo>
                <a:lnTo>
                  <a:pt x="193684" y="56229"/>
                </a:lnTo>
                <a:lnTo>
                  <a:pt x="187749" y="56229"/>
                </a:lnTo>
                <a:lnTo>
                  <a:pt x="187749" y="50295"/>
                </a:lnTo>
                <a:close/>
                <a:moveTo>
                  <a:pt x="199931" y="50295"/>
                </a:moveTo>
                <a:lnTo>
                  <a:pt x="199931" y="56229"/>
                </a:lnTo>
                <a:lnTo>
                  <a:pt x="193996" y="56229"/>
                </a:lnTo>
                <a:lnTo>
                  <a:pt x="193996" y="50295"/>
                </a:lnTo>
                <a:close/>
                <a:moveTo>
                  <a:pt x="206180" y="50295"/>
                </a:moveTo>
                <a:lnTo>
                  <a:pt x="206180" y="56229"/>
                </a:lnTo>
                <a:lnTo>
                  <a:pt x="200244" y="56229"/>
                </a:lnTo>
                <a:lnTo>
                  <a:pt x="200244" y="50295"/>
                </a:lnTo>
                <a:close/>
                <a:moveTo>
                  <a:pt x="212427" y="50295"/>
                </a:moveTo>
                <a:lnTo>
                  <a:pt x="212427" y="56229"/>
                </a:lnTo>
                <a:lnTo>
                  <a:pt x="206491" y="56229"/>
                </a:lnTo>
                <a:lnTo>
                  <a:pt x="206491" y="50295"/>
                </a:lnTo>
                <a:close/>
                <a:moveTo>
                  <a:pt x="218674" y="50295"/>
                </a:moveTo>
                <a:lnTo>
                  <a:pt x="218674" y="56229"/>
                </a:lnTo>
                <a:lnTo>
                  <a:pt x="212739" y="56229"/>
                </a:lnTo>
                <a:lnTo>
                  <a:pt x="212739" y="50295"/>
                </a:lnTo>
                <a:close/>
                <a:moveTo>
                  <a:pt x="224921" y="50295"/>
                </a:moveTo>
                <a:lnTo>
                  <a:pt x="224921" y="56229"/>
                </a:lnTo>
                <a:lnTo>
                  <a:pt x="218987" y="56229"/>
                </a:lnTo>
                <a:lnTo>
                  <a:pt x="218987" y="50295"/>
                </a:lnTo>
                <a:close/>
                <a:moveTo>
                  <a:pt x="231170" y="50295"/>
                </a:moveTo>
                <a:lnTo>
                  <a:pt x="231170" y="56229"/>
                </a:lnTo>
                <a:lnTo>
                  <a:pt x="225234" y="56229"/>
                </a:lnTo>
                <a:lnTo>
                  <a:pt x="225234" y="50295"/>
                </a:lnTo>
                <a:close/>
                <a:moveTo>
                  <a:pt x="237417" y="50295"/>
                </a:moveTo>
                <a:lnTo>
                  <a:pt x="237417" y="56229"/>
                </a:lnTo>
                <a:lnTo>
                  <a:pt x="231481" y="56229"/>
                </a:lnTo>
                <a:lnTo>
                  <a:pt x="231481" y="50295"/>
                </a:lnTo>
                <a:close/>
                <a:moveTo>
                  <a:pt x="243664" y="50295"/>
                </a:moveTo>
                <a:lnTo>
                  <a:pt x="243664" y="56229"/>
                </a:lnTo>
                <a:lnTo>
                  <a:pt x="237729" y="56229"/>
                </a:lnTo>
                <a:lnTo>
                  <a:pt x="237729" y="50295"/>
                </a:lnTo>
                <a:close/>
                <a:moveTo>
                  <a:pt x="249911" y="50295"/>
                </a:moveTo>
                <a:lnTo>
                  <a:pt x="249911" y="56229"/>
                </a:lnTo>
                <a:lnTo>
                  <a:pt x="243977" y="56229"/>
                </a:lnTo>
                <a:lnTo>
                  <a:pt x="243977" y="50295"/>
                </a:lnTo>
                <a:close/>
                <a:moveTo>
                  <a:pt x="256161" y="50295"/>
                </a:moveTo>
                <a:lnTo>
                  <a:pt x="256161" y="56229"/>
                </a:lnTo>
                <a:lnTo>
                  <a:pt x="250225" y="56229"/>
                </a:lnTo>
                <a:lnTo>
                  <a:pt x="250225" y="50295"/>
                </a:lnTo>
                <a:close/>
                <a:moveTo>
                  <a:pt x="262409" y="50295"/>
                </a:moveTo>
                <a:lnTo>
                  <a:pt x="262409" y="56229"/>
                </a:lnTo>
                <a:lnTo>
                  <a:pt x="256474" y="56229"/>
                </a:lnTo>
                <a:lnTo>
                  <a:pt x="256474" y="50295"/>
                </a:lnTo>
                <a:close/>
                <a:moveTo>
                  <a:pt x="268656" y="50295"/>
                </a:moveTo>
                <a:lnTo>
                  <a:pt x="268656" y="56229"/>
                </a:lnTo>
                <a:lnTo>
                  <a:pt x="262721" y="56229"/>
                </a:lnTo>
                <a:lnTo>
                  <a:pt x="262721" y="50295"/>
                </a:lnTo>
                <a:close/>
                <a:moveTo>
                  <a:pt x="274904" y="50295"/>
                </a:moveTo>
                <a:lnTo>
                  <a:pt x="274904" y="56229"/>
                </a:lnTo>
                <a:lnTo>
                  <a:pt x="268968" y="56229"/>
                </a:lnTo>
                <a:lnTo>
                  <a:pt x="268968" y="50295"/>
                </a:lnTo>
                <a:close/>
                <a:moveTo>
                  <a:pt x="6251" y="56542"/>
                </a:moveTo>
                <a:lnTo>
                  <a:pt x="6251" y="62476"/>
                </a:lnTo>
                <a:lnTo>
                  <a:pt x="315" y="62476"/>
                </a:lnTo>
                <a:lnTo>
                  <a:pt x="315" y="56542"/>
                </a:lnTo>
                <a:close/>
                <a:moveTo>
                  <a:pt x="12498" y="56542"/>
                </a:moveTo>
                <a:lnTo>
                  <a:pt x="12498" y="62476"/>
                </a:lnTo>
                <a:lnTo>
                  <a:pt x="6562" y="62476"/>
                </a:lnTo>
                <a:lnTo>
                  <a:pt x="6562" y="56542"/>
                </a:lnTo>
                <a:close/>
                <a:moveTo>
                  <a:pt x="18745" y="56542"/>
                </a:moveTo>
                <a:lnTo>
                  <a:pt x="18745" y="62476"/>
                </a:lnTo>
                <a:lnTo>
                  <a:pt x="12810" y="62476"/>
                </a:lnTo>
                <a:lnTo>
                  <a:pt x="12810" y="56542"/>
                </a:lnTo>
                <a:close/>
                <a:moveTo>
                  <a:pt x="24992" y="56542"/>
                </a:moveTo>
                <a:lnTo>
                  <a:pt x="24992" y="62476"/>
                </a:lnTo>
                <a:lnTo>
                  <a:pt x="19058" y="62476"/>
                </a:lnTo>
                <a:lnTo>
                  <a:pt x="19058" y="56542"/>
                </a:lnTo>
                <a:close/>
                <a:moveTo>
                  <a:pt x="31242" y="56542"/>
                </a:moveTo>
                <a:lnTo>
                  <a:pt x="31242" y="62476"/>
                </a:lnTo>
                <a:lnTo>
                  <a:pt x="25305" y="62476"/>
                </a:lnTo>
                <a:lnTo>
                  <a:pt x="25305" y="56542"/>
                </a:lnTo>
                <a:close/>
                <a:moveTo>
                  <a:pt x="37489" y="56542"/>
                </a:moveTo>
                <a:lnTo>
                  <a:pt x="37489" y="62476"/>
                </a:lnTo>
                <a:lnTo>
                  <a:pt x="31553" y="62476"/>
                </a:lnTo>
                <a:lnTo>
                  <a:pt x="31553" y="56542"/>
                </a:lnTo>
                <a:close/>
                <a:moveTo>
                  <a:pt x="43737" y="56542"/>
                </a:moveTo>
                <a:lnTo>
                  <a:pt x="43737" y="62476"/>
                </a:lnTo>
                <a:lnTo>
                  <a:pt x="37802" y="62476"/>
                </a:lnTo>
                <a:lnTo>
                  <a:pt x="37802" y="56542"/>
                </a:lnTo>
                <a:close/>
                <a:moveTo>
                  <a:pt x="49985" y="56542"/>
                </a:moveTo>
                <a:lnTo>
                  <a:pt x="49985" y="62476"/>
                </a:lnTo>
                <a:lnTo>
                  <a:pt x="44049" y="62476"/>
                </a:lnTo>
                <a:lnTo>
                  <a:pt x="44049" y="56542"/>
                </a:lnTo>
                <a:close/>
                <a:moveTo>
                  <a:pt x="56232" y="56542"/>
                </a:moveTo>
                <a:lnTo>
                  <a:pt x="56232" y="62476"/>
                </a:lnTo>
                <a:lnTo>
                  <a:pt x="50296" y="62476"/>
                </a:lnTo>
                <a:lnTo>
                  <a:pt x="50296" y="56542"/>
                </a:lnTo>
                <a:close/>
                <a:moveTo>
                  <a:pt x="62480" y="56542"/>
                </a:moveTo>
                <a:lnTo>
                  <a:pt x="62480" y="62476"/>
                </a:lnTo>
                <a:lnTo>
                  <a:pt x="56545" y="62476"/>
                </a:lnTo>
                <a:lnTo>
                  <a:pt x="56545" y="56542"/>
                </a:lnTo>
                <a:close/>
                <a:moveTo>
                  <a:pt x="68727" y="56542"/>
                </a:moveTo>
                <a:lnTo>
                  <a:pt x="68727" y="62476"/>
                </a:lnTo>
                <a:lnTo>
                  <a:pt x="62792" y="62476"/>
                </a:lnTo>
                <a:lnTo>
                  <a:pt x="62792" y="56542"/>
                </a:lnTo>
                <a:close/>
                <a:moveTo>
                  <a:pt x="74975" y="56542"/>
                </a:moveTo>
                <a:lnTo>
                  <a:pt x="74975" y="62476"/>
                </a:lnTo>
                <a:lnTo>
                  <a:pt x="69039" y="62476"/>
                </a:lnTo>
                <a:lnTo>
                  <a:pt x="69039" y="56542"/>
                </a:lnTo>
                <a:close/>
                <a:moveTo>
                  <a:pt x="81223" y="56542"/>
                </a:moveTo>
                <a:lnTo>
                  <a:pt x="81223" y="62476"/>
                </a:lnTo>
                <a:lnTo>
                  <a:pt x="75286" y="62476"/>
                </a:lnTo>
                <a:lnTo>
                  <a:pt x="75286" y="56542"/>
                </a:lnTo>
                <a:close/>
                <a:moveTo>
                  <a:pt x="87470" y="56542"/>
                </a:moveTo>
                <a:lnTo>
                  <a:pt x="87470" y="62476"/>
                </a:lnTo>
                <a:lnTo>
                  <a:pt x="81535" y="62476"/>
                </a:lnTo>
                <a:lnTo>
                  <a:pt x="81535" y="56542"/>
                </a:lnTo>
                <a:close/>
                <a:moveTo>
                  <a:pt x="93718" y="56542"/>
                </a:moveTo>
                <a:lnTo>
                  <a:pt x="93718" y="62476"/>
                </a:lnTo>
                <a:lnTo>
                  <a:pt x="87784" y="62476"/>
                </a:lnTo>
                <a:lnTo>
                  <a:pt x="87784" y="56542"/>
                </a:lnTo>
                <a:close/>
                <a:moveTo>
                  <a:pt x="99967" y="56542"/>
                </a:moveTo>
                <a:lnTo>
                  <a:pt x="99967" y="62476"/>
                </a:lnTo>
                <a:lnTo>
                  <a:pt x="94031" y="62476"/>
                </a:lnTo>
                <a:lnTo>
                  <a:pt x="94031" y="56542"/>
                </a:lnTo>
                <a:close/>
                <a:moveTo>
                  <a:pt x="106214" y="56542"/>
                </a:moveTo>
                <a:lnTo>
                  <a:pt x="106214" y="62476"/>
                </a:lnTo>
                <a:lnTo>
                  <a:pt x="100278" y="62476"/>
                </a:lnTo>
                <a:lnTo>
                  <a:pt x="100278" y="56542"/>
                </a:lnTo>
                <a:close/>
                <a:moveTo>
                  <a:pt x="112461" y="56542"/>
                </a:moveTo>
                <a:lnTo>
                  <a:pt x="112461" y="62476"/>
                </a:lnTo>
                <a:lnTo>
                  <a:pt x="106527" y="62476"/>
                </a:lnTo>
                <a:lnTo>
                  <a:pt x="106527" y="56542"/>
                </a:lnTo>
                <a:close/>
                <a:moveTo>
                  <a:pt x="118710" y="56542"/>
                </a:moveTo>
                <a:lnTo>
                  <a:pt x="118710" y="62476"/>
                </a:lnTo>
                <a:lnTo>
                  <a:pt x="112774" y="62476"/>
                </a:lnTo>
                <a:lnTo>
                  <a:pt x="112774" y="56542"/>
                </a:lnTo>
                <a:close/>
                <a:moveTo>
                  <a:pt x="124957" y="56542"/>
                </a:moveTo>
                <a:lnTo>
                  <a:pt x="124957" y="62476"/>
                </a:lnTo>
                <a:lnTo>
                  <a:pt x="119021" y="62476"/>
                </a:lnTo>
                <a:lnTo>
                  <a:pt x="119021" y="56542"/>
                </a:lnTo>
                <a:close/>
                <a:moveTo>
                  <a:pt x="131204" y="56542"/>
                </a:moveTo>
                <a:lnTo>
                  <a:pt x="131204" y="62476"/>
                </a:lnTo>
                <a:lnTo>
                  <a:pt x="125270" y="62476"/>
                </a:lnTo>
                <a:lnTo>
                  <a:pt x="125270" y="56542"/>
                </a:lnTo>
                <a:close/>
                <a:moveTo>
                  <a:pt x="137451" y="56542"/>
                </a:moveTo>
                <a:lnTo>
                  <a:pt x="137451" y="62476"/>
                </a:lnTo>
                <a:lnTo>
                  <a:pt x="131517" y="62476"/>
                </a:lnTo>
                <a:lnTo>
                  <a:pt x="131517" y="56542"/>
                </a:lnTo>
                <a:close/>
                <a:moveTo>
                  <a:pt x="143702" y="56542"/>
                </a:moveTo>
                <a:lnTo>
                  <a:pt x="143702" y="62476"/>
                </a:lnTo>
                <a:lnTo>
                  <a:pt x="137766" y="62476"/>
                </a:lnTo>
                <a:lnTo>
                  <a:pt x="137766" y="56542"/>
                </a:lnTo>
                <a:close/>
                <a:moveTo>
                  <a:pt x="149949" y="56542"/>
                </a:moveTo>
                <a:lnTo>
                  <a:pt x="149949" y="62476"/>
                </a:lnTo>
                <a:lnTo>
                  <a:pt x="144015" y="62476"/>
                </a:lnTo>
                <a:lnTo>
                  <a:pt x="144015" y="56542"/>
                </a:lnTo>
                <a:close/>
                <a:moveTo>
                  <a:pt x="156196" y="56542"/>
                </a:moveTo>
                <a:lnTo>
                  <a:pt x="156196" y="62476"/>
                </a:lnTo>
                <a:lnTo>
                  <a:pt x="150262" y="62476"/>
                </a:lnTo>
                <a:lnTo>
                  <a:pt x="150262" y="56542"/>
                </a:lnTo>
                <a:close/>
                <a:moveTo>
                  <a:pt x="162445" y="56542"/>
                </a:moveTo>
                <a:lnTo>
                  <a:pt x="162445" y="62476"/>
                </a:lnTo>
                <a:lnTo>
                  <a:pt x="156509" y="62476"/>
                </a:lnTo>
                <a:lnTo>
                  <a:pt x="156509" y="56542"/>
                </a:lnTo>
                <a:close/>
                <a:moveTo>
                  <a:pt x="168692" y="56542"/>
                </a:moveTo>
                <a:lnTo>
                  <a:pt x="168692" y="62476"/>
                </a:lnTo>
                <a:lnTo>
                  <a:pt x="162756" y="62476"/>
                </a:lnTo>
                <a:lnTo>
                  <a:pt x="162756" y="56542"/>
                </a:lnTo>
                <a:close/>
                <a:moveTo>
                  <a:pt x="174939" y="56542"/>
                </a:moveTo>
                <a:lnTo>
                  <a:pt x="174939" y="62476"/>
                </a:lnTo>
                <a:lnTo>
                  <a:pt x="169005" y="62476"/>
                </a:lnTo>
                <a:lnTo>
                  <a:pt x="169005" y="56542"/>
                </a:lnTo>
                <a:close/>
                <a:moveTo>
                  <a:pt x="181186" y="56542"/>
                </a:moveTo>
                <a:lnTo>
                  <a:pt x="181186" y="62476"/>
                </a:lnTo>
                <a:lnTo>
                  <a:pt x="175252" y="62476"/>
                </a:lnTo>
                <a:lnTo>
                  <a:pt x="175252" y="56542"/>
                </a:lnTo>
                <a:close/>
                <a:moveTo>
                  <a:pt x="187435" y="56542"/>
                </a:moveTo>
                <a:lnTo>
                  <a:pt x="187435" y="62476"/>
                </a:lnTo>
                <a:lnTo>
                  <a:pt x="181499" y="62476"/>
                </a:lnTo>
                <a:lnTo>
                  <a:pt x="181499" y="56542"/>
                </a:lnTo>
                <a:close/>
                <a:moveTo>
                  <a:pt x="193684" y="56542"/>
                </a:moveTo>
                <a:lnTo>
                  <a:pt x="193684" y="62476"/>
                </a:lnTo>
                <a:lnTo>
                  <a:pt x="187749" y="62476"/>
                </a:lnTo>
                <a:lnTo>
                  <a:pt x="187749" y="56542"/>
                </a:lnTo>
                <a:close/>
                <a:moveTo>
                  <a:pt x="199931" y="56542"/>
                </a:moveTo>
                <a:lnTo>
                  <a:pt x="199931" y="62476"/>
                </a:lnTo>
                <a:lnTo>
                  <a:pt x="193996" y="62476"/>
                </a:lnTo>
                <a:lnTo>
                  <a:pt x="193996" y="56542"/>
                </a:lnTo>
                <a:close/>
                <a:moveTo>
                  <a:pt x="206180" y="56542"/>
                </a:moveTo>
                <a:lnTo>
                  <a:pt x="206180" y="62476"/>
                </a:lnTo>
                <a:lnTo>
                  <a:pt x="200244" y="62476"/>
                </a:lnTo>
                <a:lnTo>
                  <a:pt x="200244" y="56542"/>
                </a:lnTo>
                <a:close/>
                <a:moveTo>
                  <a:pt x="212427" y="56542"/>
                </a:moveTo>
                <a:lnTo>
                  <a:pt x="212427" y="62476"/>
                </a:lnTo>
                <a:lnTo>
                  <a:pt x="206491" y="62476"/>
                </a:lnTo>
                <a:lnTo>
                  <a:pt x="206491" y="56542"/>
                </a:lnTo>
                <a:close/>
                <a:moveTo>
                  <a:pt x="218674" y="56542"/>
                </a:moveTo>
                <a:lnTo>
                  <a:pt x="218674" y="62476"/>
                </a:lnTo>
                <a:lnTo>
                  <a:pt x="212739" y="62476"/>
                </a:lnTo>
                <a:lnTo>
                  <a:pt x="212739" y="56542"/>
                </a:lnTo>
                <a:close/>
                <a:moveTo>
                  <a:pt x="224921" y="56542"/>
                </a:moveTo>
                <a:lnTo>
                  <a:pt x="224921" y="62476"/>
                </a:lnTo>
                <a:lnTo>
                  <a:pt x="218987" y="62476"/>
                </a:lnTo>
                <a:lnTo>
                  <a:pt x="218987" y="56542"/>
                </a:lnTo>
                <a:close/>
                <a:moveTo>
                  <a:pt x="231170" y="56542"/>
                </a:moveTo>
                <a:lnTo>
                  <a:pt x="231170" y="62476"/>
                </a:lnTo>
                <a:lnTo>
                  <a:pt x="225234" y="62476"/>
                </a:lnTo>
                <a:lnTo>
                  <a:pt x="225234" y="56542"/>
                </a:lnTo>
                <a:close/>
                <a:moveTo>
                  <a:pt x="237417" y="56542"/>
                </a:moveTo>
                <a:lnTo>
                  <a:pt x="237417" y="62476"/>
                </a:lnTo>
                <a:lnTo>
                  <a:pt x="231481" y="62476"/>
                </a:lnTo>
                <a:lnTo>
                  <a:pt x="231481" y="56542"/>
                </a:lnTo>
                <a:close/>
                <a:moveTo>
                  <a:pt x="243664" y="56542"/>
                </a:moveTo>
                <a:lnTo>
                  <a:pt x="243664" y="62476"/>
                </a:lnTo>
                <a:lnTo>
                  <a:pt x="237729" y="62476"/>
                </a:lnTo>
                <a:lnTo>
                  <a:pt x="237729" y="56542"/>
                </a:lnTo>
                <a:close/>
                <a:moveTo>
                  <a:pt x="249911" y="56542"/>
                </a:moveTo>
                <a:lnTo>
                  <a:pt x="249911" y="62476"/>
                </a:lnTo>
                <a:lnTo>
                  <a:pt x="243977" y="62476"/>
                </a:lnTo>
                <a:lnTo>
                  <a:pt x="243977" y="56542"/>
                </a:lnTo>
                <a:close/>
                <a:moveTo>
                  <a:pt x="256161" y="56542"/>
                </a:moveTo>
                <a:lnTo>
                  <a:pt x="256161" y="62476"/>
                </a:lnTo>
                <a:lnTo>
                  <a:pt x="250225" y="62476"/>
                </a:lnTo>
                <a:lnTo>
                  <a:pt x="250225" y="56542"/>
                </a:lnTo>
                <a:close/>
                <a:moveTo>
                  <a:pt x="262409" y="56542"/>
                </a:moveTo>
                <a:lnTo>
                  <a:pt x="262409" y="62476"/>
                </a:lnTo>
                <a:lnTo>
                  <a:pt x="256474" y="62476"/>
                </a:lnTo>
                <a:lnTo>
                  <a:pt x="256474" y="56542"/>
                </a:lnTo>
                <a:close/>
                <a:moveTo>
                  <a:pt x="268656" y="56542"/>
                </a:moveTo>
                <a:lnTo>
                  <a:pt x="268656" y="62476"/>
                </a:lnTo>
                <a:lnTo>
                  <a:pt x="262721" y="62476"/>
                </a:lnTo>
                <a:lnTo>
                  <a:pt x="262721" y="56542"/>
                </a:lnTo>
                <a:close/>
                <a:moveTo>
                  <a:pt x="274904" y="56542"/>
                </a:moveTo>
                <a:lnTo>
                  <a:pt x="274904" y="62476"/>
                </a:lnTo>
                <a:lnTo>
                  <a:pt x="268968" y="62476"/>
                </a:lnTo>
                <a:lnTo>
                  <a:pt x="268968" y="56542"/>
                </a:lnTo>
                <a:close/>
                <a:moveTo>
                  <a:pt x="6251" y="62789"/>
                </a:moveTo>
                <a:lnTo>
                  <a:pt x="6251" y="68725"/>
                </a:lnTo>
                <a:lnTo>
                  <a:pt x="315" y="68725"/>
                </a:lnTo>
                <a:lnTo>
                  <a:pt x="315" y="62789"/>
                </a:lnTo>
                <a:close/>
                <a:moveTo>
                  <a:pt x="12498" y="62789"/>
                </a:moveTo>
                <a:lnTo>
                  <a:pt x="12498" y="68725"/>
                </a:lnTo>
                <a:lnTo>
                  <a:pt x="6562" y="68725"/>
                </a:lnTo>
                <a:lnTo>
                  <a:pt x="6562" y="62789"/>
                </a:lnTo>
                <a:close/>
                <a:moveTo>
                  <a:pt x="18745" y="62789"/>
                </a:moveTo>
                <a:lnTo>
                  <a:pt x="18745" y="68725"/>
                </a:lnTo>
                <a:lnTo>
                  <a:pt x="12810" y="68725"/>
                </a:lnTo>
                <a:lnTo>
                  <a:pt x="12810" y="62789"/>
                </a:lnTo>
                <a:close/>
                <a:moveTo>
                  <a:pt x="24992" y="62789"/>
                </a:moveTo>
                <a:lnTo>
                  <a:pt x="24992" y="68725"/>
                </a:lnTo>
                <a:lnTo>
                  <a:pt x="19058" y="68725"/>
                </a:lnTo>
                <a:lnTo>
                  <a:pt x="19058" y="62789"/>
                </a:lnTo>
                <a:close/>
                <a:moveTo>
                  <a:pt x="31242" y="62789"/>
                </a:moveTo>
                <a:lnTo>
                  <a:pt x="31242" y="68725"/>
                </a:lnTo>
                <a:lnTo>
                  <a:pt x="25305" y="68725"/>
                </a:lnTo>
                <a:lnTo>
                  <a:pt x="25305" y="62789"/>
                </a:lnTo>
                <a:close/>
                <a:moveTo>
                  <a:pt x="37489" y="62789"/>
                </a:moveTo>
                <a:lnTo>
                  <a:pt x="37489" y="68725"/>
                </a:lnTo>
                <a:lnTo>
                  <a:pt x="31553" y="68725"/>
                </a:lnTo>
                <a:lnTo>
                  <a:pt x="31553" y="62789"/>
                </a:lnTo>
                <a:close/>
                <a:moveTo>
                  <a:pt x="43737" y="62789"/>
                </a:moveTo>
                <a:lnTo>
                  <a:pt x="43737" y="68725"/>
                </a:lnTo>
                <a:lnTo>
                  <a:pt x="37802" y="68725"/>
                </a:lnTo>
                <a:lnTo>
                  <a:pt x="37802" y="62789"/>
                </a:lnTo>
                <a:close/>
                <a:moveTo>
                  <a:pt x="49985" y="62789"/>
                </a:moveTo>
                <a:lnTo>
                  <a:pt x="49985" y="68725"/>
                </a:lnTo>
                <a:lnTo>
                  <a:pt x="44049" y="68725"/>
                </a:lnTo>
                <a:lnTo>
                  <a:pt x="44049" y="62789"/>
                </a:lnTo>
                <a:close/>
                <a:moveTo>
                  <a:pt x="56232" y="62789"/>
                </a:moveTo>
                <a:lnTo>
                  <a:pt x="56232" y="68725"/>
                </a:lnTo>
                <a:lnTo>
                  <a:pt x="50296" y="68725"/>
                </a:lnTo>
                <a:lnTo>
                  <a:pt x="50296" y="62789"/>
                </a:lnTo>
                <a:close/>
                <a:moveTo>
                  <a:pt x="62480" y="62789"/>
                </a:moveTo>
                <a:lnTo>
                  <a:pt x="62480" y="68725"/>
                </a:lnTo>
                <a:lnTo>
                  <a:pt x="56545" y="68725"/>
                </a:lnTo>
                <a:lnTo>
                  <a:pt x="56545" y="62789"/>
                </a:lnTo>
                <a:close/>
                <a:moveTo>
                  <a:pt x="68727" y="62789"/>
                </a:moveTo>
                <a:lnTo>
                  <a:pt x="68727" y="68725"/>
                </a:lnTo>
                <a:lnTo>
                  <a:pt x="62792" y="68725"/>
                </a:lnTo>
                <a:lnTo>
                  <a:pt x="62792" y="62789"/>
                </a:lnTo>
                <a:close/>
                <a:moveTo>
                  <a:pt x="74975" y="62789"/>
                </a:moveTo>
                <a:lnTo>
                  <a:pt x="74975" y="68725"/>
                </a:lnTo>
                <a:lnTo>
                  <a:pt x="69039" y="68725"/>
                </a:lnTo>
                <a:lnTo>
                  <a:pt x="69039" y="62789"/>
                </a:lnTo>
                <a:close/>
                <a:moveTo>
                  <a:pt x="81223" y="62789"/>
                </a:moveTo>
                <a:lnTo>
                  <a:pt x="81223" y="68725"/>
                </a:lnTo>
                <a:lnTo>
                  <a:pt x="75286" y="68725"/>
                </a:lnTo>
                <a:lnTo>
                  <a:pt x="75286" y="62789"/>
                </a:lnTo>
                <a:close/>
                <a:moveTo>
                  <a:pt x="87470" y="62789"/>
                </a:moveTo>
                <a:lnTo>
                  <a:pt x="87470" y="68725"/>
                </a:lnTo>
                <a:lnTo>
                  <a:pt x="81535" y="68725"/>
                </a:lnTo>
                <a:lnTo>
                  <a:pt x="81535" y="62789"/>
                </a:lnTo>
                <a:close/>
                <a:moveTo>
                  <a:pt x="93718" y="62789"/>
                </a:moveTo>
                <a:lnTo>
                  <a:pt x="93718" y="68725"/>
                </a:lnTo>
                <a:lnTo>
                  <a:pt x="87784" y="68725"/>
                </a:lnTo>
                <a:lnTo>
                  <a:pt x="87784" y="62789"/>
                </a:lnTo>
                <a:close/>
                <a:moveTo>
                  <a:pt x="99967" y="62789"/>
                </a:moveTo>
                <a:lnTo>
                  <a:pt x="99967" y="68725"/>
                </a:lnTo>
                <a:lnTo>
                  <a:pt x="94031" y="68725"/>
                </a:lnTo>
                <a:lnTo>
                  <a:pt x="94031" y="62789"/>
                </a:lnTo>
                <a:close/>
                <a:moveTo>
                  <a:pt x="106214" y="62789"/>
                </a:moveTo>
                <a:lnTo>
                  <a:pt x="106214" y="68725"/>
                </a:lnTo>
                <a:lnTo>
                  <a:pt x="100278" y="68725"/>
                </a:lnTo>
                <a:lnTo>
                  <a:pt x="100278" y="62789"/>
                </a:lnTo>
                <a:close/>
                <a:moveTo>
                  <a:pt x="112461" y="62789"/>
                </a:moveTo>
                <a:lnTo>
                  <a:pt x="112461" y="68725"/>
                </a:lnTo>
                <a:lnTo>
                  <a:pt x="106527" y="68725"/>
                </a:lnTo>
                <a:lnTo>
                  <a:pt x="106527" y="62789"/>
                </a:lnTo>
                <a:close/>
                <a:moveTo>
                  <a:pt x="118710" y="62789"/>
                </a:moveTo>
                <a:lnTo>
                  <a:pt x="118710" y="68725"/>
                </a:lnTo>
                <a:lnTo>
                  <a:pt x="112774" y="68725"/>
                </a:lnTo>
                <a:lnTo>
                  <a:pt x="112774" y="62789"/>
                </a:lnTo>
                <a:close/>
                <a:moveTo>
                  <a:pt x="124957" y="62789"/>
                </a:moveTo>
                <a:lnTo>
                  <a:pt x="124957" y="68725"/>
                </a:lnTo>
                <a:lnTo>
                  <a:pt x="119021" y="68725"/>
                </a:lnTo>
                <a:lnTo>
                  <a:pt x="119021" y="62789"/>
                </a:lnTo>
                <a:close/>
                <a:moveTo>
                  <a:pt x="131204" y="62789"/>
                </a:moveTo>
                <a:lnTo>
                  <a:pt x="131204" y="68725"/>
                </a:lnTo>
                <a:lnTo>
                  <a:pt x="125270" y="68725"/>
                </a:lnTo>
                <a:lnTo>
                  <a:pt x="125270" y="62789"/>
                </a:lnTo>
                <a:close/>
                <a:moveTo>
                  <a:pt x="137451" y="62789"/>
                </a:moveTo>
                <a:lnTo>
                  <a:pt x="137451" y="68725"/>
                </a:lnTo>
                <a:lnTo>
                  <a:pt x="131517" y="68725"/>
                </a:lnTo>
                <a:lnTo>
                  <a:pt x="131517" y="62789"/>
                </a:lnTo>
                <a:close/>
                <a:moveTo>
                  <a:pt x="143702" y="62789"/>
                </a:moveTo>
                <a:lnTo>
                  <a:pt x="143702" y="68725"/>
                </a:lnTo>
                <a:lnTo>
                  <a:pt x="137766" y="68725"/>
                </a:lnTo>
                <a:lnTo>
                  <a:pt x="137766" y="62789"/>
                </a:lnTo>
                <a:close/>
                <a:moveTo>
                  <a:pt x="149949" y="62789"/>
                </a:moveTo>
                <a:lnTo>
                  <a:pt x="149949" y="68725"/>
                </a:lnTo>
                <a:lnTo>
                  <a:pt x="144015" y="68725"/>
                </a:lnTo>
                <a:lnTo>
                  <a:pt x="144015" y="62789"/>
                </a:lnTo>
                <a:close/>
                <a:moveTo>
                  <a:pt x="156196" y="62789"/>
                </a:moveTo>
                <a:lnTo>
                  <a:pt x="156196" y="68725"/>
                </a:lnTo>
                <a:lnTo>
                  <a:pt x="150262" y="68725"/>
                </a:lnTo>
                <a:lnTo>
                  <a:pt x="150262" y="62789"/>
                </a:lnTo>
                <a:close/>
                <a:moveTo>
                  <a:pt x="162445" y="62789"/>
                </a:moveTo>
                <a:lnTo>
                  <a:pt x="162445" y="68725"/>
                </a:lnTo>
                <a:lnTo>
                  <a:pt x="156509" y="68725"/>
                </a:lnTo>
                <a:lnTo>
                  <a:pt x="156509" y="62789"/>
                </a:lnTo>
                <a:close/>
                <a:moveTo>
                  <a:pt x="168692" y="62789"/>
                </a:moveTo>
                <a:lnTo>
                  <a:pt x="168692" y="68725"/>
                </a:lnTo>
                <a:lnTo>
                  <a:pt x="162756" y="68725"/>
                </a:lnTo>
                <a:lnTo>
                  <a:pt x="162756" y="62789"/>
                </a:lnTo>
                <a:close/>
                <a:moveTo>
                  <a:pt x="174939" y="62789"/>
                </a:moveTo>
                <a:lnTo>
                  <a:pt x="174939" y="68725"/>
                </a:lnTo>
                <a:lnTo>
                  <a:pt x="169005" y="68725"/>
                </a:lnTo>
                <a:lnTo>
                  <a:pt x="169005" y="62789"/>
                </a:lnTo>
                <a:close/>
                <a:moveTo>
                  <a:pt x="181186" y="62789"/>
                </a:moveTo>
                <a:lnTo>
                  <a:pt x="181186" y="68725"/>
                </a:lnTo>
                <a:lnTo>
                  <a:pt x="175252" y="68725"/>
                </a:lnTo>
                <a:lnTo>
                  <a:pt x="175252" y="62789"/>
                </a:lnTo>
                <a:close/>
                <a:moveTo>
                  <a:pt x="187435" y="62789"/>
                </a:moveTo>
                <a:lnTo>
                  <a:pt x="187435" y="68725"/>
                </a:lnTo>
                <a:lnTo>
                  <a:pt x="181499" y="68725"/>
                </a:lnTo>
                <a:lnTo>
                  <a:pt x="181499" y="62789"/>
                </a:lnTo>
                <a:close/>
                <a:moveTo>
                  <a:pt x="193684" y="62789"/>
                </a:moveTo>
                <a:lnTo>
                  <a:pt x="193684" y="68725"/>
                </a:lnTo>
                <a:lnTo>
                  <a:pt x="187749" y="68725"/>
                </a:lnTo>
                <a:lnTo>
                  <a:pt x="187749" y="62789"/>
                </a:lnTo>
                <a:close/>
                <a:moveTo>
                  <a:pt x="199931" y="62789"/>
                </a:moveTo>
                <a:lnTo>
                  <a:pt x="199931" y="68725"/>
                </a:lnTo>
                <a:lnTo>
                  <a:pt x="193996" y="68725"/>
                </a:lnTo>
                <a:lnTo>
                  <a:pt x="193996" y="62789"/>
                </a:lnTo>
                <a:close/>
                <a:moveTo>
                  <a:pt x="206180" y="62789"/>
                </a:moveTo>
                <a:lnTo>
                  <a:pt x="206180" y="68725"/>
                </a:lnTo>
                <a:lnTo>
                  <a:pt x="200244" y="68725"/>
                </a:lnTo>
                <a:lnTo>
                  <a:pt x="200244" y="62789"/>
                </a:lnTo>
                <a:close/>
                <a:moveTo>
                  <a:pt x="212427" y="62789"/>
                </a:moveTo>
                <a:lnTo>
                  <a:pt x="212427" y="68725"/>
                </a:lnTo>
                <a:lnTo>
                  <a:pt x="206491" y="68725"/>
                </a:lnTo>
                <a:lnTo>
                  <a:pt x="206491" y="62789"/>
                </a:lnTo>
                <a:close/>
                <a:moveTo>
                  <a:pt x="218674" y="62789"/>
                </a:moveTo>
                <a:lnTo>
                  <a:pt x="218674" y="68725"/>
                </a:lnTo>
                <a:lnTo>
                  <a:pt x="212739" y="68725"/>
                </a:lnTo>
                <a:lnTo>
                  <a:pt x="212739" y="62789"/>
                </a:lnTo>
                <a:close/>
                <a:moveTo>
                  <a:pt x="224921" y="62789"/>
                </a:moveTo>
                <a:lnTo>
                  <a:pt x="224921" y="68725"/>
                </a:lnTo>
                <a:lnTo>
                  <a:pt x="218987" y="68725"/>
                </a:lnTo>
                <a:lnTo>
                  <a:pt x="218987" y="62789"/>
                </a:lnTo>
                <a:close/>
                <a:moveTo>
                  <a:pt x="231170" y="62789"/>
                </a:moveTo>
                <a:lnTo>
                  <a:pt x="231170" y="68725"/>
                </a:lnTo>
                <a:lnTo>
                  <a:pt x="225234" y="68725"/>
                </a:lnTo>
                <a:lnTo>
                  <a:pt x="225234" y="62789"/>
                </a:lnTo>
                <a:close/>
                <a:moveTo>
                  <a:pt x="237417" y="62789"/>
                </a:moveTo>
                <a:lnTo>
                  <a:pt x="237417" y="68725"/>
                </a:lnTo>
                <a:lnTo>
                  <a:pt x="231481" y="68725"/>
                </a:lnTo>
                <a:lnTo>
                  <a:pt x="231481" y="62789"/>
                </a:lnTo>
                <a:close/>
                <a:moveTo>
                  <a:pt x="243664" y="62789"/>
                </a:moveTo>
                <a:lnTo>
                  <a:pt x="243664" y="68725"/>
                </a:lnTo>
                <a:lnTo>
                  <a:pt x="237729" y="68725"/>
                </a:lnTo>
                <a:lnTo>
                  <a:pt x="237729" y="62789"/>
                </a:lnTo>
                <a:close/>
                <a:moveTo>
                  <a:pt x="249911" y="62789"/>
                </a:moveTo>
                <a:lnTo>
                  <a:pt x="249911" y="68725"/>
                </a:lnTo>
                <a:lnTo>
                  <a:pt x="243977" y="68725"/>
                </a:lnTo>
                <a:lnTo>
                  <a:pt x="243977" y="62789"/>
                </a:lnTo>
                <a:close/>
                <a:moveTo>
                  <a:pt x="256161" y="62789"/>
                </a:moveTo>
                <a:lnTo>
                  <a:pt x="256161" y="68725"/>
                </a:lnTo>
                <a:lnTo>
                  <a:pt x="250225" y="68725"/>
                </a:lnTo>
                <a:lnTo>
                  <a:pt x="250225" y="62789"/>
                </a:lnTo>
                <a:close/>
                <a:moveTo>
                  <a:pt x="262409" y="62789"/>
                </a:moveTo>
                <a:lnTo>
                  <a:pt x="262409" y="68725"/>
                </a:lnTo>
                <a:lnTo>
                  <a:pt x="256474" y="68725"/>
                </a:lnTo>
                <a:lnTo>
                  <a:pt x="256474" y="62789"/>
                </a:lnTo>
                <a:close/>
                <a:moveTo>
                  <a:pt x="268656" y="62789"/>
                </a:moveTo>
                <a:lnTo>
                  <a:pt x="268656" y="68725"/>
                </a:lnTo>
                <a:lnTo>
                  <a:pt x="262721" y="68725"/>
                </a:lnTo>
                <a:lnTo>
                  <a:pt x="262721" y="62789"/>
                </a:lnTo>
                <a:close/>
                <a:moveTo>
                  <a:pt x="274904" y="62789"/>
                </a:moveTo>
                <a:lnTo>
                  <a:pt x="274904" y="68725"/>
                </a:lnTo>
                <a:lnTo>
                  <a:pt x="268968" y="68725"/>
                </a:lnTo>
                <a:lnTo>
                  <a:pt x="268968" y="62789"/>
                </a:lnTo>
                <a:close/>
                <a:moveTo>
                  <a:pt x="6251" y="69036"/>
                </a:moveTo>
                <a:lnTo>
                  <a:pt x="6251" y="74972"/>
                </a:lnTo>
                <a:lnTo>
                  <a:pt x="315" y="74972"/>
                </a:lnTo>
                <a:lnTo>
                  <a:pt x="315" y="69036"/>
                </a:lnTo>
                <a:close/>
                <a:moveTo>
                  <a:pt x="12498" y="69036"/>
                </a:moveTo>
                <a:lnTo>
                  <a:pt x="12498" y="74972"/>
                </a:lnTo>
                <a:lnTo>
                  <a:pt x="6562" y="74972"/>
                </a:lnTo>
                <a:lnTo>
                  <a:pt x="6562" y="69036"/>
                </a:lnTo>
                <a:close/>
                <a:moveTo>
                  <a:pt x="18745" y="69036"/>
                </a:moveTo>
                <a:lnTo>
                  <a:pt x="18745" y="74972"/>
                </a:lnTo>
                <a:lnTo>
                  <a:pt x="12810" y="74972"/>
                </a:lnTo>
                <a:lnTo>
                  <a:pt x="12810" y="69036"/>
                </a:lnTo>
                <a:close/>
                <a:moveTo>
                  <a:pt x="24992" y="69036"/>
                </a:moveTo>
                <a:lnTo>
                  <a:pt x="24992" y="74972"/>
                </a:lnTo>
                <a:lnTo>
                  <a:pt x="19058" y="74972"/>
                </a:lnTo>
                <a:lnTo>
                  <a:pt x="19058" y="69036"/>
                </a:lnTo>
                <a:close/>
                <a:moveTo>
                  <a:pt x="31242" y="69036"/>
                </a:moveTo>
                <a:lnTo>
                  <a:pt x="31242" y="74972"/>
                </a:lnTo>
                <a:lnTo>
                  <a:pt x="25305" y="74972"/>
                </a:lnTo>
                <a:lnTo>
                  <a:pt x="25305" y="69036"/>
                </a:lnTo>
                <a:close/>
                <a:moveTo>
                  <a:pt x="37489" y="69036"/>
                </a:moveTo>
                <a:lnTo>
                  <a:pt x="37489" y="74972"/>
                </a:lnTo>
                <a:lnTo>
                  <a:pt x="31553" y="74972"/>
                </a:lnTo>
                <a:lnTo>
                  <a:pt x="31553" y="69036"/>
                </a:lnTo>
                <a:close/>
                <a:moveTo>
                  <a:pt x="43737" y="69036"/>
                </a:moveTo>
                <a:lnTo>
                  <a:pt x="43737" y="74972"/>
                </a:lnTo>
                <a:lnTo>
                  <a:pt x="37802" y="74972"/>
                </a:lnTo>
                <a:lnTo>
                  <a:pt x="37802" y="69036"/>
                </a:lnTo>
                <a:close/>
                <a:moveTo>
                  <a:pt x="49985" y="69036"/>
                </a:moveTo>
                <a:lnTo>
                  <a:pt x="49985" y="74972"/>
                </a:lnTo>
                <a:lnTo>
                  <a:pt x="44049" y="74972"/>
                </a:lnTo>
                <a:lnTo>
                  <a:pt x="44049" y="69036"/>
                </a:lnTo>
                <a:close/>
                <a:moveTo>
                  <a:pt x="56232" y="69036"/>
                </a:moveTo>
                <a:lnTo>
                  <a:pt x="56232" y="74972"/>
                </a:lnTo>
                <a:lnTo>
                  <a:pt x="50296" y="74972"/>
                </a:lnTo>
                <a:lnTo>
                  <a:pt x="50296" y="69036"/>
                </a:lnTo>
                <a:close/>
                <a:moveTo>
                  <a:pt x="62480" y="69036"/>
                </a:moveTo>
                <a:lnTo>
                  <a:pt x="62480" y="74972"/>
                </a:lnTo>
                <a:lnTo>
                  <a:pt x="56545" y="74972"/>
                </a:lnTo>
                <a:lnTo>
                  <a:pt x="56545" y="69036"/>
                </a:lnTo>
                <a:close/>
                <a:moveTo>
                  <a:pt x="68727" y="69036"/>
                </a:moveTo>
                <a:lnTo>
                  <a:pt x="68727" y="74972"/>
                </a:lnTo>
                <a:lnTo>
                  <a:pt x="62792" y="74972"/>
                </a:lnTo>
                <a:lnTo>
                  <a:pt x="62792" y="69036"/>
                </a:lnTo>
                <a:close/>
                <a:moveTo>
                  <a:pt x="74975" y="69036"/>
                </a:moveTo>
                <a:lnTo>
                  <a:pt x="74975" y="74972"/>
                </a:lnTo>
                <a:lnTo>
                  <a:pt x="69039" y="74972"/>
                </a:lnTo>
                <a:lnTo>
                  <a:pt x="69039" y="69036"/>
                </a:lnTo>
                <a:close/>
                <a:moveTo>
                  <a:pt x="81223" y="69036"/>
                </a:moveTo>
                <a:lnTo>
                  <a:pt x="81223" y="74972"/>
                </a:lnTo>
                <a:lnTo>
                  <a:pt x="75286" y="74972"/>
                </a:lnTo>
                <a:lnTo>
                  <a:pt x="75286" y="69036"/>
                </a:lnTo>
                <a:close/>
                <a:moveTo>
                  <a:pt x="87470" y="69036"/>
                </a:moveTo>
                <a:lnTo>
                  <a:pt x="87470" y="74972"/>
                </a:lnTo>
                <a:lnTo>
                  <a:pt x="81535" y="74972"/>
                </a:lnTo>
                <a:lnTo>
                  <a:pt x="81535" y="69036"/>
                </a:lnTo>
                <a:close/>
                <a:moveTo>
                  <a:pt x="93718" y="69036"/>
                </a:moveTo>
                <a:lnTo>
                  <a:pt x="93718" y="74972"/>
                </a:lnTo>
                <a:lnTo>
                  <a:pt x="87784" y="74972"/>
                </a:lnTo>
                <a:lnTo>
                  <a:pt x="87784" y="69036"/>
                </a:lnTo>
                <a:close/>
                <a:moveTo>
                  <a:pt x="99967" y="69036"/>
                </a:moveTo>
                <a:lnTo>
                  <a:pt x="99967" y="74972"/>
                </a:lnTo>
                <a:lnTo>
                  <a:pt x="94031" y="74972"/>
                </a:lnTo>
                <a:lnTo>
                  <a:pt x="94031" y="69036"/>
                </a:lnTo>
                <a:close/>
                <a:moveTo>
                  <a:pt x="106214" y="69036"/>
                </a:moveTo>
                <a:lnTo>
                  <a:pt x="106214" y="74972"/>
                </a:lnTo>
                <a:lnTo>
                  <a:pt x="100278" y="74972"/>
                </a:lnTo>
                <a:lnTo>
                  <a:pt x="100278" y="69036"/>
                </a:lnTo>
                <a:close/>
                <a:moveTo>
                  <a:pt x="112461" y="69036"/>
                </a:moveTo>
                <a:lnTo>
                  <a:pt x="112461" y="74972"/>
                </a:lnTo>
                <a:lnTo>
                  <a:pt x="106527" y="74972"/>
                </a:lnTo>
                <a:lnTo>
                  <a:pt x="106527" y="69036"/>
                </a:lnTo>
                <a:close/>
                <a:moveTo>
                  <a:pt x="118710" y="69036"/>
                </a:moveTo>
                <a:lnTo>
                  <a:pt x="118710" y="74972"/>
                </a:lnTo>
                <a:lnTo>
                  <a:pt x="112774" y="74972"/>
                </a:lnTo>
                <a:lnTo>
                  <a:pt x="112774" y="69036"/>
                </a:lnTo>
                <a:close/>
                <a:moveTo>
                  <a:pt x="124957" y="69036"/>
                </a:moveTo>
                <a:lnTo>
                  <a:pt x="124957" y="74972"/>
                </a:lnTo>
                <a:lnTo>
                  <a:pt x="119021" y="74972"/>
                </a:lnTo>
                <a:lnTo>
                  <a:pt x="119021" y="69036"/>
                </a:lnTo>
                <a:close/>
                <a:moveTo>
                  <a:pt x="131204" y="69036"/>
                </a:moveTo>
                <a:lnTo>
                  <a:pt x="131204" y="74972"/>
                </a:lnTo>
                <a:lnTo>
                  <a:pt x="125270" y="74972"/>
                </a:lnTo>
                <a:lnTo>
                  <a:pt x="125270" y="69036"/>
                </a:lnTo>
                <a:close/>
                <a:moveTo>
                  <a:pt x="137451" y="69036"/>
                </a:moveTo>
                <a:lnTo>
                  <a:pt x="137451" y="74972"/>
                </a:lnTo>
                <a:lnTo>
                  <a:pt x="131517" y="74972"/>
                </a:lnTo>
                <a:lnTo>
                  <a:pt x="131517" y="69036"/>
                </a:lnTo>
                <a:close/>
                <a:moveTo>
                  <a:pt x="143702" y="69036"/>
                </a:moveTo>
                <a:lnTo>
                  <a:pt x="143702" y="74972"/>
                </a:lnTo>
                <a:lnTo>
                  <a:pt x="137766" y="74972"/>
                </a:lnTo>
                <a:lnTo>
                  <a:pt x="137766" y="69036"/>
                </a:lnTo>
                <a:close/>
                <a:moveTo>
                  <a:pt x="149949" y="69036"/>
                </a:moveTo>
                <a:lnTo>
                  <a:pt x="149949" y="74972"/>
                </a:lnTo>
                <a:lnTo>
                  <a:pt x="144015" y="74972"/>
                </a:lnTo>
                <a:lnTo>
                  <a:pt x="144015" y="69036"/>
                </a:lnTo>
                <a:close/>
                <a:moveTo>
                  <a:pt x="156196" y="69036"/>
                </a:moveTo>
                <a:lnTo>
                  <a:pt x="156196" y="74972"/>
                </a:lnTo>
                <a:lnTo>
                  <a:pt x="150262" y="74972"/>
                </a:lnTo>
                <a:lnTo>
                  <a:pt x="150262" y="69036"/>
                </a:lnTo>
                <a:close/>
                <a:moveTo>
                  <a:pt x="162445" y="69036"/>
                </a:moveTo>
                <a:lnTo>
                  <a:pt x="162445" y="74972"/>
                </a:lnTo>
                <a:lnTo>
                  <a:pt x="156509" y="74972"/>
                </a:lnTo>
                <a:lnTo>
                  <a:pt x="156509" y="69036"/>
                </a:lnTo>
                <a:close/>
                <a:moveTo>
                  <a:pt x="168692" y="69036"/>
                </a:moveTo>
                <a:lnTo>
                  <a:pt x="168692" y="74972"/>
                </a:lnTo>
                <a:lnTo>
                  <a:pt x="162756" y="74972"/>
                </a:lnTo>
                <a:lnTo>
                  <a:pt x="162756" y="69036"/>
                </a:lnTo>
                <a:close/>
                <a:moveTo>
                  <a:pt x="174939" y="69036"/>
                </a:moveTo>
                <a:lnTo>
                  <a:pt x="174939" y="74972"/>
                </a:lnTo>
                <a:lnTo>
                  <a:pt x="169005" y="74972"/>
                </a:lnTo>
                <a:lnTo>
                  <a:pt x="169005" y="69036"/>
                </a:lnTo>
                <a:close/>
                <a:moveTo>
                  <a:pt x="181186" y="69036"/>
                </a:moveTo>
                <a:lnTo>
                  <a:pt x="181186" y="74972"/>
                </a:lnTo>
                <a:lnTo>
                  <a:pt x="175252" y="74972"/>
                </a:lnTo>
                <a:lnTo>
                  <a:pt x="175252" y="69036"/>
                </a:lnTo>
                <a:close/>
                <a:moveTo>
                  <a:pt x="187435" y="69036"/>
                </a:moveTo>
                <a:lnTo>
                  <a:pt x="187435" y="74972"/>
                </a:lnTo>
                <a:lnTo>
                  <a:pt x="181499" y="74972"/>
                </a:lnTo>
                <a:lnTo>
                  <a:pt x="181499" y="69036"/>
                </a:lnTo>
                <a:close/>
                <a:moveTo>
                  <a:pt x="193684" y="69036"/>
                </a:moveTo>
                <a:lnTo>
                  <a:pt x="193684" y="74972"/>
                </a:lnTo>
                <a:lnTo>
                  <a:pt x="187749" y="74972"/>
                </a:lnTo>
                <a:lnTo>
                  <a:pt x="187749" y="69036"/>
                </a:lnTo>
                <a:close/>
                <a:moveTo>
                  <a:pt x="199931" y="69036"/>
                </a:moveTo>
                <a:lnTo>
                  <a:pt x="199931" y="74972"/>
                </a:lnTo>
                <a:lnTo>
                  <a:pt x="193996" y="74972"/>
                </a:lnTo>
                <a:lnTo>
                  <a:pt x="193996" y="69036"/>
                </a:lnTo>
                <a:close/>
                <a:moveTo>
                  <a:pt x="206180" y="69036"/>
                </a:moveTo>
                <a:lnTo>
                  <a:pt x="206180" y="74972"/>
                </a:lnTo>
                <a:lnTo>
                  <a:pt x="200244" y="74972"/>
                </a:lnTo>
                <a:lnTo>
                  <a:pt x="200244" y="69036"/>
                </a:lnTo>
                <a:close/>
                <a:moveTo>
                  <a:pt x="212427" y="69036"/>
                </a:moveTo>
                <a:lnTo>
                  <a:pt x="212427" y="74972"/>
                </a:lnTo>
                <a:lnTo>
                  <a:pt x="206491" y="74972"/>
                </a:lnTo>
                <a:lnTo>
                  <a:pt x="206491" y="69036"/>
                </a:lnTo>
                <a:close/>
                <a:moveTo>
                  <a:pt x="218674" y="69036"/>
                </a:moveTo>
                <a:lnTo>
                  <a:pt x="218674" y="74972"/>
                </a:lnTo>
                <a:lnTo>
                  <a:pt x="212739" y="74972"/>
                </a:lnTo>
                <a:lnTo>
                  <a:pt x="212739" y="69036"/>
                </a:lnTo>
                <a:close/>
                <a:moveTo>
                  <a:pt x="224921" y="69036"/>
                </a:moveTo>
                <a:lnTo>
                  <a:pt x="224921" y="74972"/>
                </a:lnTo>
                <a:lnTo>
                  <a:pt x="218987" y="74972"/>
                </a:lnTo>
                <a:lnTo>
                  <a:pt x="218987" y="69036"/>
                </a:lnTo>
                <a:close/>
                <a:moveTo>
                  <a:pt x="231170" y="69036"/>
                </a:moveTo>
                <a:lnTo>
                  <a:pt x="231170" y="74972"/>
                </a:lnTo>
                <a:lnTo>
                  <a:pt x="225234" y="74972"/>
                </a:lnTo>
                <a:lnTo>
                  <a:pt x="225234" y="69036"/>
                </a:lnTo>
                <a:close/>
                <a:moveTo>
                  <a:pt x="237417" y="69036"/>
                </a:moveTo>
                <a:lnTo>
                  <a:pt x="237417" y="74972"/>
                </a:lnTo>
                <a:lnTo>
                  <a:pt x="231481" y="74972"/>
                </a:lnTo>
                <a:lnTo>
                  <a:pt x="231481" y="69036"/>
                </a:lnTo>
                <a:close/>
                <a:moveTo>
                  <a:pt x="243664" y="69036"/>
                </a:moveTo>
                <a:lnTo>
                  <a:pt x="243664" y="74972"/>
                </a:lnTo>
                <a:lnTo>
                  <a:pt x="237729" y="74972"/>
                </a:lnTo>
                <a:lnTo>
                  <a:pt x="237729" y="69036"/>
                </a:lnTo>
                <a:close/>
                <a:moveTo>
                  <a:pt x="249911" y="69036"/>
                </a:moveTo>
                <a:lnTo>
                  <a:pt x="249911" y="74972"/>
                </a:lnTo>
                <a:lnTo>
                  <a:pt x="243977" y="74972"/>
                </a:lnTo>
                <a:lnTo>
                  <a:pt x="243977" y="69036"/>
                </a:lnTo>
                <a:close/>
                <a:moveTo>
                  <a:pt x="256161" y="69036"/>
                </a:moveTo>
                <a:lnTo>
                  <a:pt x="256161" y="74972"/>
                </a:lnTo>
                <a:lnTo>
                  <a:pt x="250225" y="74972"/>
                </a:lnTo>
                <a:lnTo>
                  <a:pt x="250225" y="69036"/>
                </a:lnTo>
                <a:close/>
                <a:moveTo>
                  <a:pt x="262409" y="69036"/>
                </a:moveTo>
                <a:lnTo>
                  <a:pt x="262409" y="74972"/>
                </a:lnTo>
                <a:lnTo>
                  <a:pt x="256474" y="74972"/>
                </a:lnTo>
                <a:lnTo>
                  <a:pt x="256474" y="69036"/>
                </a:lnTo>
                <a:close/>
                <a:moveTo>
                  <a:pt x="268656" y="69036"/>
                </a:moveTo>
                <a:lnTo>
                  <a:pt x="268656" y="74972"/>
                </a:lnTo>
                <a:lnTo>
                  <a:pt x="262721" y="74972"/>
                </a:lnTo>
                <a:lnTo>
                  <a:pt x="262721" y="69036"/>
                </a:lnTo>
                <a:close/>
                <a:moveTo>
                  <a:pt x="274904" y="69036"/>
                </a:moveTo>
                <a:lnTo>
                  <a:pt x="274904" y="74972"/>
                </a:lnTo>
                <a:lnTo>
                  <a:pt x="268968" y="74972"/>
                </a:lnTo>
                <a:lnTo>
                  <a:pt x="268968" y="69036"/>
                </a:lnTo>
                <a:close/>
                <a:moveTo>
                  <a:pt x="6251" y="75285"/>
                </a:moveTo>
                <a:lnTo>
                  <a:pt x="6251" y="81219"/>
                </a:lnTo>
                <a:lnTo>
                  <a:pt x="315" y="81219"/>
                </a:lnTo>
                <a:lnTo>
                  <a:pt x="315" y="75285"/>
                </a:lnTo>
                <a:close/>
                <a:moveTo>
                  <a:pt x="12498" y="75285"/>
                </a:moveTo>
                <a:lnTo>
                  <a:pt x="12498" y="81219"/>
                </a:lnTo>
                <a:lnTo>
                  <a:pt x="6562" y="81219"/>
                </a:lnTo>
                <a:lnTo>
                  <a:pt x="6562" y="75285"/>
                </a:lnTo>
                <a:close/>
                <a:moveTo>
                  <a:pt x="18745" y="75285"/>
                </a:moveTo>
                <a:lnTo>
                  <a:pt x="18745" y="81219"/>
                </a:lnTo>
                <a:lnTo>
                  <a:pt x="12810" y="81219"/>
                </a:lnTo>
                <a:lnTo>
                  <a:pt x="12810" y="75285"/>
                </a:lnTo>
                <a:close/>
                <a:moveTo>
                  <a:pt x="24992" y="75285"/>
                </a:moveTo>
                <a:lnTo>
                  <a:pt x="24992" y="81219"/>
                </a:lnTo>
                <a:lnTo>
                  <a:pt x="19058" y="81219"/>
                </a:lnTo>
                <a:lnTo>
                  <a:pt x="19058" y="75285"/>
                </a:lnTo>
                <a:close/>
                <a:moveTo>
                  <a:pt x="31242" y="75285"/>
                </a:moveTo>
                <a:lnTo>
                  <a:pt x="31242" y="81219"/>
                </a:lnTo>
                <a:lnTo>
                  <a:pt x="25305" y="81219"/>
                </a:lnTo>
                <a:lnTo>
                  <a:pt x="25305" y="75285"/>
                </a:lnTo>
                <a:close/>
                <a:moveTo>
                  <a:pt x="37489" y="75285"/>
                </a:moveTo>
                <a:lnTo>
                  <a:pt x="37489" y="81219"/>
                </a:lnTo>
                <a:lnTo>
                  <a:pt x="31553" y="81219"/>
                </a:lnTo>
                <a:lnTo>
                  <a:pt x="31553" y="75285"/>
                </a:lnTo>
                <a:close/>
                <a:moveTo>
                  <a:pt x="43737" y="75285"/>
                </a:moveTo>
                <a:lnTo>
                  <a:pt x="43737" y="81219"/>
                </a:lnTo>
                <a:lnTo>
                  <a:pt x="37802" y="81219"/>
                </a:lnTo>
                <a:lnTo>
                  <a:pt x="37802" y="75285"/>
                </a:lnTo>
                <a:close/>
                <a:moveTo>
                  <a:pt x="49985" y="75285"/>
                </a:moveTo>
                <a:lnTo>
                  <a:pt x="49985" y="81219"/>
                </a:lnTo>
                <a:lnTo>
                  <a:pt x="44049" y="81219"/>
                </a:lnTo>
                <a:lnTo>
                  <a:pt x="44049" y="75285"/>
                </a:lnTo>
                <a:close/>
                <a:moveTo>
                  <a:pt x="56232" y="75285"/>
                </a:moveTo>
                <a:lnTo>
                  <a:pt x="56232" y="81219"/>
                </a:lnTo>
                <a:lnTo>
                  <a:pt x="50296" y="81219"/>
                </a:lnTo>
                <a:lnTo>
                  <a:pt x="50296" y="75285"/>
                </a:lnTo>
                <a:close/>
                <a:moveTo>
                  <a:pt x="62480" y="75285"/>
                </a:moveTo>
                <a:lnTo>
                  <a:pt x="62480" y="81219"/>
                </a:lnTo>
                <a:lnTo>
                  <a:pt x="56545" y="81219"/>
                </a:lnTo>
                <a:lnTo>
                  <a:pt x="56545" y="75285"/>
                </a:lnTo>
                <a:close/>
                <a:moveTo>
                  <a:pt x="68727" y="75285"/>
                </a:moveTo>
                <a:lnTo>
                  <a:pt x="68727" y="81219"/>
                </a:lnTo>
                <a:lnTo>
                  <a:pt x="62792" y="81219"/>
                </a:lnTo>
                <a:lnTo>
                  <a:pt x="62792" y="75285"/>
                </a:lnTo>
                <a:close/>
                <a:moveTo>
                  <a:pt x="74975" y="75285"/>
                </a:moveTo>
                <a:lnTo>
                  <a:pt x="74975" y="81219"/>
                </a:lnTo>
                <a:lnTo>
                  <a:pt x="69039" y="81219"/>
                </a:lnTo>
                <a:lnTo>
                  <a:pt x="69039" y="75285"/>
                </a:lnTo>
                <a:close/>
                <a:moveTo>
                  <a:pt x="81223" y="75285"/>
                </a:moveTo>
                <a:lnTo>
                  <a:pt x="81223" y="81219"/>
                </a:lnTo>
                <a:lnTo>
                  <a:pt x="75286" y="81219"/>
                </a:lnTo>
                <a:lnTo>
                  <a:pt x="75286" y="75285"/>
                </a:lnTo>
                <a:close/>
                <a:moveTo>
                  <a:pt x="87470" y="75285"/>
                </a:moveTo>
                <a:lnTo>
                  <a:pt x="87470" y="81219"/>
                </a:lnTo>
                <a:lnTo>
                  <a:pt x="81535" y="81219"/>
                </a:lnTo>
                <a:lnTo>
                  <a:pt x="81535" y="75285"/>
                </a:lnTo>
                <a:close/>
                <a:moveTo>
                  <a:pt x="93718" y="75285"/>
                </a:moveTo>
                <a:lnTo>
                  <a:pt x="93718" y="81219"/>
                </a:lnTo>
                <a:lnTo>
                  <a:pt x="87784" y="81219"/>
                </a:lnTo>
                <a:lnTo>
                  <a:pt x="87784" y="75285"/>
                </a:lnTo>
                <a:close/>
                <a:moveTo>
                  <a:pt x="99967" y="75285"/>
                </a:moveTo>
                <a:lnTo>
                  <a:pt x="99967" y="81219"/>
                </a:lnTo>
                <a:lnTo>
                  <a:pt x="94031" y="81219"/>
                </a:lnTo>
                <a:lnTo>
                  <a:pt x="94031" y="75285"/>
                </a:lnTo>
                <a:close/>
                <a:moveTo>
                  <a:pt x="106214" y="75285"/>
                </a:moveTo>
                <a:lnTo>
                  <a:pt x="106214" y="81219"/>
                </a:lnTo>
                <a:lnTo>
                  <a:pt x="100278" y="81219"/>
                </a:lnTo>
                <a:lnTo>
                  <a:pt x="100278" y="75285"/>
                </a:lnTo>
                <a:close/>
                <a:moveTo>
                  <a:pt x="112461" y="75285"/>
                </a:moveTo>
                <a:lnTo>
                  <a:pt x="112461" y="81219"/>
                </a:lnTo>
                <a:lnTo>
                  <a:pt x="106527" y="81219"/>
                </a:lnTo>
                <a:lnTo>
                  <a:pt x="106527" y="75285"/>
                </a:lnTo>
                <a:close/>
                <a:moveTo>
                  <a:pt x="118710" y="75285"/>
                </a:moveTo>
                <a:lnTo>
                  <a:pt x="118710" y="81219"/>
                </a:lnTo>
                <a:lnTo>
                  <a:pt x="112774" y="81219"/>
                </a:lnTo>
                <a:lnTo>
                  <a:pt x="112774" y="75285"/>
                </a:lnTo>
                <a:close/>
                <a:moveTo>
                  <a:pt x="124957" y="75285"/>
                </a:moveTo>
                <a:lnTo>
                  <a:pt x="124957" y="81219"/>
                </a:lnTo>
                <a:lnTo>
                  <a:pt x="119021" y="81219"/>
                </a:lnTo>
                <a:lnTo>
                  <a:pt x="119021" y="75285"/>
                </a:lnTo>
                <a:close/>
                <a:moveTo>
                  <a:pt x="131204" y="75285"/>
                </a:moveTo>
                <a:lnTo>
                  <a:pt x="131204" y="81219"/>
                </a:lnTo>
                <a:lnTo>
                  <a:pt x="125270" y="81219"/>
                </a:lnTo>
                <a:lnTo>
                  <a:pt x="125270" y="75285"/>
                </a:lnTo>
                <a:close/>
                <a:moveTo>
                  <a:pt x="137451" y="75285"/>
                </a:moveTo>
                <a:lnTo>
                  <a:pt x="137451" y="81219"/>
                </a:lnTo>
                <a:lnTo>
                  <a:pt x="131517" y="81219"/>
                </a:lnTo>
                <a:lnTo>
                  <a:pt x="131517" y="75285"/>
                </a:lnTo>
                <a:close/>
                <a:moveTo>
                  <a:pt x="143702" y="75285"/>
                </a:moveTo>
                <a:lnTo>
                  <a:pt x="143702" y="81219"/>
                </a:lnTo>
                <a:lnTo>
                  <a:pt x="137766" y="81219"/>
                </a:lnTo>
                <a:lnTo>
                  <a:pt x="137766" y="75285"/>
                </a:lnTo>
                <a:close/>
                <a:moveTo>
                  <a:pt x="149949" y="75285"/>
                </a:moveTo>
                <a:lnTo>
                  <a:pt x="149949" y="81219"/>
                </a:lnTo>
                <a:lnTo>
                  <a:pt x="144015" y="81219"/>
                </a:lnTo>
                <a:lnTo>
                  <a:pt x="144015" y="75285"/>
                </a:lnTo>
                <a:close/>
                <a:moveTo>
                  <a:pt x="156196" y="75285"/>
                </a:moveTo>
                <a:lnTo>
                  <a:pt x="156196" y="81219"/>
                </a:lnTo>
                <a:lnTo>
                  <a:pt x="150262" y="81219"/>
                </a:lnTo>
                <a:lnTo>
                  <a:pt x="150262" y="75285"/>
                </a:lnTo>
                <a:close/>
                <a:moveTo>
                  <a:pt x="162445" y="75285"/>
                </a:moveTo>
                <a:lnTo>
                  <a:pt x="162445" y="81219"/>
                </a:lnTo>
                <a:lnTo>
                  <a:pt x="156509" y="81219"/>
                </a:lnTo>
                <a:lnTo>
                  <a:pt x="156509" y="75285"/>
                </a:lnTo>
                <a:close/>
                <a:moveTo>
                  <a:pt x="168692" y="75285"/>
                </a:moveTo>
                <a:lnTo>
                  <a:pt x="168692" y="81219"/>
                </a:lnTo>
                <a:lnTo>
                  <a:pt x="162756" y="81219"/>
                </a:lnTo>
                <a:lnTo>
                  <a:pt x="162756" y="75285"/>
                </a:lnTo>
                <a:close/>
                <a:moveTo>
                  <a:pt x="174939" y="75285"/>
                </a:moveTo>
                <a:lnTo>
                  <a:pt x="174939" y="81219"/>
                </a:lnTo>
                <a:lnTo>
                  <a:pt x="169005" y="81219"/>
                </a:lnTo>
                <a:lnTo>
                  <a:pt x="169005" y="75285"/>
                </a:lnTo>
                <a:close/>
                <a:moveTo>
                  <a:pt x="181186" y="75285"/>
                </a:moveTo>
                <a:lnTo>
                  <a:pt x="181186" y="81219"/>
                </a:lnTo>
                <a:lnTo>
                  <a:pt x="175252" y="81219"/>
                </a:lnTo>
                <a:lnTo>
                  <a:pt x="175252" y="75285"/>
                </a:lnTo>
                <a:close/>
                <a:moveTo>
                  <a:pt x="187435" y="75285"/>
                </a:moveTo>
                <a:lnTo>
                  <a:pt x="187435" y="81219"/>
                </a:lnTo>
                <a:lnTo>
                  <a:pt x="181499" y="81219"/>
                </a:lnTo>
                <a:lnTo>
                  <a:pt x="181499" y="75285"/>
                </a:lnTo>
                <a:close/>
                <a:moveTo>
                  <a:pt x="193684" y="75285"/>
                </a:moveTo>
                <a:lnTo>
                  <a:pt x="193684" y="81219"/>
                </a:lnTo>
                <a:lnTo>
                  <a:pt x="187749" y="81219"/>
                </a:lnTo>
                <a:lnTo>
                  <a:pt x="187749" y="75285"/>
                </a:lnTo>
                <a:close/>
                <a:moveTo>
                  <a:pt x="199931" y="75285"/>
                </a:moveTo>
                <a:lnTo>
                  <a:pt x="199931" y="81219"/>
                </a:lnTo>
                <a:lnTo>
                  <a:pt x="193996" y="81219"/>
                </a:lnTo>
                <a:lnTo>
                  <a:pt x="193996" y="75285"/>
                </a:lnTo>
                <a:close/>
                <a:moveTo>
                  <a:pt x="206180" y="75285"/>
                </a:moveTo>
                <a:lnTo>
                  <a:pt x="206180" y="81219"/>
                </a:lnTo>
                <a:lnTo>
                  <a:pt x="200244" y="81219"/>
                </a:lnTo>
                <a:lnTo>
                  <a:pt x="200244" y="75285"/>
                </a:lnTo>
                <a:close/>
                <a:moveTo>
                  <a:pt x="212427" y="75285"/>
                </a:moveTo>
                <a:lnTo>
                  <a:pt x="212427" y="81219"/>
                </a:lnTo>
                <a:lnTo>
                  <a:pt x="206491" y="81219"/>
                </a:lnTo>
                <a:lnTo>
                  <a:pt x="206491" y="75285"/>
                </a:lnTo>
                <a:close/>
                <a:moveTo>
                  <a:pt x="218674" y="75285"/>
                </a:moveTo>
                <a:lnTo>
                  <a:pt x="218674" y="81219"/>
                </a:lnTo>
                <a:lnTo>
                  <a:pt x="212739" y="81219"/>
                </a:lnTo>
                <a:lnTo>
                  <a:pt x="212739" y="75285"/>
                </a:lnTo>
                <a:close/>
                <a:moveTo>
                  <a:pt x="224921" y="75285"/>
                </a:moveTo>
                <a:lnTo>
                  <a:pt x="224921" y="81219"/>
                </a:lnTo>
                <a:lnTo>
                  <a:pt x="218987" y="81219"/>
                </a:lnTo>
                <a:lnTo>
                  <a:pt x="218987" y="75285"/>
                </a:lnTo>
                <a:close/>
                <a:moveTo>
                  <a:pt x="231170" y="75285"/>
                </a:moveTo>
                <a:lnTo>
                  <a:pt x="231170" y="81219"/>
                </a:lnTo>
                <a:lnTo>
                  <a:pt x="225234" y="81219"/>
                </a:lnTo>
                <a:lnTo>
                  <a:pt x="225234" y="75285"/>
                </a:lnTo>
                <a:close/>
                <a:moveTo>
                  <a:pt x="237417" y="75285"/>
                </a:moveTo>
                <a:lnTo>
                  <a:pt x="237417" y="81219"/>
                </a:lnTo>
                <a:lnTo>
                  <a:pt x="231481" y="81219"/>
                </a:lnTo>
                <a:lnTo>
                  <a:pt x="231481" y="75285"/>
                </a:lnTo>
                <a:close/>
                <a:moveTo>
                  <a:pt x="243664" y="75285"/>
                </a:moveTo>
                <a:lnTo>
                  <a:pt x="243664" y="81219"/>
                </a:lnTo>
                <a:lnTo>
                  <a:pt x="237729" y="81219"/>
                </a:lnTo>
                <a:lnTo>
                  <a:pt x="237729" y="75285"/>
                </a:lnTo>
                <a:close/>
                <a:moveTo>
                  <a:pt x="249911" y="75285"/>
                </a:moveTo>
                <a:lnTo>
                  <a:pt x="249911" y="81219"/>
                </a:lnTo>
                <a:lnTo>
                  <a:pt x="243977" y="81219"/>
                </a:lnTo>
                <a:lnTo>
                  <a:pt x="243977" y="75285"/>
                </a:lnTo>
                <a:close/>
                <a:moveTo>
                  <a:pt x="256161" y="75285"/>
                </a:moveTo>
                <a:lnTo>
                  <a:pt x="256161" y="81219"/>
                </a:lnTo>
                <a:lnTo>
                  <a:pt x="250225" y="81219"/>
                </a:lnTo>
                <a:lnTo>
                  <a:pt x="250225" y="75285"/>
                </a:lnTo>
                <a:close/>
                <a:moveTo>
                  <a:pt x="262409" y="75285"/>
                </a:moveTo>
                <a:lnTo>
                  <a:pt x="262409" y="81219"/>
                </a:lnTo>
                <a:lnTo>
                  <a:pt x="256474" y="81219"/>
                </a:lnTo>
                <a:lnTo>
                  <a:pt x="256474" y="75285"/>
                </a:lnTo>
                <a:close/>
                <a:moveTo>
                  <a:pt x="268656" y="75285"/>
                </a:moveTo>
                <a:lnTo>
                  <a:pt x="268656" y="81219"/>
                </a:lnTo>
                <a:lnTo>
                  <a:pt x="262721" y="81219"/>
                </a:lnTo>
                <a:lnTo>
                  <a:pt x="262721" y="75285"/>
                </a:lnTo>
                <a:close/>
                <a:moveTo>
                  <a:pt x="274904" y="75285"/>
                </a:moveTo>
                <a:lnTo>
                  <a:pt x="274904" y="81219"/>
                </a:lnTo>
                <a:lnTo>
                  <a:pt x="268968" y="81219"/>
                </a:lnTo>
                <a:lnTo>
                  <a:pt x="268968" y="75285"/>
                </a:lnTo>
                <a:close/>
                <a:moveTo>
                  <a:pt x="6251" y="81532"/>
                </a:moveTo>
                <a:lnTo>
                  <a:pt x="6251" y="87466"/>
                </a:lnTo>
                <a:lnTo>
                  <a:pt x="315" y="87466"/>
                </a:lnTo>
                <a:lnTo>
                  <a:pt x="315" y="81532"/>
                </a:lnTo>
                <a:close/>
                <a:moveTo>
                  <a:pt x="12498" y="81532"/>
                </a:moveTo>
                <a:lnTo>
                  <a:pt x="12498" y="87466"/>
                </a:lnTo>
                <a:lnTo>
                  <a:pt x="6562" y="87466"/>
                </a:lnTo>
                <a:lnTo>
                  <a:pt x="6562" y="81532"/>
                </a:lnTo>
                <a:close/>
                <a:moveTo>
                  <a:pt x="18745" y="81532"/>
                </a:moveTo>
                <a:lnTo>
                  <a:pt x="18745" y="87466"/>
                </a:lnTo>
                <a:lnTo>
                  <a:pt x="12810" y="87466"/>
                </a:lnTo>
                <a:lnTo>
                  <a:pt x="12810" y="81532"/>
                </a:lnTo>
                <a:close/>
                <a:moveTo>
                  <a:pt x="24992" y="81532"/>
                </a:moveTo>
                <a:lnTo>
                  <a:pt x="24992" y="87466"/>
                </a:lnTo>
                <a:lnTo>
                  <a:pt x="19058" y="87466"/>
                </a:lnTo>
                <a:lnTo>
                  <a:pt x="19058" y="81532"/>
                </a:lnTo>
                <a:close/>
                <a:moveTo>
                  <a:pt x="31242" y="81532"/>
                </a:moveTo>
                <a:lnTo>
                  <a:pt x="31242" y="87466"/>
                </a:lnTo>
                <a:lnTo>
                  <a:pt x="25305" y="87466"/>
                </a:lnTo>
                <a:lnTo>
                  <a:pt x="25305" y="81532"/>
                </a:lnTo>
                <a:close/>
                <a:moveTo>
                  <a:pt x="37489" y="81532"/>
                </a:moveTo>
                <a:lnTo>
                  <a:pt x="37489" y="87466"/>
                </a:lnTo>
                <a:lnTo>
                  <a:pt x="31553" y="87466"/>
                </a:lnTo>
                <a:lnTo>
                  <a:pt x="31553" y="81532"/>
                </a:lnTo>
                <a:close/>
                <a:moveTo>
                  <a:pt x="43737" y="81532"/>
                </a:moveTo>
                <a:lnTo>
                  <a:pt x="43737" y="87466"/>
                </a:lnTo>
                <a:lnTo>
                  <a:pt x="37802" y="87466"/>
                </a:lnTo>
                <a:lnTo>
                  <a:pt x="37802" y="81532"/>
                </a:lnTo>
                <a:close/>
                <a:moveTo>
                  <a:pt x="49985" y="81532"/>
                </a:moveTo>
                <a:lnTo>
                  <a:pt x="49985" y="87466"/>
                </a:lnTo>
                <a:lnTo>
                  <a:pt x="44049" y="87466"/>
                </a:lnTo>
                <a:lnTo>
                  <a:pt x="44049" y="81532"/>
                </a:lnTo>
                <a:close/>
                <a:moveTo>
                  <a:pt x="56232" y="81532"/>
                </a:moveTo>
                <a:lnTo>
                  <a:pt x="56232" y="87466"/>
                </a:lnTo>
                <a:lnTo>
                  <a:pt x="50296" y="87466"/>
                </a:lnTo>
                <a:lnTo>
                  <a:pt x="50296" y="81532"/>
                </a:lnTo>
                <a:close/>
                <a:moveTo>
                  <a:pt x="62480" y="81532"/>
                </a:moveTo>
                <a:lnTo>
                  <a:pt x="62480" y="87466"/>
                </a:lnTo>
                <a:lnTo>
                  <a:pt x="56545" y="87466"/>
                </a:lnTo>
                <a:lnTo>
                  <a:pt x="56545" y="81532"/>
                </a:lnTo>
                <a:close/>
                <a:moveTo>
                  <a:pt x="68727" y="81532"/>
                </a:moveTo>
                <a:lnTo>
                  <a:pt x="68727" y="87466"/>
                </a:lnTo>
                <a:lnTo>
                  <a:pt x="62792" y="87466"/>
                </a:lnTo>
                <a:lnTo>
                  <a:pt x="62792" y="81532"/>
                </a:lnTo>
                <a:close/>
                <a:moveTo>
                  <a:pt x="74975" y="81532"/>
                </a:moveTo>
                <a:lnTo>
                  <a:pt x="74975" y="87466"/>
                </a:lnTo>
                <a:lnTo>
                  <a:pt x="69039" y="87466"/>
                </a:lnTo>
                <a:lnTo>
                  <a:pt x="69039" y="81532"/>
                </a:lnTo>
                <a:close/>
                <a:moveTo>
                  <a:pt x="81223" y="81532"/>
                </a:moveTo>
                <a:lnTo>
                  <a:pt x="81223" y="87466"/>
                </a:lnTo>
                <a:lnTo>
                  <a:pt x="75286" y="87466"/>
                </a:lnTo>
                <a:lnTo>
                  <a:pt x="75286" y="81532"/>
                </a:lnTo>
                <a:close/>
                <a:moveTo>
                  <a:pt x="87470" y="81532"/>
                </a:moveTo>
                <a:lnTo>
                  <a:pt x="87470" y="87466"/>
                </a:lnTo>
                <a:lnTo>
                  <a:pt x="81535" y="87466"/>
                </a:lnTo>
                <a:lnTo>
                  <a:pt x="81535" y="81532"/>
                </a:lnTo>
                <a:close/>
                <a:moveTo>
                  <a:pt x="93718" y="81532"/>
                </a:moveTo>
                <a:lnTo>
                  <a:pt x="93718" y="87466"/>
                </a:lnTo>
                <a:lnTo>
                  <a:pt x="87784" y="87466"/>
                </a:lnTo>
                <a:lnTo>
                  <a:pt x="87784" y="81532"/>
                </a:lnTo>
                <a:close/>
                <a:moveTo>
                  <a:pt x="99967" y="81532"/>
                </a:moveTo>
                <a:lnTo>
                  <a:pt x="99967" y="87466"/>
                </a:lnTo>
                <a:lnTo>
                  <a:pt x="94031" y="87466"/>
                </a:lnTo>
                <a:lnTo>
                  <a:pt x="94031" y="81532"/>
                </a:lnTo>
                <a:close/>
                <a:moveTo>
                  <a:pt x="106214" y="81532"/>
                </a:moveTo>
                <a:lnTo>
                  <a:pt x="106214" y="87466"/>
                </a:lnTo>
                <a:lnTo>
                  <a:pt x="100278" y="87466"/>
                </a:lnTo>
                <a:lnTo>
                  <a:pt x="100278" y="81532"/>
                </a:lnTo>
                <a:close/>
                <a:moveTo>
                  <a:pt x="112461" y="81532"/>
                </a:moveTo>
                <a:lnTo>
                  <a:pt x="112461" y="87466"/>
                </a:lnTo>
                <a:lnTo>
                  <a:pt x="106527" y="87466"/>
                </a:lnTo>
                <a:lnTo>
                  <a:pt x="106527" y="81532"/>
                </a:lnTo>
                <a:close/>
                <a:moveTo>
                  <a:pt x="118710" y="81532"/>
                </a:moveTo>
                <a:lnTo>
                  <a:pt x="118710" y="87466"/>
                </a:lnTo>
                <a:lnTo>
                  <a:pt x="112774" y="87466"/>
                </a:lnTo>
                <a:lnTo>
                  <a:pt x="112774" y="81532"/>
                </a:lnTo>
                <a:close/>
                <a:moveTo>
                  <a:pt x="124957" y="81532"/>
                </a:moveTo>
                <a:lnTo>
                  <a:pt x="124957" y="87466"/>
                </a:lnTo>
                <a:lnTo>
                  <a:pt x="119021" y="87466"/>
                </a:lnTo>
                <a:lnTo>
                  <a:pt x="119021" y="81532"/>
                </a:lnTo>
                <a:close/>
                <a:moveTo>
                  <a:pt x="131204" y="81532"/>
                </a:moveTo>
                <a:lnTo>
                  <a:pt x="131204" y="87466"/>
                </a:lnTo>
                <a:lnTo>
                  <a:pt x="125270" y="87466"/>
                </a:lnTo>
                <a:lnTo>
                  <a:pt x="125270" y="81532"/>
                </a:lnTo>
                <a:close/>
                <a:moveTo>
                  <a:pt x="137451" y="81532"/>
                </a:moveTo>
                <a:lnTo>
                  <a:pt x="137451" y="87466"/>
                </a:lnTo>
                <a:lnTo>
                  <a:pt x="131517" y="87466"/>
                </a:lnTo>
                <a:lnTo>
                  <a:pt x="131517" y="81532"/>
                </a:lnTo>
                <a:close/>
                <a:moveTo>
                  <a:pt x="143702" y="81532"/>
                </a:moveTo>
                <a:lnTo>
                  <a:pt x="143702" y="87466"/>
                </a:lnTo>
                <a:lnTo>
                  <a:pt x="137766" y="87466"/>
                </a:lnTo>
                <a:lnTo>
                  <a:pt x="137766" y="81532"/>
                </a:lnTo>
                <a:close/>
                <a:moveTo>
                  <a:pt x="149949" y="81532"/>
                </a:moveTo>
                <a:lnTo>
                  <a:pt x="149949" y="87466"/>
                </a:lnTo>
                <a:lnTo>
                  <a:pt x="144015" y="87466"/>
                </a:lnTo>
                <a:lnTo>
                  <a:pt x="144015" y="81532"/>
                </a:lnTo>
                <a:close/>
                <a:moveTo>
                  <a:pt x="156196" y="81532"/>
                </a:moveTo>
                <a:lnTo>
                  <a:pt x="156196" y="87466"/>
                </a:lnTo>
                <a:lnTo>
                  <a:pt x="150262" y="87466"/>
                </a:lnTo>
                <a:lnTo>
                  <a:pt x="150262" y="81532"/>
                </a:lnTo>
                <a:close/>
                <a:moveTo>
                  <a:pt x="162445" y="81532"/>
                </a:moveTo>
                <a:lnTo>
                  <a:pt x="162445" y="87466"/>
                </a:lnTo>
                <a:lnTo>
                  <a:pt x="156509" y="87466"/>
                </a:lnTo>
                <a:lnTo>
                  <a:pt x="156509" y="81532"/>
                </a:lnTo>
                <a:close/>
                <a:moveTo>
                  <a:pt x="168692" y="81532"/>
                </a:moveTo>
                <a:lnTo>
                  <a:pt x="168692" y="87466"/>
                </a:lnTo>
                <a:lnTo>
                  <a:pt x="162756" y="87466"/>
                </a:lnTo>
                <a:lnTo>
                  <a:pt x="162756" y="81532"/>
                </a:lnTo>
                <a:close/>
                <a:moveTo>
                  <a:pt x="174939" y="81532"/>
                </a:moveTo>
                <a:lnTo>
                  <a:pt x="174939" y="87466"/>
                </a:lnTo>
                <a:lnTo>
                  <a:pt x="169005" y="87466"/>
                </a:lnTo>
                <a:lnTo>
                  <a:pt x="169005" y="81532"/>
                </a:lnTo>
                <a:close/>
                <a:moveTo>
                  <a:pt x="181186" y="81532"/>
                </a:moveTo>
                <a:lnTo>
                  <a:pt x="181186" y="87466"/>
                </a:lnTo>
                <a:lnTo>
                  <a:pt x="175252" y="87466"/>
                </a:lnTo>
                <a:lnTo>
                  <a:pt x="175252" y="81532"/>
                </a:lnTo>
                <a:close/>
                <a:moveTo>
                  <a:pt x="187435" y="81532"/>
                </a:moveTo>
                <a:lnTo>
                  <a:pt x="187435" y="87466"/>
                </a:lnTo>
                <a:lnTo>
                  <a:pt x="181499" y="87466"/>
                </a:lnTo>
                <a:lnTo>
                  <a:pt x="181499" y="81532"/>
                </a:lnTo>
                <a:close/>
                <a:moveTo>
                  <a:pt x="193684" y="81532"/>
                </a:moveTo>
                <a:lnTo>
                  <a:pt x="193684" y="87466"/>
                </a:lnTo>
                <a:lnTo>
                  <a:pt x="187749" y="87466"/>
                </a:lnTo>
                <a:lnTo>
                  <a:pt x="187749" y="81532"/>
                </a:lnTo>
                <a:close/>
                <a:moveTo>
                  <a:pt x="199931" y="81532"/>
                </a:moveTo>
                <a:lnTo>
                  <a:pt x="199931" y="87466"/>
                </a:lnTo>
                <a:lnTo>
                  <a:pt x="193996" y="87466"/>
                </a:lnTo>
                <a:lnTo>
                  <a:pt x="193996" y="81532"/>
                </a:lnTo>
                <a:close/>
                <a:moveTo>
                  <a:pt x="206180" y="81532"/>
                </a:moveTo>
                <a:lnTo>
                  <a:pt x="206180" y="87466"/>
                </a:lnTo>
                <a:lnTo>
                  <a:pt x="200244" y="87466"/>
                </a:lnTo>
                <a:lnTo>
                  <a:pt x="200244" y="81532"/>
                </a:lnTo>
                <a:close/>
                <a:moveTo>
                  <a:pt x="212427" y="81532"/>
                </a:moveTo>
                <a:lnTo>
                  <a:pt x="212427" y="87466"/>
                </a:lnTo>
                <a:lnTo>
                  <a:pt x="206491" y="87466"/>
                </a:lnTo>
                <a:lnTo>
                  <a:pt x="206491" y="81532"/>
                </a:lnTo>
                <a:close/>
                <a:moveTo>
                  <a:pt x="218674" y="81532"/>
                </a:moveTo>
                <a:lnTo>
                  <a:pt x="218674" y="87466"/>
                </a:lnTo>
                <a:lnTo>
                  <a:pt x="212739" y="87466"/>
                </a:lnTo>
                <a:lnTo>
                  <a:pt x="212739" y="81532"/>
                </a:lnTo>
                <a:close/>
                <a:moveTo>
                  <a:pt x="224921" y="81532"/>
                </a:moveTo>
                <a:lnTo>
                  <a:pt x="224921" y="87466"/>
                </a:lnTo>
                <a:lnTo>
                  <a:pt x="218987" y="87466"/>
                </a:lnTo>
                <a:lnTo>
                  <a:pt x="218987" y="81532"/>
                </a:lnTo>
                <a:close/>
                <a:moveTo>
                  <a:pt x="231170" y="81532"/>
                </a:moveTo>
                <a:lnTo>
                  <a:pt x="231170" y="87466"/>
                </a:lnTo>
                <a:lnTo>
                  <a:pt x="225234" y="87466"/>
                </a:lnTo>
                <a:lnTo>
                  <a:pt x="225234" y="81532"/>
                </a:lnTo>
                <a:close/>
                <a:moveTo>
                  <a:pt x="237417" y="81532"/>
                </a:moveTo>
                <a:lnTo>
                  <a:pt x="237417" y="87466"/>
                </a:lnTo>
                <a:lnTo>
                  <a:pt x="231481" y="87466"/>
                </a:lnTo>
                <a:lnTo>
                  <a:pt x="231481" y="81532"/>
                </a:lnTo>
                <a:close/>
                <a:moveTo>
                  <a:pt x="243664" y="81532"/>
                </a:moveTo>
                <a:lnTo>
                  <a:pt x="243664" y="87466"/>
                </a:lnTo>
                <a:lnTo>
                  <a:pt x="237729" y="87466"/>
                </a:lnTo>
                <a:lnTo>
                  <a:pt x="237729" y="81532"/>
                </a:lnTo>
                <a:close/>
                <a:moveTo>
                  <a:pt x="249911" y="81532"/>
                </a:moveTo>
                <a:lnTo>
                  <a:pt x="249911" y="87466"/>
                </a:lnTo>
                <a:lnTo>
                  <a:pt x="243977" y="87466"/>
                </a:lnTo>
                <a:lnTo>
                  <a:pt x="243977" y="81532"/>
                </a:lnTo>
                <a:close/>
                <a:moveTo>
                  <a:pt x="256161" y="81532"/>
                </a:moveTo>
                <a:lnTo>
                  <a:pt x="256161" y="87466"/>
                </a:lnTo>
                <a:lnTo>
                  <a:pt x="250225" y="87466"/>
                </a:lnTo>
                <a:lnTo>
                  <a:pt x="250225" y="81532"/>
                </a:lnTo>
                <a:close/>
                <a:moveTo>
                  <a:pt x="262409" y="81532"/>
                </a:moveTo>
                <a:lnTo>
                  <a:pt x="262409" y="87466"/>
                </a:lnTo>
                <a:lnTo>
                  <a:pt x="256474" y="87466"/>
                </a:lnTo>
                <a:lnTo>
                  <a:pt x="256474" y="81532"/>
                </a:lnTo>
                <a:close/>
                <a:moveTo>
                  <a:pt x="268656" y="81532"/>
                </a:moveTo>
                <a:lnTo>
                  <a:pt x="268656" y="87466"/>
                </a:lnTo>
                <a:lnTo>
                  <a:pt x="262721" y="87466"/>
                </a:lnTo>
                <a:lnTo>
                  <a:pt x="262721" y="81532"/>
                </a:lnTo>
                <a:close/>
                <a:moveTo>
                  <a:pt x="274904" y="81532"/>
                </a:moveTo>
                <a:lnTo>
                  <a:pt x="274904" y="87466"/>
                </a:lnTo>
                <a:lnTo>
                  <a:pt x="268968" y="87466"/>
                </a:lnTo>
                <a:lnTo>
                  <a:pt x="268968" y="81532"/>
                </a:lnTo>
                <a:close/>
                <a:moveTo>
                  <a:pt x="6251" y="87779"/>
                </a:moveTo>
                <a:lnTo>
                  <a:pt x="6251" y="93713"/>
                </a:lnTo>
                <a:lnTo>
                  <a:pt x="315" y="93713"/>
                </a:lnTo>
                <a:lnTo>
                  <a:pt x="315" y="87779"/>
                </a:lnTo>
                <a:close/>
                <a:moveTo>
                  <a:pt x="12498" y="87779"/>
                </a:moveTo>
                <a:lnTo>
                  <a:pt x="12498" y="93713"/>
                </a:lnTo>
                <a:lnTo>
                  <a:pt x="6562" y="93713"/>
                </a:lnTo>
                <a:lnTo>
                  <a:pt x="6562" y="87779"/>
                </a:lnTo>
                <a:close/>
                <a:moveTo>
                  <a:pt x="18745" y="87779"/>
                </a:moveTo>
                <a:lnTo>
                  <a:pt x="18745" y="93713"/>
                </a:lnTo>
                <a:lnTo>
                  <a:pt x="12810" y="93713"/>
                </a:lnTo>
                <a:lnTo>
                  <a:pt x="12810" y="87779"/>
                </a:lnTo>
                <a:close/>
                <a:moveTo>
                  <a:pt x="24992" y="87779"/>
                </a:moveTo>
                <a:lnTo>
                  <a:pt x="24992" y="93713"/>
                </a:lnTo>
                <a:lnTo>
                  <a:pt x="19058" y="93713"/>
                </a:lnTo>
                <a:lnTo>
                  <a:pt x="19058" y="87779"/>
                </a:lnTo>
                <a:close/>
                <a:moveTo>
                  <a:pt x="31242" y="87779"/>
                </a:moveTo>
                <a:lnTo>
                  <a:pt x="31242" y="93713"/>
                </a:lnTo>
                <a:lnTo>
                  <a:pt x="25305" y="93713"/>
                </a:lnTo>
                <a:lnTo>
                  <a:pt x="25305" y="87779"/>
                </a:lnTo>
                <a:close/>
                <a:moveTo>
                  <a:pt x="37489" y="87779"/>
                </a:moveTo>
                <a:lnTo>
                  <a:pt x="37489" y="93713"/>
                </a:lnTo>
                <a:lnTo>
                  <a:pt x="31553" y="93713"/>
                </a:lnTo>
                <a:lnTo>
                  <a:pt x="31553" y="87779"/>
                </a:lnTo>
                <a:close/>
                <a:moveTo>
                  <a:pt x="43737" y="87779"/>
                </a:moveTo>
                <a:lnTo>
                  <a:pt x="43737" y="93713"/>
                </a:lnTo>
                <a:lnTo>
                  <a:pt x="37802" y="93713"/>
                </a:lnTo>
                <a:lnTo>
                  <a:pt x="37802" y="87779"/>
                </a:lnTo>
                <a:close/>
                <a:moveTo>
                  <a:pt x="49985" y="87779"/>
                </a:moveTo>
                <a:lnTo>
                  <a:pt x="49985" y="93713"/>
                </a:lnTo>
                <a:lnTo>
                  <a:pt x="44049" y="93713"/>
                </a:lnTo>
                <a:lnTo>
                  <a:pt x="44049" y="87779"/>
                </a:lnTo>
                <a:close/>
                <a:moveTo>
                  <a:pt x="56232" y="87779"/>
                </a:moveTo>
                <a:lnTo>
                  <a:pt x="56232" y="93713"/>
                </a:lnTo>
                <a:lnTo>
                  <a:pt x="50296" y="93713"/>
                </a:lnTo>
                <a:lnTo>
                  <a:pt x="50296" y="87779"/>
                </a:lnTo>
                <a:close/>
                <a:moveTo>
                  <a:pt x="62480" y="87779"/>
                </a:moveTo>
                <a:lnTo>
                  <a:pt x="62480" y="93713"/>
                </a:lnTo>
                <a:lnTo>
                  <a:pt x="56545" y="93713"/>
                </a:lnTo>
                <a:lnTo>
                  <a:pt x="56545" y="87779"/>
                </a:lnTo>
                <a:close/>
                <a:moveTo>
                  <a:pt x="68727" y="87779"/>
                </a:moveTo>
                <a:lnTo>
                  <a:pt x="68727" y="93713"/>
                </a:lnTo>
                <a:lnTo>
                  <a:pt x="62792" y="93713"/>
                </a:lnTo>
                <a:lnTo>
                  <a:pt x="62792" y="87779"/>
                </a:lnTo>
                <a:close/>
                <a:moveTo>
                  <a:pt x="74975" y="87779"/>
                </a:moveTo>
                <a:lnTo>
                  <a:pt x="74975" y="93713"/>
                </a:lnTo>
                <a:lnTo>
                  <a:pt x="69039" y="93713"/>
                </a:lnTo>
                <a:lnTo>
                  <a:pt x="69039" y="87779"/>
                </a:lnTo>
                <a:close/>
                <a:moveTo>
                  <a:pt x="81223" y="87779"/>
                </a:moveTo>
                <a:lnTo>
                  <a:pt x="81223" y="93713"/>
                </a:lnTo>
                <a:lnTo>
                  <a:pt x="75286" y="93713"/>
                </a:lnTo>
                <a:lnTo>
                  <a:pt x="75286" y="87779"/>
                </a:lnTo>
                <a:close/>
                <a:moveTo>
                  <a:pt x="87470" y="87779"/>
                </a:moveTo>
                <a:lnTo>
                  <a:pt x="87470" y="93713"/>
                </a:lnTo>
                <a:lnTo>
                  <a:pt x="81535" y="93713"/>
                </a:lnTo>
                <a:lnTo>
                  <a:pt x="81535" y="87779"/>
                </a:lnTo>
                <a:close/>
                <a:moveTo>
                  <a:pt x="93718" y="87779"/>
                </a:moveTo>
                <a:lnTo>
                  <a:pt x="93718" y="93713"/>
                </a:lnTo>
                <a:lnTo>
                  <a:pt x="87784" y="93713"/>
                </a:lnTo>
                <a:lnTo>
                  <a:pt x="87784" y="87779"/>
                </a:lnTo>
                <a:close/>
                <a:moveTo>
                  <a:pt x="162445" y="87779"/>
                </a:moveTo>
                <a:lnTo>
                  <a:pt x="162445" y="93713"/>
                </a:lnTo>
                <a:lnTo>
                  <a:pt x="156509" y="93713"/>
                </a:lnTo>
                <a:lnTo>
                  <a:pt x="156509" y="87779"/>
                </a:lnTo>
                <a:close/>
                <a:moveTo>
                  <a:pt x="168692" y="87779"/>
                </a:moveTo>
                <a:lnTo>
                  <a:pt x="168692" y="93713"/>
                </a:lnTo>
                <a:lnTo>
                  <a:pt x="162756" y="93713"/>
                </a:lnTo>
                <a:lnTo>
                  <a:pt x="162756" y="87779"/>
                </a:lnTo>
                <a:close/>
                <a:moveTo>
                  <a:pt x="174939" y="87779"/>
                </a:moveTo>
                <a:lnTo>
                  <a:pt x="174939" y="93713"/>
                </a:lnTo>
                <a:lnTo>
                  <a:pt x="169005" y="93713"/>
                </a:lnTo>
                <a:lnTo>
                  <a:pt x="169005" y="87779"/>
                </a:lnTo>
                <a:close/>
                <a:moveTo>
                  <a:pt x="181186" y="87779"/>
                </a:moveTo>
                <a:lnTo>
                  <a:pt x="181186" y="93713"/>
                </a:lnTo>
                <a:lnTo>
                  <a:pt x="175252" y="93713"/>
                </a:lnTo>
                <a:lnTo>
                  <a:pt x="175252" y="87779"/>
                </a:lnTo>
                <a:close/>
                <a:moveTo>
                  <a:pt x="187435" y="87779"/>
                </a:moveTo>
                <a:lnTo>
                  <a:pt x="187435" y="93713"/>
                </a:lnTo>
                <a:lnTo>
                  <a:pt x="181499" y="93713"/>
                </a:lnTo>
                <a:lnTo>
                  <a:pt x="181499" y="87779"/>
                </a:lnTo>
                <a:close/>
                <a:moveTo>
                  <a:pt x="193684" y="87779"/>
                </a:moveTo>
                <a:lnTo>
                  <a:pt x="193684" y="93713"/>
                </a:lnTo>
                <a:lnTo>
                  <a:pt x="187749" y="93713"/>
                </a:lnTo>
                <a:lnTo>
                  <a:pt x="187749" y="87779"/>
                </a:lnTo>
                <a:close/>
                <a:moveTo>
                  <a:pt x="199931" y="87779"/>
                </a:moveTo>
                <a:lnTo>
                  <a:pt x="199931" y="93713"/>
                </a:lnTo>
                <a:lnTo>
                  <a:pt x="193996" y="93713"/>
                </a:lnTo>
                <a:lnTo>
                  <a:pt x="193996" y="87779"/>
                </a:lnTo>
                <a:close/>
                <a:moveTo>
                  <a:pt x="206180" y="87779"/>
                </a:moveTo>
                <a:lnTo>
                  <a:pt x="206180" y="93713"/>
                </a:lnTo>
                <a:lnTo>
                  <a:pt x="200244" y="93713"/>
                </a:lnTo>
                <a:lnTo>
                  <a:pt x="200244" y="87779"/>
                </a:lnTo>
                <a:close/>
                <a:moveTo>
                  <a:pt x="212427" y="87779"/>
                </a:moveTo>
                <a:lnTo>
                  <a:pt x="212427" y="93713"/>
                </a:lnTo>
                <a:lnTo>
                  <a:pt x="206491" y="93713"/>
                </a:lnTo>
                <a:lnTo>
                  <a:pt x="206491" y="87779"/>
                </a:lnTo>
                <a:close/>
                <a:moveTo>
                  <a:pt x="99967" y="87781"/>
                </a:moveTo>
                <a:lnTo>
                  <a:pt x="99967" y="93717"/>
                </a:lnTo>
                <a:lnTo>
                  <a:pt x="94031" y="93717"/>
                </a:lnTo>
                <a:lnTo>
                  <a:pt x="94031" y="87781"/>
                </a:lnTo>
                <a:close/>
                <a:moveTo>
                  <a:pt x="106214" y="87781"/>
                </a:moveTo>
                <a:lnTo>
                  <a:pt x="106214" y="93717"/>
                </a:lnTo>
                <a:lnTo>
                  <a:pt x="100278" y="93717"/>
                </a:lnTo>
                <a:lnTo>
                  <a:pt x="100278" y="87781"/>
                </a:lnTo>
                <a:close/>
                <a:moveTo>
                  <a:pt x="112461" y="87781"/>
                </a:moveTo>
                <a:lnTo>
                  <a:pt x="112461" y="93717"/>
                </a:lnTo>
                <a:lnTo>
                  <a:pt x="106527" y="93717"/>
                </a:lnTo>
                <a:lnTo>
                  <a:pt x="106527" y="87781"/>
                </a:lnTo>
                <a:close/>
                <a:moveTo>
                  <a:pt x="118710" y="87781"/>
                </a:moveTo>
                <a:lnTo>
                  <a:pt x="118710" y="93717"/>
                </a:lnTo>
                <a:lnTo>
                  <a:pt x="112774" y="93717"/>
                </a:lnTo>
                <a:lnTo>
                  <a:pt x="112774" y="87781"/>
                </a:lnTo>
                <a:close/>
                <a:moveTo>
                  <a:pt x="124957" y="87781"/>
                </a:moveTo>
                <a:lnTo>
                  <a:pt x="124957" y="93717"/>
                </a:lnTo>
                <a:lnTo>
                  <a:pt x="119021" y="93717"/>
                </a:lnTo>
                <a:lnTo>
                  <a:pt x="119021" y="87781"/>
                </a:lnTo>
                <a:close/>
                <a:moveTo>
                  <a:pt x="131204" y="87781"/>
                </a:moveTo>
                <a:lnTo>
                  <a:pt x="131204" y="93717"/>
                </a:lnTo>
                <a:lnTo>
                  <a:pt x="125270" y="93717"/>
                </a:lnTo>
                <a:lnTo>
                  <a:pt x="125270" y="87781"/>
                </a:lnTo>
                <a:close/>
                <a:moveTo>
                  <a:pt x="137451" y="87781"/>
                </a:moveTo>
                <a:lnTo>
                  <a:pt x="137451" y="93717"/>
                </a:lnTo>
                <a:lnTo>
                  <a:pt x="131517" y="93717"/>
                </a:lnTo>
                <a:lnTo>
                  <a:pt x="131517" y="87781"/>
                </a:lnTo>
                <a:close/>
                <a:moveTo>
                  <a:pt x="143702" y="87781"/>
                </a:moveTo>
                <a:lnTo>
                  <a:pt x="143702" y="93717"/>
                </a:lnTo>
                <a:lnTo>
                  <a:pt x="137766" y="93717"/>
                </a:lnTo>
                <a:lnTo>
                  <a:pt x="137766" y="87781"/>
                </a:lnTo>
                <a:close/>
                <a:moveTo>
                  <a:pt x="149949" y="87781"/>
                </a:moveTo>
                <a:lnTo>
                  <a:pt x="149949" y="93717"/>
                </a:lnTo>
                <a:lnTo>
                  <a:pt x="144015" y="93717"/>
                </a:lnTo>
                <a:lnTo>
                  <a:pt x="144015" y="87781"/>
                </a:lnTo>
                <a:close/>
                <a:moveTo>
                  <a:pt x="156196" y="87781"/>
                </a:moveTo>
                <a:lnTo>
                  <a:pt x="156196" y="93717"/>
                </a:lnTo>
                <a:lnTo>
                  <a:pt x="150262" y="93717"/>
                </a:lnTo>
                <a:lnTo>
                  <a:pt x="150262" y="87781"/>
                </a:lnTo>
                <a:close/>
                <a:moveTo>
                  <a:pt x="218674" y="87781"/>
                </a:moveTo>
                <a:lnTo>
                  <a:pt x="218674" y="93717"/>
                </a:lnTo>
                <a:lnTo>
                  <a:pt x="212739" y="93717"/>
                </a:lnTo>
                <a:lnTo>
                  <a:pt x="212739" y="87781"/>
                </a:lnTo>
                <a:close/>
                <a:moveTo>
                  <a:pt x="224921" y="87781"/>
                </a:moveTo>
                <a:lnTo>
                  <a:pt x="224921" y="93717"/>
                </a:lnTo>
                <a:lnTo>
                  <a:pt x="218987" y="93717"/>
                </a:lnTo>
                <a:lnTo>
                  <a:pt x="218987" y="87781"/>
                </a:lnTo>
                <a:close/>
                <a:moveTo>
                  <a:pt x="231170" y="87781"/>
                </a:moveTo>
                <a:lnTo>
                  <a:pt x="231170" y="93717"/>
                </a:lnTo>
                <a:lnTo>
                  <a:pt x="225234" y="93717"/>
                </a:lnTo>
                <a:lnTo>
                  <a:pt x="225234" y="87781"/>
                </a:lnTo>
                <a:close/>
                <a:moveTo>
                  <a:pt x="237417" y="87781"/>
                </a:moveTo>
                <a:lnTo>
                  <a:pt x="237417" y="93717"/>
                </a:lnTo>
                <a:lnTo>
                  <a:pt x="231481" y="93717"/>
                </a:lnTo>
                <a:lnTo>
                  <a:pt x="231481" y="87781"/>
                </a:lnTo>
                <a:close/>
                <a:moveTo>
                  <a:pt x="243664" y="87781"/>
                </a:moveTo>
                <a:lnTo>
                  <a:pt x="243664" y="93717"/>
                </a:lnTo>
                <a:lnTo>
                  <a:pt x="237729" y="93717"/>
                </a:lnTo>
                <a:lnTo>
                  <a:pt x="237729" y="87781"/>
                </a:lnTo>
                <a:close/>
                <a:moveTo>
                  <a:pt x="249911" y="87781"/>
                </a:moveTo>
                <a:lnTo>
                  <a:pt x="249911" y="93717"/>
                </a:lnTo>
                <a:lnTo>
                  <a:pt x="243977" y="93717"/>
                </a:lnTo>
                <a:lnTo>
                  <a:pt x="243977" y="87781"/>
                </a:lnTo>
                <a:close/>
                <a:moveTo>
                  <a:pt x="256161" y="87781"/>
                </a:moveTo>
                <a:lnTo>
                  <a:pt x="256161" y="93717"/>
                </a:lnTo>
                <a:lnTo>
                  <a:pt x="250225" y="93717"/>
                </a:lnTo>
                <a:lnTo>
                  <a:pt x="250225" y="87781"/>
                </a:lnTo>
                <a:close/>
                <a:moveTo>
                  <a:pt x="262409" y="87781"/>
                </a:moveTo>
                <a:lnTo>
                  <a:pt x="262409" y="93717"/>
                </a:lnTo>
                <a:lnTo>
                  <a:pt x="256474" y="93717"/>
                </a:lnTo>
                <a:lnTo>
                  <a:pt x="256474" y="87781"/>
                </a:lnTo>
                <a:close/>
                <a:moveTo>
                  <a:pt x="268656" y="87781"/>
                </a:moveTo>
                <a:lnTo>
                  <a:pt x="268656" y="93717"/>
                </a:lnTo>
                <a:lnTo>
                  <a:pt x="262721" y="93717"/>
                </a:lnTo>
                <a:lnTo>
                  <a:pt x="262721" y="87781"/>
                </a:lnTo>
                <a:close/>
                <a:moveTo>
                  <a:pt x="274904" y="87781"/>
                </a:moveTo>
                <a:lnTo>
                  <a:pt x="274904" y="93717"/>
                </a:lnTo>
                <a:lnTo>
                  <a:pt x="268968" y="93717"/>
                </a:lnTo>
                <a:lnTo>
                  <a:pt x="268968" y="87781"/>
                </a:lnTo>
                <a:close/>
                <a:moveTo>
                  <a:pt x="6251" y="94028"/>
                </a:moveTo>
                <a:lnTo>
                  <a:pt x="6251" y="99964"/>
                </a:lnTo>
                <a:lnTo>
                  <a:pt x="315" y="99964"/>
                </a:lnTo>
                <a:lnTo>
                  <a:pt x="315" y="94028"/>
                </a:lnTo>
                <a:close/>
                <a:moveTo>
                  <a:pt x="12498" y="94028"/>
                </a:moveTo>
                <a:lnTo>
                  <a:pt x="12498" y="99964"/>
                </a:lnTo>
                <a:lnTo>
                  <a:pt x="6562" y="99964"/>
                </a:lnTo>
                <a:lnTo>
                  <a:pt x="6562" y="94028"/>
                </a:lnTo>
                <a:close/>
                <a:moveTo>
                  <a:pt x="18745" y="94028"/>
                </a:moveTo>
                <a:lnTo>
                  <a:pt x="18745" y="99964"/>
                </a:lnTo>
                <a:lnTo>
                  <a:pt x="12810" y="99964"/>
                </a:lnTo>
                <a:lnTo>
                  <a:pt x="12810" y="94028"/>
                </a:lnTo>
                <a:close/>
                <a:moveTo>
                  <a:pt x="24992" y="94028"/>
                </a:moveTo>
                <a:lnTo>
                  <a:pt x="24992" y="99964"/>
                </a:lnTo>
                <a:lnTo>
                  <a:pt x="19058" y="99964"/>
                </a:lnTo>
                <a:lnTo>
                  <a:pt x="19058" y="94028"/>
                </a:lnTo>
                <a:close/>
                <a:moveTo>
                  <a:pt x="31242" y="94028"/>
                </a:moveTo>
                <a:lnTo>
                  <a:pt x="31242" y="99964"/>
                </a:lnTo>
                <a:lnTo>
                  <a:pt x="25305" y="99964"/>
                </a:lnTo>
                <a:lnTo>
                  <a:pt x="25305" y="94028"/>
                </a:lnTo>
                <a:close/>
                <a:moveTo>
                  <a:pt x="37489" y="94028"/>
                </a:moveTo>
                <a:lnTo>
                  <a:pt x="37489" y="99964"/>
                </a:lnTo>
                <a:lnTo>
                  <a:pt x="31553" y="99964"/>
                </a:lnTo>
                <a:lnTo>
                  <a:pt x="31553" y="94028"/>
                </a:lnTo>
                <a:close/>
                <a:moveTo>
                  <a:pt x="43737" y="94028"/>
                </a:moveTo>
                <a:lnTo>
                  <a:pt x="43737" y="99964"/>
                </a:lnTo>
                <a:lnTo>
                  <a:pt x="37802" y="99964"/>
                </a:lnTo>
                <a:lnTo>
                  <a:pt x="37802" y="94028"/>
                </a:lnTo>
                <a:close/>
                <a:moveTo>
                  <a:pt x="49985" y="94028"/>
                </a:moveTo>
                <a:lnTo>
                  <a:pt x="49985" y="99964"/>
                </a:lnTo>
                <a:lnTo>
                  <a:pt x="44049" y="99964"/>
                </a:lnTo>
                <a:lnTo>
                  <a:pt x="44049" y="94028"/>
                </a:lnTo>
                <a:close/>
                <a:moveTo>
                  <a:pt x="56232" y="94028"/>
                </a:moveTo>
                <a:lnTo>
                  <a:pt x="56232" y="99964"/>
                </a:lnTo>
                <a:lnTo>
                  <a:pt x="50296" y="99964"/>
                </a:lnTo>
                <a:lnTo>
                  <a:pt x="50296" y="94028"/>
                </a:lnTo>
                <a:close/>
                <a:moveTo>
                  <a:pt x="62480" y="94028"/>
                </a:moveTo>
                <a:lnTo>
                  <a:pt x="62480" y="99964"/>
                </a:lnTo>
                <a:lnTo>
                  <a:pt x="56545" y="99964"/>
                </a:lnTo>
                <a:lnTo>
                  <a:pt x="56545" y="94028"/>
                </a:lnTo>
                <a:close/>
                <a:moveTo>
                  <a:pt x="68727" y="94028"/>
                </a:moveTo>
                <a:lnTo>
                  <a:pt x="68727" y="99964"/>
                </a:lnTo>
                <a:lnTo>
                  <a:pt x="62792" y="99964"/>
                </a:lnTo>
                <a:lnTo>
                  <a:pt x="62792" y="94028"/>
                </a:lnTo>
                <a:close/>
                <a:moveTo>
                  <a:pt x="74975" y="94028"/>
                </a:moveTo>
                <a:lnTo>
                  <a:pt x="74975" y="99964"/>
                </a:lnTo>
                <a:lnTo>
                  <a:pt x="69039" y="99964"/>
                </a:lnTo>
                <a:lnTo>
                  <a:pt x="69039" y="94028"/>
                </a:lnTo>
                <a:close/>
                <a:moveTo>
                  <a:pt x="81223" y="94028"/>
                </a:moveTo>
                <a:lnTo>
                  <a:pt x="81223" y="99964"/>
                </a:lnTo>
                <a:lnTo>
                  <a:pt x="75286" y="99964"/>
                </a:lnTo>
                <a:lnTo>
                  <a:pt x="75286" y="94028"/>
                </a:lnTo>
                <a:close/>
                <a:moveTo>
                  <a:pt x="87470" y="94028"/>
                </a:moveTo>
                <a:lnTo>
                  <a:pt x="87470" y="99964"/>
                </a:lnTo>
                <a:lnTo>
                  <a:pt x="81535" y="99964"/>
                </a:lnTo>
                <a:lnTo>
                  <a:pt x="81535" y="94028"/>
                </a:lnTo>
                <a:close/>
                <a:moveTo>
                  <a:pt x="93718" y="94028"/>
                </a:moveTo>
                <a:lnTo>
                  <a:pt x="93718" y="99964"/>
                </a:lnTo>
                <a:lnTo>
                  <a:pt x="87784" y="99964"/>
                </a:lnTo>
                <a:lnTo>
                  <a:pt x="87784" y="94028"/>
                </a:lnTo>
                <a:close/>
                <a:moveTo>
                  <a:pt x="99967" y="94028"/>
                </a:moveTo>
                <a:lnTo>
                  <a:pt x="99967" y="99964"/>
                </a:lnTo>
                <a:lnTo>
                  <a:pt x="94031" y="99964"/>
                </a:lnTo>
                <a:lnTo>
                  <a:pt x="94031" y="94028"/>
                </a:lnTo>
                <a:close/>
                <a:moveTo>
                  <a:pt x="106214" y="94029"/>
                </a:moveTo>
                <a:lnTo>
                  <a:pt x="106214" y="99964"/>
                </a:lnTo>
                <a:lnTo>
                  <a:pt x="100278" y="99964"/>
                </a:lnTo>
                <a:lnTo>
                  <a:pt x="100278" y="94029"/>
                </a:lnTo>
                <a:close/>
                <a:moveTo>
                  <a:pt x="112461" y="94029"/>
                </a:moveTo>
                <a:lnTo>
                  <a:pt x="112461" y="99964"/>
                </a:lnTo>
                <a:lnTo>
                  <a:pt x="106527" y="99964"/>
                </a:lnTo>
                <a:lnTo>
                  <a:pt x="106527" y="94029"/>
                </a:lnTo>
                <a:close/>
                <a:moveTo>
                  <a:pt x="118710" y="94029"/>
                </a:moveTo>
                <a:lnTo>
                  <a:pt x="118710" y="99964"/>
                </a:lnTo>
                <a:lnTo>
                  <a:pt x="112774" y="99964"/>
                </a:lnTo>
                <a:lnTo>
                  <a:pt x="112774" y="94029"/>
                </a:lnTo>
                <a:close/>
                <a:moveTo>
                  <a:pt x="124957" y="94029"/>
                </a:moveTo>
                <a:lnTo>
                  <a:pt x="124957" y="99964"/>
                </a:lnTo>
                <a:lnTo>
                  <a:pt x="119021" y="99964"/>
                </a:lnTo>
                <a:lnTo>
                  <a:pt x="119021" y="94029"/>
                </a:lnTo>
                <a:close/>
                <a:moveTo>
                  <a:pt x="131204" y="94029"/>
                </a:moveTo>
                <a:lnTo>
                  <a:pt x="131204" y="99964"/>
                </a:lnTo>
                <a:lnTo>
                  <a:pt x="125270" y="99964"/>
                </a:lnTo>
                <a:lnTo>
                  <a:pt x="125270" y="94029"/>
                </a:lnTo>
                <a:close/>
                <a:moveTo>
                  <a:pt x="137451" y="94029"/>
                </a:moveTo>
                <a:lnTo>
                  <a:pt x="137451" y="99964"/>
                </a:lnTo>
                <a:lnTo>
                  <a:pt x="131517" y="99964"/>
                </a:lnTo>
                <a:lnTo>
                  <a:pt x="131517" y="94029"/>
                </a:lnTo>
                <a:close/>
                <a:moveTo>
                  <a:pt x="143702" y="94029"/>
                </a:moveTo>
                <a:lnTo>
                  <a:pt x="143702" y="99964"/>
                </a:lnTo>
                <a:lnTo>
                  <a:pt x="137766" y="99964"/>
                </a:lnTo>
                <a:lnTo>
                  <a:pt x="137766" y="94029"/>
                </a:lnTo>
                <a:close/>
                <a:moveTo>
                  <a:pt x="149949" y="94029"/>
                </a:moveTo>
                <a:lnTo>
                  <a:pt x="149949" y="99964"/>
                </a:lnTo>
                <a:lnTo>
                  <a:pt x="144015" y="99964"/>
                </a:lnTo>
                <a:lnTo>
                  <a:pt x="144015" y="94029"/>
                </a:lnTo>
                <a:close/>
                <a:moveTo>
                  <a:pt x="156196" y="94029"/>
                </a:moveTo>
                <a:lnTo>
                  <a:pt x="156196" y="99964"/>
                </a:lnTo>
                <a:lnTo>
                  <a:pt x="150262" y="99964"/>
                </a:lnTo>
                <a:lnTo>
                  <a:pt x="150262" y="94029"/>
                </a:lnTo>
                <a:close/>
                <a:moveTo>
                  <a:pt x="162445" y="94028"/>
                </a:moveTo>
                <a:lnTo>
                  <a:pt x="162445" y="99964"/>
                </a:lnTo>
                <a:lnTo>
                  <a:pt x="156509" y="99964"/>
                </a:lnTo>
                <a:lnTo>
                  <a:pt x="156509" y="94028"/>
                </a:lnTo>
                <a:close/>
                <a:moveTo>
                  <a:pt x="168692" y="94028"/>
                </a:moveTo>
                <a:lnTo>
                  <a:pt x="168692" y="99964"/>
                </a:lnTo>
                <a:lnTo>
                  <a:pt x="162756" y="99964"/>
                </a:lnTo>
                <a:lnTo>
                  <a:pt x="162756" y="94028"/>
                </a:lnTo>
                <a:close/>
                <a:moveTo>
                  <a:pt x="174939" y="94028"/>
                </a:moveTo>
                <a:lnTo>
                  <a:pt x="174939" y="99964"/>
                </a:lnTo>
                <a:lnTo>
                  <a:pt x="169005" y="99964"/>
                </a:lnTo>
                <a:lnTo>
                  <a:pt x="169005" y="94028"/>
                </a:lnTo>
                <a:close/>
                <a:moveTo>
                  <a:pt x="181186" y="94028"/>
                </a:moveTo>
                <a:lnTo>
                  <a:pt x="181186" y="99964"/>
                </a:lnTo>
                <a:lnTo>
                  <a:pt x="175252" y="99964"/>
                </a:lnTo>
                <a:lnTo>
                  <a:pt x="175252" y="94028"/>
                </a:lnTo>
                <a:close/>
                <a:moveTo>
                  <a:pt x="187435" y="94028"/>
                </a:moveTo>
                <a:lnTo>
                  <a:pt x="187435" y="99964"/>
                </a:lnTo>
                <a:lnTo>
                  <a:pt x="181499" y="99964"/>
                </a:lnTo>
                <a:lnTo>
                  <a:pt x="181499" y="94028"/>
                </a:lnTo>
                <a:close/>
                <a:moveTo>
                  <a:pt x="193684" y="94028"/>
                </a:moveTo>
                <a:lnTo>
                  <a:pt x="193684" y="99964"/>
                </a:lnTo>
                <a:lnTo>
                  <a:pt x="187749" y="99964"/>
                </a:lnTo>
                <a:lnTo>
                  <a:pt x="187749" y="94028"/>
                </a:lnTo>
                <a:close/>
                <a:moveTo>
                  <a:pt x="199931" y="94028"/>
                </a:moveTo>
                <a:lnTo>
                  <a:pt x="199931" y="99964"/>
                </a:lnTo>
                <a:lnTo>
                  <a:pt x="193996" y="99964"/>
                </a:lnTo>
                <a:lnTo>
                  <a:pt x="193996" y="94028"/>
                </a:lnTo>
                <a:close/>
                <a:moveTo>
                  <a:pt x="206180" y="94028"/>
                </a:moveTo>
                <a:lnTo>
                  <a:pt x="206180" y="99964"/>
                </a:lnTo>
                <a:lnTo>
                  <a:pt x="200244" y="99964"/>
                </a:lnTo>
                <a:lnTo>
                  <a:pt x="200244" y="94028"/>
                </a:lnTo>
                <a:close/>
                <a:moveTo>
                  <a:pt x="212427" y="94028"/>
                </a:moveTo>
                <a:lnTo>
                  <a:pt x="212427" y="99964"/>
                </a:lnTo>
                <a:lnTo>
                  <a:pt x="206491" y="99964"/>
                </a:lnTo>
                <a:lnTo>
                  <a:pt x="206491" y="94028"/>
                </a:lnTo>
                <a:close/>
                <a:moveTo>
                  <a:pt x="218674" y="94028"/>
                </a:moveTo>
                <a:lnTo>
                  <a:pt x="218674" y="99964"/>
                </a:lnTo>
                <a:lnTo>
                  <a:pt x="212739" y="99964"/>
                </a:lnTo>
                <a:lnTo>
                  <a:pt x="212739" y="94028"/>
                </a:lnTo>
                <a:close/>
                <a:moveTo>
                  <a:pt x="224921" y="94029"/>
                </a:moveTo>
                <a:lnTo>
                  <a:pt x="224921" y="99964"/>
                </a:lnTo>
                <a:lnTo>
                  <a:pt x="218987" y="99964"/>
                </a:lnTo>
                <a:lnTo>
                  <a:pt x="218987" y="94029"/>
                </a:lnTo>
                <a:close/>
                <a:moveTo>
                  <a:pt x="231170" y="94029"/>
                </a:moveTo>
                <a:lnTo>
                  <a:pt x="231170" y="99964"/>
                </a:lnTo>
                <a:lnTo>
                  <a:pt x="225234" y="99964"/>
                </a:lnTo>
                <a:lnTo>
                  <a:pt x="225234" y="94029"/>
                </a:lnTo>
                <a:close/>
                <a:moveTo>
                  <a:pt x="237417" y="94029"/>
                </a:moveTo>
                <a:lnTo>
                  <a:pt x="237417" y="99964"/>
                </a:lnTo>
                <a:lnTo>
                  <a:pt x="231481" y="99964"/>
                </a:lnTo>
                <a:lnTo>
                  <a:pt x="231481" y="94029"/>
                </a:lnTo>
                <a:close/>
                <a:moveTo>
                  <a:pt x="243664" y="94029"/>
                </a:moveTo>
                <a:lnTo>
                  <a:pt x="243664" y="99964"/>
                </a:lnTo>
                <a:lnTo>
                  <a:pt x="237729" y="99964"/>
                </a:lnTo>
                <a:lnTo>
                  <a:pt x="237729" y="94029"/>
                </a:lnTo>
                <a:close/>
                <a:moveTo>
                  <a:pt x="249911" y="94029"/>
                </a:moveTo>
                <a:lnTo>
                  <a:pt x="249911" y="99964"/>
                </a:lnTo>
                <a:lnTo>
                  <a:pt x="243977" y="99964"/>
                </a:lnTo>
                <a:lnTo>
                  <a:pt x="243977" y="94029"/>
                </a:lnTo>
                <a:close/>
                <a:moveTo>
                  <a:pt x="256161" y="94029"/>
                </a:moveTo>
                <a:lnTo>
                  <a:pt x="256161" y="99964"/>
                </a:lnTo>
                <a:lnTo>
                  <a:pt x="250225" y="99964"/>
                </a:lnTo>
                <a:lnTo>
                  <a:pt x="250225" y="94029"/>
                </a:lnTo>
                <a:close/>
                <a:moveTo>
                  <a:pt x="262409" y="94029"/>
                </a:moveTo>
                <a:lnTo>
                  <a:pt x="262409" y="99964"/>
                </a:lnTo>
                <a:lnTo>
                  <a:pt x="256474" y="99964"/>
                </a:lnTo>
                <a:lnTo>
                  <a:pt x="256474" y="94029"/>
                </a:lnTo>
                <a:close/>
                <a:moveTo>
                  <a:pt x="268656" y="94029"/>
                </a:moveTo>
                <a:lnTo>
                  <a:pt x="268656" y="99964"/>
                </a:lnTo>
                <a:lnTo>
                  <a:pt x="262721" y="99964"/>
                </a:lnTo>
                <a:lnTo>
                  <a:pt x="262721" y="94029"/>
                </a:lnTo>
                <a:close/>
                <a:moveTo>
                  <a:pt x="274904" y="94029"/>
                </a:moveTo>
                <a:lnTo>
                  <a:pt x="274904" y="99964"/>
                </a:lnTo>
                <a:lnTo>
                  <a:pt x="268968" y="99964"/>
                </a:lnTo>
                <a:lnTo>
                  <a:pt x="268968" y="94029"/>
                </a:lnTo>
                <a:close/>
                <a:moveTo>
                  <a:pt x="6251" y="100276"/>
                </a:moveTo>
                <a:lnTo>
                  <a:pt x="6251" y="106211"/>
                </a:lnTo>
                <a:lnTo>
                  <a:pt x="315" y="106211"/>
                </a:lnTo>
                <a:lnTo>
                  <a:pt x="315" y="100276"/>
                </a:lnTo>
                <a:close/>
                <a:moveTo>
                  <a:pt x="12498" y="100276"/>
                </a:moveTo>
                <a:lnTo>
                  <a:pt x="12498" y="106211"/>
                </a:lnTo>
                <a:lnTo>
                  <a:pt x="6562" y="106211"/>
                </a:lnTo>
                <a:lnTo>
                  <a:pt x="6562" y="100276"/>
                </a:lnTo>
                <a:close/>
                <a:moveTo>
                  <a:pt x="18745" y="100276"/>
                </a:moveTo>
                <a:lnTo>
                  <a:pt x="18745" y="106211"/>
                </a:lnTo>
                <a:lnTo>
                  <a:pt x="12810" y="106211"/>
                </a:lnTo>
                <a:lnTo>
                  <a:pt x="12810" y="100276"/>
                </a:lnTo>
                <a:close/>
                <a:moveTo>
                  <a:pt x="24992" y="100276"/>
                </a:moveTo>
                <a:lnTo>
                  <a:pt x="24992" y="106211"/>
                </a:lnTo>
                <a:lnTo>
                  <a:pt x="19058" y="106211"/>
                </a:lnTo>
                <a:lnTo>
                  <a:pt x="19058" y="100276"/>
                </a:lnTo>
                <a:close/>
                <a:moveTo>
                  <a:pt x="31242" y="100276"/>
                </a:moveTo>
                <a:lnTo>
                  <a:pt x="31242" y="106211"/>
                </a:lnTo>
                <a:lnTo>
                  <a:pt x="25305" y="106211"/>
                </a:lnTo>
                <a:lnTo>
                  <a:pt x="25305" y="100276"/>
                </a:lnTo>
                <a:close/>
                <a:moveTo>
                  <a:pt x="37489" y="100276"/>
                </a:moveTo>
                <a:lnTo>
                  <a:pt x="37489" y="106211"/>
                </a:lnTo>
                <a:lnTo>
                  <a:pt x="31553" y="106211"/>
                </a:lnTo>
                <a:lnTo>
                  <a:pt x="31553" y="100276"/>
                </a:lnTo>
                <a:close/>
                <a:moveTo>
                  <a:pt x="43737" y="100276"/>
                </a:moveTo>
                <a:lnTo>
                  <a:pt x="43737" y="106211"/>
                </a:lnTo>
                <a:lnTo>
                  <a:pt x="37802" y="106211"/>
                </a:lnTo>
                <a:lnTo>
                  <a:pt x="37802" y="100276"/>
                </a:lnTo>
                <a:close/>
                <a:moveTo>
                  <a:pt x="49985" y="100276"/>
                </a:moveTo>
                <a:lnTo>
                  <a:pt x="49985" y="106211"/>
                </a:lnTo>
                <a:lnTo>
                  <a:pt x="44049" y="106211"/>
                </a:lnTo>
                <a:lnTo>
                  <a:pt x="44049" y="100276"/>
                </a:lnTo>
                <a:close/>
                <a:moveTo>
                  <a:pt x="56232" y="100276"/>
                </a:moveTo>
                <a:lnTo>
                  <a:pt x="56232" y="106211"/>
                </a:lnTo>
                <a:lnTo>
                  <a:pt x="50296" y="106211"/>
                </a:lnTo>
                <a:lnTo>
                  <a:pt x="50296" y="100276"/>
                </a:lnTo>
                <a:close/>
                <a:moveTo>
                  <a:pt x="62480" y="100276"/>
                </a:moveTo>
                <a:lnTo>
                  <a:pt x="62480" y="106211"/>
                </a:lnTo>
                <a:lnTo>
                  <a:pt x="56545" y="106211"/>
                </a:lnTo>
                <a:lnTo>
                  <a:pt x="56545" y="100276"/>
                </a:lnTo>
                <a:close/>
                <a:moveTo>
                  <a:pt x="68727" y="100276"/>
                </a:moveTo>
                <a:lnTo>
                  <a:pt x="68727" y="106211"/>
                </a:lnTo>
                <a:lnTo>
                  <a:pt x="62792" y="106211"/>
                </a:lnTo>
                <a:lnTo>
                  <a:pt x="62792" y="100276"/>
                </a:lnTo>
                <a:close/>
                <a:moveTo>
                  <a:pt x="74975" y="100276"/>
                </a:moveTo>
                <a:lnTo>
                  <a:pt x="74975" y="106211"/>
                </a:lnTo>
                <a:lnTo>
                  <a:pt x="69039" y="106211"/>
                </a:lnTo>
                <a:lnTo>
                  <a:pt x="69039" y="100276"/>
                </a:lnTo>
                <a:close/>
                <a:moveTo>
                  <a:pt x="81223" y="100276"/>
                </a:moveTo>
                <a:lnTo>
                  <a:pt x="81223" y="106211"/>
                </a:lnTo>
                <a:lnTo>
                  <a:pt x="75286" y="106211"/>
                </a:lnTo>
                <a:lnTo>
                  <a:pt x="75286" y="100276"/>
                </a:lnTo>
                <a:close/>
                <a:moveTo>
                  <a:pt x="87470" y="100276"/>
                </a:moveTo>
                <a:lnTo>
                  <a:pt x="87470" y="106211"/>
                </a:lnTo>
                <a:lnTo>
                  <a:pt x="81535" y="106211"/>
                </a:lnTo>
                <a:lnTo>
                  <a:pt x="81535" y="100276"/>
                </a:lnTo>
                <a:close/>
                <a:moveTo>
                  <a:pt x="93718" y="100276"/>
                </a:moveTo>
                <a:lnTo>
                  <a:pt x="93718" y="106211"/>
                </a:lnTo>
                <a:lnTo>
                  <a:pt x="87784" y="106211"/>
                </a:lnTo>
                <a:lnTo>
                  <a:pt x="87784" y="100276"/>
                </a:lnTo>
                <a:close/>
                <a:moveTo>
                  <a:pt x="99967" y="100276"/>
                </a:moveTo>
                <a:lnTo>
                  <a:pt x="99967" y="106211"/>
                </a:lnTo>
                <a:lnTo>
                  <a:pt x="94031" y="106211"/>
                </a:lnTo>
                <a:lnTo>
                  <a:pt x="94031" y="100276"/>
                </a:lnTo>
                <a:close/>
                <a:moveTo>
                  <a:pt x="106214" y="100276"/>
                </a:moveTo>
                <a:lnTo>
                  <a:pt x="106214" y="106211"/>
                </a:lnTo>
                <a:lnTo>
                  <a:pt x="100278" y="106211"/>
                </a:lnTo>
                <a:lnTo>
                  <a:pt x="100278" y="100276"/>
                </a:lnTo>
                <a:close/>
                <a:moveTo>
                  <a:pt x="112461" y="100276"/>
                </a:moveTo>
                <a:lnTo>
                  <a:pt x="112461" y="106211"/>
                </a:lnTo>
                <a:lnTo>
                  <a:pt x="106527" y="106211"/>
                </a:lnTo>
                <a:lnTo>
                  <a:pt x="106527" y="100276"/>
                </a:lnTo>
                <a:close/>
                <a:moveTo>
                  <a:pt x="118710" y="100276"/>
                </a:moveTo>
                <a:lnTo>
                  <a:pt x="118710" y="106211"/>
                </a:lnTo>
                <a:lnTo>
                  <a:pt x="112774" y="106211"/>
                </a:lnTo>
                <a:lnTo>
                  <a:pt x="112774" y="100276"/>
                </a:lnTo>
                <a:close/>
                <a:moveTo>
                  <a:pt x="124957" y="100276"/>
                </a:moveTo>
                <a:lnTo>
                  <a:pt x="124957" y="106211"/>
                </a:lnTo>
                <a:lnTo>
                  <a:pt x="119021" y="106211"/>
                </a:lnTo>
                <a:lnTo>
                  <a:pt x="119021" y="100276"/>
                </a:lnTo>
                <a:close/>
                <a:moveTo>
                  <a:pt x="131204" y="100276"/>
                </a:moveTo>
                <a:lnTo>
                  <a:pt x="131204" y="106211"/>
                </a:lnTo>
                <a:lnTo>
                  <a:pt x="125270" y="106211"/>
                </a:lnTo>
                <a:lnTo>
                  <a:pt x="125270" y="100276"/>
                </a:lnTo>
                <a:close/>
                <a:moveTo>
                  <a:pt x="137451" y="100276"/>
                </a:moveTo>
                <a:lnTo>
                  <a:pt x="137451" y="106211"/>
                </a:lnTo>
                <a:lnTo>
                  <a:pt x="131517" y="106211"/>
                </a:lnTo>
                <a:lnTo>
                  <a:pt x="131517" y="100276"/>
                </a:lnTo>
                <a:close/>
                <a:moveTo>
                  <a:pt x="143702" y="100276"/>
                </a:moveTo>
                <a:lnTo>
                  <a:pt x="143702" y="106211"/>
                </a:lnTo>
                <a:lnTo>
                  <a:pt x="137766" y="106211"/>
                </a:lnTo>
                <a:lnTo>
                  <a:pt x="137766" y="100276"/>
                </a:lnTo>
                <a:close/>
                <a:moveTo>
                  <a:pt x="149949" y="100276"/>
                </a:moveTo>
                <a:lnTo>
                  <a:pt x="149949" y="106211"/>
                </a:lnTo>
                <a:lnTo>
                  <a:pt x="144015" y="106211"/>
                </a:lnTo>
                <a:lnTo>
                  <a:pt x="144015" y="100276"/>
                </a:lnTo>
                <a:close/>
                <a:moveTo>
                  <a:pt x="156196" y="100276"/>
                </a:moveTo>
                <a:lnTo>
                  <a:pt x="156196" y="106211"/>
                </a:lnTo>
                <a:lnTo>
                  <a:pt x="150262" y="106211"/>
                </a:lnTo>
                <a:lnTo>
                  <a:pt x="150262" y="100276"/>
                </a:lnTo>
                <a:close/>
                <a:moveTo>
                  <a:pt x="162445" y="100276"/>
                </a:moveTo>
                <a:lnTo>
                  <a:pt x="162445" y="106211"/>
                </a:lnTo>
                <a:lnTo>
                  <a:pt x="156509" y="106211"/>
                </a:lnTo>
                <a:lnTo>
                  <a:pt x="156509" y="100276"/>
                </a:lnTo>
                <a:close/>
                <a:moveTo>
                  <a:pt x="168692" y="100276"/>
                </a:moveTo>
                <a:lnTo>
                  <a:pt x="168692" y="106211"/>
                </a:lnTo>
                <a:lnTo>
                  <a:pt x="162756" y="106211"/>
                </a:lnTo>
                <a:lnTo>
                  <a:pt x="162756" y="100276"/>
                </a:lnTo>
                <a:close/>
                <a:moveTo>
                  <a:pt x="174939" y="100276"/>
                </a:moveTo>
                <a:lnTo>
                  <a:pt x="174939" y="106211"/>
                </a:lnTo>
                <a:lnTo>
                  <a:pt x="169005" y="106211"/>
                </a:lnTo>
                <a:lnTo>
                  <a:pt x="169005" y="100276"/>
                </a:lnTo>
                <a:close/>
                <a:moveTo>
                  <a:pt x="181186" y="100276"/>
                </a:moveTo>
                <a:lnTo>
                  <a:pt x="181186" y="106211"/>
                </a:lnTo>
                <a:lnTo>
                  <a:pt x="175252" y="106211"/>
                </a:lnTo>
                <a:lnTo>
                  <a:pt x="175252" y="100276"/>
                </a:lnTo>
                <a:close/>
                <a:moveTo>
                  <a:pt x="187435" y="100276"/>
                </a:moveTo>
                <a:lnTo>
                  <a:pt x="187435" y="106211"/>
                </a:lnTo>
                <a:lnTo>
                  <a:pt x="181499" y="106211"/>
                </a:lnTo>
                <a:lnTo>
                  <a:pt x="181499" y="100276"/>
                </a:lnTo>
                <a:close/>
                <a:moveTo>
                  <a:pt x="193684" y="100276"/>
                </a:moveTo>
                <a:lnTo>
                  <a:pt x="193684" y="106211"/>
                </a:lnTo>
                <a:lnTo>
                  <a:pt x="187749" y="106211"/>
                </a:lnTo>
                <a:lnTo>
                  <a:pt x="187749" y="100276"/>
                </a:lnTo>
                <a:close/>
                <a:moveTo>
                  <a:pt x="199931" y="100276"/>
                </a:moveTo>
                <a:lnTo>
                  <a:pt x="199931" y="106211"/>
                </a:lnTo>
                <a:lnTo>
                  <a:pt x="193996" y="106211"/>
                </a:lnTo>
                <a:lnTo>
                  <a:pt x="193996" y="100276"/>
                </a:lnTo>
                <a:close/>
                <a:moveTo>
                  <a:pt x="206180" y="100276"/>
                </a:moveTo>
                <a:lnTo>
                  <a:pt x="206180" y="106211"/>
                </a:lnTo>
                <a:lnTo>
                  <a:pt x="200244" y="106211"/>
                </a:lnTo>
                <a:lnTo>
                  <a:pt x="200244" y="100276"/>
                </a:lnTo>
                <a:close/>
                <a:moveTo>
                  <a:pt x="212427" y="100276"/>
                </a:moveTo>
                <a:lnTo>
                  <a:pt x="212427" y="106211"/>
                </a:lnTo>
                <a:lnTo>
                  <a:pt x="206491" y="106211"/>
                </a:lnTo>
                <a:lnTo>
                  <a:pt x="206491" y="100276"/>
                </a:lnTo>
                <a:close/>
                <a:moveTo>
                  <a:pt x="218674" y="100276"/>
                </a:moveTo>
                <a:lnTo>
                  <a:pt x="218674" y="106211"/>
                </a:lnTo>
                <a:lnTo>
                  <a:pt x="212739" y="106211"/>
                </a:lnTo>
                <a:lnTo>
                  <a:pt x="212739" y="100276"/>
                </a:lnTo>
                <a:close/>
                <a:moveTo>
                  <a:pt x="224921" y="100276"/>
                </a:moveTo>
                <a:lnTo>
                  <a:pt x="224921" y="106211"/>
                </a:lnTo>
                <a:lnTo>
                  <a:pt x="218987" y="106211"/>
                </a:lnTo>
                <a:lnTo>
                  <a:pt x="218987" y="100276"/>
                </a:lnTo>
                <a:close/>
                <a:moveTo>
                  <a:pt x="231170" y="100276"/>
                </a:moveTo>
                <a:lnTo>
                  <a:pt x="231170" y="106211"/>
                </a:lnTo>
                <a:lnTo>
                  <a:pt x="225234" y="106211"/>
                </a:lnTo>
                <a:lnTo>
                  <a:pt x="225234" y="100276"/>
                </a:lnTo>
                <a:close/>
                <a:moveTo>
                  <a:pt x="237417" y="100276"/>
                </a:moveTo>
                <a:lnTo>
                  <a:pt x="237417" y="106211"/>
                </a:lnTo>
                <a:lnTo>
                  <a:pt x="231481" y="106211"/>
                </a:lnTo>
                <a:lnTo>
                  <a:pt x="231481" y="100276"/>
                </a:lnTo>
                <a:close/>
                <a:moveTo>
                  <a:pt x="243664" y="100276"/>
                </a:moveTo>
                <a:lnTo>
                  <a:pt x="243664" y="106211"/>
                </a:lnTo>
                <a:lnTo>
                  <a:pt x="237729" y="106211"/>
                </a:lnTo>
                <a:lnTo>
                  <a:pt x="237729" y="100276"/>
                </a:lnTo>
                <a:close/>
                <a:moveTo>
                  <a:pt x="249911" y="100276"/>
                </a:moveTo>
                <a:lnTo>
                  <a:pt x="249911" y="106211"/>
                </a:lnTo>
                <a:lnTo>
                  <a:pt x="243977" y="106211"/>
                </a:lnTo>
                <a:lnTo>
                  <a:pt x="243977" y="100276"/>
                </a:lnTo>
                <a:close/>
                <a:moveTo>
                  <a:pt x="256161" y="100276"/>
                </a:moveTo>
                <a:lnTo>
                  <a:pt x="256161" y="106211"/>
                </a:lnTo>
                <a:lnTo>
                  <a:pt x="250225" y="106211"/>
                </a:lnTo>
                <a:lnTo>
                  <a:pt x="250225" y="100276"/>
                </a:lnTo>
                <a:close/>
                <a:moveTo>
                  <a:pt x="262409" y="100276"/>
                </a:moveTo>
                <a:lnTo>
                  <a:pt x="262409" y="106211"/>
                </a:lnTo>
                <a:lnTo>
                  <a:pt x="256474" y="106211"/>
                </a:lnTo>
                <a:lnTo>
                  <a:pt x="256474" y="100276"/>
                </a:lnTo>
                <a:close/>
                <a:moveTo>
                  <a:pt x="268656" y="100276"/>
                </a:moveTo>
                <a:lnTo>
                  <a:pt x="268656" y="106211"/>
                </a:lnTo>
                <a:lnTo>
                  <a:pt x="262721" y="106211"/>
                </a:lnTo>
                <a:lnTo>
                  <a:pt x="262721" y="100276"/>
                </a:lnTo>
                <a:close/>
                <a:moveTo>
                  <a:pt x="274904" y="100276"/>
                </a:moveTo>
                <a:lnTo>
                  <a:pt x="274904" y="106211"/>
                </a:lnTo>
                <a:lnTo>
                  <a:pt x="268968" y="106211"/>
                </a:lnTo>
                <a:lnTo>
                  <a:pt x="268968" y="100276"/>
                </a:lnTo>
                <a:close/>
                <a:moveTo>
                  <a:pt x="6251" y="106523"/>
                </a:moveTo>
                <a:lnTo>
                  <a:pt x="6251" y="112460"/>
                </a:lnTo>
                <a:lnTo>
                  <a:pt x="315" y="112460"/>
                </a:lnTo>
                <a:lnTo>
                  <a:pt x="315" y="106523"/>
                </a:lnTo>
                <a:close/>
                <a:moveTo>
                  <a:pt x="12498" y="106523"/>
                </a:moveTo>
                <a:lnTo>
                  <a:pt x="12498" y="112460"/>
                </a:lnTo>
                <a:lnTo>
                  <a:pt x="6562" y="112460"/>
                </a:lnTo>
                <a:lnTo>
                  <a:pt x="6562" y="106523"/>
                </a:lnTo>
                <a:close/>
                <a:moveTo>
                  <a:pt x="18745" y="106523"/>
                </a:moveTo>
                <a:lnTo>
                  <a:pt x="18745" y="112460"/>
                </a:lnTo>
                <a:lnTo>
                  <a:pt x="12810" y="112460"/>
                </a:lnTo>
                <a:lnTo>
                  <a:pt x="12810" y="106523"/>
                </a:lnTo>
                <a:close/>
                <a:moveTo>
                  <a:pt x="24992" y="106523"/>
                </a:moveTo>
                <a:lnTo>
                  <a:pt x="24992" y="112460"/>
                </a:lnTo>
                <a:lnTo>
                  <a:pt x="19058" y="112460"/>
                </a:lnTo>
                <a:lnTo>
                  <a:pt x="19058" y="106523"/>
                </a:lnTo>
                <a:close/>
                <a:moveTo>
                  <a:pt x="31242" y="106523"/>
                </a:moveTo>
                <a:lnTo>
                  <a:pt x="31242" y="112460"/>
                </a:lnTo>
                <a:lnTo>
                  <a:pt x="25305" y="112460"/>
                </a:lnTo>
                <a:lnTo>
                  <a:pt x="25305" y="106523"/>
                </a:lnTo>
                <a:close/>
                <a:moveTo>
                  <a:pt x="37489" y="106523"/>
                </a:moveTo>
                <a:lnTo>
                  <a:pt x="37489" y="112460"/>
                </a:lnTo>
                <a:lnTo>
                  <a:pt x="31553" y="112460"/>
                </a:lnTo>
                <a:lnTo>
                  <a:pt x="31553" y="106523"/>
                </a:lnTo>
                <a:close/>
                <a:moveTo>
                  <a:pt x="43737" y="106523"/>
                </a:moveTo>
                <a:lnTo>
                  <a:pt x="43737" y="112460"/>
                </a:lnTo>
                <a:lnTo>
                  <a:pt x="37802" y="112460"/>
                </a:lnTo>
                <a:lnTo>
                  <a:pt x="37802" y="106523"/>
                </a:lnTo>
                <a:close/>
                <a:moveTo>
                  <a:pt x="49985" y="106523"/>
                </a:moveTo>
                <a:lnTo>
                  <a:pt x="49985" y="112460"/>
                </a:lnTo>
                <a:lnTo>
                  <a:pt x="44049" y="112460"/>
                </a:lnTo>
                <a:lnTo>
                  <a:pt x="44049" y="106523"/>
                </a:lnTo>
                <a:close/>
                <a:moveTo>
                  <a:pt x="56232" y="106523"/>
                </a:moveTo>
                <a:lnTo>
                  <a:pt x="56232" y="112460"/>
                </a:lnTo>
                <a:lnTo>
                  <a:pt x="50296" y="112460"/>
                </a:lnTo>
                <a:lnTo>
                  <a:pt x="50296" y="106523"/>
                </a:lnTo>
                <a:close/>
                <a:moveTo>
                  <a:pt x="62480" y="106523"/>
                </a:moveTo>
                <a:lnTo>
                  <a:pt x="62480" y="112460"/>
                </a:lnTo>
                <a:lnTo>
                  <a:pt x="56545" y="112460"/>
                </a:lnTo>
                <a:lnTo>
                  <a:pt x="56545" y="106523"/>
                </a:lnTo>
                <a:close/>
                <a:moveTo>
                  <a:pt x="68727" y="106523"/>
                </a:moveTo>
                <a:lnTo>
                  <a:pt x="68727" y="112460"/>
                </a:lnTo>
                <a:lnTo>
                  <a:pt x="62792" y="112460"/>
                </a:lnTo>
                <a:lnTo>
                  <a:pt x="62792" y="106523"/>
                </a:lnTo>
                <a:close/>
                <a:moveTo>
                  <a:pt x="74975" y="106523"/>
                </a:moveTo>
                <a:lnTo>
                  <a:pt x="74975" y="112460"/>
                </a:lnTo>
                <a:lnTo>
                  <a:pt x="69039" y="112460"/>
                </a:lnTo>
                <a:lnTo>
                  <a:pt x="69039" y="106523"/>
                </a:lnTo>
                <a:close/>
                <a:moveTo>
                  <a:pt x="81223" y="106523"/>
                </a:moveTo>
                <a:lnTo>
                  <a:pt x="81223" y="112460"/>
                </a:lnTo>
                <a:lnTo>
                  <a:pt x="75286" y="112460"/>
                </a:lnTo>
                <a:lnTo>
                  <a:pt x="75286" y="106523"/>
                </a:lnTo>
                <a:close/>
                <a:moveTo>
                  <a:pt x="87470" y="106523"/>
                </a:moveTo>
                <a:lnTo>
                  <a:pt x="87470" y="112460"/>
                </a:lnTo>
                <a:lnTo>
                  <a:pt x="81535" y="112460"/>
                </a:lnTo>
                <a:lnTo>
                  <a:pt x="81535" y="106523"/>
                </a:lnTo>
                <a:close/>
                <a:moveTo>
                  <a:pt x="93718" y="106523"/>
                </a:moveTo>
                <a:lnTo>
                  <a:pt x="93718" y="112460"/>
                </a:lnTo>
                <a:lnTo>
                  <a:pt x="87784" y="112460"/>
                </a:lnTo>
                <a:lnTo>
                  <a:pt x="87784" y="106523"/>
                </a:lnTo>
                <a:close/>
                <a:moveTo>
                  <a:pt x="99967" y="106523"/>
                </a:moveTo>
                <a:lnTo>
                  <a:pt x="99967" y="112460"/>
                </a:lnTo>
                <a:lnTo>
                  <a:pt x="94031" y="112460"/>
                </a:lnTo>
                <a:lnTo>
                  <a:pt x="94031" y="106523"/>
                </a:lnTo>
                <a:close/>
                <a:moveTo>
                  <a:pt x="106214" y="106523"/>
                </a:moveTo>
                <a:lnTo>
                  <a:pt x="106214" y="112460"/>
                </a:lnTo>
                <a:lnTo>
                  <a:pt x="100278" y="112460"/>
                </a:lnTo>
                <a:lnTo>
                  <a:pt x="100278" y="106523"/>
                </a:lnTo>
                <a:close/>
                <a:moveTo>
                  <a:pt x="112461" y="106523"/>
                </a:moveTo>
                <a:lnTo>
                  <a:pt x="112461" y="112460"/>
                </a:lnTo>
                <a:lnTo>
                  <a:pt x="106527" y="112460"/>
                </a:lnTo>
                <a:lnTo>
                  <a:pt x="106527" y="106523"/>
                </a:lnTo>
                <a:close/>
                <a:moveTo>
                  <a:pt x="118710" y="106523"/>
                </a:moveTo>
                <a:lnTo>
                  <a:pt x="118710" y="112460"/>
                </a:lnTo>
                <a:lnTo>
                  <a:pt x="112774" y="112460"/>
                </a:lnTo>
                <a:lnTo>
                  <a:pt x="112774" y="106523"/>
                </a:lnTo>
                <a:close/>
                <a:moveTo>
                  <a:pt x="124957" y="106523"/>
                </a:moveTo>
                <a:lnTo>
                  <a:pt x="124957" y="112460"/>
                </a:lnTo>
                <a:lnTo>
                  <a:pt x="119021" y="112460"/>
                </a:lnTo>
                <a:lnTo>
                  <a:pt x="119021" y="106523"/>
                </a:lnTo>
                <a:close/>
                <a:moveTo>
                  <a:pt x="131204" y="106523"/>
                </a:moveTo>
                <a:lnTo>
                  <a:pt x="131204" y="112460"/>
                </a:lnTo>
                <a:lnTo>
                  <a:pt x="125270" y="112460"/>
                </a:lnTo>
                <a:lnTo>
                  <a:pt x="125270" y="106523"/>
                </a:lnTo>
                <a:close/>
                <a:moveTo>
                  <a:pt x="137451" y="106523"/>
                </a:moveTo>
                <a:lnTo>
                  <a:pt x="137451" y="112460"/>
                </a:lnTo>
                <a:lnTo>
                  <a:pt x="131517" y="112460"/>
                </a:lnTo>
                <a:lnTo>
                  <a:pt x="131517" y="106523"/>
                </a:lnTo>
                <a:close/>
                <a:moveTo>
                  <a:pt x="143702" y="106523"/>
                </a:moveTo>
                <a:lnTo>
                  <a:pt x="143702" y="112460"/>
                </a:lnTo>
                <a:lnTo>
                  <a:pt x="137766" y="112460"/>
                </a:lnTo>
                <a:lnTo>
                  <a:pt x="137766" y="106523"/>
                </a:lnTo>
                <a:close/>
                <a:moveTo>
                  <a:pt x="149949" y="106523"/>
                </a:moveTo>
                <a:lnTo>
                  <a:pt x="149949" y="112460"/>
                </a:lnTo>
                <a:lnTo>
                  <a:pt x="144015" y="112460"/>
                </a:lnTo>
                <a:lnTo>
                  <a:pt x="144015" y="106523"/>
                </a:lnTo>
                <a:close/>
                <a:moveTo>
                  <a:pt x="156196" y="106523"/>
                </a:moveTo>
                <a:lnTo>
                  <a:pt x="156196" y="112460"/>
                </a:lnTo>
                <a:lnTo>
                  <a:pt x="150262" y="112460"/>
                </a:lnTo>
                <a:lnTo>
                  <a:pt x="150262" y="106523"/>
                </a:lnTo>
                <a:close/>
                <a:moveTo>
                  <a:pt x="162445" y="106523"/>
                </a:moveTo>
                <a:lnTo>
                  <a:pt x="162445" y="112460"/>
                </a:lnTo>
                <a:lnTo>
                  <a:pt x="156509" y="112460"/>
                </a:lnTo>
                <a:lnTo>
                  <a:pt x="156509" y="106523"/>
                </a:lnTo>
                <a:close/>
                <a:moveTo>
                  <a:pt x="168692" y="106523"/>
                </a:moveTo>
                <a:lnTo>
                  <a:pt x="168692" y="112460"/>
                </a:lnTo>
                <a:lnTo>
                  <a:pt x="162756" y="112460"/>
                </a:lnTo>
                <a:lnTo>
                  <a:pt x="162756" y="106523"/>
                </a:lnTo>
                <a:close/>
                <a:moveTo>
                  <a:pt x="174939" y="106523"/>
                </a:moveTo>
                <a:lnTo>
                  <a:pt x="174939" y="112460"/>
                </a:lnTo>
                <a:lnTo>
                  <a:pt x="169005" y="112460"/>
                </a:lnTo>
                <a:lnTo>
                  <a:pt x="169005" y="106523"/>
                </a:lnTo>
                <a:close/>
                <a:moveTo>
                  <a:pt x="181186" y="106523"/>
                </a:moveTo>
                <a:lnTo>
                  <a:pt x="181186" y="112460"/>
                </a:lnTo>
                <a:lnTo>
                  <a:pt x="175252" y="112460"/>
                </a:lnTo>
                <a:lnTo>
                  <a:pt x="175252" y="106523"/>
                </a:lnTo>
                <a:close/>
                <a:moveTo>
                  <a:pt x="187435" y="106523"/>
                </a:moveTo>
                <a:lnTo>
                  <a:pt x="187435" y="112460"/>
                </a:lnTo>
                <a:lnTo>
                  <a:pt x="181499" y="112460"/>
                </a:lnTo>
                <a:lnTo>
                  <a:pt x="181499" y="106523"/>
                </a:lnTo>
                <a:close/>
                <a:moveTo>
                  <a:pt x="193684" y="106523"/>
                </a:moveTo>
                <a:lnTo>
                  <a:pt x="193684" y="112460"/>
                </a:lnTo>
                <a:lnTo>
                  <a:pt x="187749" y="112460"/>
                </a:lnTo>
                <a:lnTo>
                  <a:pt x="187749" y="106523"/>
                </a:lnTo>
                <a:close/>
                <a:moveTo>
                  <a:pt x="199931" y="106523"/>
                </a:moveTo>
                <a:lnTo>
                  <a:pt x="199931" y="112460"/>
                </a:lnTo>
                <a:lnTo>
                  <a:pt x="193996" y="112460"/>
                </a:lnTo>
                <a:lnTo>
                  <a:pt x="193996" y="106523"/>
                </a:lnTo>
                <a:close/>
                <a:moveTo>
                  <a:pt x="206180" y="106523"/>
                </a:moveTo>
                <a:lnTo>
                  <a:pt x="206180" y="112460"/>
                </a:lnTo>
                <a:lnTo>
                  <a:pt x="200244" y="112460"/>
                </a:lnTo>
                <a:lnTo>
                  <a:pt x="200244" y="106523"/>
                </a:lnTo>
                <a:close/>
                <a:moveTo>
                  <a:pt x="212427" y="106523"/>
                </a:moveTo>
                <a:lnTo>
                  <a:pt x="212427" y="112460"/>
                </a:lnTo>
                <a:lnTo>
                  <a:pt x="206491" y="112460"/>
                </a:lnTo>
                <a:lnTo>
                  <a:pt x="206491" y="106523"/>
                </a:lnTo>
                <a:close/>
                <a:moveTo>
                  <a:pt x="218674" y="106523"/>
                </a:moveTo>
                <a:lnTo>
                  <a:pt x="218674" y="112460"/>
                </a:lnTo>
                <a:lnTo>
                  <a:pt x="212739" y="112460"/>
                </a:lnTo>
                <a:lnTo>
                  <a:pt x="212739" y="106523"/>
                </a:lnTo>
                <a:close/>
                <a:moveTo>
                  <a:pt x="224921" y="106523"/>
                </a:moveTo>
                <a:lnTo>
                  <a:pt x="224921" y="112460"/>
                </a:lnTo>
                <a:lnTo>
                  <a:pt x="218987" y="112460"/>
                </a:lnTo>
                <a:lnTo>
                  <a:pt x="218987" y="106523"/>
                </a:lnTo>
                <a:close/>
                <a:moveTo>
                  <a:pt x="231170" y="106523"/>
                </a:moveTo>
                <a:lnTo>
                  <a:pt x="231170" y="112460"/>
                </a:lnTo>
                <a:lnTo>
                  <a:pt x="225234" y="112460"/>
                </a:lnTo>
                <a:lnTo>
                  <a:pt x="225234" y="106523"/>
                </a:lnTo>
                <a:close/>
                <a:moveTo>
                  <a:pt x="237417" y="106523"/>
                </a:moveTo>
                <a:lnTo>
                  <a:pt x="237417" y="112460"/>
                </a:lnTo>
                <a:lnTo>
                  <a:pt x="231481" y="112460"/>
                </a:lnTo>
                <a:lnTo>
                  <a:pt x="231481" y="106523"/>
                </a:lnTo>
                <a:close/>
                <a:moveTo>
                  <a:pt x="243664" y="106523"/>
                </a:moveTo>
                <a:lnTo>
                  <a:pt x="243664" y="112460"/>
                </a:lnTo>
                <a:lnTo>
                  <a:pt x="237729" y="112460"/>
                </a:lnTo>
                <a:lnTo>
                  <a:pt x="237729" y="106523"/>
                </a:lnTo>
                <a:close/>
                <a:moveTo>
                  <a:pt x="249911" y="106523"/>
                </a:moveTo>
                <a:lnTo>
                  <a:pt x="249911" y="112460"/>
                </a:lnTo>
                <a:lnTo>
                  <a:pt x="243977" y="112460"/>
                </a:lnTo>
                <a:lnTo>
                  <a:pt x="243977" y="106523"/>
                </a:lnTo>
                <a:close/>
                <a:moveTo>
                  <a:pt x="256161" y="106523"/>
                </a:moveTo>
                <a:lnTo>
                  <a:pt x="256161" y="112460"/>
                </a:lnTo>
                <a:lnTo>
                  <a:pt x="250225" y="112460"/>
                </a:lnTo>
                <a:lnTo>
                  <a:pt x="250225" y="106523"/>
                </a:lnTo>
                <a:close/>
                <a:moveTo>
                  <a:pt x="262409" y="106523"/>
                </a:moveTo>
                <a:lnTo>
                  <a:pt x="262409" y="112460"/>
                </a:lnTo>
                <a:lnTo>
                  <a:pt x="256474" y="112460"/>
                </a:lnTo>
                <a:lnTo>
                  <a:pt x="256474" y="106523"/>
                </a:lnTo>
                <a:close/>
                <a:moveTo>
                  <a:pt x="268656" y="106523"/>
                </a:moveTo>
                <a:lnTo>
                  <a:pt x="268656" y="112460"/>
                </a:lnTo>
                <a:lnTo>
                  <a:pt x="262721" y="112460"/>
                </a:lnTo>
                <a:lnTo>
                  <a:pt x="262721" y="106523"/>
                </a:lnTo>
                <a:close/>
                <a:moveTo>
                  <a:pt x="274904" y="106523"/>
                </a:moveTo>
                <a:lnTo>
                  <a:pt x="274904" y="112460"/>
                </a:lnTo>
                <a:lnTo>
                  <a:pt x="268968" y="112460"/>
                </a:lnTo>
                <a:lnTo>
                  <a:pt x="268968" y="106523"/>
                </a:lnTo>
                <a:close/>
                <a:moveTo>
                  <a:pt x="6251" y="112771"/>
                </a:moveTo>
                <a:lnTo>
                  <a:pt x="6251" y="118707"/>
                </a:lnTo>
                <a:lnTo>
                  <a:pt x="315" y="118707"/>
                </a:lnTo>
                <a:lnTo>
                  <a:pt x="315" y="112771"/>
                </a:lnTo>
                <a:close/>
                <a:moveTo>
                  <a:pt x="12498" y="112771"/>
                </a:moveTo>
                <a:lnTo>
                  <a:pt x="12498" y="118707"/>
                </a:lnTo>
                <a:lnTo>
                  <a:pt x="6562" y="118707"/>
                </a:lnTo>
                <a:lnTo>
                  <a:pt x="6562" y="112771"/>
                </a:lnTo>
                <a:close/>
                <a:moveTo>
                  <a:pt x="18745" y="112771"/>
                </a:moveTo>
                <a:lnTo>
                  <a:pt x="18745" y="118707"/>
                </a:lnTo>
                <a:lnTo>
                  <a:pt x="12810" y="118707"/>
                </a:lnTo>
                <a:lnTo>
                  <a:pt x="12810" y="112771"/>
                </a:lnTo>
                <a:close/>
                <a:moveTo>
                  <a:pt x="24992" y="112771"/>
                </a:moveTo>
                <a:lnTo>
                  <a:pt x="24992" y="118707"/>
                </a:lnTo>
                <a:lnTo>
                  <a:pt x="19058" y="118707"/>
                </a:lnTo>
                <a:lnTo>
                  <a:pt x="19058" y="112771"/>
                </a:lnTo>
                <a:close/>
                <a:moveTo>
                  <a:pt x="31242" y="112771"/>
                </a:moveTo>
                <a:lnTo>
                  <a:pt x="31242" y="118707"/>
                </a:lnTo>
                <a:lnTo>
                  <a:pt x="25305" y="118707"/>
                </a:lnTo>
                <a:lnTo>
                  <a:pt x="25305" y="112771"/>
                </a:lnTo>
                <a:close/>
                <a:moveTo>
                  <a:pt x="37489" y="112771"/>
                </a:moveTo>
                <a:lnTo>
                  <a:pt x="37489" y="118707"/>
                </a:lnTo>
                <a:lnTo>
                  <a:pt x="31553" y="118707"/>
                </a:lnTo>
                <a:lnTo>
                  <a:pt x="31553" y="112771"/>
                </a:lnTo>
                <a:close/>
                <a:moveTo>
                  <a:pt x="43737" y="112771"/>
                </a:moveTo>
                <a:lnTo>
                  <a:pt x="43737" y="118707"/>
                </a:lnTo>
                <a:lnTo>
                  <a:pt x="37802" y="118707"/>
                </a:lnTo>
                <a:lnTo>
                  <a:pt x="37802" y="112771"/>
                </a:lnTo>
                <a:close/>
                <a:moveTo>
                  <a:pt x="49985" y="112771"/>
                </a:moveTo>
                <a:lnTo>
                  <a:pt x="49985" y="118707"/>
                </a:lnTo>
                <a:lnTo>
                  <a:pt x="44049" y="118707"/>
                </a:lnTo>
                <a:lnTo>
                  <a:pt x="44049" y="112771"/>
                </a:lnTo>
                <a:close/>
                <a:moveTo>
                  <a:pt x="56232" y="112771"/>
                </a:moveTo>
                <a:lnTo>
                  <a:pt x="56232" y="118707"/>
                </a:lnTo>
                <a:lnTo>
                  <a:pt x="50296" y="118707"/>
                </a:lnTo>
                <a:lnTo>
                  <a:pt x="50296" y="112771"/>
                </a:lnTo>
                <a:close/>
                <a:moveTo>
                  <a:pt x="62480" y="112771"/>
                </a:moveTo>
                <a:lnTo>
                  <a:pt x="62480" y="118707"/>
                </a:lnTo>
                <a:lnTo>
                  <a:pt x="56545" y="118707"/>
                </a:lnTo>
                <a:lnTo>
                  <a:pt x="56545" y="112771"/>
                </a:lnTo>
                <a:close/>
                <a:moveTo>
                  <a:pt x="68727" y="112771"/>
                </a:moveTo>
                <a:lnTo>
                  <a:pt x="68727" y="118707"/>
                </a:lnTo>
                <a:lnTo>
                  <a:pt x="62792" y="118707"/>
                </a:lnTo>
                <a:lnTo>
                  <a:pt x="62792" y="112771"/>
                </a:lnTo>
                <a:close/>
                <a:moveTo>
                  <a:pt x="74975" y="112771"/>
                </a:moveTo>
                <a:lnTo>
                  <a:pt x="74975" y="118707"/>
                </a:lnTo>
                <a:lnTo>
                  <a:pt x="69039" y="118707"/>
                </a:lnTo>
                <a:lnTo>
                  <a:pt x="69039" y="112771"/>
                </a:lnTo>
                <a:close/>
                <a:moveTo>
                  <a:pt x="81223" y="112771"/>
                </a:moveTo>
                <a:lnTo>
                  <a:pt x="81223" y="118707"/>
                </a:lnTo>
                <a:lnTo>
                  <a:pt x="75286" y="118707"/>
                </a:lnTo>
                <a:lnTo>
                  <a:pt x="75286" y="112771"/>
                </a:lnTo>
                <a:close/>
                <a:moveTo>
                  <a:pt x="87470" y="112771"/>
                </a:moveTo>
                <a:lnTo>
                  <a:pt x="87470" y="118707"/>
                </a:lnTo>
                <a:lnTo>
                  <a:pt x="81535" y="118707"/>
                </a:lnTo>
                <a:lnTo>
                  <a:pt x="81535" y="112771"/>
                </a:lnTo>
                <a:close/>
                <a:moveTo>
                  <a:pt x="93718" y="112771"/>
                </a:moveTo>
                <a:lnTo>
                  <a:pt x="93718" y="118707"/>
                </a:lnTo>
                <a:lnTo>
                  <a:pt x="87784" y="118707"/>
                </a:lnTo>
                <a:lnTo>
                  <a:pt x="87784" y="112771"/>
                </a:lnTo>
                <a:close/>
                <a:moveTo>
                  <a:pt x="99967" y="112771"/>
                </a:moveTo>
                <a:lnTo>
                  <a:pt x="99967" y="118707"/>
                </a:lnTo>
                <a:lnTo>
                  <a:pt x="94031" y="118707"/>
                </a:lnTo>
                <a:lnTo>
                  <a:pt x="94031" y="112771"/>
                </a:lnTo>
                <a:close/>
                <a:moveTo>
                  <a:pt x="106214" y="112771"/>
                </a:moveTo>
                <a:lnTo>
                  <a:pt x="106214" y="118707"/>
                </a:lnTo>
                <a:lnTo>
                  <a:pt x="100278" y="118707"/>
                </a:lnTo>
                <a:lnTo>
                  <a:pt x="100278" y="112771"/>
                </a:lnTo>
                <a:close/>
                <a:moveTo>
                  <a:pt x="112461" y="112771"/>
                </a:moveTo>
                <a:lnTo>
                  <a:pt x="112461" y="118707"/>
                </a:lnTo>
                <a:lnTo>
                  <a:pt x="106527" y="118707"/>
                </a:lnTo>
                <a:lnTo>
                  <a:pt x="106527" y="112771"/>
                </a:lnTo>
                <a:close/>
                <a:moveTo>
                  <a:pt x="118710" y="112771"/>
                </a:moveTo>
                <a:lnTo>
                  <a:pt x="118710" y="118707"/>
                </a:lnTo>
                <a:lnTo>
                  <a:pt x="112774" y="118707"/>
                </a:lnTo>
                <a:lnTo>
                  <a:pt x="112774" y="112771"/>
                </a:lnTo>
                <a:close/>
                <a:moveTo>
                  <a:pt x="124957" y="112771"/>
                </a:moveTo>
                <a:lnTo>
                  <a:pt x="124957" y="118707"/>
                </a:lnTo>
                <a:lnTo>
                  <a:pt x="119021" y="118707"/>
                </a:lnTo>
                <a:lnTo>
                  <a:pt x="119021" y="112771"/>
                </a:lnTo>
                <a:close/>
                <a:moveTo>
                  <a:pt x="131204" y="112771"/>
                </a:moveTo>
                <a:lnTo>
                  <a:pt x="131204" y="118707"/>
                </a:lnTo>
                <a:lnTo>
                  <a:pt x="125270" y="118707"/>
                </a:lnTo>
                <a:lnTo>
                  <a:pt x="125270" y="112771"/>
                </a:lnTo>
                <a:close/>
                <a:moveTo>
                  <a:pt x="137451" y="112771"/>
                </a:moveTo>
                <a:lnTo>
                  <a:pt x="137451" y="118707"/>
                </a:lnTo>
                <a:lnTo>
                  <a:pt x="131517" y="118707"/>
                </a:lnTo>
                <a:lnTo>
                  <a:pt x="131517" y="112771"/>
                </a:lnTo>
                <a:close/>
                <a:moveTo>
                  <a:pt x="143702" y="112771"/>
                </a:moveTo>
                <a:lnTo>
                  <a:pt x="143702" y="118707"/>
                </a:lnTo>
                <a:lnTo>
                  <a:pt x="137766" y="118707"/>
                </a:lnTo>
                <a:lnTo>
                  <a:pt x="137766" y="112771"/>
                </a:lnTo>
                <a:close/>
                <a:moveTo>
                  <a:pt x="149949" y="112771"/>
                </a:moveTo>
                <a:lnTo>
                  <a:pt x="149949" y="118707"/>
                </a:lnTo>
                <a:lnTo>
                  <a:pt x="144015" y="118707"/>
                </a:lnTo>
                <a:lnTo>
                  <a:pt x="144015" y="112771"/>
                </a:lnTo>
                <a:close/>
                <a:moveTo>
                  <a:pt x="156196" y="112771"/>
                </a:moveTo>
                <a:lnTo>
                  <a:pt x="156196" y="118707"/>
                </a:lnTo>
                <a:lnTo>
                  <a:pt x="150262" y="118707"/>
                </a:lnTo>
                <a:lnTo>
                  <a:pt x="150262" y="112771"/>
                </a:lnTo>
                <a:close/>
                <a:moveTo>
                  <a:pt x="162445" y="112771"/>
                </a:moveTo>
                <a:lnTo>
                  <a:pt x="162445" y="118707"/>
                </a:lnTo>
                <a:lnTo>
                  <a:pt x="156509" y="118707"/>
                </a:lnTo>
                <a:lnTo>
                  <a:pt x="156509" y="112771"/>
                </a:lnTo>
                <a:close/>
                <a:moveTo>
                  <a:pt x="168692" y="112771"/>
                </a:moveTo>
                <a:lnTo>
                  <a:pt x="168692" y="118707"/>
                </a:lnTo>
                <a:lnTo>
                  <a:pt x="162756" y="118707"/>
                </a:lnTo>
                <a:lnTo>
                  <a:pt x="162756" y="112771"/>
                </a:lnTo>
                <a:close/>
                <a:moveTo>
                  <a:pt x="174939" y="112771"/>
                </a:moveTo>
                <a:lnTo>
                  <a:pt x="174939" y="118707"/>
                </a:lnTo>
                <a:lnTo>
                  <a:pt x="169005" y="118707"/>
                </a:lnTo>
                <a:lnTo>
                  <a:pt x="169005" y="112771"/>
                </a:lnTo>
                <a:close/>
                <a:moveTo>
                  <a:pt x="181186" y="112771"/>
                </a:moveTo>
                <a:lnTo>
                  <a:pt x="181186" y="118707"/>
                </a:lnTo>
                <a:lnTo>
                  <a:pt x="175252" y="118707"/>
                </a:lnTo>
                <a:lnTo>
                  <a:pt x="175252" y="112771"/>
                </a:lnTo>
                <a:close/>
                <a:moveTo>
                  <a:pt x="187435" y="112771"/>
                </a:moveTo>
                <a:lnTo>
                  <a:pt x="187435" y="118707"/>
                </a:lnTo>
                <a:lnTo>
                  <a:pt x="181499" y="118707"/>
                </a:lnTo>
                <a:lnTo>
                  <a:pt x="181499" y="112771"/>
                </a:lnTo>
                <a:close/>
                <a:moveTo>
                  <a:pt x="193684" y="112771"/>
                </a:moveTo>
                <a:lnTo>
                  <a:pt x="193684" y="118707"/>
                </a:lnTo>
                <a:lnTo>
                  <a:pt x="187749" y="118707"/>
                </a:lnTo>
                <a:lnTo>
                  <a:pt x="187749" y="112771"/>
                </a:lnTo>
                <a:close/>
                <a:moveTo>
                  <a:pt x="199931" y="112771"/>
                </a:moveTo>
                <a:lnTo>
                  <a:pt x="199931" y="118707"/>
                </a:lnTo>
                <a:lnTo>
                  <a:pt x="193996" y="118707"/>
                </a:lnTo>
                <a:lnTo>
                  <a:pt x="193996" y="112771"/>
                </a:lnTo>
                <a:close/>
                <a:moveTo>
                  <a:pt x="206180" y="112771"/>
                </a:moveTo>
                <a:lnTo>
                  <a:pt x="206180" y="118707"/>
                </a:lnTo>
                <a:lnTo>
                  <a:pt x="200244" y="118707"/>
                </a:lnTo>
                <a:lnTo>
                  <a:pt x="200244" y="112771"/>
                </a:lnTo>
                <a:close/>
                <a:moveTo>
                  <a:pt x="212427" y="112771"/>
                </a:moveTo>
                <a:lnTo>
                  <a:pt x="212427" y="118707"/>
                </a:lnTo>
                <a:lnTo>
                  <a:pt x="206491" y="118707"/>
                </a:lnTo>
                <a:lnTo>
                  <a:pt x="206491" y="112771"/>
                </a:lnTo>
                <a:close/>
                <a:moveTo>
                  <a:pt x="218674" y="112771"/>
                </a:moveTo>
                <a:lnTo>
                  <a:pt x="218674" y="118707"/>
                </a:lnTo>
                <a:lnTo>
                  <a:pt x="212739" y="118707"/>
                </a:lnTo>
                <a:lnTo>
                  <a:pt x="212739" y="112771"/>
                </a:lnTo>
                <a:close/>
                <a:moveTo>
                  <a:pt x="224921" y="112771"/>
                </a:moveTo>
                <a:lnTo>
                  <a:pt x="224921" y="118707"/>
                </a:lnTo>
                <a:lnTo>
                  <a:pt x="218987" y="118707"/>
                </a:lnTo>
                <a:lnTo>
                  <a:pt x="218987" y="112771"/>
                </a:lnTo>
                <a:close/>
                <a:moveTo>
                  <a:pt x="231170" y="112771"/>
                </a:moveTo>
                <a:lnTo>
                  <a:pt x="231170" y="118707"/>
                </a:lnTo>
                <a:lnTo>
                  <a:pt x="225234" y="118707"/>
                </a:lnTo>
                <a:lnTo>
                  <a:pt x="225234" y="112771"/>
                </a:lnTo>
                <a:close/>
                <a:moveTo>
                  <a:pt x="237417" y="112771"/>
                </a:moveTo>
                <a:lnTo>
                  <a:pt x="237417" y="118707"/>
                </a:lnTo>
                <a:lnTo>
                  <a:pt x="231481" y="118707"/>
                </a:lnTo>
                <a:lnTo>
                  <a:pt x="231481" y="112771"/>
                </a:lnTo>
                <a:close/>
                <a:moveTo>
                  <a:pt x="243664" y="112771"/>
                </a:moveTo>
                <a:lnTo>
                  <a:pt x="243664" y="118707"/>
                </a:lnTo>
                <a:lnTo>
                  <a:pt x="237729" y="118707"/>
                </a:lnTo>
                <a:lnTo>
                  <a:pt x="237729" y="112771"/>
                </a:lnTo>
                <a:close/>
                <a:moveTo>
                  <a:pt x="249911" y="112771"/>
                </a:moveTo>
                <a:lnTo>
                  <a:pt x="249911" y="118707"/>
                </a:lnTo>
                <a:lnTo>
                  <a:pt x="243977" y="118707"/>
                </a:lnTo>
                <a:lnTo>
                  <a:pt x="243977" y="112771"/>
                </a:lnTo>
                <a:close/>
                <a:moveTo>
                  <a:pt x="256161" y="112771"/>
                </a:moveTo>
                <a:lnTo>
                  <a:pt x="256161" y="118707"/>
                </a:lnTo>
                <a:lnTo>
                  <a:pt x="250225" y="118707"/>
                </a:lnTo>
                <a:lnTo>
                  <a:pt x="250225" y="112771"/>
                </a:lnTo>
                <a:close/>
                <a:moveTo>
                  <a:pt x="262409" y="112771"/>
                </a:moveTo>
                <a:lnTo>
                  <a:pt x="262409" y="118707"/>
                </a:lnTo>
                <a:lnTo>
                  <a:pt x="256474" y="118707"/>
                </a:lnTo>
                <a:lnTo>
                  <a:pt x="256474" y="112771"/>
                </a:lnTo>
                <a:close/>
                <a:moveTo>
                  <a:pt x="268656" y="112771"/>
                </a:moveTo>
                <a:lnTo>
                  <a:pt x="268656" y="118707"/>
                </a:lnTo>
                <a:lnTo>
                  <a:pt x="262721" y="118707"/>
                </a:lnTo>
                <a:lnTo>
                  <a:pt x="262721" y="112771"/>
                </a:lnTo>
                <a:close/>
                <a:moveTo>
                  <a:pt x="274904" y="112771"/>
                </a:moveTo>
                <a:lnTo>
                  <a:pt x="274904" y="118707"/>
                </a:lnTo>
                <a:lnTo>
                  <a:pt x="268968" y="118707"/>
                </a:lnTo>
                <a:lnTo>
                  <a:pt x="268968" y="112771"/>
                </a:lnTo>
                <a:close/>
                <a:moveTo>
                  <a:pt x="6251" y="119019"/>
                </a:moveTo>
                <a:lnTo>
                  <a:pt x="6251" y="124954"/>
                </a:lnTo>
                <a:lnTo>
                  <a:pt x="315" y="124954"/>
                </a:lnTo>
                <a:lnTo>
                  <a:pt x="315" y="119019"/>
                </a:lnTo>
                <a:close/>
                <a:moveTo>
                  <a:pt x="12498" y="119019"/>
                </a:moveTo>
                <a:lnTo>
                  <a:pt x="12498" y="124954"/>
                </a:lnTo>
                <a:lnTo>
                  <a:pt x="6562" y="124954"/>
                </a:lnTo>
                <a:lnTo>
                  <a:pt x="6562" y="119019"/>
                </a:lnTo>
                <a:close/>
                <a:moveTo>
                  <a:pt x="18745" y="119019"/>
                </a:moveTo>
                <a:lnTo>
                  <a:pt x="18745" y="124954"/>
                </a:lnTo>
                <a:lnTo>
                  <a:pt x="12810" y="124954"/>
                </a:lnTo>
                <a:lnTo>
                  <a:pt x="12810" y="119019"/>
                </a:lnTo>
                <a:close/>
                <a:moveTo>
                  <a:pt x="24992" y="119019"/>
                </a:moveTo>
                <a:lnTo>
                  <a:pt x="24992" y="124954"/>
                </a:lnTo>
                <a:lnTo>
                  <a:pt x="19058" y="124954"/>
                </a:lnTo>
                <a:lnTo>
                  <a:pt x="19058" y="119019"/>
                </a:lnTo>
                <a:close/>
                <a:moveTo>
                  <a:pt x="31242" y="119019"/>
                </a:moveTo>
                <a:lnTo>
                  <a:pt x="31242" y="124954"/>
                </a:lnTo>
                <a:lnTo>
                  <a:pt x="25305" y="124954"/>
                </a:lnTo>
                <a:lnTo>
                  <a:pt x="25305" y="119019"/>
                </a:lnTo>
                <a:close/>
                <a:moveTo>
                  <a:pt x="37489" y="119019"/>
                </a:moveTo>
                <a:lnTo>
                  <a:pt x="37489" y="124954"/>
                </a:lnTo>
                <a:lnTo>
                  <a:pt x="31553" y="124954"/>
                </a:lnTo>
                <a:lnTo>
                  <a:pt x="31553" y="119019"/>
                </a:lnTo>
                <a:close/>
                <a:moveTo>
                  <a:pt x="43737" y="119019"/>
                </a:moveTo>
                <a:lnTo>
                  <a:pt x="43737" y="124954"/>
                </a:lnTo>
                <a:lnTo>
                  <a:pt x="37802" y="124954"/>
                </a:lnTo>
                <a:lnTo>
                  <a:pt x="37802" y="119019"/>
                </a:lnTo>
                <a:close/>
                <a:moveTo>
                  <a:pt x="49985" y="119019"/>
                </a:moveTo>
                <a:lnTo>
                  <a:pt x="49985" y="124954"/>
                </a:lnTo>
                <a:lnTo>
                  <a:pt x="44049" y="124954"/>
                </a:lnTo>
                <a:lnTo>
                  <a:pt x="44049" y="119019"/>
                </a:lnTo>
                <a:close/>
                <a:moveTo>
                  <a:pt x="56232" y="119019"/>
                </a:moveTo>
                <a:lnTo>
                  <a:pt x="56232" y="124954"/>
                </a:lnTo>
                <a:lnTo>
                  <a:pt x="50296" y="124954"/>
                </a:lnTo>
                <a:lnTo>
                  <a:pt x="50296" y="119019"/>
                </a:lnTo>
                <a:close/>
                <a:moveTo>
                  <a:pt x="62480" y="119019"/>
                </a:moveTo>
                <a:lnTo>
                  <a:pt x="62480" y="124954"/>
                </a:lnTo>
                <a:lnTo>
                  <a:pt x="56545" y="124954"/>
                </a:lnTo>
                <a:lnTo>
                  <a:pt x="56545" y="119019"/>
                </a:lnTo>
                <a:close/>
                <a:moveTo>
                  <a:pt x="68727" y="119019"/>
                </a:moveTo>
                <a:lnTo>
                  <a:pt x="68727" y="124954"/>
                </a:lnTo>
                <a:lnTo>
                  <a:pt x="62792" y="124954"/>
                </a:lnTo>
                <a:lnTo>
                  <a:pt x="62792" y="119019"/>
                </a:lnTo>
                <a:close/>
                <a:moveTo>
                  <a:pt x="74975" y="119019"/>
                </a:moveTo>
                <a:lnTo>
                  <a:pt x="74975" y="124954"/>
                </a:lnTo>
                <a:lnTo>
                  <a:pt x="69039" y="124954"/>
                </a:lnTo>
                <a:lnTo>
                  <a:pt x="69039" y="119019"/>
                </a:lnTo>
                <a:close/>
                <a:moveTo>
                  <a:pt x="81223" y="119019"/>
                </a:moveTo>
                <a:lnTo>
                  <a:pt x="81223" y="124954"/>
                </a:lnTo>
                <a:lnTo>
                  <a:pt x="75286" y="124954"/>
                </a:lnTo>
                <a:lnTo>
                  <a:pt x="75286" y="119019"/>
                </a:lnTo>
                <a:close/>
                <a:moveTo>
                  <a:pt x="87470" y="119019"/>
                </a:moveTo>
                <a:lnTo>
                  <a:pt x="87470" y="124954"/>
                </a:lnTo>
                <a:lnTo>
                  <a:pt x="81535" y="124954"/>
                </a:lnTo>
                <a:lnTo>
                  <a:pt x="81535" y="119019"/>
                </a:lnTo>
                <a:close/>
                <a:moveTo>
                  <a:pt x="93718" y="119019"/>
                </a:moveTo>
                <a:lnTo>
                  <a:pt x="93718" y="124954"/>
                </a:lnTo>
                <a:lnTo>
                  <a:pt x="87784" y="124954"/>
                </a:lnTo>
                <a:lnTo>
                  <a:pt x="87784" y="119019"/>
                </a:lnTo>
                <a:close/>
                <a:moveTo>
                  <a:pt x="99967" y="119019"/>
                </a:moveTo>
                <a:lnTo>
                  <a:pt x="99967" y="124954"/>
                </a:lnTo>
                <a:lnTo>
                  <a:pt x="94031" y="124954"/>
                </a:lnTo>
                <a:lnTo>
                  <a:pt x="94031" y="119019"/>
                </a:lnTo>
                <a:close/>
                <a:moveTo>
                  <a:pt x="106214" y="119019"/>
                </a:moveTo>
                <a:lnTo>
                  <a:pt x="106214" y="124954"/>
                </a:lnTo>
                <a:lnTo>
                  <a:pt x="100278" y="124954"/>
                </a:lnTo>
                <a:lnTo>
                  <a:pt x="100278" y="119019"/>
                </a:lnTo>
                <a:close/>
                <a:moveTo>
                  <a:pt x="112461" y="119019"/>
                </a:moveTo>
                <a:lnTo>
                  <a:pt x="112461" y="124954"/>
                </a:lnTo>
                <a:lnTo>
                  <a:pt x="106527" y="124954"/>
                </a:lnTo>
                <a:lnTo>
                  <a:pt x="106527" y="119019"/>
                </a:lnTo>
                <a:close/>
                <a:moveTo>
                  <a:pt x="118710" y="119019"/>
                </a:moveTo>
                <a:lnTo>
                  <a:pt x="118710" y="124954"/>
                </a:lnTo>
                <a:lnTo>
                  <a:pt x="112774" y="124954"/>
                </a:lnTo>
                <a:lnTo>
                  <a:pt x="112774" y="119019"/>
                </a:lnTo>
                <a:close/>
                <a:moveTo>
                  <a:pt x="124957" y="119019"/>
                </a:moveTo>
                <a:lnTo>
                  <a:pt x="124957" y="124954"/>
                </a:lnTo>
                <a:lnTo>
                  <a:pt x="119021" y="124954"/>
                </a:lnTo>
                <a:lnTo>
                  <a:pt x="119021" y="119019"/>
                </a:lnTo>
                <a:close/>
                <a:moveTo>
                  <a:pt x="131204" y="119019"/>
                </a:moveTo>
                <a:lnTo>
                  <a:pt x="131204" y="124954"/>
                </a:lnTo>
                <a:lnTo>
                  <a:pt x="125270" y="124954"/>
                </a:lnTo>
                <a:lnTo>
                  <a:pt x="125270" y="119019"/>
                </a:lnTo>
                <a:close/>
                <a:moveTo>
                  <a:pt x="137451" y="119019"/>
                </a:moveTo>
                <a:lnTo>
                  <a:pt x="137451" y="124954"/>
                </a:lnTo>
                <a:lnTo>
                  <a:pt x="131517" y="124954"/>
                </a:lnTo>
                <a:lnTo>
                  <a:pt x="131517" y="119019"/>
                </a:lnTo>
                <a:close/>
                <a:moveTo>
                  <a:pt x="143702" y="119019"/>
                </a:moveTo>
                <a:lnTo>
                  <a:pt x="143702" y="124954"/>
                </a:lnTo>
                <a:lnTo>
                  <a:pt x="137766" y="124954"/>
                </a:lnTo>
                <a:lnTo>
                  <a:pt x="137766" y="119019"/>
                </a:lnTo>
                <a:close/>
                <a:moveTo>
                  <a:pt x="149949" y="119019"/>
                </a:moveTo>
                <a:lnTo>
                  <a:pt x="149949" y="124954"/>
                </a:lnTo>
                <a:lnTo>
                  <a:pt x="144015" y="124954"/>
                </a:lnTo>
                <a:lnTo>
                  <a:pt x="144015" y="119019"/>
                </a:lnTo>
                <a:close/>
                <a:moveTo>
                  <a:pt x="156196" y="119019"/>
                </a:moveTo>
                <a:lnTo>
                  <a:pt x="156196" y="124954"/>
                </a:lnTo>
                <a:lnTo>
                  <a:pt x="150262" y="124954"/>
                </a:lnTo>
                <a:lnTo>
                  <a:pt x="150262" y="119019"/>
                </a:lnTo>
                <a:close/>
                <a:moveTo>
                  <a:pt x="162445" y="119019"/>
                </a:moveTo>
                <a:lnTo>
                  <a:pt x="162445" y="124954"/>
                </a:lnTo>
                <a:lnTo>
                  <a:pt x="156509" y="124954"/>
                </a:lnTo>
                <a:lnTo>
                  <a:pt x="156509" y="119019"/>
                </a:lnTo>
                <a:close/>
                <a:moveTo>
                  <a:pt x="168692" y="119019"/>
                </a:moveTo>
                <a:lnTo>
                  <a:pt x="168692" y="124954"/>
                </a:lnTo>
                <a:lnTo>
                  <a:pt x="162756" y="124954"/>
                </a:lnTo>
                <a:lnTo>
                  <a:pt x="162756" y="119019"/>
                </a:lnTo>
                <a:close/>
                <a:moveTo>
                  <a:pt x="174939" y="119019"/>
                </a:moveTo>
                <a:lnTo>
                  <a:pt x="174939" y="124954"/>
                </a:lnTo>
                <a:lnTo>
                  <a:pt x="169005" y="124954"/>
                </a:lnTo>
                <a:lnTo>
                  <a:pt x="169005" y="119019"/>
                </a:lnTo>
                <a:close/>
                <a:moveTo>
                  <a:pt x="181186" y="119019"/>
                </a:moveTo>
                <a:lnTo>
                  <a:pt x="181186" y="124954"/>
                </a:lnTo>
                <a:lnTo>
                  <a:pt x="175252" y="124954"/>
                </a:lnTo>
                <a:lnTo>
                  <a:pt x="175252" y="119019"/>
                </a:lnTo>
                <a:close/>
                <a:moveTo>
                  <a:pt x="187435" y="119019"/>
                </a:moveTo>
                <a:lnTo>
                  <a:pt x="187435" y="124954"/>
                </a:lnTo>
                <a:lnTo>
                  <a:pt x="181499" y="124954"/>
                </a:lnTo>
                <a:lnTo>
                  <a:pt x="181499" y="119019"/>
                </a:lnTo>
                <a:close/>
                <a:moveTo>
                  <a:pt x="193684" y="119019"/>
                </a:moveTo>
                <a:lnTo>
                  <a:pt x="193684" y="124954"/>
                </a:lnTo>
                <a:lnTo>
                  <a:pt x="187749" y="124954"/>
                </a:lnTo>
                <a:lnTo>
                  <a:pt x="187749" y="119019"/>
                </a:lnTo>
                <a:close/>
                <a:moveTo>
                  <a:pt x="199931" y="119019"/>
                </a:moveTo>
                <a:lnTo>
                  <a:pt x="199931" y="124954"/>
                </a:lnTo>
                <a:lnTo>
                  <a:pt x="193996" y="124954"/>
                </a:lnTo>
                <a:lnTo>
                  <a:pt x="193996" y="119019"/>
                </a:lnTo>
                <a:close/>
                <a:moveTo>
                  <a:pt x="206180" y="119019"/>
                </a:moveTo>
                <a:lnTo>
                  <a:pt x="206180" y="124954"/>
                </a:lnTo>
                <a:lnTo>
                  <a:pt x="200244" y="124954"/>
                </a:lnTo>
                <a:lnTo>
                  <a:pt x="200244" y="119019"/>
                </a:lnTo>
                <a:close/>
                <a:moveTo>
                  <a:pt x="212427" y="119019"/>
                </a:moveTo>
                <a:lnTo>
                  <a:pt x="212427" y="124954"/>
                </a:lnTo>
                <a:lnTo>
                  <a:pt x="206491" y="124954"/>
                </a:lnTo>
                <a:lnTo>
                  <a:pt x="206491" y="119019"/>
                </a:lnTo>
                <a:close/>
                <a:moveTo>
                  <a:pt x="218674" y="119019"/>
                </a:moveTo>
                <a:lnTo>
                  <a:pt x="218674" y="124954"/>
                </a:lnTo>
                <a:lnTo>
                  <a:pt x="212739" y="124954"/>
                </a:lnTo>
                <a:lnTo>
                  <a:pt x="212739" y="119019"/>
                </a:lnTo>
                <a:close/>
                <a:moveTo>
                  <a:pt x="224921" y="119019"/>
                </a:moveTo>
                <a:lnTo>
                  <a:pt x="224921" y="124954"/>
                </a:lnTo>
                <a:lnTo>
                  <a:pt x="218987" y="124954"/>
                </a:lnTo>
                <a:lnTo>
                  <a:pt x="218987" y="119019"/>
                </a:lnTo>
                <a:close/>
                <a:moveTo>
                  <a:pt x="231170" y="119019"/>
                </a:moveTo>
                <a:lnTo>
                  <a:pt x="231170" y="124954"/>
                </a:lnTo>
                <a:lnTo>
                  <a:pt x="225234" y="124954"/>
                </a:lnTo>
                <a:lnTo>
                  <a:pt x="225234" y="119019"/>
                </a:lnTo>
                <a:close/>
                <a:moveTo>
                  <a:pt x="237417" y="119019"/>
                </a:moveTo>
                <a:lnTo>
                  <a:pt x="237417" y="124954"/>
                </a:lnTo>
                <a:lnTo>
                  <a:pt x="231481" y="124954"/>
                </a:lnTo>
                <a:lnTo>
                  <a:pt x="231481" y="119019"/>
                </a:lnTo>
                <a:close/>
                <a:moveTo>
                  <a:pt x="243664" y="119019"/>
                </a:moveTo>
                <a:lnTo>
                  <a:pt x="243664" y="124954"/>
                </a:lnTo>
                <a:lnTo>
                  <a:pt x="237729" y="124954"/>
                </a:lnTo>
                <a:lnTo>
                  <a:pt x="237729" y="119019"/>
                </a:lnTo>
                <a:close/>
                <a:moveTo>
                  <a:pt x="249911" y="119019"/>
                </a:moveTo>
                <a:lnTo>
                  <a:pt x="249911" y="124954"/>
                </a:lnTo>
                <a:lnTo>
                  <a:pt x="243977" y="124954"/>
                </a:lnTo>
                <a:lnTo>
                  <a:pt x="243977" y="119019"/>
                </a:lnTo>
                <a:close/>
                <a:moveTo>
                  <a:pt x="256161" y="119019"/>
                </a:moveTo>
                <a:lnTo>
                  <a:pt x="256161" y="124954"/>
                </a:lnTo>
                <a:lnTo>
                  <a:pt x="250225" y="124954"/>
                </a:lnTo>
                <a:lnTo>
                  <a:pt x="250225" y="119019"/>
                </a:lnTo>
                <a:close/>
                <a:moveTo>
                  <a:pt x="262409" y="119019"/>
                </a:moveTo>
                <a:lnTo>
                  <a:pt x="262409" y="124954"/>
                </a:lnTo>
                <a:lnTo>
                  <a:pt x="256474" y="124954"/>
                </a:lnTo>
                <a:lnTo>
                  <a:pt x="256474" y="119019"/>
                </a:lnTo>
                <a:close/>
                <a:moveTo>
                  <a:pt x="268656" y="119019"/>
                </a:moveTo>
                <a:lnTo>
                  <a:pt x="268656" y="124954"/>
                </a:lnTo>
                <a:lnTo>
                  <a:pt x="262721" y="124954"/>
                </a:lnTo>
                <a:lnTo>
                  <a:pt x="262721" y="119019"/>
                </a:lnTo>
                <a:close/>
                <a:moveTo>
                  <a:pt x="274904" y="119019"/>
                </a:moveTo>
                <a:lnTo>
                  <a:pt x="274904" y="124954"/>
                </a:lnTo>
                <a:lnTo>
                  <a:pt x="268968" y="124954"/>
                </a:lnTo>
                <a:lnTo>
                  <a:pt x="268968" y="119019"/>
                </a:lnTo>
                <a:close/>
                <a:moveTo>
                  <a:pt x="6251" y="125266"/>
                </a:moveTo>
                <a:lnTo>
                  <a:pt x="6251" y="131201"/>
                </a:lnTo>
                <a:lnTo>
                  <a:pt x="315" y="131201"/>
                </a:lnTo>
                <a:lnTo>
                  <a:pt x="315" y="125266"/>
                </a:lnTo>
                <a:close/>
                <a:moveTo>
                  <a:pt x="12498" y="125266"/>
                </a:moveTo>
                <a:lnTo>
                  <a:pt x="12498" y="131201"/>
                </a:lnTo>
                <a:lnTo>
                  <a:pt x="6562" y="131201"/>
                </a:lnTo>
                <a:lnTo>
                  <a:pt x="6562" y="125266"/>
                </a:lnTo>
                <a:close/>
                <a:moveTo>
                  <a:pt x="18745" y="125266"/>
                </a:moveTo>
                <a:lnTo>
                  <a:pt x="18745" y="131201"/>
                </a:lnTo>
                <a:lnTo>
                  <a:pt x="12810" y="131201"/>
                </a:lnTo>
                <a:lnTo>
                  <a:pt x="12810" y="125266"/>
                </a:lnTo>
                <a:close/>
                <a:moveTo>
                  <a:pt x="24992" y="125266"/>
                </a:moveTo>
                <a:lnTo>
                  <a:pt x="24992" y="131201"/>
                </a:lnTo>
                <a:lnTo>
                  <a:pt x="19058" y="131201"/>
                </a:lnTo>
                <a:lnTo>
                  <a:pt x="19058" y="125266"/>
                </a:lnTo>
                <a:close/>
                <a:moveTo>
                  <a:pt x="31242" y="125266"/>
                </a:moveTo>
                <a:lnTo>
                  <a:pt x="31242" y="131201"/>
                </a:lnTo>
                <a:lnTo>
                  <a:pt x="25305" y="131201"/>
                </a:lnTo>
                <a:lnTo>
                  <a:pt x="25305" y="125266"/>
                </a:lnTo>
                <a:close/>
                <a:moveTo>
                  <a:pt x="37489" y="125266"/>
                </a:moveTo>
                <a:lnTo>
                  <a:pt x="37489" y="131201"/>
                </a:lnTo>
                <a:lnTo>
                  <a:pt x="31553" y="131201"/>
                </a:lnTo>
                <a:lnTo>
                  <a:pt x="31553" y="125266"/>
                </a:lnTo>
                <a:close/>
                <a:moveTo>
                  <a:pt x="43737" y="125266"/>
                </a:moveTo>
                <a:lnTo>
                  <a:pt x="43737" y="131201"/>
                </a:lnTo>
                <a:lnTo>
                  <a:pt x="37802" y="131201"/>
                </a:lnTo>
                <a:lnTo>
                  <a:pt x="37802" y="125266"/>
                </a:lnTo>
                <a:close/>
                <a:moveTo>
                  <a:pt x="49985" y="125266"/>
                </a:moveTo>
                <a:lnTo>
                  <a:pt x="49985" y="131201"/>
                </a:lnTo>
                <a:lnTo>
                  <a:pt x="44049" y="131201"/>
                </a:lnTo>
                <a:lnTo>
                  <a:pt x="44049" y="125266"/>
                </a:lnTo>
                <a:close/>
                <a:moveTo>
                  <a:pt x="56232" y="125266"/>
                </a:moveTo>
                <a:lnTo>
                  <a:pt x="56232" y="131201"/>
                </a:lnTo>
                <a:lnTo>
                  <a:pt x="50296" y="131201"/>
                </a:lnTo>
                <a:lnTo>
                  <a:pt x="50296" y="125266"/>
                </a:lnTo>
                <a:close/>
                <a:moveTo>
                  <a:pt x="62480" y="125266"/>
                </a:moveTo>
                <a:lnTo>
                  <a:pt x="62480" y="131201"/>
                </a:lnTo>
                <a:lnTo>
                  <a:pt x="56545" y="131201"/>
                </a:lnTo>
                <a:lnTo>
                  <a:pt x="56545" y="125266"/>
                </a:lnTo>
                <a:close/>
                <a:moveTo>
                  <a:pt x="68727" y="125266"/>
                </a:moveTo>
                <a:lnTo>
                  <a:pt x="68727" y="131201"/>
                </a:lnTo>
                <a:lnTo>
                  <a:pt x="62792" y="131201"/>
                </a:lnTo>
                <a:lnTo>
                  <a:pt x="62792" y="125266"/>
                </a:lnTo>
                <a:close/>
                <a:moveTo>
                  <a:pt x="74975" y="125266"/>
                </a:moveTo>
                <a:lnTo>
                  <a:pt x="74975" y="131201"/>
                </a:lnTo>
                <a:lnTo>
                  <a:pt x="69039" y="131201"/>
                </a:lnTo>
                <a:lnTo>
                  <a:pt x="69039" y="125266"/>
                </a:lnTo>
                <a:close/>
                <a:moveTo>
                  <a:pt x="81223" y="125266"/>
                </a:moveTo>
                <a:lnTo>
                  <a:pt x="81223" y="131201"/>
                </a:lnTo>
                <a:lnTo>
                  <a:pt x="75286" y="131201"/>
                </a:lnTo>
                <a:lnTo>
                  <a:pt x="75286" y="125266"/>
                </a:lnTo>
                <a:close/>
                <a:moveTo>
                  <a:pt x="87470" y="125266"/>
                </a:moveTo>
                <a:lnTo>
                  <a:pt x="87470" y="131201"/>
                </a:lnTo>
                <a:lnTo>
                  <a:pt x="81535" y="131201"/>
                </a:lnTo>
                <a:lnTo>
                  <a:pt x="81535" y="125266"/>
                </a:lnTo>
                <a:close/>
                <a:moveTo>
                  <a:pt x="93718" y="125266"/>
                </a:moveTo>
                <a:lnTo>
                  <a:pt x="93718" y="131201"/>
                </a:lnTo>
                <a:lnTo>
                  <a:pt x="87784" y="131201"/>
                </a:lnTo>
                <a:lnTo>
                  <a:pt x="87784" y="125266"/>
                </a:lnTo>
                <a:close/>
                <a:moveTo>
                  <a:pt x="99967" y="125266"/>
                </a:moveTo>
                <a:lnTo>
                  <a:pt x="99967" y="131201"/>
                </a:lnTo>
                <a:lnTo>
                  <a:pt x="94031" y="131201"/>
                </a:lnTo>
                <a:lnTo>
                  <a:pt x="94031" y="125266"/>
                </a:lnTo>
                <a:close/>
                <a:moveTo>
                  <a:pt x="106214" y="125266"/>
                </a:moveTo>
                <a:lnTo>
                  <a:pt x="106214" y="131201"/>
                </a:lnTo>
                <a:lnTo>
                  <a:pt x="100278" y="131201"/>
                </a:lnTo>
                <a:lnTo>
                  <a:pt x="100278" y="125266"/>
                </a:lnTo>
                <a:close/>
                <a:moveTo>
                  <a:pt x="112461" y="125266"/>
                </a:moveTo>
                <a:lnTo>
                  <a:pt x="112461" y="131201"/>
                </a:lnTo>
                <a:lnTo>
                  <a:pt x="106527" y="131201"/>
                </a:lnTo>
                <a:lnTo>
                  <a:pt x="106527" y="125266"/>
                </a:lnTo>
                <a:close/>
                <a:moveTo>
                  <a:pt x="118710" y="125266"/>
                </a:moveTo>
                <a:lnTo>
                  <a:pt x="118710" y="131201"/>
                </a:lnTo>
                <a:lnTo>
                  <a:pt x="112774" y="131201"/>
                </a:lnTo>
                <a:lnTo>
                  <a:pt x="112774" y="125266"/>
                </a:lnTo>
                <a:close/>
                <a:moveTo>
                  <a:pt x="124957" y="125266"/>
                </a:moveTo>
                <a:lnTo>
                  <a:pt x="124957" y="131201"/>
                </a:lnTo>
                <a:lnTo>
                  <a:pt x="119021" y="131201"/>
                </a:lnTo>
                <a:lnTo>
                  <a:pt x="119021" y="125266"/>
                </a:lnTo>
                <a:close/>
                <a:moveTo>
                  <a:pt x="131204" y="125266"/>
                </a:moveTo>
                <a:lnTo>
                  <a:pt x="131204" y="131201"/>
                </a:lnTo>
                <a:lnTo>
                  <a:pt x="125270" y="131201"/>
                </a:lnTo>
                <a:lnTo>
                  <a:pt x="125270" y="125266"/>
                </a:lnTo>
                <a:close/>
                <a:moveTo>
                  <a:pt x="137451" y="125266"/>
                </a:moveTo>
                <a:lnTo>
                  <a:pt x="137451" y="131201"/>
                </a:lnTo>
                <a:lnTo>
                  <a:pt x="131517" y="131201"/>
                </a:lnTo>
                <a:lnTo>
                  <a:pt x="131517" y="125266"/>
                </a:lnTo>
                <a:close/>
                <a:moveTo>
                  <a:pt x="143702" y="125266"/>
                </a:moveTo>
                <a:lnTo>
                  <a:pt x="143702" y="131201"/>
                </a:lnTo>
                <a:lnTo>
                  <a:pt x="137766" y="131201"/>
                </a:lnTo>
                <a:lnTo>
                  <a:pt x="137766" y="125266"/>
                </a:lnTo>
                <a:close/>
                <a:moveTo>
                  <a:pt x="149949" y="125266"/>
                </a:moveTo>
                <a:lnTo>
                  <a:pt x="149949" y="131201"/>
                </a:lnTo>
                <a:lnTo>
                  <a:pt x="144015" y="131201"/>
                </a:lnTo>
                <a:lnTo>
                  <a:pt x="144015" y="125266"/>
                </a:lnTo>
                <a:close/>
                <a:moveTo>
                  <a:pt x="156196" y="125266"/>
                </a:moveTo>
                <a:lnTo>
                  <a:pt x="156196" y="131201"/>
                </a:lnTo>
                <a:lnTo>
                  <a:pt x="150262" y="131201"/>
                </a:lnTo>
                <a:lnTo>
                  <a:pt x="150262" y="125266"/>
                </a:lnTo>
                <a:close/>
                <a:moveTo>
                  <a:pt x="162445" y="125266"/>
                </a:moveTo>
                <a:lnTo>
                  <a:pt x="162445" y="131201"/>
                </a:lnTo>
                <a:lnTo>
                  <a:pt x="156509" y="131201"/>
                </a:lnTo>
                <a:lnTo>
                  <a:pt x="156509" y="125266"/>
                </a:lnTo>
                <a:close/>
                <a:moveTo>
                  <a:pt x="168692" y="125266"/>
                </a:moveTo>
                <a:lnTo>
                  <a:pt x="168692" y="131201"/>
                </a:lnTo>
                <a:lnTo>
                  <a:pt x="162756" y="131201"/>
                </a:lnTo>
                <a:lnTo>
                  <a:pt x="162756" y="125266"/>
                </a:lnTo>
                <a:close/>
                <a:moveTo>
                  <a:pt x="174939" y="125266"/>
                </a:moveTo>
                <a:lnTo>
                  <a:pt x="174939" y="131201"/>
                </a:lnTo>
                <a:lnTo>
                  <a:pt x="169005" y="131201"/>
                </a:lnTo>
                <a:lnTo>
                  <a:pt x="169005" y="125266"/>
                </a:lnTo>
                <a:close/>
                <a:moveTo>
                  <a:pt x="181186" y="125266"/>
                </a:moveTo>
                <a:lnTo>
                  <a:pt x="181186" y="131201"/>
                </a:lnTo>
                <a:lnTo>
                  <a:pt x="175252" y="131201"/>
                </a:lnTo>
                <a:lnTo>
                  <a:pt x="175252" y="125266"/>
                </a:lnTo>
                <a:close/>
                <a:moveTo>
                  <a:pt x="187435" y="125266"/>
                </a:moveTo>
                <a:lnTo>
                  <a:pt x="187435" y="131201"/>
                </a:lnTo>
                <a:lnTo>
                  <a:pt x="181499" y="131201"/>
                </a:lnTo>
                <a:lnTo>
                  <a:pt x="181499" y="125266"/>
                </a:lnTo>
                <a:close/>
                <a:moveTo>
                  <a:pt x="193682" y="125266"/>
                </a:moveTo>
                <a:lnTo>
                  <a:pt x="193682" y="131201"/>
                </a:lnTo>
                <a:lnTo>
                  <a:pt x="187746" y="131201"/>
                </a:lnTo>
                <a:lnTo>
                  <a:pt x="187746" y="125266"/>
                </a:lnTo>
                <a:close/>
                <a:moveTo>
                  <a:pt x="199931" y="125266"/>
                </a:moveTo>
                <a:lnTo>
                  <a:pt x="199931" y="131201"/>
                </a:lnTo>
                <a:lnTo>
                  <a:pt x="193996" y="131201"/>
                </a:lnTo>
                <a:lnTo>
                  <a:pt x="193996" y="125266"/>
                </a:lnTo>
                <a:close/>
                <a:moveTo>
                  <a:pt x="206180" y="125266"/>
                </a:moveTo>
                <a:lnTo>
                  <a:pt x="206180" y="131201"/>
                </a:lnTo>
                <a:lnTo>
                  <a:pt x="200244" y="131201"/>
                </a:lnTo>
                <a:lnTo>
                  <a:pt x="200244" y="125266"/>
                </a:lnTo>
                <a:close/>
                <a:moveTo>
                  <a:pt x="212427" y="125266"/>
                </a:moveTo>
                <a:lnTo>
                  <a:pt x="212427" y="131201"/>
                </a:lnTo>
                <a:lnTo>
                  <a:pt x="206491" y="131201"/>
                </a:lnTo>
                <a:lnTo>
                  <a:pt x="206491" y="125266"/>
                </a:lnTo>
                <a:close/>
                <a:moveTo>
                  <a:pt x="218674" y="125266"/>
                </a:moveTo>
                <a:lnTo>
                  <a:pt x="218674" y="131201"/>
                </a:lnTo>
                <a:lnTo>
                  <a:pt x="212739" y="131201"/>
                </a:lnTo>
                <a:lnTo>
                  <a:pt x="212739" y="125266"/>
                </a:lnTo>
                <a:close/>
                <a:moveTo>
                  <a:pt x="224921" y="125266"/>
                </a:moveTo>
                <a:lnTo>
                  <a:pt x="224921" y="131201"/>
                </a:lnTo>
                <a:lnTo>
                  <a:pt x="218987" y="131201"/>
                </a:lnTo>
                <a:lnTo>
                  <a:pt x="218987" y="125266"/>
                </a:lnTo>
                <a:close/>
                <a:moveTo>
                  <a:pt x="231170" y="125266"/>
                </a:moveTo>
                <a:lnTo>
                  <a:pt x="231170" y="131201"/>
                </a:lnTo>
                <a:lnTo>
                  <a:pt x="225234" y="131201"/>
                </a:lnTo>
                <a:lnTo>
                  <a:pt x="225234" y="125266"/>
                </a:lnTo>
                <a:close/>
                <a:moveTo>
                  <a:pt x="237417" y="125266"/>
                </a:moveTo>
                <a:lnTo>
                  <a:pt x="237417" y="131201"/>
                </a:lnTo>
                <a:lnTo>
                  <a:pt x="231481" y="131201"/>
                </a:lnTo>
                <a:lnTo>
                  <a:pt x="231481" y="125266"/>
                </a:lnTo>
                <a:close/>
                <a:moveTo>
                  <a:pt x="243664" y="125266"/>
                </a:moveTo>
                <a:lnTo>
                  <a:pt x="243664" y="131201"/>
                </a:lnTo>
                <a:lnTo>
                  <a:pt x="237729" y="131201"/>
                </a:lnTo>
                <a:lnTo>
                  <a:pt x="237729" y="125266"/>
                </a:lnTo>
                <a:close/>
                <a:moveTo>
                  <a:pt x="249911" y="125266"/>
                </a:moveTo>
                <a:lnTo>
                  <a:pt x="249911" y="131201"/>
                </a:lnTo>
                <a:lnTo>
                  <a:pt x="243977" y="131201"/>
                </a:lnTo>
                <a:lnTo>
                  <a:pt x="243977" y="125266"/>
                </a:lnTo>
                <a:close/>
                <a:moveTo>
                  <a:pt x="256161" y="125266"/>
                </a:moveTo>
                <a:lnTo>
                  <a:pt x="256161" y="131201"/>
                </a:lnTo>
                <a:lnTo>
                  <a:pt x="250225" y="131201"/>
                </a:lnTo>
                <a:lnTo>
                  <a:pt x="250225" y="125266"/>
                </a:lnTo>
                <a:close/>
                <a:moveTo>
                  <a:pt x="262409" y="125266"/>
                </a:moveTo>
                <a:lnTo>
                  <a:pt x="262409" y="131201"/>
                </a:lnTo>
                <a:lnTo>
                  <a:pt x="256474" y="131201"/>
                </a:lnTo>
                <a:lnTo>
                  <a:pt x="256474" y="125266"/>
                </a:lnTo>
                <a:close/>
                <a:moveTo>
                  <a:pt x="268656" y="125266"/>
                </a:moveTo>
                <a:lnTo>
                  <a:pt x="268656" y="131201"/>
                </a:lnTo>
                <a:lnTo>
                  <a:pt x="262721" y="131201"/>
                </a:lnTo>
                <a:lnTo>
                  <a:pt x="262721" y="125266"/>
                </a:lnTo>
                <a:close/>
                <a:moveTo>
                  <a:pt x="274904" y="125266"/>
                </a:moveTo>
                <a:lnTo>
                  <a:pt x="274904" y="131201"/>
                </a:lnTo>
                <a:lnTo>
                  <a:pt x="268968" y="131201"/>
                </a:lnTo>
                <a:lnTo>
                  <a:pt x="268968" y="125266"/>
                </a:lnTo>
                <a:close/>
                <a:moveTo>
                  <a:pt x="6251" y="131513"/>
                </a:moveTo>
                <a:lnTo>
                  <a:pt x="6251" y="137449"/>
                </a:lnTo>
                <a:lnTo>
                  <a:pt x="315" y="137449"/>
                </a:lnTo>
                <a:lnTo>
                  <a:pt x="315" y="131513"/>
                </a:lnTo>
                <a:close/>
                <a:moveTo>
                  <a:pt x="12498" y="131513"/>
                </a:moveTo>
                <a:lnTo>
                  <a:pt x="12498" y="137449"/>
                </a:lnTo>
                <a:lnTo>
                  <a:pt x="6562" y="137449"/>
                </a:lnTo>
                <a:lnTo>
                  <a:pt x="6562" y="131513"/>
                </a:lnTo>
                <a:close/>
                <a:moveTo>
                  <a:pt x="18745" y="131513"/>
                </a:moveTo>
                <a:lnTo>
                  <a:pt x="18745" y="137449"/>
                </a:lnTo>
                <a:lnTo>
                  <a:pt x="12810" y="137449"/>
                </a:lnTo>
                <a:lnTo>
                  <a:pt x="12810" y="131513"/>
                </a:lnTo>
                <a:close/>
                <a:moveTo>
                  <a:pt x="24992" y="131513"/>
                </a:moveTo>
                <a:lnTo>
                  <a:pt x="24992" y="137449"/>
                </a:lnTo>
                <a:lnTo>
                  <a:pt x="19058" y="137449"/>
                </a:lnTo>
                <a:lnTo>
                  <a:pt x="19058" y="131513"/>
                </a:lnTo>
                <a:close/>
                <a:moveTo>
                  <a:pt x="31241" y="131513"/>
                </a:moveTo>
                <a:lnTo>
                  <a:pt x="31241" y="137449"/>
                </a:lnTo>
                <a:lnTo>
                  <a:pt x="25305" y="137449"/>
                </a:lnTo>
                <a:lnTo>
                  <a:pt x="25305" y="131513"/>
                </a:lnTo>
                <a:close/>
                <a:moveTo>
                  <a:pt x="37489" y="131513"/>
                </a:moveTo>
                <a:lnTo>
                  <a:pt x="37489" y="137449"/>
                </a:lnTo>
                <a:lnTo>
                  <a:pt x="31553" y="137449"/>
                </a:lnTo>
                <a:lnTo>
                  <a:pt x="31553" y="131513"/>
                </a:lnTo>
                <a:close/>
                <a:moveTo>
                  <a:pt x="43737" y="131513"/>
                </a:moveTo>
                <a:lnTo>
                  <a:pt x="43737" y="137449"/>
                </a:lnTo>
                <a:lnTo>
                  <a:pt x="37802" y="137449"/>
                </a:lnTo>
                <a:lnTo>
                  <a:pt x="37802" y="131513"/>
                </a:lnTo>
                <a:close/>
                <a:moveTo>
                  <a:pt x="49985" y="131513"/>
                </a:moveTo>
                <a:lnTo>
                  <a:pt x="49985" y="137449"/>
                </a:lnTo>
                <a:lnTo>
                  <a:pt x="44049" y="137449"/>
                </a:lnTo>
                <a:lnTo>
                  <a:pt x="44049" y="131513"/>
                </a:lnTo>
                <a:close/>
                <a:moveTo>
                  <a:pt x="56232" y="131513"/>
                </a:moveTo>
                <a:lnTo>
                  <a:pt x="56232" y="137449"/>
                </a:lnTo>
                <a:lnTo>
                  <a:pt x="50296" y="137449"/>
                </a:lnTo>
                <a:lnTo>
                  <a:pt x="50296" y="131513"/>
                </a:lnTo>
                <a:close/>
                <a:moveTo>
                  <a:pt x="62480" y="131513"/>
                </a:moveTo>
                <a:lnTo>
                  <a:pt x="62480" y="137449"/>
                </a:lnTo>
                <a:lnTo>
                  <a:pt x="56545" y="137449"/>
                </a:lnTo>
                <a:lnTo>
                  <a:pt x="56545" y="131513"/>
                </a:lnTo>
                <a:close/>
                <a:moveTo>
                  <a:pt x="68727" y="131513"/>
                </a:moveTo>
                <a:lnTo>
                  <a:pt x="68727" y="137449"/>
                </a:lnTo>
                <a:lnTo>
                  <a:pt x="62792" y="137449"/>
                </a:lnTo>
                <a:lnTo>
                  <a:pt x="62792" y="131513"/>
                </a:lnTo>
                <a:close/>
                <a:moveTo>
                  <a:pt x="74975" y="131513"/>
                </a:moveTo>
                <a:lnTo>
                  <a:pt x="74975" y="137449"/>
                </a:lnTo>
                <a:lnTo>
                  <a:pt x="69039" y="137449"/>
                </a:lnTo>
                <a:lnTo>
                  <a:pt x="69039" y="131513"/>
                </a:lnTo>
                <a:close/>
                <a:moveTo>
                  <a:pt x="81223" y="131513"/>
                </a:moveTo>
                <a:lnTo>
                  <a:pt x="81223" y="137449"/>
                </a:lnTo>
                <a:lnTo>
                  <a:pt x="75286" y="137449"/>
                </a:lnTo>
                <a:lnTo>
                  <a:pt x="75286" y="131513"/>
                </a:lnTo>
                <a:close/>
                <a:moveTo>
                  <a:pt x="87470" y="131513"/>
                </a:moveTo>
                <a:lnTo>
                  <a:pt x="87470" y="137449"/>
                </a:lnTo>
                <a:lnTo>
                  <a:pt x="81535" y="137449"/>
                </a:lnTo>
                <a:lnTo>
                  <a:pt x="81535" y="131513"/>
                </a:lnTo>
                <a:close/>
                <a:moveTo>
                  <a:pt x="93718" y="131513"/>
                </a:moveTo>
                <a:lnTo>
                  <a:pt x="93718" y="137449"/>
                </a:lnTo>
                <a:lnTo>
                  <a:pt x="87784" y="137449"/>
                </a:lnTo>
                <a:lnTo>
                  <a:pt x="87784" y="131513"/>
                </a:lnTo>
                <a:close/>
                <a:moveTo>
                  <a:pt x="99967" y="131513"/>
                </a:moveTo>
                <a:lnTo>
                  <a:pt x="99967" y="137449"/>
                </a:lnTo>
                <a:lnTo>
                  <a:pt x="94031" y="137449"/>
                </a:lnTo>
                <a:lnTo>
                  <a:pt x="94031" y="131513"/>
                </a:lnTo>
                <a:close/>
                <a:moveTo>
                  <a:pt x="106214" y="131513"/>
                </a:moveTo>
                <a:lnTo>
                  <a:pt x="106214" y="137449"/>
                </a:lnTo>
                <a:lnTo>
                  <a:pt x="100278" y="137449"/>
                </a:lnTo>
                <a:lnTo>
                  <a:pt x="100278" y="131513"/>
                </a:lnTo>
                <a:close/>
                <a:moveTo>
                  <a:pt x="112461" y="131513"/>
                </a:moveTo>
                <a:lnTo>
                  <a:pt x="112461" y="137449"/>
                </a:lnTo>
                <a:lnTo>
                  <a:pt x="106527" y="137449"/>
                </a:lnTo>
                <a:lnTo>
                  <a:pt x="106527" y="131513"/>
                </a:lnTo>
                <a:close/>
                <a:moveTo>
                  <a:pt x="118710" y="131513"/>
                </a:moveTo>
                <a:lnTo>
                  <a:pt x="118710" y="137449"/>
                </a:lnTo>
                <a:lnTo>
                  <a:pt x="112774" y="137449"/>
                </a:lnTo>
                <a:lnTo>
                  <a:pt x="112774" y="131513"/>
                </a:lnTo>
                <a:close/>
                <a:moveTo>
                  <a:pt x="124957" y="131513"/>
                </a:moveTo>
                <a:lnTo>
                  <a:pt x="124957" y="137449"/>
                </a:lnTo>
                <a:lnTo>
                  <a:pt x="119021" y="137449"/>
                </a:lnTo>
                <a:lnTo>
                  <a:pt x="119021" y="131513"/>
                </a:lnTo>
                <a:close/>
                <a:moveTo>
                  <a:pt x="131204" y="131513"/>
                </a:moveTo>
                <a:lnTo>
                  <a:pt x="131204" y="137449"/>
                </a:lnTo>
                <a:lnTo>
                  <a:pt x="125270" y="137449"/>
                </a:lnTo>
                <a:lnTo>
                  <a:pt x="125270" y="131513"/>
                </a:lnTo>
                <a:close/>
                <a:moveTo>
                  <a:pt x="137451" y="131513"/>
                </a:moveTo>
                <a:lnTo>
                  <a:pt x="137451" y="137449"/>
                </a:lnTo>
                <a:lnTo>
                  <a:pt x="131517" y="137449"/>
                </a:lnTo>
                <a:lnTo>
                  <a:pt x="131517" y="131513"/>
                </a:lnTo>
                <a:close/>
                <a:moveTo>
                  <a:pt x="143702" y="131513"/>
                </a:moveTo>
                <a:lnTo>
                  <a:pt x="143702" y="137449"/>
                </a:lnTo>
                <a:lnTo>
                  <a:pt x="137766" y="137449"/>
                </a:lnTo>
                <a:lnTo>
                  <a:pt x="137766" y="131513"/>
                </a:lnTo>
                <a:close/>
                <a:moveTo>
                  <a:pt x="149949" y="131513"/>
                </a:moveTo>
                <a:lnTo>
                  <a:pt x="149949" y="137449"/>
                </a:lnTo>
                <a:lnTo>
                  <a:pt x="144015" y="137449"/>
                </a:lnTo>
                <a:lnTo>
                  <a:pt x="144015" y="131513"/>
                </a:lnTo>
                <a:close/>
                <a:moveTo>
                  <a:pt x="156196" y="131513"/>
                </a:moveTo>
                <a:lnTo>
                  <a:pt x="156196" y="137449"/>
                </a:lnTo>
                <a:lnTo>
                  <a:pt x="150262" y="137449"/>
                </a:lnTo>
                <a:lnTo>
                  <a:pt x="150262" y="131513"/>
                </a:lnTo>
                <a:close/>
                <a:moveTo>
                  <a:pt x="162445" y="131513"/>
                </a:moveTo>
                <a:lnTo>
                  <a:pt x="162445" y="137449"/>
                </a:lnTo>
                <a:lnTo>
                  <a:pt x="156509" y="137449"/>
                </a:lnTo>
                <a:lnTo>
                  <a:pt x="156509" y="131513"/>
                </a:lnTo>
                <a:close/>
                <a:moveTo>
                  <a:pt x="168692" y="131513"/>
                </a:moveTo>
                <a:lnTo>
                  <a:pt x="168692" y="137449"/>
                </a:lnTo>
                <a:lnTo>
                  <a:pt x="162756" y="137449"/>
                </a:lnTo>
                <a:lnTo>
                  <a:pt x="162756" y="131513"/>
                </a:lnTo>
                <a:close/>
                <a:moveTo>
                  <a:pt x="174939" y="131513"/>
                </a:moveTo>
                <a:lnTo>
                  <a:pt x="174939" y="137449"/>
                </a:lnTo>
                <a:lnTo>
                  <a:pt x="169005" y="137449"/>
                </a:lnTo>
                <a:lnTo>
                  <a:pt x="169005" y="131513"/>
                </a:lnTo>
                <a:close/>
                <a:moveTo>
                  <a:pt x="181186" y="131513"/>
                </a:moveTo>
                <a:lnTo>
                  <a:pt x="181186" y="137449"/>
                </a:lnTo>
                <a:lnTo>
                  <a:pt x="175252" y="137449"/>
                </a:lnTo>
                <a:lnTo>
                  <a:pt x="175252" y="131513"/>
                </a:lnTo>
                <a:close/>
                <a:moveTo>
                  <a:pt x="187433" y="131513"/>
                </a:moveTo>
                <a:lnTo>
                  <a:pt x="187433" y="137449"/>
                </a:lnTo>
                <a:lnTo>
                  <a:pt x="181499" y="137449"/>
                </a:lnTo>
                <a:lnTo>
                  <a:pt x="181499" y="131513"/>
                </a:lnTo>
                <a:close/>
                <a:moveTo>
                  <a:pt x="193682" y="131513"/>
                </a:moveTo>
                <a:lnTo>
                  <a:pt x="193682" y="137449"/>
                </a:lnTo>
                <a:lnTo>
                  <a:pt x="187746" y="137449"/>
                </a:lnTo>
                <a:lnTo>
                  <a:pt x="187746" y="131513"/>
                </a:lnTo>
                <a:close/>
                <a:moveTo>
                  <a:pt x="199931" y="131513"/>
                </a:moveTo>
                <a:lnTo>
                  <a:pt x="199931" y="137449"/>
                </a:lnTo>
                <a:lnTo>
                  <a:pt x="193996" y="137449"/>
                </a:lnTo>
                <a:lnTo>
                  <a:pt x="193996" y="131513"/>
                </a:lnTo>
                <a:close/>
                <a:moveTo>
                  <a:pt x="206180" y="131513"/>
                </a:moveTo>
                <a:lnTo>
                  <a:pt x="206180" y="137449"/>
                </a:lnTo>
                <a:lnTo>
                  <a:pt x="200244" y="137449"/>
                </a:lnTo>
                <a:lnTo>
                  <a:pt x="200244" y="131513"/>
                </a:lnTo>
                <a:close/>
                <a:moveTo>
                  <a:pt x="212427" y="131513"/>
                </a:moveTo>
                <a:lnTo>
                  <a:pt x="212427" y="137449"/>
                </a:lnTo>
                <a:lnTo>
                  <a:pt x="206491" y="137449"/>
                </a:lnTo>
                <a:lnTo>
                  <a:pt x="206491" y="131513"/>
                </a:lnTo>
                <a:close/>
                <a:moveTo>
                  <a:pt x="218674" y="131513"/>
                </a:moveTo>
                <a:lnTo>
                  <a:pt x="218674" y="137449"/>
                </a:lnTo>
                <a:lnTo>
                  <a:pt x="212739" y="137449"/>
                </a:lnTo>
                <a:lnTo>
                  <a:pt x="212739" y="131513"/>
                </a:lnTo>
                <a:close/>
                <a:moveTo>
                  <a:pt x="224921" y="131513"/>
                </a:moveTo>
                <a:lnTo>
                  <a:pt x="224921" y="137449"/>
                </a:lnTo>
                <a:lnTo>
                  <a:pt x="218987" y="137449"/>
                </a:lnTo>
                <a:lnTo>
                  <a:pt x="218987" y="131513"/>
                </a:lnTo>
                <a:close/>
                <a:moveTo>
                  <a:pt x="231170" y="131513"/>
                </a:moveTo>
                <a:lnTo>
                  <a:pt x="231170" y="137449"/>
                </a:lnTo>
                <a:lnTo>
                  <a:pt x="225234" y="137449"/>
                </a:lnTo>
                <a:lnTo>
                  <a:pt x="225234" y="131513"/>
                </a:lnTo>
                <a:close/>
                <a:moveTo>
                  <a:pt x="237417" y="131513"/>
                </a:moveTo>
                <a:lnTo>
                  <a:pt x="237417" y="137449"/>
                </a:lnTo>
                <a:lnTo>
                  <a:pt x="231481" y="137449"/>
                </a:lnTo>
                <a:lnTo>
                  <a:pt x="231481" y="131513"/>
                </a:lnTo>
                <a:close/>
                <a:moveTo>
                  <a:pt x="243664" y="131513"/>
                </a:moveTo>
                <a:lnTo>
                  <a:pt x="243664" y="137449"/>
                </a:lnTo>
                <a:lnTo>
                  <a:pt x="237729" y="137449"/>
                </a:lnTo>
                <a:lnTo>
                  <a:pt x="237729" y="131513"/>
                </a:lnTo>
                <a:close/>
                <a:moveTo>
                  <a:pt x="249911" y="131513"/>
                </a:moveTo>
                <a:lnTo>
                  <a:pt x="249911" y="137449"/>
                </a:lnTo>
                <a:lnTo>
                  <a:pt x="243977" y="137449"/>
                </a:lnTo>
                <a:lnTo>
                  <a:pt x="243977" y="131513"/>
                </a:lnTo>
                <a:close/>
                <a:moveTo>
                  <a:pt x="256161" y="131513"/>
                </a:moveTo>
                <a:lnTo>
                  <a:pt x="256161" y="137449"/>
                </a:lnTo>
                <a:lnTo>
                  <a:pt x="250225" y="137449"/>
                </a:lnTo>
                <a:lnTo>
                  <a:pt x="250225" y="131513"/>
                </a:lnTo>
                <a:close/>
                <a:moveTo>
                  <a:pt x="262409" y="131513"/>
                </a:moveTo>
                <a:lnTo>
                  <a:pt x="262409" y="137449"/>
                </a:lnTo>
                <a:lnTo>
                  <a:pt x="256474" y="137449"/>
                </a:lnTo>
                <a:lnTo>
                  <a:pt x="256474" y="131513"/>
                </a:lnTo>
                <a:close/>
                <a:moveTo>
                  <a:pt x="268656" y="131513"/>
                </a:moveTo>
                <a:lnTo>
                  <a:pt x="268656" y="137449"/>
                </a:lnTo>
                <a:lnTo>
                  <a:pt x="262721" y="137449"/>
                </a:lnTo>
                <a:lnTo>
                  <a:pt x="262721" y="131513"/>
                </a:lnTo>
                <a:close/>
                <a:moveTo>
                  <a:pt x="274904" y="131513"/>
                </a:moveTo>
                <a:lnTo>
                  <a:pt x="274904" y="137449"/>
                </a:lnTo>
                <a:lnTo>
                  <a:pt x="268968" y="137449"/>
                </a:lnTo>
                <a:lnTo>
                  <a:pt x="268968" y="131513"/>
                </a:lnTo>
                <a:close/>
                <a:moveTo>
                  <a:pt x="6251" y="137760"/>
                </a:moveTo>
                <a:lnTo>
                  <a:pt x="6251" y="143697"/>
                </a:lnTo>
                <a:lnTo>
                  <a:pt x="315" y="143697"/>
                </a:lnTo>
                <a:lnTo>
                  <a:pt x="315" y="137760"/>
                </a:lnTo>
                <a:close/>
                <a:moveTo>
                  <a:pt x="12498" y="137760"/>
                </a:moveTo>
                <a:lnTo>
                  <a:pt x="12498" y="143697"/>
                </a:lnTo>
                <a:lnTo>
                  <a:pt x="6562" y="143697"/>
                </a:lnTo>
                <a:lnTo>
                  <a:pt x="6562" y="137760"/>
                </a:lnTo>
                <a:close/>
                <a:moveTo>
                  <a:pt x="18745" y="137760"/>
                </a:moveTo>
                <a:lnTo>
                  <a:pt x="18745" y="143697"/>
                </a:lnTo>
                <a:lnTo>
                  <a:pt x="12810" y="143697"/>
                </a:lnTo>
                <a:lnTo>
                  <a:pt x="12810" y="137760"/>
                </a:lnTo>
                <a:close/>
                <a:moveTo>
                  <a:pt x="24992" y="137760"/>
                </a:moveTo>
                <a:lnTo>
                  <a:pt x="24992" y="143697"/>
                </a:lnTo>
                <a:lnTo>
                  <a:pt x="19058" y="143697"/>
                </a:lnTo>
                <a:lnTo>
                  <a:pt x="19058" y="137760"/>
                </a:lnTo>
                <a:close/>
                <a:moveTo>
                  <a:pt x="31241" y="137760"/>
                </a:moveTo>
                <a:lnTo>
                  <a:pt x="31241" y="143697"/>
                </a:lnTo>
                <a:lnTo>
                  <a:pt x="25305" y="143697"/>
                </a:lnTo>
                <a:lnTo>
                  <a:pt x="25305" y="137760"/>
                </a:lnTo>
                <a:close/>
                <a:moveTo>
                  <a:pt x="37489" y="137760"/>
                </a:moveTo>
                <a:lnTo>
                  <a:pt x="37489" y="143697"/>
                </a:lnTo>
                <a:lnTo>
                  <a:pt x="31553" y="143697"/>
                </a:lnTo>
                <a:lnTo>
                  <a:pt x="31553" y="137760"/>
                </a:lnTo>
                <a:close/>
                <a:moveTo>
                  <a:pt x="43737" y="137760"/>
                </a:moveTo>
                <a:lnTo>
                  <a:pt x="43737" y="143697"/>
                </a:lnTo>
                <a:lnTo>
                  <a:pt x="37802" y="143697"/>
                </a:lnTo>
                <a:lnTo>
                  <a:pt x="37802" y="137760"/>
                </a:lnTo>
                <a:close/>
                <a:moveTo>
                  <a:pt x="49985" y="137760"/>
                </a:moveTo>
                <a:lnTo>
                  <a:pt x="49985" y="143697"/>
                </a:lnTo>
                <a:lnTo>
                  <a:pt x="44049" y="143697"/>
                </a:lnTo>
                <a:lnTo>
                  <a:pt x="44049" y="137760"/>
                </a:lnTo>
                <a:close/>
                <a:moveTo>
                  <a:pt x="56232" y="137760"/>
                </a:moveTo>
                <a:lnTo>
                  <a:pt x="56232" y="143697"/>
                </a:lnTo>
                <a:lnTo>
                  <a:pt x="50296" y="143697"/>
                </a:lnTo>
                <a:lnTo>
                  <a:pt x="50296" y="137760"/>
                </a:lnTo>
                <a:close/>
                <a:moveTo>
                  <a:pt x="62480" y="137760"/>
                </a:moveTo>
                <a:lnTo>
                  <a:pt x="62480" y="143697"/>
                </a:lnTo>
                <a:lnTo>
                  <a:pt x="56545" y="143697"/>
                </a:lnTo>
                <a:lnTo>
                  <a:pt x="56545" y="137760"/>
                </a:lnTo>
                <a:close/>
                <a:moveTo>
                  <a:pt x="68727" y="137760"/>
                </a:moveTo>
                <a:lnTo>
                  <a:pt x="68727" y="143697"/>
                </a:lnTo>
                <a:lnTo>
                  <a:pt x="62792" y="143697"/>
                </a:lnTo>
                <a:lnTo>
                  <a:pt x="62792" y="137760"/>
                </a:lnTo>
                <a:close/>
                <a:moveTo>
                  <a:pt x="74975" y="137760"/>
                </a:moveTo>
                <a:lnTo>
                  <a:pt x="74975" y="143697"/>
                </a:lnTo>
                <a:lnTo>
                  <a:pt x="69039" y="143697"/>
                </a:lnTo>
                <a:lnTo>
                  <a:pt x="69039" y="137760"/>
                </a:lnTo>
                <a:close/>
                <a:moveTo>
                  <a:pt x="81223" y="137760"/>
                </a:moveTo>
                <a:lnTo>
                  <a:pt x="81223" y="143697"/>
                </a:lnTo>
                <a:lnTo>
                  <a:pt x="75286" y="143697"/>
                </a:lnTo>
                <a:lnTo>
                  <a:pt x="75286" y="137760"/>
                </a:lnTo>
                <a:close/>
                <a:moveTo>
                  <a:pt x="87470" y="137760"/>
                </a:moveTo>
                <a:lnTo>
                  <a:pt x="87470" y="143697"/>
                </a:lnTo>
                <a:lnTo>
                  <a:pt x="81535" y="143697"/>
                </a:lnTo>
                <a:lnTo>
                  <a:pt x="81535" y="137760"/>
                </a:lnTo>
                <a:close/>
                <a:moveTo>
                  <a:pt x="93718" y="137760"/>
                </a:moveTo>
                <a:lnTo>
                  <a:pt x="93718" y="143697"/>
                </a:lnTo>
                <a:lnTo>
                  <a:pt x="87784" y="143697"/>
                </a:lnTo>
                <a:lnTo>
                  <a:pt x="87784" y="137760"/>
                </a:lnTo>
                <a:close/>
                <a:moveTo>
                  <a:pt x="99967" y="137760"/>
                </a:moveTo>
                <a:lnTo>
                  <a:pt x="99967" y="143697"/>
                </a:lnTo>
                <a:lnTo>
                  <a:pt x="94031" y="143697"/>
                </a:lnTo>
                <a:lnTo>
                  <a:pt x="94031" y="137760"/>
                </a:lnTo>
                <a:close/>
                <a:moveTo>
                  <a:pt x="106214" y="137760"/>
                </a:moveTo>
                <a:lnTo>
                  <a:pt x="106214" y="143697"/>
                </a:lnTo>
                <a:lnTo>
                  <a:pt x="100278" y="143697"/>
                </a:lnTo>
                <a:lnTo>
                  <a:pt x="100278" y="137760"/>
                </a:lnTo>
                <a:close/>
                <a:moveTo>
                  <a:pt x="112461" y="137760"/>
                </a:moveTo>
                <a:lnTo>
                  <a:pt x="112461" y="143697"/>
                </a:lnTo>
                <a:lnTo>
                  <a:pt x="106527" y="143697"/>
                </a:lnTo>
                <a:lnTo>
                  <a:pt x="106527" y="137760"/>
                </a:lnTo>
                <a:close/>
                <a:moveTo>
                  <a:pt x="118710" y="137760"/>
                </a:moveTo>
                <a:lnTo>
                  <a:pt x="118710" y="143697"/>
                </a:lnTo>
                <a:lnTo>
                  <a:pt x="112774" y="143697"/>
                </a:lnTo>
                <a:lnTo>
                  <a:pt x="112774" y="137760"/>
                </a:lnTo>
                <a:close/>
                <a:moveTo>
                  <a:pt x="124957" y="137760"/>
                </a:moveTo>
                <a:lnTo>
                  <a:pt x="124957" y="143697"/>
                </a:lnTo>
                <a:lnTo>
                  <a:pt x="119021" y="143697"/>
                </a:lnTo>
                <a:lnTo>
                  <a:pt x="119021" y="137760"/>
                </a:lnTo>
                <a:close/>
                <a:moveTo>
                  <a:pt x="131204" y="137760"/>
                </a:moveTo>
                <a:lnTo>
                  <a:pt x="131204" y="143697"/>
                </a:lnTo>
                <a:lnTo>
                  <a:pt x="125270" y="143697"/>
                </a:lnTo>
                <a:lnTo>
                  <a:pt x="125270" y="137760"/>
                </a:lnTo>
                <a:close/>
                <a:moveTo>
                  <a:pt x="137451" y="137760"/>
                </a:moveTo>
                <a:lnTo>
                  <a:pt x="137451" y="143697"/>
                </a:lnTo>
                <a:lnTo>
                  <a:pt x="131517" y="143697"/>
                </a:lnTo>
                <a:lnTo>
                  <a:pt x="131517" y="137760"/>
                </a:lnTo>
                <a:close/>
                <a:moveTo>
                  <a:pt x="143702" y="137760"/>
                </a:moveTo>
                <a:lnTo>
                  <a:pt x="143702" y="143697"/>
                </a:lnTo>
                <a:lnTo>
                  <a:pt x="137766" y="143697"/>
                </a:lnTo>
                <a:lnTo>
                  <a:pt x="137766" y="137760"/>
                </a:lnTo>
                <a:close/>
                <a:moveTo>
                  <a:pt x="149949" y="137760"/>
                </a:moveTo>
                <a:lnTo>
                  <a:pt x="149949" y="143697"/>
                </a:lnTo>
                <a:lnTo>
                  <a:pt x="144015" y="143697"/>
                </a:lnTo>
                <a:lnTo>
                  <a:pt x="144015" y="137760"/>
                </a:lnTo>
                <a:close/>
                <a:moveTo>
                  <a:pt x="156196" y="137760"/>
                </a:moveTo>
                <a:lnTo>
                  <a:pt x="156196" y="143697"/>
                </a:lnTo>
                <a:lnTo>
                  <a:pt x="150262" y="143697"/>
                </a:lnTo>
                <a:lnTo>
                  <a:pt x="150262" y="137760"/>
                </a:lnTo>
                <a:close/>
                <a:moveTo>
                  <a:pt x="162445" y="137760"/>
                </a:moveTo>
                <a:lnTo>
                  <a:pt x="162445" y="143697"/>
                </a:lnTo>
                <a:lnTo>
                  <a:pt x="156509" y="143697"/>
                </a:lnTo>
                <a:lnTo>
                  <a:pt x="156509" y="137760"/>
                </a:lnTo>
                <a:close/>
                <a:moveTo>
                  <a:pt x="168692" y="137760"/>
                </a:moveTo>
                <a:lnTo>
                  <a:pt x="168692" y="143697"/>
                </a:lnTo>
                <a:lnTo>
                  <a:pt x="162756" y="143697"/>
                </a:lnTo>
                <a:lnTo>
                  <a:pt x="162756" y="137760"/>
                </a:lnTo>
                <a:close/>
                <a:moveTo>
                  <a:pt x="174939" y="137760"/>
                </a:moveTo>
                <a:lnTo>
                  <a:pt x="174939" y="143697"/>
                </a:lnTo>
                <a:lnTo>
                  <a:pt x="169005" y="143697"/>
                </a:lnTo>
                <a:lnTo>
                  <a:pt x="169005" y="137760"/>
                </a:lnTo>
                <a:close/>
                <a:moveTo>
                  <a:pt x="181186" y="137760"/>
                </a:moveTo>
                <a:lnTo>
                  <a:pt x="181186" y="143697"/>
                </a:lnTo>
                <a:lnTo>
                  <a:pt x="175252" y="143697"/>
                </a:lnTo>
                <a:lnTo>
                  <a:pt x="175252" y="137760"/>
                </a:lnTo>
                <a:close/>
                <a:moveTo>
                  <a:pt x="187433" y="137760"/>
                </a:moveTo>
                <a:lnTo>
                  <a:pt x="187433" y="143697"/>
                </a:lnTo>
                <a:lnTo>
                  <a:pt x="181499" y="143697"/>
                </a:lnTo>
                <a:lnTo>
                  <a:pt x="181499" y="137760"/>
                </a:lnTo>
                <a:close/>
                <a:moveTo>
                  <a:pt x="193682" y="137760"/>
                </a:moveTo>
                <a:lnTo>
                  <a:pt x="193682" y="143697"/>
                </a:lnTo>
                <a:lnTo>
                  <a:pt x="187746" y="143697"/>
                </a:lnTo>
                <a:lnTo>
                  <a:pt x="187746" y="137760"/>
                </a:lnTo>
                <a:close/>
                <a:moveTo>
                  <a:pt x="199931" y="137760"/>
                </a:moveTo>
                <a:lnTo>
                  <a:pt x="199931" y="143697"/>
                </a:lnTo>
                <a:lnTo>
                  <a:pt x="193996" y="143697"/>
                </a:lnTo>
                <a:lnTo>
                  <a:pt x="193996" y="137760"/>
                </a:lnTo>
                <a:close/>
                <a:moveTo>
                  <a:pt x="206180" y="137760"/>
                </a:moveTo>
                <a:lnTo>
                  <a:pt x="206180" y="143697"/>
                </a:lnTo>
                <a:lnTo>
                  <a:pt x="200244" y="143697"/>
                </a:lnTo>
                <a:lnTo>
                  <a:pt x="200244" y="137760"/>
                </a:lnTo>
                <a:close/>
                <a:moveTo>
                  <a:pt x="212427" y="137760"/>
                </a:moveTo>
                <a:lnTo>
                  <a:pt x="212427" y="143697"/>
                </a:lnTo>
                <a:lnTo>
                  <a:pt x="206491" y="143697"/>
                </a:lnTo>
                <a:lnTo>
                  <a:pt x="206491" y="137760"/>
                </a:lnTo>
                <a:close/>
                <a:moveTo>
                  <a:pt x="218674" y="137760"/>
                </a:moveTo>
                <a:lnTo>
                  <a:pt x="218674" y="143697"/>
                </a:lnTo>
                <a:lnTo>
                  <a:pt x="212739" y="143697"/>
                </a:lnTo>
                <a:lnTo>
                  <a:pt x="212739" y="137760"/>
                </a:lnTo>
                <a:close/>
                <a:moveTo>
                  <a:pt x="224921" y="137760"/>
                </a:moveTo>
                <a:lnTo>
                  <a:pt x="224921" y="143697"/>
                </a:lnTo>
                <a:lnTo>
                  <a:pt x="218987" y="143697"/>
                </a:lnTo>
                <a:lnTo>
                  <a:pt x="218987" y="137760"/>
                </a:lnTo>
                <a:close/>
                <a:moveTo>
                  <a:pt x="231170" y="137760"/>
                </a:moveTo>
                <a:lnTo>
                  <a:pt x="231170" y="143697"/>
                </a:lnTo>
                <a:lnTo>
                  <a:pt x="225234" y="143697"/>
                </a:lnTo>
                <a:lnTo>
                  <a:pt x="225234" y="137760"/>
                </a:lnTo>
                <a:close/>
                <a:moveTo>
                  <a:pt x="237417" y="137760"/>
                </a:moveTo>
                <a:lnTo>
                  <a:pt x="237417" y="143697"/>
                </a:lnTo>
                <a:lnTo>
                  <a:pt x="231481" y="143697"/>
                </a:lnTo>
                <a:lnTo>
                  <a:pt x="231481" y="137760"/>
                </a:lnTo>
                <a:close/>
                <a:moveTo>
                  <a:pt x="243664" y="137760"/>
                </a:moveTo>
                <a:lnTo>
                  <a:pt x="243664" y="143697"/>
                </a:lnTo>
                <a:lnTo>
                  <a:pt x="237729" y="143697"/>
                </a:lnTo>
                <a:lnTo>
                  <a:pt x="237729" y="137760"/>
                </a:lnTo>
                <a:close/>
                <a:moveTo>
                  <a:pt x="249911" y="137760"/>
                </a:moveTo>
                <a:lnTo>
                  <a:pt x="249911" y="143697"/>
                </a:lnTo>
                <a:lnTo>
                  <a:pt x="243977" y="143697"/>
                </a:lnTo>
                <a:lnTo>
                  <a:pt x="243977" y="137760"/>
                </a:lnTo>
                <a:close/>
                <a:moveTo>
                  <a:pt x="256161" y="137760"/>
                </a:moveTo>
                <a:lnTo>
                  <a:pt x="256161" y="143697"/>
                </a:lnTo>
                <a:lnTo>
                  <a:pt x="250225" y="143697"/>
                </a:lnTo>
                <a:lnTo>
                  <a:pt x="250225" y="137760"/>
                </a:lnTo>
                <a:close/>
                <a:moveTo>
                  <a:pt x="262409" y="137760"/>
                </a:moveTo>
                <a:lnTo>
                  <a:pt x="262409" y="143697"/>
                </a:lnTo>
                <a:lnTo>
                  <a:pt x="256474" y="143697"/>
                </a:lnTo>
                <a:lnTo>
                  <a:pt x="256474" y="137760"/>
                </a:lnTo>
                <a:close/>
                <a:moveTo>
                  <a:pt x="268656" y="137760"/>
                </a:moveTo>
                <a:lnTo>
                  <a:pt x="268656" y="143697"/>
                </a:lnTo>
                <a:lnTo>
                  <a:pt x="262721" y="143697"/>
                </a:lnTo>
                <a:lnTo>
                  <a:pt x="262721" y="137760"/>
                </a:lnTo>
                <a:close/>
                <a:moveTo>
                  <a:pt x="274904" y="137760"/>
                </a:moveTo>
                <a:lnTo>
                  <a:pt x="274904" y="143697"/>
                </a:lnTo>
                <a:lnTo>
                  <a:pt x="268968" y="143697"/>
                </a:lnTo>
                <a:lnTo>
                  <a:pt x="268968" y="137760"/>
                </a:lnTo>
                <a:close/>
                <a:moveTo>
                  <a:pt x="6251" y="144011"/>
                </a:moveTo>
                <a:lnTo>
                  <a:pt x="6251" y="149945"/>
                </a:lnTo>
                <a:lnTo>
                  <a:pt x="315" y="149945"/>
                </a:lnTo>
                <a:lnTo>
                  <a:pt x="315" y="144011"/>
                </a:lnTo>
                <a:close/>
                <a:moveTo>
                  <a:pt x="12498" y="144011"/>
                </a:moveTo>
                <a:lnTo>
                  <a:pt x="12498" y="149945"/>
                </a:lnTo>
                <a:lnTo>
                  <a:pt x="6562" y="149945"/>
                </a:lnTo>
                <a:lnTo>
                  <a:pt x="6562" y="144011"/>
                </a:lnTo>
                <a:close/>
                <a:moveTo>
                  <a:pt x="18745" y="144011"/>
                </a:moveTo>
                <a:lnTo>
                  <a:pt x="18745" y="149945"/>
                </a:lnTo>
                <a:lnTo>
                  <a:pt x="12810" y="149945"/>
                </a:lnTo>
                <a:lnTo>
                  <a:pt x="12810" y="144011"/>
                </a:lnTo>
                <a:close/>
                <a:moveTo>
                  <a:pt x="24992" y="144011"/>
                </a:moveTo>
                <a:lnTo>
                  <a:pt x="24992" y="149945"/>
                </a:lnTo>
                <a:lnTo>
                  <a:pt x="19058" y="149945"/>
                </a:lnTo>
                <a:lnTo>
                  <a:pt x="19058" y="144011"/>
                </a:lnTo>
                <a:close/>
                <a:moveTo>
                  <a:pt x="31241" y="144011"/>
                </a:moveTo>
                <a:lnTo>
                  <a:pt x="31241" y="149945"/>
                </a:lnTo>
                <a:lnTo>
                  <a:pt x="25305" y="149945"/>
                </a:lnTo>
                <a:lnTo>
                  <a:pt x="25305" y="144011"/>
                </a:lnTo>
                <a:close/>
                <a:moveTo>
                  <a:pt x="37489" y="144011"/>
                </a:moveTo>
                <a:lnTo>
                  <a:pt x="37489" y="149945"/>
                </a:lnTo>
                <a:lnTo>
                  <a:pt x="31553" y="149945"/>
                </a:lnTo>
                <a:lnTo>
                  <a:pt x="31553" y="144011"/>
                </a:lnTo>
                <a:close/>
                <a:moveTo>
                  <a:pt x="43737" y="144011"/>
                </a:moveTo>
                <a:lnTo>
                  <a:pt x="43737" y="149945"/>
                </a:lnTo>
                <a:lnTo>
                  <a:pt x="37802" y="149945"/>
                </a:lnTo>
                <a:lnTo>
                  <a:pt x="37802" y="144011"/>
                </a:lnTo>
                <a:close/>
                <a:moveTo>
                  <a:pt x="49985" y="144011"/>
                </a:moveTo>
                <a:lnTo>
                  <a:pt x="49985" y="149945"/>
                </a:lnTo>
                <a:lnTo>
                  <a:pt x="44049" y="149945"/>
                </a:lnTo>
                <a:lnTo>
                  <a:pt x="44049" y="144011"/>
                </a:lnTo>
                <a:close/>
                <a:moveTo>
                  <a:pt x="56232" y="144011"/>
                </a:moveTo>
                <a:lnTo>
                  <a:pt x="56232" y="149945"/>
                </a:lnTo>
                <a:lnTo>
                  <a:pt x="50296" y="149945"/>
                </a:lnTo>
                <a:lnTo>
                  <a:pt x="50296" y="144011"/>
                </a:lnTo>
                <a:close/>
                <a:moveTo>
                  <a:pt x="62480" y="144011"/>
                </a:moveTo>
                <a:lnTo>
                  <a:pt x="62480" y="149945"/>
                </a:lnTo>
                <a:lnTo>
                  <a:pt x="56545" y="149945"/>
                </a:lnTo>
                <a:lnTo>
                  <a:pt x="56545" y="144011"/>
                </a:lnTo>
                <a:close/>
                <a:moveTo>
                  <a:pt x="68727" y="144011"/>
                </a:moveTo>
                <a:lnTo>
                  <a:pt x="68727" y="149945"/>
                </a:lnTo>
                <a:lnTo>
                  <a:pt x="62792" y="149945"/>
                </a:lnTo>
                <a:lnTo>
                  <a:pt x="62792" y="144011"/>
                </a:lnTo>
                <a:close/>
                <a:moveTo>
                  <a:pt x="74975" y="144011"/>
                </a:moveTo>
                <a:lnTo>
                  <a:pt x="74975" y="149945"/>
                </a:lnTo>
                <a:lnTo>
                  <a:pt x="69039" y="149945"/>
                </a:lnTo>
                <a:lnTo>
                  <a:pt x="69039" y="144011"/>
                </a:lnTo>
                <a:close/>
                <a:moveTo>
                  <a:pt x="81223" y="144011"/>
                </a:moveTo>
                <a:lnTo>
                  <a:pt x="81223" y="149945"/>
                </a:lnTo>
                <a:lnTo>
                  <a:pt x="75286" y="149945"/>
                </a:lnTo>
                <a:lnTo>
                  <a:pt x="75286" y="144011"/>
                </a:lnTo>
                <a:close/>
                <a:moveTo>
                  <a:pt x="87470" y="144011"/>
                </a:moveTo>
                <a:lnTo>
                  <a:pt x="87470" y="149945"/>
                </a:lnTo>
                <a:lnTo>
                  <a:pt x="81535" y="149945"/>
                </a:lnTo>
                <a:lnTo>
                  <a:pt x="81535" y="144011"/>
                </a:lnTo>
                <a:close/>
                <a:moveTo>
                  <a:pt x="93718" y="144011"/>
                </a:moveTo>
                <a:lnTo>
                  <a:pt x="93718" y="149945"/>
                </a:lnTo>
                <a:lnTo>
                  <a:pt x="87784" y="149945"/>
                </a:lnTo>
                <a:lnTo>
                  <a:pt x="87784" y="144011"/>
                </a:lnTo>
                <a:close/>
                <a:moveTo>
                  <a:pt x="99967" y="144011"/>
                </a:moveTo>
                <a:lnTo>
                  <a:pt x="99967" y="149945"/>
                </a:lnTo>
                <a:lnTo>
                  <a:pt x="94031" y="149945"/>
                </a:lnTo>
                <a:lnTo>
                  <a:pt x="94031" y="144011"/>
                </a:lnTo>
                <a:close/>
                <a:moveTo>
                  <a:pt x="106214" y="144011"/>
                </a:moveTo>
                <a:lnTo>
                  <a:pt x="106214" y="149945"/>
                </a:lnTo>
                <a:lnTo>
                  <a:pt x="100278" y="149945"/>
                </a:lnTo>
                <a:lnTo>
                  <a:pt x="100278" y="144011"/>
                </a:lnTo>
                <a:close/>
                <a:moveTo>
                  <a:pt x="112461" y="144011"/>
                </a:moveTo>
                <a:lnTo>
                  <a:pt x="112461" y="149945"/>
                </a:lnTo>
                <a:lnTo>
                  <a:pt x="106527" y="149945"/>
                </a:lnTo>
                <a:lnTo>
                  <a:pt x="106527" y="144011"/>
                </a:lnTo>
                <a:close/>
                <a:moveTo>
                  <a:pt x="118710" y="144011"/>
                </a:moveTo>
                <a:lnTo>
                  <a:pt x="118710" y="149945"/>
                </a:lnTo>
                <a:lnTo>
                  <a:pt x="112774" y="149945"/>
                </a:lnTo>
                <a:lnTo>
                  <a:pt x="112774" y="144011"/>
                </a:lnTo>
                <a:close/>
                <a:moveTo>
                  <a:pt x="124957" y="144011"/>
                </a:moveTo>
                <a:lnTo>
                  <a:pt x="124957" y="149945"/>
                </a:lnTo>
                <a:lnTo>
                  <a:pt x="119021" y="149945"/>
                </a:lnTo>
                <a:lnTo>
                  <a:pt x="119021" y="144011"/>
                </a:lnTo>
                <a:close/>
                <a:moveTo>
                  <a:pt x="131204" y="144011"/>
                </a:moveTo>
                <a:lnTo>
                  <a:pt x="131204" y="149945"/>
                </a:lnTo>
                <a:lnTo>
                  <a:pt x="125270" y="149945"/>
                </a:lnTo>
                <a:lnTo>
                  <a:pt x="125270" y="144011"/>
                </a:lnTo>
                <a:close/>
                <a:moveTo>
                  <a:pt x="137451" y="144011"/>
                </a:moveTo>
                <a:lnTo>
                  <a:pt x="137451" y="149945"/>
                </a:lnTo>
                <a:lnTo>
                  <a:pt x="131517" y="149945"/>
                </a:lnTo>
                <a:lnTo>
                  <a:pt x="131517" y="144011"/>
                </a:lnTo>
                <a:close/>
                <a:moveTo>
                  <a:pt x="143702" y="144011"/>
                </a:moveTo>
                <a:lnTo>
                  <a:pt x="143702" y="149945"/>
                </a:lnTo>
                <a:lnTo>
                  <a:pt x="137766" y="149945"/>
                </a:lnTo>
                <a:lnTo>
                  <a:pt x="137766" y="144011"/>
                </a:lnTo>
                <a:close/>
                <a:moveTo>
                  <a:pt x="149949" y="144011"/>
                </a:moveTo>
                <a:lnTo>
                  <a:pt x="149949" y="149945"/>
                </a:lnTo>
                <a:lnTo>
                  <a:pt x="144015" y="149945"/>
                </a:lnTo>
                <a:lnTo>
                  <a:pt x="144015" y="144011"/>
                </a:lnTo>
                <a:close/>
                <a:moveTo>
                  <a:pt x="156196" y="144011"/>
                </a:moveTo>
                <a:lnTo>
                  <a:pt x="156196" y="149945"/>
                </a:lnTo>
                <a:lnTo>
                  <a:pt x="150262" y="149945"/>
                </a:lnTo>
                <a:lnTo>
                  <a:pt x="150262" y="144011"/>
                </a:lnTo>
                <a:close/>
                <a:moveTo>
                  <a:pt x="162445" y="144011"/>
                </a:moveTo>
                <a:lnTo>
                  <a:pt x="162445" y="149945"/>
                </a:lnTo>
                <a:lnTo>
                  <a:pt x="156509" y="149945"/>
                </a:lnTo>
                <a:lnTo>
                  <a:pt x="156509" y="144011"/>
                </a:lnTo>
                <a:close/>
                <a:moveTo>
                  <a:pt x="168692" y="144011"/>
                </a:moveTo>
                <a:lnTo>
                  <a:pt x="168692" y="149945"/>
                </a:lnTo>
                <a:lnTo>
                  <a:pt x="162756" y="149945"/>
                </a:lnTo>
                <a:lnTo>
                  <a:pt x="162756" y="144011"/>
                </a:lnTo>
                <a:close/>
                <a:moveTo>
                  <a:pt x="174939" y="144011"/>
                </a:moveTo>
                <a:lnTo>
                  <a:pt x="174939" y="149945"/>
                </a:lnTo>
                <a:lnTo>
                  <a:pt x="169005" y="149945"/>
                </a:lnTo>
                <a:lnTo>
                  <a:pt x="169005" y="144011"/>
                </a:lnTo>
                <a:close/>
                <a:moveTo>
                  <a:pt x="181186" y="144011"/>
                </a:moveTo>
                <a:lnTo>
                  <a:pt x="181186" y="149945"/>
                </a:lnTo>
                <a:lnTo>
                  <a:pt x="175252" y="149945"/>
                </a:lnTo>
                <a:lnTo>
                  <a:pt x="175252" y="144011"/>
                </a:lnTo>
                <a:close/>
                <a:moveTo>
                  <a:pt x="187433" y="144011"/>
                </a:moveTo>
                <a:lnTo>
                  <a:pt x="187433" y="149945"/>
                </a:lnTo>
                <a:lnTo>
                  <a:pt x="181499" y="149945"/>
                </a:lnTo>
                <a:lnTo>
                  <a:pt x="181499" y="144011"/>
                </a:lnTo>
                <a:close/>
                <a:moveTo>
                  <a:pt x="193682" y="144011"/>
                </a:moveTo>
                <a:lnTo>
                  <a:pt x="193682" y="149945"/>
                </a:lnTo>
                <a:lnTo>
                  <a:pt x="187746" y="149945"/>
                </a:lnTo>
                <a:lnTo>
                  <a:pt x="187746" y="144011"/>
                </a:lnTo>
                <a:close/>
                <a:moveTo>
                  <a:pt x="199931" y="144011"/>
                </a:moveTo>
                <a:lnTo>
                  <a:pt x="199931" y="149945"/>
                </a:lnTo>
                <a:lnTo>
                  <a:pt x="193996" y="149945"/>
                </a:lnTo>
                <a:lnTo>
                  <a:pt x="193996" y="144011"/>
                </a:lnTo>
                <a:close/>
                <a:moveTo>
                  <a:pt x="206180" y="144011"/>
                </a:moveTo>
                <a:lnTo>
                  <a:pt x="206180" y="149945"/>
                </a:lnTo>
                <a:lnTo>
                  <a:pt x="200244" y="149945"/>
                </a:lnTo>
                <a:lnTo>
                  <a:pt x="200244" y="144011"/>
                </a:lnTo>
                <a:close/>
                <a:moveTo>
                  <a:pt x="212427" y="144011"/>
                </a:moveTo>
                <a:lnTo>
                  <a:pt x="212427" y="149945"/>
                </a:lnTo>
                <a:lnTo>
                  <a:pt x="206491" y="149945"/>
                </a:lnTo>
                <a:lnTo>
                  <a:pt x="206491" y="144011"/>
                </a:lnTo>
                <a:close/>
                <a:moveTo>
                  <a:pt x="218674" y="144011"/>
                </a:moveTo>
                <a:lnTo>
                  <a:pt x="218674" y="149945"/>
                </a:lnTo>
                <a:lnTo>
                  <a:pt x="212739" y="149945"/>
                </a:lnTo>
                <a:lnTo>
                  <a:pt x="212739" y="144011"/>
                </a:lnTo>
                <a:close/>
                <a:moveTo>
                  <a:pt x="224921" y="144011"/>
                </a:moveTo>
                <a:lnTo>
                  <a:pt x="224921" y="149945"/>
                </a:lnTo>
                <a:lnTo>
                  <a:pt x="218987" y="149945"/>
                </a:lnTo>
                <a:lnTo>
                  <a:pt x="218987" y="144011"/>
                </a:lnTo>
                <a:close/>
                <a:moveTo>
                  <a:pt x="231170" y="144011"/>
                </a:moveTo>
                <a:lnTo>
                  <a:pt x="231170" y="149945"/>
                </a:lnTo>
                <a:lnTo>
                  <a:pt x="225234" y="149945"/>
                </a:lnTo>
                <a:lnTo>
                  <a:pt x="225234" y="144011"/>
                </a:lnTo>
                <a:close/>
                <a:moveTo>
                  <a:pt x="237417" y="144011"/>
                </a:moveTo>
                <a:lnTo>
                  <a:pt x="237417" y="149945"/>
                </a:lnTo>
                <a:lnTo>
                  <a:pt x="231481" y="149945"/>
                </a:lnTo>
                <a:lnTo>
                  <a:pt x="231481" y="144011"/>
                </a:lnTo>
                <a:close/>
                <a:moveTo>
                  <a:pt x="243664" y="144011"/>
                </a:moveTo>
                <a:lnTo>
                  <a:pt x="243664" y="149945"/>
                </a:lnTo>
                <a:lnTo>
                  <a:pt x="237729" y="149945"/>
                </a:lnTo>
                <a:lnTo>
                  <a:pt x="237729" y="144011"/>
                </a:lnTo>
                <a:close/>
                <a:moveTo>
                  <a:pt x="249911" y="144011"/>
                </a:moveTo>
                <a:lnTo>
                  <a:pt x="249911" y="149945"/>
                </a:lnTo>
                <a:lnTo>
                  <a:pt x="243977" y="149945"/>
                </a:lnTo>
                <a:lnTo>
                  <a:pt x="243977" y="144011"/>
                </a:lnTo>
                <a:close/>
                <a:moveTo>
                  <a:pt x="256161" y="144011"/>
                </a:moveTo>
                <a:lnTo>
                  <a:pt x="256161" y="149945"/>
                </a:lnTo>
                <a:lnTo>
                  <a:pt x="250225" y="149945"/>
                </a:lnTo>
                <a:lnTo>
                  <a:pt x="250225" y="144011"/>
                </a:lnTo>
                <a:close/>
                <a:moveTo>
                  <a:pt x="262409" y="144011"/>
                </a:moveTo>
                <a:lnTo>
                  <a:pt x="262409" y="149945"/>
                </a:lnTo>
                <a:lnTo>
                  <a:pt x="256474" y="149945"/>
                </a:lnTo>
                <a:lnTo>
                  <a:pt x="256474" y="144011"/>
                </a:lnTo>
                <a:close/>
                <a:moveTo>
                  <a:pt x="268656" y="144011"/>
                </a:moveTo>
                <a:lnTo>
                  <a:pt x="268656" y="149945"/>
                </a:lnTo>
                <a:lnTo>
                  <a:pt x="262721" y="149945"/>
                </a:lnTo>
                <a:lnTo>
                  <a:pt x="262721" y="144011"/>
                </a:lnTo>
                <a:close/>
                <a:moveTo>
                  <a:pt x="274904" y="144011"/>
                </a:moveTo>
                <a:lnTo>
                  <a:pt x="274904" y="149945"/>
                </a:lnTo>
                <a:lnTo>
                  <a:pt x="268968" y="149945"/>
                </a:lnTo>
                <a:lnTo>
                  <a:pt x="268968" y="144011"/>
                </a:lnTo>
                <a:close/>
                <a:moveTo>
                  <a:pt x="6251" y="150258"/>
                </a:moveTo>
                <a:lnTo>
                  <a:pt x="6251" y="156192"/>
                </a:lnTo>
                <a:lnTo>
                  <a:pt x="315" y="156192"/>
                </a:lnTo>
                <a:lnTo>
                  <a:pt x="315" y="150258"/>
                </a:lnTo>
                <a:close/>
                <a:moveTo>
                  <a:pt x="12498" y="150258"/>
                </a:moveTo>
                <a:lnTo>
                  <a:pt x="12498" y="156192"/>
                </a:lnTo>
                <a:lnTo>
                  <a:pt x="6562" y="156192"/>
                </a:lnTo>
                <a:lnTo>
                  <a:pt x="6562" y="150258"/>
                </a:lnTo>
                <a:close/>
                <a:moveTo>
                  <a:pt x="18745" y="150258"/>
                </a:moveTo>
                <a:lnTo>
                  <a:pt x="18745" y="156192"/>
                </a:lnTo>
                <a:lnTo>
                  <a:pt x="12810" y="156192"/>
                </a:lnTo>
                <a:lnTo>
                  <a:pt x="12810" y="150258"/>
                </a:lnTo>
                <a:close/>
                <a:moveTo>
                  <a:pt x="24992" y="150258"/>
                </a:moveTo>
                <a:lnTo>
                  <a:pt x="24992" y="156192"/>
                </a:lnTo>
                <a:lnTo>
                  <a:pt x="19058" y="156192"/>
                </a:lnTo>
                <a:lnTo>
                  <a:pt x="19058" y="150258"/>
                </a:lnTo>
                <a:close/>
                <a:moveTo>
                  <a:pt x="31241" y="150258"/>
                </a:moveTo>
                <a:lnTo>
                  <a:pt x="31241" y="156192"/>
                </a:lnTo>
                <a:lnTo>
                  <a:pt x="25305" y="156192"/>
                </a:lnTo>
                <a:lnTo>
                  <a:pt x="25305" y="150258"/>
                </a:lnTo>
                <a:close/>
                <a:moveTo>
                  <a:pt x="37489" y="150258"/>
                </a:moveTo>
                <a:lnTo>
                  <a:pt x="37489" y="156192"/>
                </a:lnTo>
                <a:lnTo>
                  <a:pt x="31553" y="156192"/>
                </a:lnTo>
                <a:lnTo>
                  <a:pt x="31553" y="150258"/>
                </a:lnTo>
                <a:close/>
                <a:moveTo>
                  <a:pt x="43737" y="150258"/>
                </a:moveTo>
                <a:lnTo>
                  <a:pt x="43737" y="156192"/>
                </a:lnTo>
                <a:lnTo>
                  <a:pt x="37802" y="156192"/>
                </a:lnTo>
                <a:lnTo>
                  <a:pt x="37802" y="150258"/>
                </a:lnTo>
                <a:close/>
                <a:moveTo>
                  <a:pt x="49985" y="150258"/>
                </a:moveTo>
                <a:lnTo>
                  <a:pt x="49985" y="156192"/>
                </a:lnTo>
                <a:lnTo>
                  <a:pt x="44049" y="156192"/>
                </a:lnTo>
                <a:lnTo>
                  <a:pt x="44049" y="150258"/>
                </a:lnTo>
                <a:close/>
                <a:moveTo>
                  <a:pt x="56232" y="150258"/>
                </a:moveTo>
                <a:lnTo>
                  <a:pt x="56232" y="156192"/>
                </a:lnTo>
                <a:lnTo>
                  <a:pt x="50296" y="156192"/>
                </a:lnTo>
                <a:lnTo>
                  <a:pt x="50296" y="150258"/>
                </a:lnTo>
                <a:close/>
                <a:moveTo>
                  <a:pt x="62480" y="150258"/>
                </a:moveTo>
                <a:lnTo>
                  <a:pt x="62480" y="156192"/>
                </a:lnTo>
                <a:lnTo>
                  <a:pt x="56545" y="156192"/>
                </a:lnTo>
                <a:lnTo>
                  <a:pt x="56545" y="150258"/>
                </a:lnTo>
                <a:close/>
                <a:moveTo>
                  <a:pt x="68727" y="150258"/>
                </a:moveTo>
                <a:lnTo>
                  <a:pt x="68727" y="156192"/>
                </a:lnTo>
                <a:lnTo>
                  <a:pt x="62792" y="156192"/>
                </a:lnTo>
                <a:lnTo>
                  <a:pt x="62792" y="150258"/>
                </a:lnTo>
                <a:close/>
                <a:moveTo>
                  <a:pt x="74975" y="150258"/>
                </a:moveTo>
                <a:lnTo>
                  <a:pt x="74975" y="156192"/>
                </a:lnTo>
                <a:lnTo>
                  <a:pt x="69039" y="156192"/>
                </a:lnTo>
                <a:lnTo>
                  <a:pt x="69039" y="150258"/>
                </a:lnTo>
                <a:close/>
                <a:moveTo>
                  <a:pt x="81223" y="150258"/>
                </a:moveTo>
                <a:lnTo>
                  <a:pt x="81223" y="156192"/>
                </a:lnTo>
                <a:lnTo>
                  <a:pt x="75286" y="156192"/>
                </a:lnTo>
                <a:lnTo>
                  <a:pt x="75286" y="150258"/>
                </a:lnTo>
                <a:close/>
                <a:moveTo>
                  <a:pt x="87470" y="150258"/>
                </a:moveTo>
                <a:lnTo>
                  <a:pt x="87470" y="156192"/>
                </a:lnTo>
                <a:lnTo>
                  <a:pt x="81535" y="156192"/>
                </a:lnTo>
                <a:lnTo>
                  <a:pt x="81535" y="150258"/>
                </a:lnTo>
                <a:close/>
                <a:moveTo>
                  <a:pt x="93718" y="150258"/>
                </a:moveTo>
                <a:lnTo>
                  <a:pt x="93718" y="156192"/>
                </a:lnTo>
                <a:lnTo>
                  <a:pt x="87784" y="156192"/>
                </a:lnTo>
                <a:lnTo>
                  <a:pt x="87784" y="150258"/>
                </a:lnTo>
                <a:close/>
                <a:moveTo>
                  <a:pt x="99967" y="150258"/>
                </a:moveTo>
                <a:lnTo>
                  <a:pt x="99967" y="156192"/>
                </a:lnTo>
                <a:lnTo>
                  <a:pt x="94031" y="156192"/>
                </a:lnTo>
                <a:lnTo>
                  <a:pt x="94031" y="150258"/>
                </a:lnTo>
                <a:close/>
                <a:moveTo>
                  <a:pt x="106214" y="150258"/>
                </a:moveTo>
                <a:lnTo>
                  <a:pt x="106214" y="156192"/>
                </a:lnTo>
                <a:lnTo>
                  <a:pt x="100278" y="156192"/>
                </a:lnTo>
                <a:lnTo>
                  <a:pt x="100278" y="150258"/>
                </a:lnTo>
                <a:close/>
                <a:moveTo>
                  <a:pt x="112461" y="150258"/>
                </a:moveTo>
                <a:lnTo>
                  <a:pt x="112461" y="156192"/>
                </a:lnTo>
                <a:lnTo>
                  <a:pt x="106527" y="156192"/>
                </a:lnTo>
                <a:lnTo>
                  <a:pt x="106527" y="150258"/>
                </a:lnTo>
                <a:close/>
                <a:moveTo>
                  <a:pt x="118710" y="150258"/>
                </a:moveTo>
                <a:lnTo>
                  <a:pt x="118710" y="156192"/>
                </a:lnTo>
                <a:lnTo>
                  <a:pt x="112774" y="156192"/>
                </a:lnTo>
                <a:lnTo>
                  <a:pt x="112774" y="150258"/>
                </a:lnTo>
                <a:close/>
                <a:moveTo>
                  <a:pt x="124957" y="150258"/>
                </a:moveTo>
                <a:lnTo>
                  <a:pt x="124957" y="156192"/>
                </a:lnTo>
                <a:lnTo>
                  <a:pt x="119021" y="156192"/>
                </a:lnTo>
                <a:lnTo>
                  <a:pt x="119021" y="150258"/>
                </a:lnTo>
                <a:close/>
                <a:moveTo>
                  <a:pt x="131204" y="150258"/>
                </a:moveTo>
                <a:lnTo>
                  <a:pt x="131204" y="156192"/>
                </a:lnTo>
                <a:lnTo>
                  <a:pt x="125270" y="156192"/>
                </a:lnTo>
                <a:lnTo>
                  <a:pt x="125270" y="150258"/>
                </a:lnTo>
                <a:close/>
                <a:moveTo>
                  <a:pt x="137451" y="150258"/>
                </a:moveTo>
                <a:lnTo>
                  <a:pt x="137451" y="156192"/>
                </a:lnTo>
                <a:lnTo>
                  <a:pt x="131517" y="156192"/>
                </a:lnTo>
                <a:lnTo>
                  <a:pt x="131517" y="150258"/>
                </a:lnTo>
                <a:close/>
                <a:moveTo>
                  <a:pt x="143702" y="150258"/>
                </a:moveTo>
                <a:lnTo>
                  <a:pt x="143702" y="156192"/>
                </a:lnTo>
                <a:lnTo>
                  <a:pt x="137766" y="156192"/>
                </a:lnTo>
                <a:lnTo>
                  <a:pt x="137766" y="150258"/>
                </a:lnTo>
                <a:close/>
                <a:moveTo>
                  <a:pt x="149949" y="150258"/>
                </a:moveTo>
                <a:lnTo>
                  <a:pt x="149949" y="156192"/>
                </a:lnTo>
                <a:lnTo>
                  <a:pt x="144015" y="156192"/>
                </a:lnTo>
                <a:lnTo>
                  <a:pt x="144015" y="150258"/>
                </a:lnTo>
                <a:close/>
                <a:moveTo>
                  <a:pt x="156196" y="150258"/>
                </a:moveTo>
                <a:lnTo>
                  <a:pt x="156196" y="156192"/>
                </a:lnTo>
                <a:lnTo>
                  <a:pt x="150262" y="156192"/>
                </a:lnTo>
                <a:lnTo>
                  <a:pt x="150262" y="150258"/>
                </a:lnTo>
                <a:close/>
                <a:moveTo>
                  <a:pt x="162445" y="150258"/>
                </a:moveTo>
                <a:lnTo>
                  <a:pt x="162445" y="156192"/>
                </a:lnTo>
                <a:lnTo>
                  <a:pt x="156509" y="156192"/>
                </a:lnTo>
                <a:lnTo>
                  <a:pt x="156509" y="150258"/>
                </a:lnTo>
                <a:close/>
                <a:moveTo>
                  <a:pt x="168692" y="150258"/>
                </a:moveTo>
                <a:lnTo>
                  <a:pt x="168692" y="156192"/>
                </a:lnTo>
                <a:lnTo>
                  <a:pt x="162756" y="156192"/>
                </a:lnTo>
                <a:lnTo>
                  <a:pt x="162756" y="150258"/>
                </a:lnTo>
                <a:close/>
                <a:moveTo>
                  <a:pt x="174939" y="150258"/>
                </a:moveTo>
                <a:lnTo>
                  <a:pt x="174939" y="156192"/>
                </a:lnTo>
                <a:lnTo>
                  <a:pt x="169005" y="156192"/>
                </a:lnTo>
                <a:lnTo>
                  <a:pt x="169005" y="150258"/>
                </a:lnTo>
                <a:close/>
                <a:moveTo>
                  <a:pt x="181186" y="150258"/>
                </a:moveTo>
                <a:lnTo>
                  <a:pt x="181186" y="156192"/>
                </a:lnTo>
                <a:lnTo>
                  <a:pt x="175252" y="156192"/>
                </a:lnTo>
                <a:lnTo>
                  <a:pt x="175252" y="150258"/>
                </a:lnTo>
                <a:close/>
                <a:moveTo>
                  <a:pt x="187433" y="150258"/>
                </a:moveTo>
                <a:lnTo>
                  <a:pt x="187433" y="156192"/>
                </a:lnTo>
                <a:lnTo>
                  <a:pt x="181499" y="156192"/>
                </a:lnTo>
                <a:lnTo>
                  <a:pt x="181499" y="150258"/>
                </a:lnTo>
                <a:close/>
                <a:moveTo>
                  <a:pt x="193682" y="150258"/>
                </a:moveTo>
                <a:lnTo>
                  <a:pt x="193682" y="156192"/>
                </a:lnTo>
                <a:lnTo>
                  <a:pt x="187746" y="156192"/>
                </a:lnTo>
                <a:lnTo>
                  <a:pt x="187746" y="150258"/>
                </a:lnTo>
                <a:close/>
                <a:moveTo>
                  <a:pt x="199931" y="150258"/>
                </a:moveTo>
                <a:lnTo>
                  <a:pt x="199931" y="156192"/>
                </a:lnTo>
                <a:lnTo>
                  <a:pt x="193996" y="156192"/>
                </a:lnTo>
                <a:lnTo>
                  <a:pt x="193996" y="150258"/>
                </a:lnTo>
                <a:close/>
                <a:moveTo>
                  <a:pt x="206180" y="150258"/>
                </a:moveTo>
                <a:lnTo>
                  <a:pt x="206180" y="156192"/>
                </a:lnTo>
                <a:lnTo>
                  <a:pt x="200244" y="156192"/>
                </a:lnTo>
                <a:lnTo>
                  <a:pt x="200244" y="150258"/>
                </a:lnTo>
                <a:close/>
                <a:moveTo>
                  <a:pt x="212427" y="150258"/>
                </a:moveTo>
                <a:lnTo>
                  <a:pt x="212427" y="156192"/>
                </a:lnTo>
                <a:lnTo>
                  <a:pt x="206491" y="156192"/>
                </a:lnTo>
                <a:lnTo>
                  <a:pt x="206491" y="150258"/>
                </a:lnTo>
                <a:close/>
                <a:moveTo>
                  <a:pt x="218674" y="150258"/>
                </a:moveTo>
                <a:lnTo>
                  <a:pt x="218674" y="156192"/>
                </a:lnTo>
                <a:lnTo>
                  <a:pt x="212739" y="156192"/>
                </a:lnTo>
                <a:lnTo>
                  <a:pt x="212739" y="150258"/>
                </a:lnTo>
                <a:close/>
                <a:moveTo>
                  <a:pt x="224921" y="150258"/>
                </a:moveTo>
                <a:lnTo>
                  <a:pt x="224921" y="156192"/>
                </a:lnTo>
                <a:lnTo>
                  <a:pt x="218987" y="156192"/>
                </a:lnTo>
                <a:lnTo>
                  <a:pt x="218987" y="150258"/>
                </a:lnTo>
                <a:close/>
                <a:moveTo>
                  <a:pt x="231170" y="150258"/>
                </a:moveTo>
                <a:lnTo>
                  <a:pt x="231170" y="156192"/>
                </a:lnTo>
                <a:lnTo>
                  <a:pt x="225234" y="156192"/>
                </a:lnTo>
                <a:lnTo>
                  <a:pt x="225234" y="150258"/>
                </a:lnTo>
                <a:close/>
                <a:moveTo>
                  <a:pt x="237417" y="150258"/>
                </a:moveTo>
                <a:lnTo>
                  <a:pt x="237417" y="156192"/>
                </a:lnTo>
                <a:lnTo>
                  <a:pt x="231481" y="156192"/>
                </a:lnTo>
                <a:lnTo>
                  <a:pt x="231481" y="150258"/>
                </a:lnTo>
                <a:close/>
                <a:moveTo>
                  <a:pt x="243664" y="150258"/>
                </a:moveTo>
                <a:lnTo>
                  <a:pt x="243664" y="156192"/>
                </a:lnTo>
                <a:lnTo>
                  <a:pt x="237729" y="156192"/>
                </a:lnTo>
                <a:lnTo>
                  <a:pt x="237729" y="150258"/>
                </a:lnTo>
                <a:close/>
                <a:moveTo>
                  <a:pt x="249911" y="150258"/>
                </a:moveTo>
                <a:lnTo>
                  <a:pt x="249911" y="156192"/>
                </a:lnTo>
                <a:lnTo>
                  <a:pt x="243977" y="156192"/>
                </a:lnTo>
                <a:lnTo>
                  <a:pt x="243977" y="150258"/>
                </a:lnTo>
                <a:close/>
                <a:moveTo>
                  <a:pt x="256161" y="150258"/>
                </a:moveTo>
                <a:lnTo>
                  <a:pt x="256161" y="156192"/>
                </a:lnTo>
                <a:lnTo>
                  <a:pt x="250225" y="156192"/>
                </a:lnTo>
                <a:lnTo>
                  <a:pt x="250225" y="150258"/>
                </a:lnTo>
                <a:close/>
                <a:moveTo>
                  <a:pt x="262409" y="150258"/>
                </a:moveTo>
                <a:lnTo>
                  <a:pt x="262409" y="156192"/>
                </a:lnTo>
                <a:lnTo>
                  <a:pt x="256474" y="156192"/>
                </a:lnTo>
                <a:lnTo>
                  <a:pt x="256474" y="150258"/>
                </a:lnTo>
                <a:close/>
                <a:moveTo>
                  <a:pt x="268656" y="150258"/>
                </a:moveTo>
                <a:lnTo>
                  <a:pt x="268656" y="156192"/>
                </a:lnTo>
                <a:lnTo>
                  <a:pt x="262721" y="156192"/>
                </a:lnTo>
                <a:lnTo>
                  <a:pt x="262721" y="150258"/>
                </a:lnTo>
                <a:close/>
                <a:moveTo>
                  <a:pt x="274904" y="150258"/>
                </a:moveTo>
                <a:lnTo>
                  <a:pt x="274904" y="156192"/>
                </a:lnTo>
                <a:lnTo>
                  <a:pt x="268968" y="156192"/>
                </a:lnTo>
                <a:lnTo>
                  <a:pt x="268968" y="150258"/>
                </a:lnTo>
                <a:close/>
                <a:moveTo>
                  <a:pt x="158" y="0"/>
                </a:moveTo>
                <a:lnTo>
                  <a:pt x="158" y="157"/>
                </a:lnTo>
                <a:lnTo>
                  <a:pt x="0" y="157"/>
                </a:lnTo>
                <a:lnTo>
                  <a:pt x="0" y="156350"/>
                </a:lnTo>
                <a:lnTo>
                  <a:pt x="158" y="156350"/>
                </a:lnTo>
                <a:lnTo>
                  <a:pt x="158" y="156508"/>
                </a:lnTo>
                <a:lnTo>
                  <a:pt x="275059" y="156508"/>
                </a:lnTo>
                <a:lnTo>
                  <a:pt x="275059" y="156350"/>
                </a:lnTo>
                <a:lnTo>
                  <a:pt x="275215" y="156350"/>
                </a:lnTo>
                <a:lnTo>
                  <a:pt x="275215" y="155"/>
                </a:lnTo>
                <a:lnTo>
                  <a:pt x="275059" y="155"/>
                </a:lnTo>
                <a:lnTo>
                  <a:pt x="275059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89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bg>
      <p:bgPr>
        <a:solidFill>
          <a:schemeClr val="accent1"/>
        </a:solidFill>
        <a:effectLst/>
      </p:bgPr>
    </p:bg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9.xml"/><Relationship Id="rId16" Type="http://schemas.openxmlformats.org/officeDocument/2006/relationships/theme" Target="../theme/theme3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slideLayout" Target="../slideLayouts/slideLayout41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5.xml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30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63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None/>
              <a:defRPr sz="32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30"/>
          <p:cNvSpPr txBox="1">
            <a:spLocks noGrp="1"/>
          </p:cNvSpPr>
          <p:nvPr>
            <p:ph type="body" idx="1"/>
          </p:nvPr>
        </p:nvSpPr>
        <p:spPr>
          <a:xfrm>
            <a:off x="960000" y="1536633"/>
            <a:ext cx="102720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3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4" name="Google Shape;64;p3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5" name="Google Shape;65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6" name="Google Shape;66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7" name="Google Shape;67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3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52" name="Google Shape;152;p3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3" name="Google Shape;153;p3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4" name="Google Shape;154;p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5" name="Google Shape;155;p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1"/>
        </a:solidFill>
        <a:effectLst/>
      </p:bgPr>
    </p:bg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36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04B5D"/>
              </a:buClr>
              <a:buSzPts val="3000"/>
              <a:buFont typeface="Arial"/>
              <a:buNone/>
              <a:defRPr sz="3000" b="1" i="0" u="none" strike="noStrike" cap="none">
                <a:solidFill>
                  <a:srgbClr val="E04B5D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37" name="Google Shape;237;p36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4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19.jp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1.png"/><Relationship Id="rId5" Type="http://schemas.openxmlformats.org/officeDocument/2006/relationships/image" Target="../media/image2.png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3" Type="http://schemas.openxmlformats.org/officeDocument/2006/relationships/image" Target="../media/image7.jpg"/><Relationship Id="rId7" Type="http://schemas.openxmlformats.org/officeDocument/2006/relationships/image" Target="../media/image11.jpg"/><Relationship Id="rId12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1.png"/><Relationship Id="rId5" Type="http://schemas.openxmlformats.org/officeDocument/2006/relationships/image" Target="../media/image2.png"/><Relationship Id="rId4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4.xml"/><Relationship Id="rId4" Type="http://schemas.openxmlformats.org/officeDocument/2006/relationships/image" Target="../media/image2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4.xml"/><Relationship Id="rId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" name="Google Shape;737;p1"/>
          <p:cNvSpPr/>
          <p:nvPr/>
        </p:nvSpPr>
        <p:spPr>
          <a:xfrm>
            <a:off x="7097547" y="1159695"/>
            <a:ext cx="4993991" cy="541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89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8" name="Google Shape;738;p1"/>
          <p:cNvSpPr/>
          <p:nvPr/>
        </p:nvSpPr>
        <p:spPr>
          <a:xfrm flipH="1">
            <a:off x="7074917" y="1148831"/>
            <a:ext cx="5015900" cy="1272400"/>
          </a:xfrm>
          <a:prstGeom prst="wedgeRectCallout">
            <a:avLst>
              <a:gd name="adj1" fmla="val -19690"/>
              <a:gd name="adj2" fmla="val 86805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89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9" name="Google Shape;739;p1"/>
          <p:cNvSpPr/>
          <p:nvPr/>
        </p:nvSpPr>
        <p:spPr>
          <a:xfrm rot="-5400000">
            <a:off x="-368083" y="43697"/>
            <a:ext cx="2521600" cy="1211600"/>
          </a:xfrm>
          <a:prstGeom prst="chevron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89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40" name="Google Shape;740;p1"/>
          <p:cNvGrpSpPr/>
          <p:nvPr/>
        </p:nvGrpSpPr>
        <p:grpSpPr>
          <a:xfrm>
            <a:off x="7206793" y="1286141"/>
            <a:ext cx="4648155" cy="1431100"/>
            <a:chOff x="4626100" y="911850"/>
            <a:chExt cx="3637050" cy="1073325"/>
          </a:xfrm>
        </p:grpSpPr>
        <p:sp>
          <p:nvSpPr>
            <p:cNvPr id="741" name="Google Shape;741;p1"/>
            <p:cNvSpPr/>
            <p:nvPr/>
          </p:nvSpPr>
          <p:spPr>
            <a:xfrm>
              <a:off x="4626100" y="91185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2" name="Google Shape;742;p1"/>
            <p:cNvSpPr/>
            <p:nvPr/>
          </p:nvSpPr>
          <p:spPr>
            <a:xfrm>
              <a:off x="4824325" y="91185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3" name="Google Shape;743;p1"/>
            <p:cNvSpPr/>
            <p:nvPr/>
          </p:nvSpPr>
          <p:spPr>
            <a:xfrm>
              <a:off x="5022550" y="91185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4" name="Google Shape;744;p1"/>
            <p:cNvSpPr/>
            <p:nvPr/>
          </p:nvSpPr>
          <p:spPr>
            <a:xfrm>
              <a:off x="5220775" y="91185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5" name="Google Shape;745;p1"/>
            <p:cNvSpPr/>
            <p:nvPr/>
          </p:nvSpPr>
          <p:spPr>
            <a:xfrm>
              <a:off x="5419000" y="91185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6" name="Google Shape;746;p1"/>
            <p:cNvSpPr/>
            <p:nvPr/>
          </p:nvSpPr>
          <p:spPr>
            <a:xfrm>
              <a:off x="5617225" y="91185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7" name="Google Shape;747;p1"/>
            <p:cNvSpPr/>
            <p:nvPr/>
          </p:nvSpPr>
          <p:spPr>
            <a:xfrm>
              <a:off x="5815450" y="91185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8" name="Google Shape;748;p1"/>
            <p:cNvSpPr/>
            <p:nvPr/>
          </p:nvSpPr>
          <p:spPr>
            <a:xfrm>
              <a:off x="6013675" y="91185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9" name="Google Shape;749;p1"/>
            <p:cNvSpPr/>
            <p:nvPr/>
          </p:nvSpPr>
          <p:spPr>
            <a:xfrm>
              <a:off x="6211900" y="91185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0" name="Google Shape;750;p1"/>
            <p:cNvSpPr/>
            <p:nvPr/>
          </p:nvSpPr>
          <p:spPr>
            <a:xfrm>
              <a:off x="6410125" y="91185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1" name="Google Shape;751;p1"/>
            <p:cNvSpPr/>
            <p:nvPr/>
          </p:nvSpPr>
          <p:spPr>
            <a:xfrm>
              <a:off x="6608350" y="91185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2" name="Google Shape;752;p1"/>
            <p:cNvSpPr/>
            <p:nvPr/>
          </p:nvSpPr>
          <p:spPr>
            <a:xfrm>
              <a:off x="6806575" y="91185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3" name="Google Shape;753;p1"/>
            <p:cNvSpPr/>
            <p:nvPr/>
          </p:nvSpPr>
          <p:spPr>
            <a:xfrm>
              <a:off x="7004800" y="91185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4" name="Google Shape;754;p1"/>
            <p:cNvSpPr/>
            <p:nvPr/>
          </p:nvSpPr>
          <p:spPr>
            <a:xfrm>
              <a:off x="7203025" y="91185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5" name="Google Shape;755;p1"/>
            <p:cNvSpPr/>
            <p:nvPr/>
          </p:nvSpPr>
          <p:spPr>
            <a:xfrm>
              <a:off x="7401250" y="91185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6" name="Google Shape;756;p1"/>
            <p:cNvSpPr/>
            <p:nvPr/>
          </p:nvSpPr>
          <p:spPr>
            <a:xfrm>
              <a:off x="7599475" y="91185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7" name="Google Shape;757;p1"/>
            <p:cNvSpPr/>
            <p:nvPr/>
          </p:nvSpPr>
          <p:spPr>
            <a:xfrm>
              <a:off x="7797700" y="91185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8" name="Google Shape;758;p1"/>
            <p:cNvSpPr/>
            <p:nvPr/>
          </p:nvSpPr>
          <p:spPr>
            <a:xfrm>
              <a:off x="7995925" y="91185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9" name="Google Shape;759;p1"/>
            <p:cNvSpPr/>
            <p:nvPr/>
          </p:nvSpPr>
          <p:spPr>
            <a:xfrm>
              <a:off x="8194150" y="91185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0" name="Google Shape;760;p1"/>
            <p:cNvSpPr/>
            <p:nvPr/>
          </p:nvSpPr>
          <p:spPr>
            <a:xfrm>
              <a:off x="4626100" y="111007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1" name="Google Shape;761;p1"/>
            <p:cNvSpPr/>
            <p:nvPr/>
          </p:nvSpPr>
          <p:spPr>
            <a:xfrm>
              <a:off x="4824325" y="111007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2" name="Google Shape;762;p1"/>
            <p:cNvSpPr/>
            <p:nvPr/>
          </p:nvSpPr>
          <p:spPr>
            <a:xfrm>
              <a:off x="5022550" y="111007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3" name="Google Shape;763;p1"/>
            <p:cNvSpPr/>
            <p:nvPr/>
          </p:nvSpPr>
          <p:spPr>
            <a:xfrm>
              <a:off x="5220775" y="111007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4" name="Google Shape;764;p1"/>
            <p:cNvSpPr/>
            <p:nvPr/>
          </p:nvSpPr>
          <p:spPr>
            <a:xfrm>
              <a:off x="5419000" y="111007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5" name="Google Shape;765;p1"/>
            <p:cNvSpPr/>
            <p:nvPr/>
          </p:nvSpPr>
          <p:spPr>
            <a:xfrm>
              <a:off x="5617225" y="111007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6" name="Google Shape;766;p1"/>
            <p:cNvSpPr/>
            <p:nvPr/>
          </p:nvSpPr>
          <p:spPr>
            <a:xfrm>
              <a:off x="5815450" y="111007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7" name="Google Shape;767;p1"/>
            <p:cNvSpPr/>
            <p:nvPr/>
          </p:nvSpPr>
          <p:spPr>
            <a:xfrm>
              <a:off x="6013675" y="111007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8" name="Google Shape;768;p1"/>
            <p:cNvSpPr/>
            <p:nvPr/>
          </p:nvSpPr>
          <p:spPr>
            <a:xfrm>
              <a:off x="6211900" y="111007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9" name="Google Shape;769;p1"/>
            <p:cNvSpPr/>
            <p:nvPr/>
          </p:nvSpPr>
          <p:spPr>
            <a:xfrm>
              <a:off x="6410125" y="111007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0" name="Google Shape;770;p1"/>
            <p:cNvSpPr/>
            <p:nvPr/>
          </p:nvSpPr>
          <p:spPr>
            <a:xfrm>
              <a:off x="6608350" y="111007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1" name="Google Shape;771;p1"/>
            <p:cNvSpPr/>
            <p:nvPr/>
          </p:nvSpPr>
          <p:spPr>
            <a:xfrm>
              <a:off x="6806575" y="111007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2" name="Google Shape;772;p1"/>
            <p:cNvSpPr/>
            <p:nvPr/>
          </p:nvSpPr>
          <p:spPr>
            <a:xfrm>
              <a:off x="7004800" y="111007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3" name="Google Shape;773;p1"/>
            <p:cNvSpPr/>
            <p:nvPr/>
          </p:nvSpPr>
          <p:spPr>
            <a:xfrm>
              <a:off x="7203025" y="111007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4" name="Google Shape;774;p1"/>
            <p:cNvSpPr/>
            <p:nvPr/>
          </p:nvSpPr>
          <p:spPr>
            <a:xfrm>
              <a:off x="7401250" y="111007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5" name="Google Shape;775;p1"/>
            <p:cNvSpPr/>
            <p:nvPr/>
          </p:nvSpPr>
          <p:spPr>
            <a:xfrm>
              <a:off x="7599475" y="111007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6" name="Google Shape;776;p1"/>
            <p:cNvSpPr/>
            <p:nvPr/>
          </p:nvSpPr>
          <p:spPr>
            <a:xfrm>
              <a:off x="7797700" y="111007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7" name="Google Shape;777;p1"/>
            <p:cNvSpPr/>
            <p:nvPr/>
          </p:nvSpPr>
          <p:spPr>
            <a:xfrm>
              <a:off x="7995925" y="111007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8" name="Google Shape;778;p1"/>
            <p:cNvSpPr/>
            <p:nvPr/>
          </p:nvSpPr>
          <p:spPr>
            <a:xfrm>
              <a:off x="8194150" y="111007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9" name="Google Shape;779;p1"/>
            <p:cNvSpPr/>
            <p:nvPr/>
          </p:nvSpPr>
          <p:spPr>
            <a:xfrm>
              <a:off x="4626100" y="130830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0" name="Google Shape;780;p1"/>
            <p:cNvSpPr/>
            <p:nvPr/>
          </p:nvSpPr>
          <p:spPr>
            <a:xfrm>
              <a:off x="4824325" y="130830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1" name="Google Shape;781;p1"/>
            <p:cNvSpPr/>
            <p:nvPr/>
          </p:nvSpPr>
          <p:spPr>
            <a:xfrm>
              <a:off x="5022550" y="130830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2" name="Google Shape;782;p1"/>
            <p:cNvSpPr/>
            <p:nvPr/>
          </p:nvSpPr>
          <p:spPr>
            <a:xfrm>
              <a:off x="5220775" y="130830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3" name="Google Shape;783;p1"/>
            <p:cNvSpPr/>
            <p:nvPr/>
          </p:nvSpPr>
          <p:spPr>
            <a:xfrm>
              <a:off x="5419000" y="130830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4" name="Google Shape;784;p1"/>
            <p:cNvSpPr/>
            <p:nvPr/>
          </p:nvSpPr>
          <p:spPr>
            <a:xfrm>
              <a:off x="5617225" y="130830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5" name="Google Shape;785;p1"/>
            <p:cNvSpPr/>
            <p:nvPr/>
          </p:nvSpPr>
          <p:spPr>
            <a:xfrm>
              <a:off x="5815450" y="130830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6" name="Google Shape;786;p1"/>
            <p:cNvSpPr/>
            <p:nvPr/>
          </p:nvSpPr>
          <p:spPr>
            <a:xfrm>
              <a:off x="6013675" y="130830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7" name="Google Shape;787;p1"/>
            <p:cNvSpPr/>
            <p:nvPr/>
          </p:nvSpPr>
          <p:spPr>
            <a:xfrm>
              <a:off x="6211900" y="130830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8" name="Google Shape;788;p1"/>
            <p:cNvSpPr/>
            <p:nvPr/>
          </p:nvSpPr>
          <p:spPr>
            <a:xfrm>
              <a:off x="6410125" y="130830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9" name="Google Shape;789;p1"/>
            <p:cNvSpPr/>
            <p:nvPr/>
          </p:nvSpPr>
          <p:spPr>
            <a:xfrm>
              <a:off x="6608350" y="130830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0" name="Google Shape;790;p1"/>
            <p:cNvSpPr/>
            <p:nvPr/>
          </p:nvSpPr>
          <p:spPr>
            <a:xfrm>
              <a:off x="6806575" y="130830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1" name="Google Shape;791;p1"/>
            <p:cNvSpPr/>
            <p:nvPr/>
          </p:nvSpPr>
          <p:spPr>
            <a:xfrm>
              <a:off x="7004800" y="130830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2" name="Google Shape;792;p1"/>
            <p:cNvSpPr/>
            <p:nvPr/>
          </p:nvSpPr>
          <p:spPr>
            <a:xfrm>
              <a:off x="7203025" y="130830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3" name="Google Shape;793;p1"/>
            <p:cNvSpPr/>
            <p:nvPr/>
          </p:nvSpPr>
          <p:spPr>
            <a:xfrm>
              <a:off x="7401250" y="130830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4" name="Google Shape;794;p1"/>
            <p:cNvSpPr/>
            <p:nvPr/>
          </p:nvSpPr>
          <p:spPr>
            <a:xfrm>
              <a:off x="7599475" y="130830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5" name="Google Shape;795;p1"/>
            <p:cNvSpPr/>
            <p:nvPr/>
          </p:nvSpPr>
          <p:spPr>
            <a:xfrm>
              <a:off x="7797700" y="130830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6" name="Google Shape;796;p1"/>
            <p:cNvSpPr/>
            <p:nvPr/>
          </p:nvSpPr>
          <p:spPr>
            <a:xfrm>
              <a:off x="7995925" y="130830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7" name="Google Shape;797;p1"/>
            <p:cNvSpPr/>
            <p:nvPr/>
          </p:nvSpPr>
          <p:spPr>
            <a:xfrm>
              <a:off x="8194150" y="130830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8" name="Google Shape;798;p1"/>
            <p:cNvSpPr/>
            <p:nvPr/>
          </p:nvSpPr>
          <p:spPr>
            <a:xfrm>
              <a:off x="4626100" y="150652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9" name="Google Shape;799;p1"/>
            <p:cNvSpPr/>
            <p:nvPr/>
          </p:nvSpPr>
          <p:spPr>
            <a:xfrm>
              <a:off x="4824325" y="150652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0" name="Google Shape;800;p1"/>
            <p:cNvSpPr/>
            <p:nvPr/>
          </p:nvSpPr>
          <p:spPr>
            <a:xfrm>
              <a:off x="5022550" y="150652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1" name="Google Shape;801;p1"/>
            <p:cNvSpPr/>
            <p:nvPr/>
          </p:nvSpPr>
          <p:spPr>
            <a:xfrm>
              <a:off x="5220775" y="150652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2" name="Google Shape;802;p1"/>
            <p:cNvSpPr/>
            <p:nvPr/>
          </p:nvSpPr>
          <p:spPr>
            <a:xfrm>
              <a:off x="5419000" y="150652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3" name="Google Shape;803;p1"/>
            <p:cNvSpPr/>
            <p:nvPr/>
          </p:nvSpPr>
          <p:spPr>
            <a:xfrm>
              <a:off x="5617225" y="150652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4" name="Google Shape;804;p1"/>
            <p:cNvSpPr/>
            <p:nvPr/>
          </p:nvSpPr>
          <p:spPr>
            <a:xfrm>
              <a:off x="5815450" y="150652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5" name="Google Shape;805;p1"/>
            <p:cNvSpPr/>
            <p:nvPr/>
          </p:nvSpPr>
          <p:spPr>
            <a:xfrm>
              <a:off x="6013675" y="150652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6" name="Google Shape;806;p1"/>
            <p:cNvSpPr/>
            <p:nvPr/>
          </p:nvSpPr>
          <p:spPr>
            <a:xfrm>
              <a:off x="6211900" y="150652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7" name="Google Shape;807;p1"/>
            <p:cNvSpPr/>
            <p:nvPr/>
          </p:nvSpPr>
          <p:spPr>
            <a:xfrm>
              <a:off x="6410125" y="150652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8" name="Google Shape;808;p1"/>
            <p:cNvSpPr/>
            <p:nvPr/>
          </p:nvSpPr>
          <p:spPr>
            <a:xfrm>
              <a:off x="6608350" y="150652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9" name="Google Shape;809;p1"/>
            <p:cNvSpPr/>
            <p:nvPr/>
          </p:nvSpPr>
          <p:spPr>
            <a:xfrm>
              <a:off x="6806575" y="150652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0" name="Google Shape;810;p1"/>
            <p:cNvSpPr/>
            <p:nvPr/>
          </p:nvSpPr>
          <p:spPr>
            <a:xfrm>
              <a:off x="7004800" y="150652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1" name="Google Shape;811;p1"/>
            <p:cNvSpPr/>
            <p:nvPr/>
          </p:nvSpPr>
          <p:spPr>
            <a:xfrm>
              <a:off x="7203025" y="150652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2" name="Google Shape;812;p1"/>
            <p:cNvSpPr/>
            <p:nvPr/>
          </p:nvSpPr>
          <p:spPr>
            <a:xfrm>
              <a:off x="7401250" y="150652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3" name="Google Shape;813;p1"/>
            <p:cNvSpPr/>
            <p:nvPr/>
          </p:nvSpPr>
          <p:spPr>
            <a:xfrm>
              <a:off x="7599475" y="150652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4" name="Google Shape;814;p1"/>
            <p:cNvSpPr/>
            <p:nvPr/>
          </p:nvSpPr>
          <p:spPr>
            <a:xfrm>
              <a:off x="7797700" y="150652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5" name="Google Shape;815;p1"/>
            <p:cNvSpPr/>
            <p:nvPr/>
          </p:nvSpPr>
          <p:spPr>
            <a:xfrm>
              <a:off x="7995925" y="150652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6" name="Google Shape;816;p1"/>
            <p:cNvSpPr/>
            <p:nvPr/>
          </p:nvSpPr>
          <p:spPr>
            <a:xfrm>
              <a:off x="8194150" y="150652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7" name="Google Shape;817;p1"/>
            <p:cNvSpPr/>
            <p:nvPr/>
          </p:nvSpPr>
          <p:spPr>
            <a:xfrm>
              <a:off x="7004800" y="1717963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8" name="Google Shape;818;p1"/>
            <p:cNvSpPr/>
            <p:nvPr/>
          </p:nvSpPr>
          <p:spPr>
            <a:xfrm>
              <a:off x="7203025" y="1717963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9" name="Google Shape;819;p1"/>
            <p:cNvSpPr/>
            <p:nvPr/>
          </p:nvSpPr>
          <p:spPr>
            <a:xfrm>
              <a:off x="7401250" y="1717963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0" name="Google Shape;820;p1"/>
            <p:cNvSpPr/>
            <p:nvPr/>
          </p:nvSpPr>
          <p:spPr>
            <a:xfrm>
              <a:off x="7203025" y="191617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821" name="Google Shape;821;p1"/>
          <p:cNvPicPr preferRelativeResize="0"/>
          <p:nvPr/>
        </p:nvPicPr>
        <p:blipFill rotWithShape="1">
          <a:blip r:embed="rId3">
            <a:alphaModFix/>
          </a:blip>
          <a:srcRect l="28357" r="28117"/>
          <a:stretch/>
        </p:blipFill>
        <p:spPr>
          <a:xfrm>
            <a:off x="7247106" y="3626021"/>
            <a:ext cx="4503907" cy="1715156"/>
          </a:xfrm>
          <a:prstGeom prst="rect">
            <a:avLst/>
          </a:prstGeom>
          <a:noFill/>
          <a:ln>
            <a:noFill/>
          </a:ln>
        </p:spPr>
      </p:pic>
      <p:pic>
        <p:nvPicPr>
          <p:cNvPr id="822" name="Google Shape;822;p1"/>
          <p:cNvPicPr preferRelativeResize="0"/>
          <p:nvPr/>
        </p:nvPicPr>
        <p:blipFill rotWithShape="1">
          <a:blip r:embed="rId4">
            <a:alphaModFix/>
          </a:blip>
          <a:srcRect t="27320"/>
          <a:stretch/>
        </p:blipFill>
        <p:spPr>
          <a:xfrm>
            <a:off x="1614209" y="5109708"/>
            <a:ext cx="1413696" cy="1035689"/>
          </a:xfrm>
          <a:prstGeom prst="rect">
            <a:avLst/>
          </a:prstGeom>
          <a:noFill/>
          <a:ln>
            <a:noFill/>
          </a:ln>
        </p:spPr>
      </p:pic>
      <p:pic>
        <p:nvPicPr>
          <p:cNvPr id="823" name="Google Shape;823;p1" descr="https://lh3.googleusercontent.com/p7XgLecEhiUqJHD9WPnQ8RZ9FHLKeClYaxLNQ4SKMSj8IA1gIfgvjMH38_P6xGF7DljA8Vp6FL12tWvR03G6GtaBmQHfHFsvHfV9OmciYThZBgsP_B5IlbzKfSK72W79KPb7xO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517887" y="4915499"/>
            <a:ext cx="1390092" cy="1390092"/>
          </a:xfrm>
          <a:prstGeom prst="rect">
            <a:avLst/>
          </a:prstGeom>
          <a:noFill/>
          <a:ln>
            <a:noFill/>
          </a:ln>
        </p:spPr>
      </p:pic>
      <p:pic>
        <p:nvPicPr>
          <p:cNvPr id="824" name="Google Shape;824;p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-134734" y="2847231"/>
            <a:ext cx="7638950" cy="23532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5" name="Google Shape;985;p10"/>
          <p:cNvSpPr/>
          <p:nvPr/>
        </p:nvSpPr>
        <p:spPr>
          <a:xfrm>
            <a:off x="1022252" y="809016"/>
            <a:ext cx="656493" cy="527538"/>
          </a:xfrm>
          <a:prstGeom prst="triangle">
            <a:avLst>
              <a:gd name="adj" fmla="val 50000"/>
            </a:avLst>
          </a:prstGeom>
          <a:solidFill>
            <a:srgbClr val="008AF2"/>
          </a:solidFill>
          <a:ln w="25400" cap="flat" cmpd="sng">
            <a:solidFill>
              <a:srgbClr val="008AF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67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6" name="Google Shape;986;p10"/>
          <p:cNvSpPr/>
          <p:nvPr/>
        </p:nvSpPr>
        <p:spPr>
          <a:xfrm>
            <a:off x="1161782" y="866106"/>
            <a:ext cx="388248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sz="2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7" name="Google Shape;987;p10"/>
          <p:cNvSpPr txBox="1"/>
          <p:nvPr/>
        </p:nvSpPr>
        <p:spPr>
          <a:xfrm>
            <a:off x="1818275" y="805146"/>
            <a:ext cx="5115925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rgbClr val="E04B5D"/>
                </a:solidFill>
                <a:latin typeface="Arial"/>
                <a:ea typeface="Arial"/>
                <a:cs typeface="Arial"/>
                <a:sym typeface="Arial"/>
              </a:rPr>
              <a:t>Tính hiệu của hai số</a:t>
            </a:r>
            <a:endParaRPr/>
          </a:p>
        </p:txBody>
      </p:sp>
      <p:sp>
        <p:nvSpPr>
          <p:cNvPr id="988" name="Google Shape;988;p10"/>
          <p:cNvSpPr txBox="1"/>
          <p:nvPr/>
        </p:nvSpPr>
        <p:spPr>
          <a:xfrm>
            <a:off x="1818275" y="1628106"/>
            <a:ext cx="7005685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0" i="0" u="none" strike="noStrike" cap="none">
                <a:solidFill>
                  <a:srgbClr val="277C74"/>
                </a:solidFill>
                <a:latin typeface="Arial"/>
                <a:ea typeface="Arial"/>
                <a:cs typeface="Arial"/>
                <a:sym typeface="Arial"/>
              </a:rPr>
              <a:t>🡪 Thực hiện phép tính trừ</a:t>
            </a:r>
            <a:endParaRPr/>
          </a:p>
        </p:txBody>
      </p:sp>
      <p:pic>
        <p:nvPicPr>
          <p:cNvPr id="989" name="Google Shape;989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86744" y="3444240"/>
            <a:ext cx="1527507" cy="333756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90" name="Google Shape;990;p10"/>
          <p:cNvCxnSpPr/>
          <p:nvPr/>
        </p:nvCxnSpPr>
        <p:spPr>
          <a:xfrm>
            <a:off x="2900680" y="1429966"/>
            <a:ext cx="1097280" cy="0"/>
          </a:xfrm>
          <a:prstGeom prst="straightConnector1">
            <a:avLst/>
          </a:prstGeom>
          <a:noFill/>
          <a:ln w="28575" cap="flat" cmpd="sng">
            <a:solidFill>
              <a:srgbClr val="2C2C2C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991" name="Google Shape;991;p10"/>
          <p:cNvSpPr/>
          <p:nvPr/>
        </p:nvSpPr>
        <p:spPr>
          <a:xfrm>
            <a:off x="1896832" y="2687888"/>
            <a:ext cx="3616572" cy="1005840"/>
          </a:xfrm>
          <a:prstGeom prst="roundRect">
            <a:avLst>
              <a:gd name="adj" fmla="val 16667"/>
            </a:avLst>
          </a:prstGeom>
          <a:solidFill>
            <a:srgbClr val="FFDEBD"/>
          </a:solidFill>
          <a:ln w="25400" cap="flat" cmpd="sng">
            <a:solidFill>
              <a:srgbClr val="FF993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0" i="0" u="none" strike="noStrike" cap="none">
                <a:solidFill>
                  <a:srgbClr val="2C2C2C"/>
                </a:solidFill>
                <a:latin typeface="Arial"/>
                <a:ea typeface="Arial"/>
                <a:cs typeface="Arial"/>
                <a:sym typeface="Arial"/>
              </a:rPr>
              <a:t>a. 9 và 5</a:t>
            </a:r>
            <a:endParaRPr sz="4400" b="0" i="0" u="none" strike="noStrike" cap="none">
              <a:solidFill>
                <a:srgbClr val="2C2C2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2" name="Google Shape;992;p10"/>
          <p:cNvSpPr/>
          <p:nvPr/>
        </p:nvSpPr>
        <p:spPr>
          <a:xfrm>
            <a:off x="4376237" y="3937655"/>
            <a:ext cx="3616572" cy="1005840"/>
          </a:xfrm>
          <a:prstGeom prst="roundRect">
            <a:avLst>
              <a:gd name="adj" fmla="val 16667"/>
            </a:avLst>
          </a:prstGeom>
          <a:solidFill>
            <a:srgbClr val="CEEAB0"/>
          </a:solidFill>
          <a:ln w="25400" cap="flat" cmpd="sng">
            <a:solidFill>
              <a:srgbClr val="92D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0" i="0" u="none" strike="noStrike" cap="none">
                <a:solidFill>
                  <a:srgbClr val="2C2C2C"/>
                </a:solidFill>
                <a:latin typeface="Arial"/>
                <a:ea typeface="Arial"/>
                <a:cs typeface="Arial"/>
                <a:sym typeface="Arial"/>
              </a:rPr>
              <a:t>b. 50 và 20</a:t>
            </a:r>
            <a:endParaRPr sz="4400" b="0" i="0" u="none" strike="noStrike" cap="none">
              <a:solidFill>
                <a:srgbClr val="2C2C2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3" name="Google Shape;993;p10"/>
          <p:cNvSpPr/>
          <p:nvPr/>
        </p:nvSpPr>
        <p:spPr>
          <a:xfrm>
            <a:off x="6624708" y="5263535"/>
            <a:ext cx="3616572" cy="1005840"/>
          </a:xfrm>
          <a:prstGeom prst="roundRect">
            <a:avLst>
              <a:gd name="adj" fmla="val 16667"/>
            </a:avLst>
          </a:prstGeom>
          <a:solidFill>
            <a:srgbClr val="F6F1B5"/>
          </a:solidFill>
          <a:ln w="25400" cap="flat" cmpd="sng">
            <a:solidFill>
              <a:srgbClr val="CDC01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0" i="0" u="none" strike="noStrike" cap="none">
                <a:solidFill>
                  <a:srgbClr val="2C2C2C"/>
                </a:solidFill>
                <a:latin typeface="Arial"/>
                <a:ea typeface="Arial"/>
                <a:cs typeface="Arial"/>
                <a:sym typeface="Arial"/>
              </a:rPr>
              <a:t>c. 62 và 0</a:t>
            </a:r>
            <a:endParaRPr sz="4400" b="0" i="0" u="none" strike="noStrike" cap="none">
              <a:solidFill>
                <a:srgbClr val="2C2C2C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8" name="Google Shape;998;p11"/>
          <p:cNvSpPr/>
          <p:nvPr/>
        </p:nvSpPr>
        <p:spPr>
          <a:xfrm>
            <a:off x="4466647" y="2963688"/>
            <a:ext cx="3020318" cy="551037"/>
          </a:xfrm>
          <a:prstGeom prst="roundRect">
            <a:avLst>
              <a:gd name="adj" fmla="val 16667"/>
            </a:avLst>
          </a:prstGeom>
          <a:solidFill>
            <a:srgbClr val="FFDEBD"/>
          </a:solidFill>
          <a:ln w="25400" cap="flat" cmpd="sng">
            <a:solidFill>
              <a:srgbClr val="FF993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0" i="0" u="none" strike="noStrike" cap="none">
                <a:solidFill>
                  <a:srgbClr val="2C2C2C"/>
                </a:solidFill>
                <a:latin typeface="Arial"/>
                <a:ea typeface="Arial"/>
                <a:cs typeface="Arial"/>
                <a:sym typeface="Arial"/>
              </a:rPr>
              <a:t>a. 9 và 5</a:t>
            </a:r>
            <a:endParaRPr sz="3600" b="0" i="0" u="none" strike="noStrike" cap="none">
              <a:solidFill>
                <a:srgbClr val="2C2C2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99" name="Google Shape;999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86744" y="3444240"/>
            <a:ext cx="1527507" cy="3337560"/>
          </a:xfrm>
          <a:prstGeom prst="rect">
            <a:avLst/>
          </a:prstGeom>
          <a:noFill/>
          <a:ln>
            <a:noFill/>
          </a:ln>
        </p:spPr>
      </p:pic>
      <p:sp>
        <p:nvSpPr>
          <p:cNvPr id="1000" name="Google Shape;1000;p11"/>
          <p:cNvSpPr/>
          <p:nvPr/>
        </p:nvSpPr>
        <p:spPr>
          <a:xfrm>
            <a:off x="1749695" y="768238"/>
            <a:ext cx="7782925" cy="715089"/>
          </a:xfrm>
          <a:prstGeom prst="wedgeRoundRectCallout">
            <a:avLst>
              <a:gd name="adj1" fmla="val -44722"/>
              <a:gd name="adj2" fmla="val 113649"/>
              <a:gd name="adj3" fmla="val 16667"/>
            </a:avLst>
          </a:prstGeom>
          <a:solidFill>
            <a:srgbClr val="F9D9DD"/>
          </a:soli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Có mấy cách viết phép tính trừ</a:t>
            </a:r>
            <a:endParaRPr sz="3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1001" name="Google Shape;1001;p11"/>
          <p:cNvGraphicFramePr/>
          <p:nvPr/>
        </p:nvGraphicFramePr>
        <p:xfrm>
          <a:off x="7715688" y="4440190"/>
          <a:ext cx="931075" cy="2286030"/>
        </p:xfrm>
        <a:graphic>
          <a:graphicData uri="http://schemas.openxmlformats.org/drawingml/2006/table">
            <a:tbl>
              <a:tblPr>
                <a:noFill/>
                <a:tableStyleId>{B5BDDA6C-B281-4439-82DC-BECC71AB6BDC}</a:tableStyleId>
              </a:tblPr>
              <a:tblGrid>
                <a:gridCol w="93107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400" b="0" i="0" u="none" strike="noStrike" cap="none">
                          <a:solidFill>
                            <a:srgbClr val="2C2C2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9</a:t>
                      </a:r>
                      <a:endParaRPr sz="2400" b="0" u="none" strike="noStrike" cap="none">
                        <a:solidFill>
                          <a:srgbClr val="2C2C2C"/>
                        </a:solidFill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C2C2C"/>
                        </a:buClr>
                        <a:buSzPts val="4400"/>
                        <a:buFont typeface="Arial"/>
                        <a:buNone/>
                      </a:pPr>
                      <a:r>
                        <a:rPr lang="en-US" sz="4400" b="0" u="none" strike="noStrike" cap="none">
                          <a:solidFill>
                            <a:srgbClr val="2C2C2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5</a:t>
                      </a:r>
                      <a:endParaRPr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17171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400"/>
                        <a:buFont typeface="Arial"/>
                        <a:buNone/>
                      </a:pPr>
                      <a:endParaRPr sz="4400" b="0" u="none" strike="noStrike" cap="none">
                        <a:solidFill>
                          <a:srgbClr val="2C2C2C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17171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1002" name="Google Shape;1002;p11"/>
          <p:cNvSpPr/>
          <p:nvPr/>
        </p:nvSpPr>
        <p:spPr>
          <a:xfrm>
            <a:off x="7582035" y="4761301"/>
            <a:ext cx="497307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C2C"/>
              </a:buClr>
              <a:buSzPts val="4800"/>
              <a:buFont typeface="Arial"/>
              <a:buNone/>
            </a:pPr>
            <a:r>
              <a:rPr lang="en-US" sz="4800" b="0" i="0" u="none" strike="noStrike" cap="none">
                <a:solidFill>
                  <a:srgbClr val="2C2C2C"/>
                </a:solidFill>
                <a:latin typeface="Arial"/>
                <a:ea typeface="Arial"/>
                <a:cs typeface="Arial"/>
                <a:sym typeface="Arial"/>
              </a:rPr>
              <a:t>–</a:t>
            </a:r>
            <a:endParaRPr sz="2400" b="0" i="0" u="none" strike="noStrike" cap="none">
              <a:solidFill>
                <a:srgbClr val="2C2C2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3" name="Google Shape;1003;p11"/>
          <p:cNvSpPr/>
          <p:nvPr/>
        </p:nvSpPr>
        <p:spPr>
          <a:xfrm>
            <a:off x="3752348" y="4596781"/>
            <a:ext cx="1428596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0" i="0" u="none" strike="noStrike" cap="none">
                <a:solidFill>
                  <a:srgbClr val="2C2C2C"/>
                </a:solidFill>
                <a:latin typeface="Arial"/>
                <a:ea typeface="Arial"/>
                <a:cs typeface="Arial"/>
                <a:sym typeface="Arial"/>
              </a:rPr>
              <a:t>9 – 5</a:t>
            </a:r>
            <a:endParaRPr sz="4400" b="0" i="0" u="none" strike="noStrike" cap="none">
              <a:solidFill>
                <a:srgbClr val="2C2C2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4" name="Google Shape;1004;p11"/>
          <p:cNvSpPr txBox="1"/>
          <p:nvPr/>
        </p:nvSpPr>
        <p:spPr>
          <a:xfrm>
            <a:off x="2824127" y="2266593"/>
            <a:ext cx="6572607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0" i="0" u="none" strike="noStrike" cap="none">
                <a:solidFill>
                  <a:srgbClr val="E04B5D"/>
                </a:solidFill>
                <a:latin typeface="Arial"/>
                <a:ea typeface="Arial"/>
                <a:cs typeface="Arial"/>
                <a:sym typeface="Arial"/>
              </a:rPr>
              <a:t>Ví dụ: </a:t>
            </a:r>
            <a:r>
              <a:rPr lang="en-US" sz="3200" b="0" i="0" u="none" strike="noStrike" cap="none">
                <a:solidFill>
                  <a:srgbClr val="2C2C2C"/>
                </a:solidFill>
                <a:latin typeface="Arial"/>
                <a:ea typeface="Arial"/>
                <a:cs typeface="Arial"/>
                <a:sym typeface="Arial"/>
              </a:rPr>
              <a:t>Tính hiệu của hai số</a:t>
            </a:r>
            <a:endParaRPr sz="3200" b="0" i="0" u="none" strike="noStrike" cap="none">
              <a:solidFill>
                <a:srgbClr val="2C2C2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5" name="Google Shape;1005;p11"/>
          <p:cNvSpPr/>
          <p:nvPr/>
        </p:nvSpPr>
        <p:spPr>
          <a:xfrm>
            <a:off x="3486250" y="3933424"/>
            <a:ext cx="1960793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Hàng ngang</a:t>
            </a:r>
            <a:endParaRPr sz="1400" b="1" i="0" u="none" strike="noStrike" cap="none">
              <a:solidFill>
                <a:srgbClr val="00B05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6" name="Google Shape;1006;p11"/>
          <p:cNvSpPr/>
          <p:nvPr/>
        </p:nvSpPr>
        <p:spPr>
          <a:xfrm>
            <a:off x="7516621" y="3938405"/>
            <a:ext cx="132921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rgbClr val="FF0066"/>
                </a:solidFill>
                <a:latin typeface="Arial"/>
                <a:ea typeface="Arial"/>
                <a:cs typeface="Arial"/>
                <a:sym typeface="Arial"/>
              </a:rPr>
              <a:t>Đặt tính</a:t>
            </a:r>
            <a:endParaRPr sz="1400" b="1" i="0" u="none" strike="noStrike" cap="none">
              <a:solidFill>
                <a:srgbClr val="FF006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7" name="Google Shape;1007;p11"/>
          <p:cNvSpPr/>
          <p:nvPr/>
        </p:nvSpPr>
        <p:spPr>
          <a:xfrm>
            <a:off x="2393611" y="2061501"/>
            <a:ext cx="7433637" cy="4215474"/>
          </a:xfrm>
          <a:prstGeom prst="roundRect">
            <a:avLst>
              <a:gd name="adj" fmla="val 9732"/>
            </a:avLst>
          </a:prstGeom>
          <a:noFill/>
          <a:ln w="25400" cap="flat" cmpd="sng">
            <a:solidFill>
              <a:srgbClr val="8FCCC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67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2" name="Google Shape;1012;p12"/>
          <p:cNvSpPr/>
          <p:nvPr/>
        </p:nvSpPr>
        <p:spPr>
          <a:xfrm>
            <a:off x="1022252" y="809016"/>
            <a:ext cx="656493" cy="527538"/>
          </a:xfrm>
          <a:prstGeom prst="triangle">
            <a:avLst>
              <a:gd name="adj" fmla="val 50000"/>
            </a:avLst>
          </a:prstGeom>
          <a:solidFill>
            <a:srgbClr val="008AF2"/>
          </a:solidFill>
          <a:ln w="25400" cap="flat" cmpd="sng">
            <a:solidFill>
              <a:srgbClr val="008AF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67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3" name="Google Shape;1013;p12"/>
          <p:cNvSpPr/>
          <p:nvPr/>
        </p:nvSpPr>
        <p:spPr>
          <a:xfrm>
            <a:off x="1161782" y="866106"/>
            <a:ext cx="388248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sz="2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4" name="Google Shape;1014;p12"/>
          <p:cNvSpPr txBox="1"/>
          <p:nvPr/>
        </p:nvSpPr>
        <p:spPr>
          <a:xfrm>
            <a:off x="1818275" y="805146"/>
            <a:ext cx="5115925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0" i="0" u="none" strike="noStrike" cap="none">
                <a:solidFill>
                  <a:srgbClr val="BF2034"/>
                </a:solidFill>
                <a:latin typeface="Arial"/>
                <a:ea typeface="Arial"/>
                <a:cs typeface="Arial"/>
                <a:sym typeface="Arial"/>
              </a:rPr>
              <a:t>Tính hiệu của hai số</a:t>
            </a:r>
            <a:endParaRPr sz="3600" b="0" i="0" u="none" strike="noStrike" cap="none">
              <a:solidFill>
                <a:srgbClr val="BF203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5" name="Google Shape;1015;p12"/>
          <p:cNvSpPr/>
          <p:nvPr/>
        </p:nvSpPr>
        <p:spPr>
          <a:xfrm>
            <a:off x="4152717" y="1621175"/>
            <a:ext cx="3616572" cy="746105"/>
          </a:xfrm>
          <a:prstGeom prst="roundRect">
            <a:avLst>
              <a:gd name="adj" fmla="val 16667"/>
            </a:avLst>
          </a:prstGeom>
          <a:solidFill>
            <a:srgbClr val="FFDEBD"/>
          </a:solidFill>
          <a:ln w="25400" cap="flat" cmpd="sng">
            <a:solidFill>
              <a:srgbClr val="FF993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0" i="0" u="none" strike="noStrike" cap="none">
                <a:solidFill>
                  <a:srgbClr val="2C2C2C"/>
                </a:solidFill>
                <a:latin typeface="Arial"/>
                <a:ea typeface="Arial"/>
                <a:cs typeface="Arial"/>
                <a:sym typeface="Arial"/>
              </a:rPr>
              <a:t>a. 9 và 5</a:t>
            </a:r>
            <a:endParaRPr/>
          </a:p>
        </p:txBody>
      </p:sp>
      <p:sp>
        <p:nvSpPr>
          <p:cNvPr id="1016" name="Google Shape;1016;p12"/>
          <p:cNvSpPr/>
          <p:nvPr/>
        </p:nvSpPr>
        <p:spPr>
          <a:xfrm>
            <a:off x="1986521" y="3021981"/>
            <a:ext cx="2906565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0" i="0" u="none" strike="noStrike" cap="none">
                <a:solidFill>
                  <a:srgbClr val="2C2C2C"/>
                </a:solidFill>
                <a:latin typeface="Arial"/>
                <a:ea typeface="Arial"/>
                <a:cs typeface="Arial"/>
                <a:sym typeface="Arial"/>
              </a:rPr>
              <a:t>9 –  5 =  4 </a:t>
            </a:r>
            <a:endParaRPr sz="4400" b="0" i="0" u="none" strike="noStrike" cap="none">
              <a:solidFill>
                <a:srgbClr val="2C2C2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1017" name="Google Shape;1017;p12"/>
          <p:cNvGraphicFramePr/>
          <p:nvPr/>
        </p:nvGraphicFramePr>
        <p:xfrm>
          <a:off x="7444169" y="2919444"/>
          <a:ext cx="931075" cy="2286030"/>
        </p:xfrm>
        <a:graphic>
          <a:graphicData uri="http://schemas.openxmlformats.org/drawingml/2006/table">
            <a:tbl>
              <a:tblPr>
                <a:noFill/>
                <a:tableStyleId>{B5BDDA6C-B281-4439-82DC-BECC71AB6BDC}</a:tableStyleId>
              </a:tblPr>
              <a:tblGrid>
                <a:gridCol w="93107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400" b="0" i="0" u="none" strike="noStrike" cap="none">
                          <a:solidFill>
                            <a:srgbClr val="2C2C2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9</a:t>
                      </a:r>
                      <a:endParaRPr sz="2400" b="0" u="none" strike="noStrike" cap="none">
                        <a:solidFill>
                          <a:srgbClr val="2C2C2C"/>
                        </a:solidFill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C2C2C"/>
                        </a:buClr>
                        <a:buSzPts val="4400"/>
                        <a:buFont typeface="Arial"/>
                        <a:buNone/>
                      </a:pPr>
                      <a:r>
                        <a:rPr lang="en-US" sz="4400" b="0" u="none" strike="noStrike" cap="none">
                          <a:solidFill>
                            <a:srgbClr val="2C2C2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</a:t>
                      </a:r>
                      <a:endParaRPr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17171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C2C2C"/>
                        </a:buClr>
                        <a:buSzPts val="4400"/>
                        <a:buFont typeface="Arial"/>
                        <a:buNone/>
                      </a:pPr>
                      <a:r>
                        <a:rPr lang="en-US" sz="4400" b="0" u="none" strike="noStrike" cap="none">
                          <a:solidFill>
                            <a:srgbClr val="2C2C2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</a:t>
                      </a:r>
                      <a:endParaRPr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17171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1018" name="Google Shape;1018;p12"/>
          <p:cNvSpPr/>
          <p:nvPr/>
        </p:nvSpPr>
        <p:spPr>
          <a:xfrm>
            <a:off x="7113666" y="3215145"/>
            <a:ext cx="497307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C2C"/>
              </a:buClr>
              <a:buSzPts val="4800"/>
              <a:buFont typeface="Arial"/>
              <a:buNone/>
            </a:pPr>
            <a:r>
              <a:rPr lang="en-US" sz="4800" b="0" i="0" u="none" strike="noStrike" cap="none">
                <a:solidFill>
                  <a:srgbClr val="2C2C2C"/>
                </a:solidFill>
                <a:latin typeface="Arial"/>
                <a:ea typeface="Arial"/>
                <a:cs typeface="Arial"/>
                <a:sym typeface="Arial"/>
              </a:rPr>
              <a:t>–</a:t>
            </a:r>
            <a:endParaRPr sz="2400" b="0" i="0" u="none" strike="noStrike" cap="none">
              <a:solidFill>
                <a:srgbClr val="2C2C2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9" name="Google Shape;1019;p12"/>
          <p:cNvSpPr/>
          <p:nvPr/>
        </p:nvSpPr>
        <p:spPr>
          <a:xfrm>
            <a:off x="1303481" y="4153796"/>
            <a:ext cx="1366080" cy="461665"/>
          </a:xfrm>
          <a:prstGeom prst="rect">
            <a:avLst/>
          </a:prstGeom>
          <a:solidFill>
            <a:srgbClr val="FFCC00"/>
          </a:solidFill>
          <a:ln w="19050" cap="flat" cmpd="sng">
            <a:solidFill>
              <a:srgbClr val="FF9933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rgbClr val="424242"/>
                </a:solidFill>
                <a:latin typeface="Arial"/>
                <a:ea typeface="Arial"/>
                <a:cs typeface="Arial"/>
                <a:sym typeface="Arial"/>
              </a:rPr>
              <a:t>Số bị trừ</a:t>
            </a:r>
            <a:endParaRPr sz="1600" b="0" i="0" u="none" strike="noStrike" cap="none">
              <a:solidFill>
                <a:srgbClr val="42424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0" name="Google Shape;1020;p12"/>
          <p:cNvSpPr/>
          <p:nvPr/>
        </p:nvSpPr>
        <p:spPr>
          <a:xfrm>
            <a:off x="2780752" y="4153796"/>
            <a:ext cx="1040670" cy="461665"/>
          </a:xfrm>
          <a:prstGeom prst="rect">
            <a:avLst/>
          </a:prstGeom>
          <a:solidFill>
            <a:srgbClr val="B4DE86"/>
          </a:solidFill>
          <a:ln w="1905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rgbClr val="424242"/>
                </a:solidFill>
                <a:latin typeface="Arial"/>
                <a:ea typeface="Arial"/>
                <a:cs typeface="Arial"/>
                <a:sym typeface="Arial"/>
              </a:rPr>
              <a:t>Số trừ</a:t>
            </a:r>
            <a:endParaRPr sz="1600" b="0" i="0" u="none" strike="noStrike" cap="none">
              <a:solidFill>
                <a:srgbClr val="42424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1" name="Google Shape;1021;p12"/>
          <p:cNvSpPr/>
          <p:nvPr/>
        </p:nvSpPr>
        <p:spPr>
          <a:xfrm>
            <a:off x="4055351" y="4153796"/>
            <a:ext cx="819455" cy="461665"/>
          </a:xfrm>
          <a:prstGeom prst="rect">
            <a:avLst/>
          </a:prstGeom>
          <a:solidFill>
            <a:srgbClr val="F7DFE1"/>
          </a:solidFill>
          <a:ln w="1905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rgbClr val="424242"/>
                </a:solidFill>
                <a:latin typeface="Arial"/>
                <a:ea typeface="Arial"/>
                <a:cs typeface="Arial"/>
                <a:sym typeface="Arial"/>
              </a:rPr>
              <a:t>Hiệu</a:t>
            </a:r>
            <a:endParaRPr sz="1600" b="0" i="0" u="none" strike="noStrike" cap="none">
              <a:solidFill>
                <a:srgbClr val="42424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022" name="Google Shape;1022;p12"/>
          <p:cNvCxnSpPr/>
          <p:nvPr/>
        </p:nvCxnSpPr>
        <p:spPr>
          <a:xfrm flipH="1">
            <a:off x="2209223" y="3683108"/>
            <a:ext cx="1" cy="399705"/>
          </a:xfrm>
          <a:prstGeom prst="straightConnector1">
            <a:avLst/>
          </a:prstGeom>
          <a:noFill/>
          <a:ln w="19050" cap="flat" cmpd="sng">
            <a:solidFill>
              <a:srgbClr val="0070C0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1023" name="Google Shape;1023;p12"/>
          <p:cNvCxnSpPr/>
          <p:nvPr/>
        </p:nvCxnSpPr>
        <p:spPr>
          <a:xfrm flipH="1">
            <a:off x="3319514" y="3683109"/>
            <a:ext cx="1" cy="399705"/>
          </a:xfrm>
          <a:prstGeom prst="straightConnector1">
            <a:avLst/>
          </a:prstGeom>
          <a:noFill/>
          <a:ln w="19050" cap="flat" cmpd="sng">
            <a:solidFill>
              <a:srgbClr val="0070C0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1024" name="Google Shape;1024;p12"/>
          <p:cNvCxnSpPr/>
          <p:nvPr/>
        </p:nvCxnSpPr>
        <p:spPr>
          <a:xfrm flipH="1">
            <a:off x="4490764" y="3657544"/>
            <a:ext cx="1" cy="399705"/>
          </a:xfrm>
          <a:prstGeom prst="straightConnector1">
            <a:avLst/>
          </a:prstGeom>
          <a:noFill/>
          <a:ln w="19050" cap="flat" cmpd="sng">
            <a:solidFill>
              <a:srgbClr val="0070C0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1025" name="Google Shape;1025;p12"/>
          <p:cNvSpPr/>
          <p:nvPr/>
        </p:nvSpPr>
        <p:spPr>
          <a:xfrm>
            <a:off x="8992598" y="3083536"/>
            <a:ext cx="1366080" cy="461665"/>
          </a:xfrm>
          <a:prstGeom prst="rect">
            <a:avLst/>
          </a:prstGeom>
          <a:solidFill>
            <a:srgbClr val="FFCC00"/>
          </a:solidFill>
          <a:ln w="19050" cap="flat" cmpd="sng">
            <a:solidFill>
              <a:srgbClr val="FF9933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rgbClr val="424242"/>
                </a:solidFill>
                <a:latin typeface="Arial"/>
                <a:ea typeface="Arial"/>
                <a:cs typeface="Arial"/>
                <a:sym typeface="Arial"/>
              </a:rPr>
              <a:t>Số bị trừ</a:t>
            </a:r>
            <a:endParaRPr sz="1600" b="0" i="0" u="none" strike="noStrike" cap="none">
              <a:solidFill>
                <a:srgbClr val="42424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026" name="Google Shape;1026;p12"/>
          <p:cNvCxnSpPr/>
          <p:nvPr/>
        </p:nvCxnSpPr>
        <p:spPr>
          <a:xfrm rot="5400000">
            <a:off x="8563686" y="3040050"/>
            <a:ext cx="1" cy="548640"/>
          </a:xfrm>
          <a:prstGeom prst="straightConnector1">
            <a:avLst/>
          </a:prstGeom>
          <a:noFill/>
          <a:ln w="19050" cap="flat" cmpd="sng">
            <a:solidFill>
              <a:srgbClr val="0070C0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1027" name="Google Shape;1027;p12"/>
          <p:cNvSpPr/>
          <p:nvPr/>
        </p:nvSpPr>
        <p:spPr>
          <a:xfrm>
            <a:off x="8992598" y="3857397"/>
            <a:ext cx="1040670" cy="461665"/>
          </a:xfrm>
          <a:prstGeom prst="rect">
            <a:avLst/>
          </a:prstGeom>
          <a:solidFill>
            <a:srgbClr val="B4DE86"/>
          </a:solidFill>
          <a:ln w="1905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rgbClr val="424242"/>
                </a:solidFill>
                <a:latin typeface="Arial"/>
                <a:ea typeface="Arial"/>
                <a:cs typeface="Arial"/>
                <a:sym typeface="Arial"/>
              </a:rPr>
              <a:t>Số trừ</a:t>
            </a:r>
            <a:endParaRPr sz="1600" b="0" i="0" u="none" strike="noStrike" cap="none">
              <a:solidFill>
                <a:srgbClr val="42424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028" name="Google Shape;1028;p12"/>
          <p:cNvCxnSpPr/>
          <p:nvPr/>
        </p:nvCxnSpPr>
        <p:spPr>
          <a:xfrm rot="5400000">
            <a:off x="8563686" y="3824417"/>
            <a:ext cx="1" cy="548640"/>
          </a:xfrm>
          <a:prstGeom prst="straightConnector1">
            <a:avLst/>
          </a:prstGeom>
          <a:noFill/>
          <a:ln w="19050" cap="flat" cmpd="sng">
            <a:solidFill>
              <a:srgbClr val="0070C0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1029" name="Google Shape;1029;p12"/>
          <p:cNvSpPr/>
          <p:nvPr/>
        </p:nvSpPr>
        <p:spPr>
          <a:xfrm>
            <a:off x="8992598" y="4569702"/>
            <a:ext cx="819455" cy="461665"/>
          </a:xfrm>
          <a:prstGeom prst="rect">
            <a:avLst/>
          </a:prstGeom>
          <a:solidFill>
            <a:srgbClr val="F7DFE1"/>
          </a:solidFill>
          <a:ln w="1905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rgbClr val="424242"/>
                </a:solidFill>
                <a:latin typeface="Arial"/>
                <a:ea typeface="Arial"/>
                <a:cs typeface="Arial"/>
                <a:sym typeface="Arial"/>
              </a:rPr>
              <a:t>Hiệu</a:t>
            </a:r>
            <a:endParaRPr sz="1600" b="0" i="0" u="none" strike="noStrike" cap="none">
              <a:solidFill>
                <a:srgbClr val="42424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030" name="Google Shape;1030;p12"/>
          <p:cNvCxnSpPr/>
          <p:nvPr/>
        </p:nvCxnSpPr>
        <p:spPr>
          <a:xfrm rot="5400000">
            <a:off x="8600701" y="4587769"/>
            <a:ext cx="1" cy="548640"/>
          </a:xfrm>
          <a:prstGeom prst="straightConnector1">
            <a:avLst/>
          </a:prstGeom>
          <a:noFill/>
          <a:ln w="19050" cap="flat" cmpd="sng">
            <a:solidFill>
              <a:srgbClr val="0070C0"/>
            </a:solidFill>
            <a:prstDash val="solid"/>
            <a:round/>
            <a:headEnd type="none" w="sm" len="sm"/>
            <a:tailEnd type="triangle" w="med" len="med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0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10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5" name="Google Shape;1035;p13"/>
          <p:cNvSpPr/>
          <p:nvPr/>
        </p:nvSpPr>
        <p:spPr>
          <a:xfrm>
            <a:off x="1022252" y="809016"/>
            <a:ext cx="656493" cy="527538"/>
          </a:xfrm>
          <a:prstGeom prst="triangle">
            <a:avLst>
              <a:gd name="adj" fmla="val 50000"/>
            </a:avLst>
          </a:prstGeom>
          <a:solidFill>
            <a:srgbClr val="008AF2"/>
          </a:solidFill>
          <a:ln w="25400" cap="flat" cmpd="sng">
            <a:solidFill>
              <a:srgbClr val="008AF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67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6" name="Google Shape;1036;p13"/>
          <p:cNvSpPr/>
          <p:nvPr/>
        </p:nvSpPr>
        <p:spPr>
          <a:xfrm>
            <a:off x="1161782" y="866106"/>
            <a:ext cx="385042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sz="2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7" name="Google Shape;1037;p13"/>
          <p:cNvSpPr txBox="1"/>
          <p:nvPr/>
        </p:nvSpPr>
        <p:spPr>
          <a:xfrm>
            <a:off x="1818275" y="805146"/>
            <a:ext cx="5115925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0" i="0" u="none" strike="noStrike" cap="none">
                <a:solidFill>
                  <a:srgbClr val="BF2034"/>
                </a:solidFill>
                <a:latin typeface="Arial"/>
                <a:ea typeface="Arial"/>
                <a:cs typeface="Arial"/>
                <a:sym typeface="Arial"/>
              </a:rPr>
              <a:t>Tính hiệu của hai số</a:t>
            </a:r>
            <a:endParaRPr sz="3600" b="0" i="0" u="none" strike="noStrike" cap="none">
              <a:solidFill>
                <a:srgbClr val="BF203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8" name="Google Shape;1038;p13"/>
          <p:cNvSpPr/>
          <p:nvPr/>
        </p:nvSpPr>
        <p:spPr>
          <a:xfrm>
            <a:off x="4152717" y="1621175"/>
            <a:ext cx="3616572" cy="746105"/>
          </a:xfrm>
          <a:prstGeom prst="roundRect">
            <a:avLst>
              <a:gd name="adj" fmla="val 16667"/>
            </a:avLst>
          </a:prstGeom>
          <a:solidFill>
            <a:srgbClr val="CEEAB0"/>
          </a:solidFill>
          <a:ln w="25400" cap="flat" cmpd="sng">
            <a:solidFill>
              <a:srgbClr val="92D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0" i="0" u="none" strike="noStrike" cap="none">
                <a:solidFill>
                  <a:srgbClr val="2C2C2C"/>
                </a:solidFill>
                <a:latin typeface="Arial"/>
                <a:ea typeface="Arial"/>
                <a:cs typeface="Arial"/>
                <a:sym typeface="Arial"/>
              </a:rPr>
              <a:t>b. 50 và 20</a:t>
            </a:r>
            <a:endParaRPr sz="4400" b="0" i="0" u="none" strike="noStrike" cap="none">
              <a:solidFill>
                <a:srgbClr val="2C2C2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9" name="Google Shape;1039;p13"/>
          <p:cNvSpPr/>
          <p:nvPr/>
        </p:nvSpPr>
        <p:spPr>
          <a:xfrm>
            <a:off x="1689966" y="3021981"/>
            <a:ext cx="3499676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0" i="0" u="none" strike="noStrike" cap="none">
                <a:solidFill>
                  <a:srgbClr val="2C2C2C"/>
                </a:solidFill>
                <a:latin typeface="Arial"/>
                <a:ea typeface="Arial"/>
                <a:cs typeface="Arial"/>
                <a:sym typeface="Arial"/>
              </a:rPr>
              <a:t>50 – 20 = </a:t>
            </a:r>
            <a:r>
              <a:rPr lang="en-US" sz="4400">
                <a:solidFill>
                  <a:srgbClr val="2C2C2C"/>
                </a:solidFill>
              </a:rPr>
              <a:t>3</a:t>
            </a:r>
            <a:r>
              <a:rPr lang="en-US" sz="4400" b="0" i="0" u="none" strike="noStrike" cap="none">
                <a:solidFill>
                  <a:srgbClr val="2C2C2C"/>
                </a:solidFill>
                <a:latin typeface="Arial"/>
                <a:ea typeface="Arial"/>
                <a:cs typeface="Arial"/>
                <a:sym typeface="Arial"/>
              </a:rPr>
              <a:t>0 </a:t>
            </a:r>
            <a:endParaRPr sz="4400" b="0" i="0" u="none" strike="noStrike" cap="none">
              <a:solidFill>
                <a:srgbClr val="2C2C2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1040" name="Google Shape;1040;p13"/>
          <p:cNvGraphicFramePr/>
          <p:nvPr/>
        </p:nvGraphicFramePr>
        <p:xfrm>
          <a:off x="7444169" y="2919444"/>
          <a:ext cx="931075" cy="2286030"/>
        </p:xfrm>
        <a:graphic>
          <a:graphicData uri="http://schemas.openxmlformats.org/drawingml/2006/table">
            <a:tbl>
              <a:tblPr>
                <a:noFill/>
                <a:tableStyleId>{B5BDDA6C-B281-4439-82DC-BECC71AB6BDC}</a:tableStyleId>
              </a:tblPr>
              <a:tblGrid>
                <a:gridCol w="93107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400" b="0" i="0" u="none" strike="noStrike" cap="none">
                          <a:solidFill>
                            <a:srgbClr val="2C2C2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50</a:t>
                      </a:r>
                      <a:endParaRPr sz="2400" b="0" u="none" strike="noStrike" cap="none">
                        <a:solidFill>
                          <a:srgbClr val="2C2C2C"/>
                        </a:solidFill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C2C2C"/>
                        </a:buClr>
                        <a:buSzPts val="4400"/>
                        <a:buFont typeface="Arial"/>
                        <a:buNone/>
                      </a:pPr>
                      <a:r>
                        <a:rPr lang="en-US" sz="4400" b="0" u="none" strike="noStrike" cap="none">
                          <a:solidFill>
                            <a:srgbClr val="2C2C2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20</a:t>
                      </a:r>
                      <a:endParaRPr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17171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C2C2C"/>
                        </a:buClr>
                        <a:buSzPts val="4400"/>
                        <a:buFont typeface="Arial"/>
                        <a:buNone/>
                      </a:pPr>
                      <a:r>
                        <a:rPr lang="en-US" sz="4400">
                          <a:solidFill>
                            <a:srgbClr val="2C2C2C"/>
                          </a:solidFill>
                        </a:rPr>
                        <a:t>3</a:t>
                      </a:r>
                      <a:r>
                        <a:rPr lang="en-US" sz="4400" b="0" u="none" strike="noStrike" cap="none">
                          <a:solidFill>
                            <a:srgbClr val="2C2C2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17171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1041" name="Google Shape;1041;p13"/>
          <p:cNvSpPr/>
          <p:nvPr/>
        </p:nvSpPr>
        <p:spPr>
          <a:xfrm>
            <a:off x="7113666" y="3215145"/>
            <a:ext cx="497307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C2C"/>
              </a:buClr>
              <a:buSzPts val="4800"/>
              <a:buFont typeface="Arial"/>
              <a:buNone/>
            </a:pPr>
            <a:r>
              <a:rPr lang="en-US" sz="4800" b="0" i="0" u="none" strike="noStrike" cap="none">
                <a:solidFill>
                  <a:srgbClr val="2C2C2C"/>
                </a:solidFill>
                <a:latin typeface="Arial"/>
                <a:ea typeface="Arial"/>
                <a:cs typeface="Arial"/>
                <a:sym typeface="Arial"/>
              </a:rPr>
              <a:t>–</a:t>
            </a:r>
            <a:endParaRPr sz="2400" b="0" i="0" u="none" strike="noStrike" cap="none">
              <a:solidFill>
                <a:srgbClr val="2C2C2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2" name="Google Shape;1042;p13"/>
          <p:cNvSpPr/>
          <p:nvPr/>
        </p:nvSpPr>
        <p:spPr>
          <a:xfrm>
            <a:off x="1170029" y="4153796"/>
            <a:ext cx="1366080" cy="461665"/>
          </a:xfrm>
          <a:prstGeom prst="rect">
            <a:avLst/>
          </a:prstGeom>
          <a:solidFill>
            <a:srgbClr val="FFCC00"/>
          </a:solidFill>
          <a:ln w="19050" cap="flat" cmpd="sng">
            <a:solidFill>
              <a:srgbClr val="FF9933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rgbClr val="424242"/>
                </a:solidFill>
                <a:latin typeface="Arial"/>
                <a:ea typeface="Arial"/>
                <a:cs typeface="Arial"/>
                <a:sym typeface="Arial"/>
              </a:rPr>
              <a:t>Số bị trừ</a:t>
            </a:r>
            <a:endParaRPr sz="1600" b="0" i="0" u="none" strike="noStrike" cap="none">
              <a:solidFill>
                <a:srgbClr val="42424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3" name="Google Shape;1043;p13"/>
          <p:cNvSpPr/>
          <p:nvPr/>
        </p:nvSpPr>
        <p:spPr>
          <a:xfrm>
            <a:off x="2780752" y="4153796"/>
            <a:ext cx="1040670" cy="461665"/>
          </a:xfrm>
          <a:prstGeom prst="rect">
            <a:avLst/>
          </a:prstGeom>
          <a:solidFill>
            <a:srgbClr val="B4DE86"/>
          </a:solidFill>
          <a:ln w="1905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rgbClr val="424242"/>
                </a:solidFill>
                <a:latin typeface="Arial"/>
                <a:ea typeface="Arial"/>
                <a:cs typeface="Arial"/>
                <a:sym typeface="Arial"/>
              </a:rPr>
              <a:t>Số trừ</a:t>
            </a:r>
            <a:endParaRPr sz="1600" b="0" i="0" u="none" strike="noStrike" cap="none">
              <a:solidFill>
                <a:srgbClr val="42424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4" name="Google Shape;1044;p13"/>
          <p:cNvSpPr/>
          <p:nvPr/>
        </p:nvSpPr>
        <p:spPr>
          <a:xfrm>
            <a:off x="4165254" y="4153796"/>
            <a:ext cx="819455" cy="461665"/>
          </a:xfrm>
          <a:prstGeom prst="rect">
            <a:avLst/>
          </a:prstGeom>
          <a:solidFill>
            <a:srgbClr val="F7DFE1"/>
          </a:solidFill>
          <a:ln w="1905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rgbClr val="424242"/>
                </a:solidFill>
                <a:latin typeface="Arial"/>
                <a:ea typeface="Arial"/>
                <a:cs typeface="Arial"/>
                <a:sym typeface="Arial"/>
              </a:rPr>
              <a:t>Hiệu</a:t>
            </a:r>
            <a:endParaRPr sz="1600" b="0" i="0" u="none" strike="noStrike" cap="none">
              <a:solidFill>
                <a:srgbClr val="42424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045" name="Google Shape;1045;p13"/>
          <p:cNvCxnSpPr/>
          <p:nvPr/>
        </p:nvCxnSpPr>
        <p:spPr>
          <a:xfrm flipH="1">
            <a:off x="2109112" y="3658462"/>
            <a:ext cx="1" cy="399705"/>
          </a:xfrm>
          <a:prstGeom prst="straightConnector1">
            <a:avLst/>
          </a:prstGeom>
          <a:noFill/>
          <a:ln w="19050" cap="flat" cmpd="sng">
            <a:solidFill>
              <a:srgbClr val="0070C0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1046" name="Google Shape;1046;p13"/>
          <p:cNvCxnSpPr/>
          <p:nvPr/>
        </p:nvCxnSpPr>
        <p:spPr>
          <a:xfrm flipH="1">
            <a:off x="3319514" y="3683109"/>
            <a:ext cx="1" cy="399705"/>
          </a:xfrm>
          <a:prstGeom prst="straightConnector1">
            <a:avLst/>
          </a:prstGeom>
          <a:noFill/>
          <a:ln w="19050" cap="flat" cmpd="sng">
            <a:solidFill>
              <a:srgbClr val="0070C0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1047" name="Google Shape;1047;p13"/>
          <p:cNvCxnSpPr/>
          <p:nvPr/>
        </p:nvCxnSpPr>
        <p:spPr>
          <a:xfrm flipH="1">
            <a:off x="4606241" y="3686508"/>
            <a:ext cx="1" cy="399705"/>
          </a:xfrm>
          <a:prstGeom prst="straightConnector1">
            <a:avLst/>
          </a:prstGeom>
          <a:noFill/>
          <a:ln w="19050" cap="flat" cmpd="sng">
            <a:solidFill>
              <a:srgbClr val="0070C0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1048" name="Google Shape;1048;p13"/>
          <p:cNvSpPr/>
          <p:nvPr/>
        </p:nvSpPr>
        <p:spPr>
          <a:xfrm>
            <a:off x="8992598" y="3083536"/>
            <a:ext cx="1366080" cy="461665"/>
          </a:xfrm>
          <a:prstGeom prst="rect">
            <a:avLst/>
          </a:prstGeom>
          <a:solidFill>
            <a:srgbClr val="FFCC00"/>
          </a:solidFill>
          <a:ln w="19050" cap="flat" cmpd="sng">
            <a:solidFill>
              <a:srgbClr val="FF9933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rgbClr val="424242"/>
                </a:solidFill>
                <a:latin typeface="Arial"/>
                <a:ea typeface="Arial"/>
                <a:cs typeface="Arial"/>
                <a:sym typeface="Arial"/>
              </a:rPr>
              <a:t>Số bị trừ</a:t>
            </a:r>
            <a:endParaRPr sz="1600" b="0" i="0" u="none" strike="noStrike" cap="none">
              <a:solidFill>
                <a:srgbClr val="42424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049" name="Google Shape;1049;p13"/>
          <p:cNvCxnSpPr/>
          <p:nvPr/>
        </p:nvCxnSpPr>
        <p:spPr>
          <a:xfrm rot="5400000">
            <a:off x="8563686" y="3040050"/>
            <a:ext cx="1" cy="548640"/>
          </a:xfrm>
          <a:prstGeom prst="straightConnector1">
            <a:avLst/>
          </a:prstGeom>
          <a:noFill/>
          <a:ln w="19050" cap="flat" cmpd="sng">
            <a:solidFill>
              <a:srgbClr val="0070C0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1050" name="Google Shape;1050;p13"/>
          <p:cNvSpPr/>
          <p:nvPr/>
        </p:nvSpPr>
        <p:spPr>
          <a:xfrm>
            <a:off x="8992598" y="3857397"/>
            <a:ext cx="1040670" cy="461665"/>
          </a:xfrm>
          <a:prstGeom prst="rect">
            <a:avLst/>
          </a:prstGeom>
          <a:solidFill>
            <a:srgbClr val="B4DE86"/>
          </a:solidFill>
          <a:ln w="1905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rgbClr val="424242"/>
                </a:solidFill>
                <a:latin typeface="Arial"/>
                <a:ea typeface="Arial"/>
                <a:cs typeface="Arial"/>
                <a:sym typeface="Arial"/>
              </a:rPr>
              <a:t>Số trừ</a:t>
            </a:r>
            <a:endParaRPr sz="1600" b="0" i="0" u="none" strike="noStrike" cap="none">
              <a:solidFill>
                <a:srgbClr val="42424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051" name="Google Shape;1051;p13"/>
          <p:cNvCxnSpPr/>
          <p:nvPr/>
        </p:nvCxnSpPr>
        <p:spPr>
          <a:xfrm rot="5400000">
            <a:off x="8563686" y="3824417"/>
            <a:ext cx="1" cy="548640"/>
          </a:xfrm>
          <a:prstGeom prst="straightConnector1">
            <a:avLst/>
          </a:prstGeom>
          <a:noFill/>
          <a:ln w="19050" cap="flat" cmpd="sng">
            <a:solidFill>
              <a:srgbClr val="0070C0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1052" name="Google Shape;1052;p13"/>
          <p:cNvSpPr/>
          <p:nvPr/>
        </p:nvSpPr>
        <p:spPr>
          <a:xfrm>
            <a:off x="8992598" y="4569702"/>
            <a:ext cx="819455" cy="461665"/>
          </a:xfrm>
          <a:prstGeom prst="rect">
            <a:avLst/>
          </a:prstGeom>
          <a:solidFill>
            <a:srgbClr val="F7DFE1"/>
          </a:solidFill>
          <a:ln w="1905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rgbClr val="424242"/>
                </a:solidFill>
                <a:latin typeface="Arial"/>
                <a:ea typeface="Arial"/>
                <a:cs typeface="Arial"/>
                <a:sym typeface="Arial"/>
              </a:rPr>
              <a:t>Hiệu</a:t>
            </a:r>
            <a:endParaRPr sz="1600" b="0" i="0" u="none" strike="noStrike" cap="none">
              <a:solidFill>
                <a:srgbClr val="42424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053" name="Google Shape;1053;p13"/>
          <p:cNvCxnSpPr/>
          <p:nvPr/>
        </p:nvCxnSpPr>
        <p:spPr>
          <a:xfrm rot="5400000">
            <a:off x="8600701" y="4587769"/>
            <a:ext cx="1" cy="548640"/>
          </a:xfrm>
          <a:prstGeom prst="straightConnector1">
            <a:avLst/>
          </a:prstGeom>
          <a:noFill/>
          <a:ln w="19050" cap="flat" cmpd="sng">
            <a:solidFill>
              <a:srgbClr val="0070C0"/>
            </a:solidFill>
            <a:prstDash val="solid"/>
            <a:round/>
            <a:headEnd type="none" w="sm" len="sm"/>
            <a:tailEnd type="triangle" w="med" len="med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10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8" name="Google Shape;1058;p14"/>
          <p:cNvSpPr/>
          <p:nvPr/>
        </p:nvSpPr>
        <p:spPr>
          <a:xfrm>
            <a:off x="1022252" y="809016"/>
            <a:ext cx="656493" cy="527538"/>
          </a:xfrm>
          <a:prstGeom prst="triangle">
            <a:avLst>
              <a:gd name="adj" fmla="val 50000"/>
            </a:avLst>
          </a:prstGeom>
          <a:solidFill>
            <a:srgbClr val="008AF2"/>
          </a:solidFill>
          <a:ln w="25400" cap="flat" cmpd="sng">
            <a:solidFill>
              <a:srgbClr val="008AF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67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9" name="Google Shape;1059;p14"/>
          <p:cNvSpPr/>
          <p:nvPr/>
        </p:nvSpPr>
        <p:spPr>
          <a:xfrm>
            <a:off x="1161782" y="866106"/>
            <a:ext cx="388248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sz="2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0" name="Google Shape;1060;p14"/>
          <p:cNvSpPr txBox="1"/>
          <p:nvPr/>
        </p:nvSpPr>
        <p:spPr>
          <a:xfrm>
            <a:off x="1818275" y="805146"/>
            <a:ext cx="5115925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0" i="0" u="none" strike="noStrike" cap="none">
                <a:solidFill>
                  <a:srgbClr val="BF2034"/>
                </a:solidFill>
                <a:latin typeface="Arial"/>
                <a:ea typeface="Arial"/>
                <a:cs typeface="Arial"/>
                <a:sym typeface="Arial"/>
              </a:rPr>
              <a:t>Tính hiệu của hai số</a:t>
            </a:r>
            <a:endParaRPr sz="3600" b="0" i="0" u="none" strike="noStrike" cap="none">
              <a:solidFill>
                <a:srgbClr val="BF203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1" name="Google Shape;1061;p14"/>
          <p:cNvSpPr/>
          <p:nvPr/>
        </p:nvSpPr>
        <p:spPr>
          <a:xfrm>
            <a:off x="4152717" y="1621175"/>
            <a:ext cx="3616572" cy="746105"/>
          </a:xfrm>
          <a:prstGeom prst="roundRect">
            <a:avLst>
              <a:gd name="adj" fmla="val 16667"/>
            </a:avLst>
          </a:prstGeom>
          <a:solidFill>
            <a:srgbClr val="F6F1B5"/>
          </a:solidFill>
          <a:ln w="25400" cap="flat" cmpd="sng">
            <a:solidFill>
              <a:srgbClr val="CDC01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0" i="0" u="none" strike="noStrike" cap="none">
                <a:solidFill>
                  <a:srgbClr val="2C2C2C"/>
                </a:solidFill>
                <a:latin typeface="Arial"/>
                <a:ea typeface="Arial"/>
                <a:cs typeface="Arial"/>
                <a:sym typeface="Arial"/>
              </a:rPr>
              <a:t>c. 62 và 0</a:t>
            </a:r>
            <a:endParaRPr sz="4400" b="0" i="0" u="none" strike="noStrike" cap="none">
              <a:solidFill>
                <a:srgbClr val="2C2C2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2" name="Google Shape;1062;p14"/>
          <p:cNvSpPr/>
          <p:nvPr/>
        </p:nvSpPr>
        <p:spPr>
          <a:xfrm>
            <a:off x="1835839" y="3021981"/>
            <a:ext cx="3207930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0" i="0" u="none" strike="noStrike" cap="none">
                <a:solidFill>
                  <a:srgbClr val="2C2C2C"/>
                </a:solidFill>
                <a:latin typeface="Arial"/>
                <a:ea typeface="Arial"/>
                <a:cs typeface="Arial"/>
                <a:sym typeface="Arial"/>
              </a:rPr>
              <a:t>62 – 0 = 62 </a:t>
            </a:r>
            <a:endParaRPr sz="4400" b="0" i="0" u="none" strike="noStrike" cap="none">
              <a:solidFill>
                <a:srgbClr val="2C2C2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1063" name="Google Shape;1063;p14"/>
          <p:cNvGraphicFramePr/>
          <p:nvPr/>
        </p:nvGraphicFramePr>
        <p:xfrm>
          <a:off x="7444169" y="2919444"/>
          <a:ext cx="931075" cy="2286030"/>
        </p:xfrm>
        <a:graphic>
          <a:graphicData uri="http://schemas.openxmlformats.org/drawingml/2006/table">
            <a:tbl>
              <a:tblPr>
                <a:noFill/>
                <a:tableStyleId>{B5BDDA6C-B281-4439-82DC-BECC71AB6BDC}</a:tableStyleId>
              </a:tblPr>
              <a:tblGrid>
                <a:gridCol w="93107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400" b="0" i="0" u="none" strike="noStrike" cap="none">
                          <a:solidFill>
                            <a:srgbClr val="2C2C2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62</a:t>
                      </a:r>
                      <a:endParaRPr sz="2400" b="0" u="none" strike="noStrike" cap="none">
                        <a:solidFill>
                          <a:srgbClr val="2C2C2C"/>
                        </a:solidFill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C2C2C"/>
                        </a:buClr>
                        <a:buSzPts val="4400"/>
                        <a:buFont typeface="Arial"/>
                        <a:buNone/>
                      </a:pPr>
                      <a:r>
                        <a:rPr lang="en-US" sz="4400" b="0" u="none" strike="noStrike" cap="none">
                          <a:solidFill>
                            <a:srgbClr val="2C2C2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 0</a:t>
                      </a:r>
                      <a:endParaRPr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17171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C2C2C"/>
                        </a:buClr>
                        <a:buSzPts val="4400"/>
                        <a:buFont typeface="Arial"/>
                        <a:buNone/>
                      </a:pPr>
                      <a:r>
                        <a:rPr lang="en-US" sz="4400" b="0" u="none" strike="noStrike" cap="none">
                          <a:solidFill>
                            <a:srgbClr val="2C2C2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62</a:t>
                      </a:r>
                      <a:endParaRPr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17171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1064" name="Google Shape;1064;p14"/>
          <p:cNvSpPr/>
          <p:nvPr/>
        </p:nvSpPr>
        <p:spPr>
          <a:xfrm>
            <a:off x="7113666" y="3215145"/>
            <a:ext cx="497307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C2C"/>
              </a:buClr>
              <a:buSzPts val="4800"/>
              <a:buFont typeface="Arial"/>
              <a:buNone/>
            </a:pPr>
            <a:r>
              <a:rPr lang="en-US" sz="4800" b="0" i="0" u="none" strike="noStrike" cap="none">
                <a:solidFill>
                  <a:srgbClr val="2C2C2C"/>
                </a:solidFill>
                <a:latin typeface="Arial"/>
                <a:ea typeface="Arial"/>
                <a:cs typeface="Arial"/>
                <a:sym typeface="Arial"/>
              </a:rPr>
              <a:t>–</a:t>
            </a:r>
            <a:endParaRPr sz="2400" b="0" i="0" u="none" strike="noStrike" cap="none">
              <a:solidFill>
                <a:srgbClr val="2C2C2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5" name="Google Shape;1065;p14"/>
          <p:cNvSpPr/>
          <p:nvPr/>
        </p:nvSpPr>
        <p:spPr>
          <a:xfrm>
            <a:off x="1170029" y="4153796"/>
            <a:ext cx="1366080" cy="461665"/>
          </a:xfrm>
          <a:prstGeom prst="rect">
            <a:avLst/>
          </a:prstGeom>
          <a:solidFill>
            <a:srgbClr val="FFCC00"/>
          </a:solidFill>
          <a:ln w="19050" cap="flat" cmpd="sng">
            <a:solidFill>
              <a:srgbClr val="FF9933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rgbClr val="424242"/>
                </a:solidFill>
                <a:latin typeface="Arial"/>
                <a:ea typeface="Arial"/>
                <a:cs typeface="Arial"/>
                <a:sym typeface="Arial"/>
              </a:rPr>
              <a:t>Số bị trừ</a:t>
            </a:r>
            <a:endParaRPr sz="1600" b="0" i="0" u="none" strike="noStrike" cap="none">
              <a:solidFill>
                <a:srgbClr val="42424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6" name="Google Shape;1066;p14"/>
          <p:cNvSpPr/>
          <p:nvPr/>
        </p:nvSpPr>
        <p:spPr>
          <a:xfrm>
            <a:off x="2780752" y="4153796"/>
            <a:ext cx="1067921" cy="461665"/>
          </a:xfrm>
          <a:prstGeom prst="rect">
            <a:avLst/>
          </a:prstGeom>
          <a:solidFill>
            <a:srgbClr val="B4DE86"/>
          </a:solidFill>
          <a:ln w="1905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rgbClr val="424242"/>
                </a:solidFill>
                <a:latin typeface="Arial"/>
                <a:ea typeface="Arial"/>
                <a:cs typeface="Arial"/>
                <a:sym typeface="Arial"/>
              </a:rPr>
              <a:t>Số trừ</a:t>
            </a:r>
            <a:endParaRPr sz="1600" b="0" i="0" u="none" strike="noStrike" cap="none">
              <a:solidFill>
                <a:srgbClr val="42424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7" name="Google Shape;1067;p14"/>
          <p:cNvSpPr/>
          <p:nvPr/>
        </p:nvSpPr>
        <p:spPr>
          <a:xfrm>
            <a:off x="4002694" y="4153796"/>
            <a:ext cx="819455" cy="461665"/>
          </a:xfrm>
          <a:prstGeom prst="rect">
            <a:avLst/>
          </a:prstGeom>
          <a:solidFill>
            <a:srgbClr val="F7DFE1"/>
          </a:solidFill>
          <a:ln w="1905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rgbClr val="424242"/>
                </a:solidFill>
                <a:latin typeface="Arial"/>
                <a:ea typeface="Arial"/>
                <a:cs typeface="Arial"/>
                <a:sym typeface="Arial"/>
              </a:rPr>
              <a:t>Hiệu</a:t>
            </a:r>
            <a:endParaRPr sz="1600" b="0" i="0" u="none" strike="noStrike" cap="none">
              <a:solidFill>
                <a:srgbClr val="42424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068" name="Google Shape;1068;p14"/>
          <p:cNvCxnSpPr/>
          <p:nvPr/>
        </p:nvCxnSpPr>
        <p:spPr>
          <a:xfrm flipH="1">
            <a:off x="2109112" y="3658462"/>
            <a:ext cx="1" cy="399705"/>
          </a:xfrm>
          <a:prstGeom prst="straightConnector1">
            <a:avLst/>
          </a:prstGeom>
          <a:noFill/>
          <a:ln w="19050" cap="flat" cmpd="sng">
            <a:solidFill>
              <a:srgbClr val="0070C0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1069" name="Google Shape;1069;p14"/>
          <p:cNvCxnSpPr/>
          <p:nvPr/>
        </p:nvCxnSpPr>
        <p:spPr>
          <a:xfrm flipH="1">
            <a:off x="3319514" y="3683109"/>
            <a:ext cx="1" cy="399705"/>
          </a:xfrm>
          <a:prstGeom prst="straightConnector1">
            <a:avLst/>
          </a:prstGeom>
          <a:noFill/>
          <a:ln w="19050" cap="flat" cmpd="sng">
            <a:solidFill>
              <a:srgbClr val="0070C0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1070" name="Google Shape;1070;p14"/>
          <p:cNvCxnSpPr/>
          <p:nvPr/>
        </p:nvCxnSpPr>
        <p:spPr>
          <a:xfrm flipH="1">
            <a:off x="4443681" y="3686508"/>
            <a:ext cx="1" cy="399705"/>
          </a:xfrm>
          <a:prstGeom prst="straightConnector1">
            <a:avLst/>
          </a:prstGeom>
          <a:noFill/>
          <a:ln w="19050" cap="flat" cmpd="sng">
            <a:solidFill>
              <a:srgbClr val="0070C0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1071" name="Google Shape;1071;p14"/>
          <p:cNvSpPr/>
          <p:nvPr/>
        </p:nvSpPr>
        <p:spPr>
          <a:xfrm>
            <a:off x="8992598" y="3083536"/>
            <a:ext cx="1366080" cy="461665"/>
          </a:xfrm>
          <a:prstGeom prst="rect">
            <a:avLst/>
          </a:prstGeom>
          <a:solidFill>
            <a:srgbClr val="FFCC00"/>
          </a:solidFill>
          <a:ln w="19050" cap="flat" cmpd="sng">
            <a:solidFill>
              <a:srgbClr val="FF9933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rgbClr val="424242"/>
                </a:solidFill>
                <a:latin typeface="Arial"/>
                <a:ea typeface="Arial"/>
                <a:cs typeface="Arial"/>
                <a:sym typeface="Arial"/>
              </a:rPr>
              <a:t>Số bị trừ</a:t>
            </a:r>
            <a:endParaRPr sz="1600" b="0" i="0" u="none" strike="noStrike" cap="none">
              <a:solidFill>
                <a:srgbClr val="42424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072" name="Google Shape;1072;p14"/>
          <p:cNvCxnSpPr/>
          <p:nvPr/>
        </p:nvCxnSpPr>
        <p:spPr>
          <a:xfrm rot="5400000">
            <a:off x="8563686" y="3040050"/>
            <a:ext cx="1" cy="548640"/>
          </a:xfrm>
          <a:prstGeom prst="straightConnector1">
            <a:avLst/>
          </a:prstGeom>
          <a:noFill/>
          <a:ln w="19050" cap="flat" cmpd="sng">
            <a:solidFill>
              <a:srgbClr val="0070C0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1073" name="Google Shape;1073;p14"/>
          <p:cNvSpPr/>
          <p:nvPr/>
        </p:nvSpPr>
        <p:spPr>
          <a:xfrm>
            <a:off x="8992598" y="3857397"/>
            <a:ext cx="1067921" cy="461665"/>
          </a:xfrm>
          <a:prstGeom prst="rect">
            <a:avLst/>
          </a:prstGeom>
          <a:solidFill>
            <a:srgbClr val="B4DE86"/>
          </a:solidFill>
          <a:ln w="1905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rgbClr val="424242"/>
                </a:solidFill>
                <a:latin typeface="Arial"/>
                <a:ea typeface="Arial"/>
                <a:cs typeface="Arial"/>
                <a:sym typeface="Arial"/>
              </a:rPr>
              <a:t>Số trừ</a:t>
            </a:r>
            <a:endParaRPr sz="1600" b="0" i="0" u="none" strike="noStrike" cap="none">
              <a:solidFill>
                <a:srgbClr val="42424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074" name="Google Shape;1074;p14"/>
          <p:cNvCxnSpPr/>
          <p:nvPr/>
        </p:nvCxnSpPr>
        <p:spPr>
          <a:xfrm rot="5400000">
            <a:off x="8563686" y="3824417"/>
            <a:ext cx="1" cy="548640"/>
          </a:xfrm>
          <a:prstGeom prst="straightConnector1">
            <a:avLst/>
          </a:prstGeom>
          <a:noFill/>
          <a:ln w="19050" cap="flat" cmpd="sng">
            <a:solidFill>
              <a:srgbClr val="0070C0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1075" name="Google Shape;1075;p14"/>
          <p:cNvSpPr/>
          <p:nvPr/>
        </p:nvSpPr>
        <p:spPr>
          <a:xfrm>
            <a:off x="8992598" y="4569702"/>
            <a:ext cx="819455" cy="461665"/>
          </a:xfrm>
          <a:prstGeom prst="rect">
            <a:avLst/>
          </a:prstGeom>
          <a:solidFill>
            <a:srgbClr val="F7DFE1"/>
          </a:solidFill>
          <a:ln w="1905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rgbClr val="424242"/>
                </a:solidFill>
                <a:latin typeface="Arial"/>
                <a:ea typeface="Arial"/>
                <a:cs typeface="Arial"/>
                <a:sym typeface="Arial"/>
              </a:rPr>
              <a:t>Hiệu</a:t>
            </a:r>
            <a:endParaRPr sz="1600" b="0" i="0" u="none" strike="noStrike" cap="none">
              <a:solidFill>
                <a:srgbClr val="42424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076" name="Google Shape;1076;p14"/>
          <p:cNvCxnSpPr/>
          <p:nvPr/>
        </p:nvCxnSpPr>
        <p:spPr>
          <a:xfrm rot="5400000">
            <a:off x="8600701" y="4587769"/>
            <a:ext cx="1" cy="548640"/>
          </a:xfrm>
          <a:prstGeom prst="straightConnector1">
            <a:avLst/>
          </a:prstGeom>
          <a:noFill/>
          <a:ln w="19050" cap="flat" cmpd="sng">
            <a:solidFill>
              <a:srgbClr val="0070C0"/>
            </a:solidFill>
            <a:prstDash val="solid"/>
            <a:round/>
            <a:headEnd type="none" w="sm" len="sm"/>
            <a:tailEnd type="triangle" w="med" len="med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0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10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6" name="Google Shape;1356;p29"/>
          <p:cNvPicPr preferRelativeResize="0"/>
          <p:nvPr/>
        </p:nvPicPr>
        <p:blipFill rotWithShape="1">
          <a:blip r:embed="rId3">
            <a:alphaModFix/>
          </a:blip>
          <a:srcRect t="10300" b="10299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7" name="Google Shape;1357;p29"/>
          <p:cNvPicPr preferRelativeResize="0"/>
          <p:nvPr/>
        </p:nvPicPr>
        <p:blipFill rotWithShape="1">
          <a:blip r:embed="rId4">
            <a:alphaModFix/>
          </a:blip>
          <a:srcRect l="38681" t="55927"/>
          <a:stretch/>
        </p:blipFill>
        <p:spPr>
          <a:xfrm>
            <a:off x="98310" y="33916"/>
            <a:ext cx="11698223" cy="59566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8" name="Google Shape;1358;p29"/>
          <p:cNvPicPr preferRelativeResize="0"/>
          <p:nvPr/>
        </p:nvPicPr>
        <p:blipFill rotWithShape="1">
          <a:blip r:embed="rId5">
            <a:alphaModFix/>
          </a:blip>
          <a:srcRect l="-2663" t="33235" r="46891" b="47773"/>
          <a:stretch/>
        </p:blipFill>
        <p:spPr>
          <a:xfrm>
            <a:off x="0" y="201505"/>
            <a:ext cx="7621771" cy="183861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9" name="Google Shape;1359;p2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0" y="40"/>
            <a:ext cx="12192000" cy="68579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0" name="Google Shape;1360;p29"/>
          <p:cNvPicPr preferRelativeResize="0"/>
          <p:nvPr/>
        </p:nvPicPr>
        <p:blipFill rotWithShape="1">
          <a:blip r:embed="rId5">
            <a:alphaModFix/>
          </a:blip>
          <a:srcRect t="81009" r="44228"/>
          <a:stretch/>
        </p:blipFill>
        <p:spPr>
          <a:xfrm>
            <a:off x="2183653" y="4845575"/>
            <a:ext cx="7874747" cy="18996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2" name="Google Shape;1362;p29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95466" y="1452634"/>
            <a:ext cx="10985944" cy="14570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3" name="Google Shape;1363;p29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599979" y="2349914"/>
            <a:ext cx="10992041" cy="21581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3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13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" name="Google Shape;829;p2"/>
          <p:cNvPicPr preferRelativeResize="0"/>
          <p:nvPr/>
        </p:nvPicPr>
        <p:blipFill rotWithShape="1">
          <a:blip r:embed="rId3">
            <a:alphaModFix/>
          </a:blip>
          <a:srcRect b="31097"/>
          <a:stretch/>
        </p:blipFill>
        <p:spPr>
          <a:xfrm>
            <a:off x="-739671" y="-53482"/>
            <a:ext cx="13607462" cy="7326152"/>
          </a:xfrm>
          <a:prstGeom prst="rect">
            <a:avLst/>
          </a:prstGeom>
          <a:noFill/>
          <a:ln>
            <a:noFill/>
          </a:ln>
        </p:spPr>
      </p:pic>
      <p:sp>
        <p:nvSpPr>
          <p:cNvPr id="830" name="Google Shape;830;p2"/>
          <p:cNvSpPr txBox="1"/>
          <p:nvPr/>
        </p:nvSpPr>
        <p:spPr>
          <a:xfrm>
            <a:off x="1001667" y="2579903"/>
            <a:ext cx="291509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69 - 21 </a:t>
            </a:r>
            <a:r>
              <a:rPr lang="en-US" sz="4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=</a:t>
            </a:r>
            <a:endParaRPr/>
          </a:p>
        </p:txBody>
      </p:sp>
      <p:graphicFrame>
        <p:nvGraphicFramePr>
          <p:cNvPr id="831" name="Google Shape;831;p2"/>
          <p:cNvGraphicFramePr/>
          <p:nvPr/>
        </p:nvGraphicFramePr>
        <p:xfrm>
          <a:off x="9388021" y="2267347"/>
          <a:ext cx="980450" cy="1402100"/>
        </p:xfrm>
        <a:graphic>
          <a:graphicData uri="http://schemas.openxmlformats.org/drawingml/2006/table">
            <a:tbl>
              <a:tblPr firstRow="1" bandRow="1">
                <a:noFill/>
                <a:tableStyleId>{BC501329-6163-4B7F-9930-73B23749F5B5}</a:tableStyleId>
              </a:tblPr>
              <a:tblGrid>
                <a:gridCol w="98045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0" b="1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69</a:t>
                      </a:r>
                      <a:endParaRPr sz="1800" u="none" strike="noStrike" cap="none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4000"/>
                        <a:buFont typeface="Arial"/>
                        <a:buNone/>
                      </a:pPr>
                      <a:r>
                        <a:rPr lang="en-US" sz="40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21</a:t>
                      </a:r>
                      <a:endParaRPr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832" name="Google Shape;832;p2"/>
          <p:cNvSpPr/>
          <p:nvPr/>
        </p:nvSpPr>
        <p:spPr>
          <a:xfrm>
            <a:off x="9120431" y="2556233"/>
            <a:ext cx="356188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3" name="Google Shape;833;p2"/>
          <p:cNvSpPr/>
          <p:nvPr/>
        </p:nvSpPr>
        <p:spPr>
          <a:xfrm>
            <a:off x="3692978" y="2571537"/>
            <a:ext cx="7553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48</a:t>
            </a:r>
            <a:endParaRPr sz="4000" b="1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4" name="Google Shape;834;p2"/>
          <p:cNvSpPr/>
          <p:nvPr/>
        </p:nvSpPr>
        <p:spPr>
          <a:xfrm>
            <a:off x="9476619" y="3683314"/>
            <a:ext cx="7553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48</a:t>
            </a:r>
            <a:endParaRPr sz="4000" b="1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35" name="Google Shape;835;p2"/>
          <p:cNvGrpSpPr/>
          <p:nvPr/>
        </p:nvGrpSpPr>
        <p:grpSpPr>
          <a:xfrm>
            <a:off x="5259923" y="4316226"/>
            <a:ext cx="1451455" cy="2043570"/>
            <a:chOff x="3564811" y="4571299"/>
            <a:chExt cx="1451455" cy="2043570"/>
          </a:xfrm>
        </p:grpSpPr>
        <p:pic>
          <p:nvPicPr>
            <p:cNvPr id="836" name="Google Shape;836;p2"/>
            <p:cNvPicPr preferRelativeResize="0"/>
            <p:nvPr/>
          </p:nvPicPr>
          <p:blipFill rotWithShape="1">
            <a:blip r:embed="rId4">
              <a:alphaModFix/>
            </a:blip>
            <a:srcRect l="30872" t="32000" r="59166" b="64071"/>
            <a:stretch/>
          </p:blipFill>
          <p:spPr>
            <a:xfrm rot="-1849958">
              <a:off x="4201304" y="6195006"/>
              <a:ext cx="381592" cy="34656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37" name="Google Shape;837;p2"/>
            <p:cNvPicPr preferRelativeResize="0"/>
            <p:nvPr/>
          </p:nvPicPr>
          <p:blipFill rotWithShape="1">
            <a:blip r:embed="rId4">
              <a:alphaModFix/>
            </a:blip>
            <a:srcRect l="30872" t="32000" r="59166" b="64071"/>
            <a:stretch/>
          </p:blipFill>
          <p:spPr>
            <a:xfrm rot="-1849958">
              <a:off x="3925510" y="6191607"/>
              <a:ext cx="381592" cy="346564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838" name="Google Shape;838;p2"/>
            <p:cNvGrpSpPr/>
            <p:nvPr/>
          </p:nvGrpSpPr>
          <p:grpSpPr>
            <a:xfrm>
              <a:off x="3564811" y="4571299"/>
              <a:ext cx="1451455" cy="1796989"/>
              <a:chOff x="3686566" y="4685339"/>
              <a:chExt cx="1451455" cy="1796989"/>
            </a:xfrm>
          </p:grpSpPr>
          <p:pic>
            <p:nvPicPr>
              <p:cNvPr id="839" name="Google Shape;839;p2"/>
              <p:cNvPicPr preferRelativeResize="0"/>
              <p:nvPr/>
            </p:nvPicPr>
            <p:blipFill rotWithShape="1">
              <a:blip r:embed="rId5">
                <a:alphaModFix/>
              </a:blip>
              <a:srcRect l="27844" t="80116" r="65901" b="15802"/>
              <a:stretch/>
            </p:blipFill>
            <p:spPr>
              <a:xfrm rot="-9169792">
                <a:off x="4649861" y="5096858"/>
                <a:ext cx="400811" cy="479432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840" name="Google Shape;840;p2"/>
              <p:cNvPicPr preferRelativeResize="0"/>
              <p:nvPr/>
            </p:nvPicPr>
            <p:blipFill rotWithShape="1">
              <a:blip r:embed="rId6">
                <a:alphaModFix/>
              </a:blip>
              <a:srcRect l="27844" t="64729" r="48378" b="11175"/>
              <a:stretch/>
            </p:blipFill>
            <p:spPr>
              <a:xfrm>
                <a:off x="3686566" y="4685339"/>
                <a:ext cx="1149293" cy="179698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sp>
        <p:nvSpPr>
          <p:cNvPr id="841" name="Google Shape;841;p2"/>
          <p:cNvSpPr/>
          <p:nvPr/>
        </p:nvSpPr>
        <p:spPr>
          <a:xfrm>
            <a:off x="5488802" y="4331966"/>
            <a:ext cx="344905" cy="338203"/>
          </a:xfrm>
          <a:prstGeom prst="irregularSeal1">
            <a:avLst/>
          </a:prstGeom>
          <a:solidFill>
            <a:srgbClr val="BEC136"/>
          </a:solidFill>
          <a:ln w="12700" cap="flat" cmpd="sng">
            <a:solidFill>
              <a:srgbClr val="BEC13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/>
          </a:p>
        </p:txBody>
      </p:sp>
      <p:sp>
        <p:nvSpPr>
          <p:cNvPr id="842" name="Google Shape;842;p2"/>
          <p:cNvSpPr txBox="1"/>
          <p:nvPr/>
        </p:nvSpPr>
        <p:spPr>
          <a:xfrm>
            <a:off x="1114414" y="4931405"/>
            <a:ext cx="291509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15 - 4 </a:t>
            </a:r>
            <a:r>
              <a:rPr lang="en-US" sz="4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= </a:t>
            </a:r>
            <a:r>
              <a:rPr lang="en-US" sz="40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11</a:t>
            </a:r>
            <a:endParaRPr/>
          </a:p>
        </p:txBody>
      </p:sp>
      <p:graphicFrame>
        <p:nvGraphicFramePr>
          <p:cNvPr id="843" name="Google Shape;843;p2"/>
          <p:cNvGraphicFramePr/>
          <p:nvPr/>
        </p:nvGraphicFramePr>
        <p:xfrm>
          <a:off x="9297337" y="4582299"/>
          <a:ext cx="980450" cy="2103150"/>
        </p:xfrm>
        <a:graphic>
          <a:graphicData uri="http://schemas.openxmlformats.org/drawingml/2006/table">
            <a:tbl>
              <a:tblPr firstRow="1" bandRow="1">
                <a:noFill/>
                <a:tableStyleId>{BC501329-6163-4B7F-9930-73B23749F5B5}</a:tableStyleId>
              </a:tblPr>
              <a:tblGrid>
                <a:gridCol w="98045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0" b="1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15</a:t>
                      </a:r>
                      <a:endParaRPr sz="1800" u="none" strike="noStrike" cap="none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4000"/>
                        <a:buFont typeface="Arial"/>
                        <a:buNone/>
                      </a:pPr>
                      <a:r>
                        <a:rPr lang="en-US" sz="40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 4</a:t>
                      </a:r>
                      <a:endParaRPr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4000"/>
                        <a:buFont typeface="Arial"/>
                        <a:buNone/>
                      </a:pPr>
                      <a:r>
                        <a:rPr lang="en-US" sz="4000" b="1" u="none" strike="noStrike" cap="none">
                          <a:solidFill>
                            <a:srgbClr val="FF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11</a:t>
                      </a:r>
                      <a:endParaRPr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844" name="Google Shape;844;p2"/>
          <p:cNvSpPr/>
          <p:nvPr/>
        </p:nvSpPr>
        <p:spPr>
          <a:xfrm>
            <a:off x="8982093" y="5007065"/>
            <a:ext cx="356188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45" name="Google Shape;845;p2"/>
          <p:cNvPicPr preferRelativeResize="0"/>
          <p:nvPr/>
        </p:nvPicPr>
        <p:blipFill rotWithShape="1">
          <a:blip r:embed="rId7">
            <a:alphaModFix/>
          </a:blip>
          <a:srcRect t="11751" b="38078"/>
          <a:stretch/>
        </p:blipFill>
        <p:spPr>
          <a:xfrm>
            <a:off x="10593842" y="157175"/>
            <a:ext cx="1416433" cy="76746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46" name="Google Shape;846;p2"/>
          <p:cNvGrpSpPr/>
          <p:nvPr/>
        </p:nvGrpSpPr>
        <p:grpSpPr>
          <a:xfrm>
            <a:off x="5253834" y="1106886"/>
            <a:ext cx="1666755" cy="2854410"/>
            <a:chOff x="5258585" y="1102547"/>
            <a:chExt cx="1666755" cy="2854410"/>
          </a:xfrm>
        </p:grpSpPr>
        <p:sp>
          <p:nvSpPr>
            <p:cNvPr id="847" name="Google Shape;847;p2"/>
            <p:cNvSpPr/>
            <p:nvPr/>
          </p:nvSpPr>
          <p:spPr>
            <a:xfrm>
              <a:off x="6357119" y="3649476"/>
              <a:ext cx="225392" cy="155622"/>
            </a:xfrm>
            <a:prstGeom prst="ellipse">
              <a:avLst/>
            </a:prstGeom>
            <a:solidFill>
              <a:srgbClr val="A8B91D"/>
            </a:solidFill>
            <a:ln w="12700" cap="flat" cmpd="sng">
              <a:solidFill>
                <a:srgbClr val="A8B91D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67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848" name="Google Shape;848;p2"/>
            <p:cNvGrpSpPr/>
            <p:nvPr/>
          </p:nvGrpSpPr>
          <p:grpSpPr>
            <a:xfrm>
              <a:off x="5258585" y="1102547"/>
              <a:ext cx="1666755" cy="2854410"/>
              <a:chOff x="4072609" y="1691487"/>
              <a:chExt cx="1666755" cy="2854410"/>
            </a:xfrm>
          </p:grpSpPr>
          <p:pic>
            <p:nvPicPr>
              <p:cNvPr id="849" name="Google Shape;849;p2"/>
              <p:cNvPicPr preferRelativeResize="0"/>
              <p:nvPr/>
            </p:nvPicPr>
            <p:blipFill rotWithShape="1">
              <a:blip r:embed="rId8">
                <a:alphaModFix/>
              </a:blip>
              <a:srcRect l="24483" r="41036" b="61726"/>
              <a:stretch/>
            </p:blipFill>
            <p:spPr>
              <a:xfrm>
                <a:off x="4072609" y="1691487"/>
                <a:ext cx="1666755" cy="285441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850" name="Google Shape;850;p2"/>
              <p:cNvSpPr/>
              <p:nvPr/>
            </p:nvSpPr>
            <p:spPr>
              <a:xfrm>
                <a:off x="5255441" y="3520565"/>
                <a:ext cx="165579" cy="500455"/>
              </a:xfrm>
              <a:custGeom>
                <a:avLst/>
                <a:gdLst/>
                <a:ahLst/>
                <a:cxnLst/>
                <a:rect l="l" t="t" r="r" b="b"/>
                <a:pathLst>
                  <a:path w="109265" h="476728" extrusionOk="0">
                    <a:moveTo>
                      <a:pt x="17763" y="0"/>
                    </a:moveTo>
                    <a:cubicBezTo>
                      <a:pt x="21498" y="0"/>
                      <a:pt x="52128" y="19424"/>
                      <a:pt x="67069" y="53789"/>
                    </a:cubicBezTo>
                    <a:cubicBezTo>
                      <a:pt x="82010" y="88154"/>
                      <a:pt x="102181" y="161365"/>
                      <a:pt x="107410" y="206189"/>
                    </a:cubicBezTo>
                    <a:cubicBezTo>
                      <a:pt x="112639" y="251013"/>
                      <a:pt x="105916" y="287618"/>
                      <a:pt x="98445" y="322730"/>
                    </a:cubicBezTo>
                    <a:cubicBezTo>
                      <a:pt x="90974" y="357842"/>
                      <a:pt x="78275" y="391459"/>
                      <a:pt x="62587" y="416859"/>
                    </a:cubicBezTo>
                    <a:cubicBezTo>
                      <a:pt x="46899" y="442259"/>
                      <a:pt x="14028" y="485589"/>
                      <a:pt x="4316" y="475130"/>
                    </a:cubicBezTo>
                    <a:cubicBezTo>
                      <a:pt x="-5396" y="464671"/>
                      <a:pt x="4316" y="354106"/>
                      <a:pt x="4316" y="354106"/>
                    </a:cubicBezTo>
                    <a:cubicBezTo>
                      <a:pt x="4316" y="318247"/>
                      <a:pt x="2822" y="289859"/>
                      <a:pt x="4316" y="259977"/>
                    </a:cubicBezTo>
                    <a:cubicBezTo>
                      <a:pt x="5810" y="230095"/>
                      <a:pt x="8799" y="200212"/>
                      <a:pt x="13281" y="174812"/>
                    </a:cubicBezTo>
                    <a:cubicBezTo>
                      <a:pt x="17763" y="149412"/>
                      <a:pt x="25981" y="127747"/>
                      <a:pt x="31210" y="107577"/>
                    </a:cubicBezTo>
                    <a:cubicBezTo>
                      <a:pt x="36439" y="87407"/>
                      <a:pt x="48392" y="67983"/>
                      <a:pt x="44657" y="53789"/>
                    </a:cubicBezTo>
                    <a:cubicBezTo>
                      <a:pt x="40922" y="39595"/>
                      <a:pt x="14028" y="0"/>
                      <a:pt x="17763" y="0"/>
                    </a:cubicBezTo>
                    <a:close/>
                  </a:path>
                </a:pathLst>
              </a:custGeom>
              <a:solidFill>
                <a:srgbClr val="A1622F"/>
              </a:solidFill>
              <a:ln w="12700" cap="flat" cmpd="sng">
                <a:solidFill>
                  <a:srgbClr val="9A5635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51" name="Google Shape;851;p2"/>
              <p:cNvSpPr/>
              <p:nvPr/>
            </p:nvSpPr>
            <p:spPr>
              <a:xfrm>
                <a:off x="5088354" y="3468569"/>
                <a:ext cx="232200" cy="100773"/>
              </a:xfrm>
              <a:custGeom>
                <a:avLst/>
                <a:gdLst/>
                <a:ahLst/>
                <a:cxnLst/>
                <a:rect l="l" t="t" r="r" b="b"/>
                <a:pathLst>
                  <a:path w="179135" h="112938" extrusionOk="0">
                    <a:moveTo>
                      <a:pt x="1464" y="771"/>
                    </a:moveTo>
                    <a:cubicBezTo>
                      <a:pt x="15658" y="6747"/>
                      <a:pt x="158347" y="44848"/>
                      <a:pt x="176276" y="63524"/>
                    </a:cubicBezTo>
                    <a:cubicBezTo>
                      <a:pt x="194205" y="82200"/>
                      <a:pt x="122488" y="115071"/>
                      <a:pt x="109041" y="112830"/>
                    </a:cubicBezTo>
                    <a:cubicBezTo>
                      <a:pt x="95594" y="110589"/>
                      <a:pt x="98582" y="64271"/>
                      <a:pt x="95594" y="50077"/>
                    </a:cubicBezTo>
                    <a:cubicBezTo>
                      <a:pt x="92606" y="35883"/>
                      <a:pt x="101570" y="29906"/>
                      <a:pt x="91111" y="27665"/>
                    </a:cubicBezTo>
                    <a:cubicBezTo>
                      <a:pt x="80652" y="25424"/>
                      <a:pt x="-12730" y="-5205"/>
                      <a:pt x="1464" y="771"/>
                    </a:cubicBezTo>
                    <a:close/>
                  </a:path>
                </a:pathLst>
              </a:custGeom>
              <a:solidFill>
                <a:srgbClr val="A1622F"/>
              </a:solidFill>
              <a:ln w="12700" cap="flat" cmpd="sng">
                <a:solidFill>
                  <a:srgbClr val="9A5635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852" name="Google Shape;852;p2"/>
          <p:cNvSpPr/>
          <p:nvPr/>
        </p:nvSpPr>
        <p:spPr>
          <a:xfrm>
            <a:off x="5598005" y="2063518"/>
            <a:ext cx="344905" cy="338203"/>
          </a:xfrm>
          <a:prstGeom prst="irregularSeal1">
            <a:avLst/>
          </a:prstGeom>
          <a:solidFill>
            <a:srgbClr val="BEC136"/>
          </a:solidFill>
          <a:ln w="12700" cap="flat" cmpd="sng">
            <a:solidFill>
              <a:srgbClr val="BEC13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sz="1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53" name="Google Shape;853;p2"/>
          <p:cNvPicPr preferRelativeResize="0"/>
          <p:nvPr/>
        </p:nvPicPr>
        <p:blipFill rotWithShape="1">
          <a:blip r:embed="rId9">
            <a:alphaModFix/>
          </a:blip>
          <a:srcRect l="47681" t="11322" r="44947" b="61726"/>
          <a:stretch/>
        </p:blipFill>
        <p:spPr>
          <a:xfrm>
            <a:off x="6381956" y="2046802"/>
            <a:ext cx="356289" cy="2010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854" name="Google Shape;854;p2"/>
          <p:cNvPicPr preferRelativeResize="0"/>
          <p:nvPr/>
        </p:nvPicPr>
        <p:blipFill rotWithShape="1">
          <a:blip r:embed="rId7">
            <a:alphaModFix/>
          </a:blip>
          <a:srcRect t="11751" b="38078"/>
          <a:stretch/>
        </p:blipFill>
        <p:spPr>
          <a:xfrm>
            <a:off x="-302019" y="225775"/>
            <a:ext cx="1416433" cy="76746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55" name="Google Shape;855;p2"/>
          <p:cNvGrpSpPr/>
          <p:nvPr/>
        </p:nvGrpSpPr>
        <p:grpSpPr>
          <a:xfrm>
            <a:off x="5110344" y="3356085"/>
            <a:ext cx="3596029" cy="3464766"/>
            <a:chOff x="5711140" y="3994496"/>
            <a:chExt cx="3596029" cy="2627455"/>
          </a:xfrm>
        </p:grpSpPr>
        <p:pic>
          <p:nvPicPr>
            <p:cNvPr id="856" name="Google Shape;856;p2"/>
            <p:cNvPicPr preferRelativeResize="0"/>
            <p:nvPr/>
          </p:nvPicPr>
          <p:blipFill rotWithShape="1">
            <a:blip r:embed="rId10">
              <a:alphaModFix/>
            </a:blip>
            <a:srcRect l="19099" t="54177" b="7510"/>
            <a:stretch/>
          </p:blipFill>
          <p:spPr>
            <a:xfrm>
              <a:off x="5711140" y="3994496"/>
              <a:ext cx="3596029" cy="262745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57" name="Google Shape;857;p2"/>
            <p:cNvPicPr preferRelativeResize="0"/>
            <p:nvPr/>
          </p:nvPicPr>
          <p:blipFill rotWithShape="1">
            <a:blip r:embed="rId10">
              <a:alphaModFix/>
            </a:blip>
            <a:srcRect l="19159" t="84174" r="65758" b="11721"/>
            <a:stretch/>
          </p:blipFill>
          <p:spPr>
            <a:xfrm>
              <a:off x="6093564" y="5937077"/>
              <a:ext cx="920694" cy="394276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858" name="Google Shape;858;p2"/>
          <p:cNvGrpSpPr/>
          <p:nvPr/>
        </p:nvGrpSpPr>
        <p:grpSpPr>
          <a:xfrm>
            <a:off x="595706" y="4296860"/>
            <a:ext cx="10936705" cy="2249905"/>
            <a:chOff x="721894" y="4499811"/>
            <a:chExt cx="10936705" cy="2249905"/>
          </a:xfrm>
        </p:grpSpPr>
        <p:sp>
          <p:nvSpPr>
            <p:cNvPr id="859" name="Google Shape;859;p2"/>
            <p:cNvSpPr/>
            <p:nvPr/>
          </p:nvSpPr>
          <p:spPr>
            <a:xfrm>
              <a:off x="721894" y="4499811"/>
              <a:ext cx="10936705" cy="2249905"/>
            </a:xfrm>
            <a:prstGeom prst="roundRect">
              <a:avLst>
                <a:gd name="adj" fmla="val 16667"/>
              </a:avLst>
            </a:prstGeom>
            <a:solidFill>
              <a:schemeClr val="lt1">
                <a:alpha val="81960"/>
              </a:schemeClr>
            </a:solidFill>
            <a:ln w="12700" cap="flat" cmpd="sng">
              <a:solidFill>
                <a:srgbClr val="398158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67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0" name="Google Shape;860;p2"/>
            <p:cNvSpPr txBox="1"/>
            <p:nvPr/>
          </p:nvSpPr>
          <p:spPr>
            <a:xfrm>
              <a:off x="1127855" y="5046389"/>
              <a:ext cx="5599776" cy="120032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Viết phép tính trừ để tìm số quả táo màu đỏ </a:t>
              </a:r>
              <a:endParaRPr/>
            </a:p>
          </p:txBody>
        </p:sp>
        <p:pic>
          <p:nvPicPr>
            <p:cNvPr id="861" name="Google Shape;861;p2"/>
            <p:cNvPicPr preferRelativeResize="0"/>
            <p:nvPr/>
          </p:nvPicPr>
          <p:blipFill rotWithShape="1">
            <a:blip r:embed="rId11">
              <a:alphaModFix/>
            </a:blip>
            <a:srcRect/>
            <a:stretch/>
          </p:blipFill>
          <p:spPr>
            <a:xfrm>
              <a:off x="7435248" y="4630316"/>
              <a:ext cx="3083060" cy="2032476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</p:pic>
      </p:grpSp>
      <p:pic>
        <p:nvPicPr>
          <p:cNvPr id="862" name="Google Shape;862;p2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4017439" y="163734"/>
            <a:ext cx="4139543" cy="877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63" name="Google Shape;863;p2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1852918" y="1404475"/>
            <a:ext cx="1633870" cy="877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64" name="Google Shape;864;p2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8960569" y="1325408"/>
            <a:ext cx="1633870" cy="877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8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9" name="Google Shape;869;p3"/>
          <p:cNvPicPr preferRelativeResize="0"/>
          <p:nvPr/>
        </p:nvPicPr>
        <p:blipFill rotWithShape="1">
          <a:blip r:embed="rId3">
            <a:alphaModFix/>
          </a:blip>
          <a:srcRect t="10300" b="10299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70" name="Google Shape;870;p3"/>
          <p:cNvPicPr preferRelativeResize="0"/>
          <p:nvPr/>
        </p:nvPicPr>
        <p:blipFill rotWithShape="1">
          <a:blip r:embed="rId4">
            <a:alphaModFix/>
          </a:blip>
          <a:srcRect l="38681" t="55927"/>
          <a:stretch/>
        </p:blipFill>
        <p:spPr>
          <a:xfrm>
            <a:off x="98310" y="33916"/>
            <a:ext cx="11698223" cy="5956610"/>
          </a:xfrm>
          <a:prstGeom prst="rect">
            <a:avLst/>
          </a:prstGeom>
          <a:noFill/>
          <a:ln>
            <a:noFill/>
          </a:ln>
        </p:spPr>
      </p:pic>
      <p:pic>
        <p:nvPicPr>
          <p:cNvPr id="871" name="Google Shape;871;p3"/>
          <p:cNvPicPr preferRelativeResize="0"/>
          <p:nvPr/>
        </p:nvPicPr>
        <p:blipFill rotWithShape="1">
          <a:blip r:embed="rId5">
            <a:alphaModFix/>
          </a:blip>
          <a:srcRect l="-2663" t="33235" r="46891" b="47773"/>
          <a:stretch/>
        </p:blipFill>
        <p:spPr>
          <a:xfrm>
            <a:off x="0" y="201505"/>
            <a:ext cx="7621771" cy="1838611"/>
          </a:xfrm>
          <a:prstGeom prst="rect">
            <a:avLst/>
          </a:prstGeom>
          <a:noFill/>
          <a:ln>
            <a:noFill/>
          </a:ln>
        </p:spPr>
      </p:pic>
      <p:pic>
        <p:nvPicPr>
          <p:cNvPr id="872" name="Google Shape;872;p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0" y="40"/>
            <a:ext cx="12192000" cy="6857960"/>
          </a:xfrm>
          <a:prstGeom prst="rect">
            <a:avLst/>
          </a:prstGeom>
          <a:noFill/>
          <a:ln>
            <a:noFill/>
          </a:ln>
        </p:spPr>
      </p:pic>
      <p:pic>
        <p:nvPicPr>
          <p:cNvPr id="873" name="Google Shape;873;p3"/>
          <p:cNvPicPr preferRelativeResize="0"/>
          <p:nvPr/>
        </p:nvPicPr>
        <p:blipFill rotWithShape="1">
          <a:blip r:embed="rId5">
            <a:alphaModFix/>
          </a:blip>
          <a:srcRect t="81009" r="44228"/>
          <a:stretch/>
        </p:blipFill>
        <p:spPr>
          <a:xfrm>
            <a:off x="2183653" y="4845575"/>
            <a:ext cx="7874747" cy="1899637"/>
          </a:xfrm>
          <a:prstGeom prst="rect">
            <a:avLst/>
          </a:prstGeom>
          <a:noFill/>
          <a:ln>
            <a:noFill/>
          </a:ln>
        </p:spPr>
      </p:pic>
      <p:pic>
        <p:nvPicPr>
          <p:cNvPr id="875" name="Google Shape;875;p3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99979" y="2349914"/>
            <a:ext cx="10992041" cy="2158171"/>
          </a:xfrm>
          <a:prstGeom prst="rect">
            <a:avLst/>
          </a:prstGeom>
          <a:noFill/>
          <a:ln>
            <a:noFill/>
          </a:ln>
        </p:spPr>
      </p:pic>
      <p:sp>
        <p:nvSpPr>
          <p:cNvPr id="876" name="Google Shape;876;p3"/>
          <p:cNvSpPr txBox="1"/>
          <p:nvPr/>
        </p:nvSpPr>
        <p:spPr>
          <a:xfrm>
            <a:off x="627199" y="1795140"/>
            <a:ext cx="10987653" cy="9327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50" rIns="121900" bIns="60950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472C4"/>
              </a:buClr>
              <a:buSzPts val="5400"/>
              <a:buFont typeface="Arial"/>
              <a:buNone/>
            </a:pPr>
            <a:r>
              <a:rPr lang="en-US" sz="5400" b="0" i="0" u="none" strike="noStrike" cap="none" dirty="0" err="1">
                <a:solidFill>
                  <a:srgbClr val="4472C4"/>
                </a:solidFill>
                <a:latin typeface="Arial"/>
                <a:ea typeface="Arial"/>
                <a:cs typeface="Arial"/>
                <a:sym typeface="Arial"/>
              </a:rPr>
              <a:t>Toán</a:t>
            </a:r>
            <a:r>
              <a:rPr lang="en-US" sz="5400" b="0" i="0" u="none" strike="noStrike" cap="none" dirty="0">
                <a:solidFill>
                  <a:srgbClr val="4472C4"/>
                </a:solidFill>
                <a:latin typeface="Arial"/>
                <a:ea typeface="Arial"/>
                <a:cs typeface="Arial"/>
                <a:sym typeface="Arial"/>
              </a:rPr>
              <a:t> 2 – </a:t>
            </a:r>
            <a:r>
              <a:rPr lang="en-US" sz="5400" b="0" i="0" u="none" strike="noStrike" cap="none" dirty="0" err="1">
                <a:solidFill>
                  <a:srgbClr val="4472C4"/>
                </a:solidFill>
                <a:latin typeface="Arial"/>
                <a:ea typeface="Arial"/>
                <a:cs typeface="Arial"/>
                <a:sym typeface="Arial"/>
              </a:rPr>
              <a:t>Bài</a:t>
            </a:r>
            <a:r>
              <a:rPr lang="en-US" sz="5400" b="0" i="0" u="none" strike="noStrike" cap="none" dirty="0">
                <a:solidFill>
                  <a:srgbClr val="4472C4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5400" b="0" i="0" u="none" strike="noStrike" cap="none">
                <a:solidFill>
                  <a:srgbClr val="4472C4"/>
                </a:solidFill>
                <a:latin typeface="Arial"/>
                <a:ea typeface="Arial"/>
                <a:cs typeface="Arial"/>
                <a:sym typeface="Arial"/>
              </a:rPr>
              <a:t>4 </a:t>
            </a:r>
            <a:r>
              <a:rPr lang="en-US" sz="5400" b="0" i="0" u="none" strike="noStrike" cap="none" smtClean="0">
                <a:solidFill>
                  <a:srgbClr val="4472C4"/>
                </a:solidFill>
                <a:latin typeface="Arial"/>
                <a:ea typeface="Arial"/>
                <a:cs typeface="Arial"/>
                <a:sym typeface="Arial"/>
              </a:rPr>
              <a:t>(Tiết </a:t>
            </a:r>
            <a:r>
              <a:rPr lang="en-US" sz="5400" b="0" i="0" u="none" strike="noStrike" cap="none" dirty="0">
                <a:solidFill>
                  <a:srgbClr val="4472C4"/>
                </a:solidFill>
                <a:latin typeface="Arial"/>
                <a:ea typeface="Arial"/>
                <a:cs typeface="Arial"/>
                <a:sym typeface="Arial"/>
              </a:rPr>
              <a:t>1)</a:t>
            </a:r>
            <a:endParaRPr sz="5400" b="0" i="0" u="none" strike="noStrike" cap="none" dirty="0">
              <a:solidFill>
                <a:srgbClr val="4472C4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8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1" name="Google Shape;881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82114" y="2069454"/>
            <a:ext cx="8827773" cy="31762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6" name="Google Shape;886;p5"/>
          <p:cNvSpPr/>
          <p:nvPr/>
        </p:nvSpPr>
        <p:spPr>
          <a:xfrm>
            <a:off x="1433388" y="3864007"/>
            <a:ext cx="4807209" cy="2093457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E2F6F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67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7" name="Google Shape;887;p5"/>
          <p:cNvSpPr/>
          <p:nvPr/>
        </p:nvSpPr>
        <p:spPr>
          <a:xfrm>
            <a:off x="1037967" y="3689505"/>
            <a:ext cx="9922476" cy="2427090"/>
          </a:xfrm>
          <a:prstGeom prst="roundRect">
            <a:avLst>
              <a:gd name="adj" fmla="val 16667"/>
            </a:avLst>
          </a:prstGeom>
          <a:noFill/>
          <a:ln w="254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67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88" name="Google Shape;888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2662" y="1534158"/>
            <a:ext cx="2901057" cy="188433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889" name="Google Shape;889;p5"/>
          <p:cNvSpPr txBox="1"/>
          <p:nvPr/>
        </p:nvSpPr>
        <p:spPr>
          <a:xfrm>
            <a:off x="850890" y="678375"/>
            <a:ext cx="10334562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Viết phép tính trừ để tìm số quả táo màu đỏ </a:t>
            </a:r>
            <a:endParaRPr/>
          </a:p>
        </p:txBody>
      </p:sp>
      <p:sp>
        <p:nvSpPr>
          <p:cNvPr id="890" name="Google Shape;890;p5"/>
          <p:cNvSpPr/>
          <p:nvPr/>
        </p:nvSpPr>
        <p:spPr>
          <a:xfrm>
            <a:off x="5227614" y="1886457"/>
            <a:ext cx="2254102" cy="935665"/>
          </a:xfrm>
          <a:prstGeom prst="rect">
            <a:avLst/>
          </a:prstGeom>
          <a:solidFill>
            <a:srgbClr val="F2B6BD"/>
          </a:solidFill>
          <a:ln w="254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i="0" u="none" strike="noStrike" cap="none">
                <a:solidFill>
                  <a:srgbClr val="2C2C2C"/>
                </a:solidFill>
                <a:latin typeface="Arial"/>
                <a:ea typeface="Arial"/>
                <a:cs typeface="Arial"/>
                <a:sym typeface="Arial"/>
              </a:rPr>
              <a:t>15 – 4 = 11</a:t>
            </a:r>
            <a:endParaRPr sz="2800" b="0" i="0" u="none" strike="noStrike" cap="none">
              <a:solidFill>
                <a:srgbClr val="2C2C2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1" name="Google Shape;891;p5"/>
          <p:cNvSpPr/>
          <p:nvPr/>
        </p:nvSpPr>
        <p:spPr>
          <a:xfrm>
            <a:off x="8283995" y="1534158"/>
            <a:ext cx="1555424" cy="1640264"/>
          </a:xfrm>
          <a:prstGeom prst="rect">
            <a:avLst/>
          </a:prstGeom>
          <a:solidFill>
            <a:schemeClr val="accent3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892" name="Google Shape;892;p5"/>
          <p:cNvGraphicFramePr/>
          <p:nvPr/>
        </p:nvGraphicFramePr>
        <p:xfrm>
          <a:off x="8569307" y="1595857"/>
          <a:ext cx="980450" cy="1554510"/>
        </p:xfrm>
        <a:graphic>
          <a:graphicData uri="http://schemas.openxmlformats.org/drawingml/2006/table">
            <a:tbl>
              <a:tblPr>
                <a:noFill/>
                <a:tableStyleId>{B5BDDA6C-B281-4439-82DC-BECC71AB6BDC}</a:tableStyleId>
              </a:tblPr>
              <a:tblGrid>
                <a:gridCol w="98045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b="0" i="0" u="none" strike="noStrike" cap="none">
                          <a:solidFill>
                            <a:srgbClr val="2C2C2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15</a:t>
                      </a:r>
                      <a:endParaRPr sz="1400" b="0" u="none" strike="noStrike" cap="none">
                        <a:solidFill>
                          <a:srgbClr val="2C2C2C"/>
                        </a:solidFill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C2C2C"/>
                        </a:buClr>
                        <a:buSzPts val="2800"/>
                        <a:buFont typeface="Arial"/>
                        <a:buNone/>
                      </a:pPr>
                      <a:r>
                        <a:rPr lang="en-US" sz="2800" b="0" u="none" strike="noStrike" cap="none">
                          <a:solidFill>
                            <a:srgbClr val="2C2C2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4</a:t>
                      </a:r>
                      <a:endParaRPr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17171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C2C2C"/>
                        </a:buClr>
                        <a:buSzPts val="2800"/>
                        <a:buFont typeface="Arial"/>
                        <a:buNone/>
                      </a:pPr>
                      <a:r>
                        <a:rPr lang="en-US" sz="2800" b="0" u="none" strike="noStrike" cap="none">
                          <a:solidFill>
                            <a:srgbClr val="2C2C2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11</a:t>
                      </a:r>
                      <a:endParaRPr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17171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893" name="Google Shape;893;p5"/>
          <p:cNvSpPr/>
          <p:nvPr/>
        </p:nvSpPr>
        <p:spPr>
          <a:xfrm>
            <a:off x="8411914" y="1756882"/>
            <a:ext cx="497307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C2C"/>
              </a:buClr>
              <a:buSzPts val="4000"/>
              <a:buFont typeface="Arial"/>
              <a:buNone/>
            </a:pPr>
            <a:r>
              <a:rPr lang="en-US" sz="4000" b="0" i="0" u="none" strike="noStrike" cap="none">
                <a:solidFill>
                  <a:srgbClr val="2C2C2C"/>
                </a:solidFill>
                <a:latin typeface="Arial"/>
                <a:ea typeface="Arial"/>
                <a:cs typeface="Arial"/>
                <a:sym typeface="Arial"/>
              </a:rPr>
              <a:t>-</a:t>
            </a:r>
            <a:endParaRPr sz="1800" b="0" i="0" u="none" strike="noStrike" cap="none">
              <a:solidFill>
                <a:srgbClr val="2C2C2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4" name="Google Shape;894;p5"/>
          <p:cNvSpPr/>
          <p:nvPr/>
        </p:nvSpPr>
        <p:spPr>
          <a:xfrm>
            <a:off x="1871124" y="4081447"/>
            <a:ext cx="697627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rgbClr val="171717"/>
                </a:solidFill>
                <a:latin typeface="Arial"/>
                <a:ea typeface="Arial"/>
                <a:cs typeface="Arial"/>
                <a:sym typeface="Arial"/>
              </a:rPr>
              <a:t>15</a:t>
            </a:r>
            <a:endParaRPr sz="2400" b="1" i="0" u="none" strike="noStrike" cap="none">
              <a:solidFill>
                <a:srgbClr val="17171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5" name="Google Shape;895;p5"/>
          <p:cNvSpPr/>
          <p:nvPr/>
        </p:nvSpPr>
        <p:spPr>
          <a:xfrm>
            <a:off x="2870847" y="4070941"/>
            <a:ext cx="412292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>
                <a:solidFill>
                  <a:srgbClr val="2C2C2C"/>
                </a:solidFill>
                <a:latin typeface="Arial"/>
                <a:ea typeface="Arial"/>
                <a:cs typeface="Arial"/>
                <a:sym typeface="Arial"/>
              </a:rPr>
              <a:t>–</a:t>
            </a:r>
            <a:endParaRPr sz="2000" b="1" i="0" u="none" strike="noStrike" cap="none">
              <a:solidFill>
                <a:srgbClr val="2C2C2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6" name="Google Shape;896;p5"/>
          <p:cNvSpPr/>
          <p:nvPr/>
        </p:nvSpPr>
        <p:spPr>
          <a:xfrm>
            <a:off x="3625758" y="4070940"/>
            <a:ext cx="44114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rgbClr val="171717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sz="2400" b="1" i="0" u="none" strike="noStrike" cap="none">
              <a:solidFill>
                <a:srgbClr val="17171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7" name="Google Shape;897;p5"/>
          <p:cNvSpPr/>
          <p:nvPr/>
        </p:nvSpPr>
        <p:spPr>
          <a:xfrm>
            <a:off x="4437594" y="4070941"/>
            <a:ext cx="431528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>
                <a:solidFill>
                  <a:srgbClr val="2C2C2C"/>
                </a:solidFill>
                <a:latin typeface="Arial"/>
                <a:ea typeface="Arial"/>
                <a:cs typeface="Arial"/>
                <a:sym typeface="Arial"/>
              </a:rPr>
              <a:t>=</a:t>
            </a:r>
            <a:endParaRPr sz="2000" b="1" i="0" u="none" strike="noStrike" cap="none">
              <a:solidFill>
                <a:srgbClr val="2C2C2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8" name="Google Shape;898;p5"/>
          <p:cNvSpPr/>
          <p:nvPr/>
        </p:nvSpPr>
        <p:spPr>
          <a:xfrm>
            <a:off x="5241489" y="4070940"/>
            <a:ext cx="697627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rgbClr val="171717"/>
                </a:solidFill>
                <a:latin typeface="Arial"/>
                <a:ea typeface="Arial"/>
                <a:cs typeface="Arial"/>
                <a:sym typeface="Arial"/>
              </a:rPr>
              <a:t>11</a:t>
            </a:r>
            <a:endParaRPr sz="2400" b="1" i="0" u="none" strike="noStrike" cap="none">
              <a:solidFill>
                <a:srgbClr val="17171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9" name="Google Shape;899;p5"/>
          <p:cNvSpPr/>
          <p:nvPr/>
        </p:nvSpPr>
        <p:spPr>
          <a:xfrm>
            <a:off x="1532140" y="5168246"/>
            <a:ext cx="1366080" cy="461665"/>
          </a:xfrm>
          <a:prstGeom prst="rect">
            <a:avLst/>
          </a:prstGeom>
          <a:solidFill>
            <a:srgbClr val="FFCC00"/>
          </a:solidFill>
          <a:ln w="19050" cap="flat" cmpd="sng">
            <a:solidFill>
              <a:srgbClr val="FF9933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rgbClr val="424242"/>
                </a:solidFill>
                <a:latin typeface="Arial"/>
                <a:ea typeface="Arial"/>
                <a:cs typeface="Arial"/>
                <a:sym typeface="Arial"/>
              </a:rPr>
              <a:t>Số bị trừ</a:t>
            </a:r>
            <a:endParaRPr sz="1600" b="0" i="0" u="none" strike="noStrike" cap="none">
              <a:solidFill>
                <a:srgbClr val="42424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0" name="Google Shape;900;p5"/>
          <p:cNvSpPr/>
          <p:nvPr/>
        </p:nvSpPr>
        <p:spPr>
          <a:xfrm>
            <a:off x="3320689" y="5168247"/>
            <a:ext cx="1040670" cy="461665"/>
          </a:xfrm>
          <a:prstGeom prst="rect">
            <a:avLst/>
          </a:prstGeom>
          <a:solidFill>
            <a:srgbClr val="B4DE86"/>
          </a:solidFill>
          <a:ln w="1905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rgbClr val="424242"/>
                </a:solidFill>
                <a:latin typeface="Arial"/>
                <a:ea typeface="Arial"/>
                <a:cs typeface="Arial"/>
                <a:sym typeface="Arial"/>
              </a:rPr>
              <a:t>Số trừ</a:t>
            </a:r>
            <a:endParaRPr sz="1600" b="0" i="0" u="none" strike="noStrike" cap="none">
              <a:solidFill>
                <a:srgbClr val="42424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1" name="Google Shape;901;p5"/>
          <p:cNvSpPr/>
          <p:nvPr/>
        </p:nvSpPr>
        <p:spPr>
          <a:xfrm>
            <a:off x="5139823" y="5180144"/>
            <a:ext cx="819455" cy="461665"/>
          </a:xfrm>
          <a:prstGeom prst="rect">
            <a:avLst/>
          </a:prstGeom>
          <a:solidFill>
            <a:srgbClr val="F7DFE1"/>
          </a:solidFill>
          <a:ln w="1905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rgbClr val="424242"/>
                </a:solidFill>
                <a:latin typeface="Arial"/>
                <a:ea typeface="Arial"/>
                <a:cs typeface="Arial"/>
                <a:sym typeface="Arial"/>
              </a:rPr>
              <a:t>Hiệu</a:t>
            </a:r>
            <a:endParaRPr sz="1600" b="0" i="0" u="none" strike="noStrike" cap="none">
              <a:solidFill>
                <a:srgbClr val="42424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902" name="Google Shape;902;p5"/>
          <p:cNvCxnSpPr/>
          <p:nvPr/>
        </p:nvCxnSpPr>
        <p:spPr>
          <a:xfrm>
            <a:off x="2236533" y="4727778"/>
            <a:ext cx="0" cy="338149"/>
          </a:xfrm>
          <a:prstGeom prst="straightConnector1">
            <a:avLst/>
          </a:prstGeom>
          <a:noFill/>
          <a:ln w="38100" cap="flat" cmpd="sng">
            <a:solidFill>
              <a:srgbClr val="0070C0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903" name="Google Shape;903;p5"/>
          <p:cNvCxnSpPr/>
          <p:nvPr/>
        </p:nvCxnSpPr>
        <p:spPr>
          <a:xfrm flipH="1">
            <a:off x="3859875" y="4655716"/>
            <a:ext cx="1" cy="399705"/>
          </a:xfrm>
          <a:prstGeom prst="straightConnector1">
            <a:avLst/>
          </a:prstGeom>
          <a:noFill/>
          <a:ln w="38100" cap="flat" cmpd="sng">
            <a:solidFill>
              <a:srgbClr val="0070C0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904" name="Google Shape;904;p5"/>
          <p:cNvCxnSpPr/>
          <p:nvPr/>
        </p:nvCxnSpPr>
        <p:spPr>
          <a:xfrm flipH="1">
            <a:off x="5580810" y="4655715"/>
            <a:ext cx="1" cy="399705"/>
          </a:xfrm>
          <a:prstGeom prst="straightConnector1">
            <a:avLst/>
          </a:prstGeom>
          <a:noFill/>
          <a:ln w="38100" cap="flat" cmpd="sng">
            <a:solidFill>
              <a:srgbClr val="0070C0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905" name="Google Shape;905;p5"/>
          <p:cNvSpPr/>
          <p:nvPr/>
        </p:nvSpPr>
        <p:spPr>
          <a:xfrm>
            <a:off x="7214346" y="4269079"/>
            <a:ext cx="497307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C2C"/>
              </a:buClr>
              <a:buSzPts val="3600"/>
              <a:buFont typeface="Arial"/>
              <a:buNone/>
            </a:pPr>
            <a:r>
              <a:rPr lang="en-US" sz="3600" b="0" i="0" u="none" strike="noStrike" cap="none">
                <a:solidFill>
                  <a:srgbClr val="2C2C2C"/>
                </a:solidFill>
                <a:latin typeface="Arial"/>
                <a:ea typeface="Arial"/>
                <a:cs typeface="Arial"/>
                <a:sym typeface="Arial"/>
              </a:rPr>
              <a:t>–</a:t>
            </a:r>
            <a:endParaRPr sz="1600" b="0" i="0" u="none" strike="noStrike" cap="none">
              <a:solidFill>
                <a:srgbClr val="2C2C2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6" name="Google Shape;906;p5"/>
          <p:cNvSpPr/>
          <p:nvPr/>
        </p:nvSpPr>
        <p:spPr>
          <a:xfrm>
            <a:off x="7481972" y="4013216"/>
            <a:ext cx="697627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rgbClr val="171717"/>
                </a:solidFill>
                <a:latin typeface="Arial"/>
                <a:ea typeface="Arial"/>
                <a:cs typeface="Arial"/>
                <a:sym typeface="Arial"/>
              </a:rPr>
              <a:t>15</a:t>
            </a:r>
            <a:endParaRPr sz="2400" b="1" i="0" u="none" strike="noStrike" cap="none">
              <a:solidFill>
                <a:srgbClr val="17171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7" name="Google Shape;907;p5"/>
          <p:cNvSpPr/>
          <p:nvPr/>
        </p:nvSpPr>
        <p:spPr>
          <a:xfrm>
            <a:off x="7695223" y="4538847"/>
            <a:ext cx="44114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rgbClr val="171717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sz="2400" b="1" i="0" u="none" strike="noStrike" cap="none">
              <a:solidFill>
                <a:srgbClr val="17171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8" name="Google Shape;908;p5"/>
          <p:cNvSpPr/>
          <p:nvPr/>
        </p:nvSpPr>
        <p:spPr>
          <a:xfrm>
            <a:off x="7494784" y="5085959"/>
            <a:ext cx="697627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rgbClr val="171717"/>
                </a:solidFill>
                <a:latin typeface="Arial"/>
                <a:ea typeface="Arial"/>
                <a:cs typeface="Arial"/>
                <a:sym typeface="Arial"/>
              </a:rPr>
              <a:t>11</a:t>
            </a:r>
            <a:endParaRPr sz="2400" b="1" i="0" u="none" strike="noStrike" cap="none">
              <a:solidFill>
                <a:srgbClr val="17171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909" name="Google Shape;909;p5"/>
          <p:cNvCxnSpPr/>
          <p:nvPr/>
        </p:nvCxnSpPr>
        <p:spPr>
          <a:xfrm>
            <a:off x="7290002" y="5088178"/>
            <a:ext cx="822960" cy="0"/>
          </a:xfrm>
          <a:prstGeom prst="straightConnector1">
            <a:avLst/>
          </a:prstGeom>
          <a:noFill/>
          <a:ln w="12700" cap="flat" cmpd="sng">
            <a:solidFill>
              <a:srgbClr val="2C2C2C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910" name="Google Shape;910;p5"/>
          <p:cNvSpPr/>
          <p:nvPr/>
        </p:nvSpPr>
        <p:spPr>
          <a:xfrm>
            <a:off x="8909221" y="4077182"/>
            <a:ext cx="1366080" cy="461665"/>
          </a:xfrm>
          <a:prstGeom prst="rect">
            <a:avLst/>
          </a:prstGeom>
          <a:solidFill>
            <a:srgbClr val="FFCC00"/>
          </a:solidFill>
          <a:ln w="19050" cap="flat" cmpd="sng">
            <a:solidFill>
              <a:srgbClr val="FF9933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rgbClr val="424242"/>
                </a:solidFill>
                <a:latin typeface="Arial"/>
                <a:ea typeface="Arial"/>
                <a:cs typeface="Arial"/>
                <a:sym typeface="Arial"/>
              </a:rPr>
              <a:t>Số bị trừ</a:t>
            </a:r>
            <a:endParaRPr sz="1600" b="0" i="0" u="none" strike="noStrike" cap="none">
              <a:solidFill>
                <a:srgbClr val="42424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911" name="Google Shape;911;p5"/>
          <p:cNvCxnSpPr/>
          <p:nvPr/>
        </p:nvCxnSpPr>
        <p:spPr>
          <a:xfrm rot="5400000">
            <a:off x="8496941" y="4068276"/>
            <a:ext cx="1" cy="548640"/>
          </a:xfrm>
          <a:prstGeom prst="straightConnector1">
            <a:avLst/>
          </a:prstGeom>
          <a:noFill/>
          <a:ln w="38100" cap="flat" cmpd="sng">
            <a:solidFill>
              <a:srgbClr val="0070C0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912" name="Google Shape;912;p5"/>
          <p:cNvSpPr/>
          <p:nvPr/>
        </p:nvSpPr>
        <p:spPr>
          <a:xfrm>
            <a:off x="8909221" y="4661711"/>
            <a:ext cx="1040670" cy="461665"/>
          </a:xfrm>
          <a:prstGeom prst="rect">
            <a:avLst/>
          </a:prstGeom>
          <a:solidFill>
            <a:srgbClr val="B4DE86"/>
          </a:solidFill>
          <a:ln w="1905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rgbClr val="424242"/>
                </a:solidFill>
                <a:latin typeface="Arial"/>
                <a:ea typeface="Arial"/>
                <a:cs typeface="Arial"/>
                <a:sym typeface="Arial"/>
              </a:rPr>
              <a:t>Số trừ</a:t>
            </a:r>
            <a:endParaRPr sz="1600" b="0" i="0" u="none" strike="noStrike" cap="none">
              <a:solidFill>
                <a:srgbClr val="42424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913" name="Google Shape;913;p5"/>
          <p:cNvCxnSpPr/>
          <p:nvPr/>
        </p:nvCxnSpPr>
        <p:spPr>
          <a:xfrm rot="5400000">
            <a:off x="8480309" y="4628731"/>
            <a:ext cx="1" cy="548640"/>
          </a:xfrm>
          <a:prstGeom prst="straightConnector1">
            <a:avLst/>
          </a:prstGeom>
          <a:noFill/>
          <a:ln w="38100" cap="flat" cmpd="sng">
            <a:solidFill>
              <a:srgbClr val="0070C0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914" name="Google Shape;914;p5"/>
          <p:cNvSpPr/>
          <p:nvPr/>
        </p:nvSpPr>
        <p:spPr>
          <a:xfrm>
            <a:off x="8909221" y="5287836"/>
            <a:ext cx="819455" cy="461665"/>
          </a:xfrm>
          <a:prstGeom prst="rect">
            <a:avLst/>
          </a:prstGeom>
          <a:solidFill>
            <a:srgbClr val="F7DFE1"/>
          </a:solidFill>
          <a:ln w="1905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rgbClr val="424242"/>
                </a:solidFill>
                <a:latin typeface="Arial"/>
                <a:ea typeface="Arial"/>
                <a:cs typeface="Arial"/>
                <a:sym typeface="Arial"/>
              </a:rPr>
              <a:t>Hiệu</a:t>
            </a:r>
            <a:endParaRPr sz="1600" b="0" i="0" u="none" strike="noStrike" cap="none">
              <a:solidFill>
                <a:srgbClr val="42424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915" name="Google Shape;915;p5"/>
          <p:cNvCxnSpPr/>
          <p:nvPr/>
        </p:nvCxnSpPr>
        <p:spPr>
          <a:xfrm rot="5400000">
            <a:off x="8471604" y="5125068"/>
            <a:ext cx="1" cy="548640"/>
          </a:xfrm>
          <a:prstGeom prst="straightConnector1">
            <a:avLst/>
          </a:prstGeom>
          <a:noFill/>
          <a:ln w="38100" cap="flat" cmpd="sng">
            <a:solidFill>
              <a:srgbClr val="0070C0"/>
            </a:solidFill>
            <a:prstDash val="solid"/>
            <a:round/>
            <a:headEnd type="none" w="sm" len="sm"/>
            <a:tailEnd type="triangle" w="med" len="med"/>
          </a:ln>
        </p:spPr>
      </p:cxnSp>
      <p:pic>
        <p:nvPicPr>
          <p:cNvPr id="916" name="Google Shape;916;p5" descr="Vector Illustration. Light Bulb With Rays Of Light. Cartoon Funny.. Royalty  Free Cliparts, Vectors, And Stock Illustration. Image 66658013.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1417545">
            <a:off x="593326" y="3186105"/>
            <a:ext cx="1006799" cy="1006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8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8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8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8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8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8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8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8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9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9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9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8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8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9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9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9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9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/>
                                        <p:tgtEl>
                                          <p:spTgt spid="9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9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9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9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9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500"/>
                            </p:stCondLst>
                            <p:childTnLst>
                              <p:par>
                                <p:cTn id="10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2000"/>
                                        <p:tgtEl>
                                          <p:spTgt spid="8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" name="Google Shape;921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90073" y="1429338"/>
            <a:ext cx="9211854" cy="39993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9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6" name="Google Shape;926;p7"/>
          <p:cNvSpPr/>
          <p:nvPr/>
        </p:nvSpPr>
        <p:spPr>
          <a:xfrm>
            <a:off x="6945995" y="2353151"/>
            <a:ext cx="1845778" cy="2536671"/>
          </a:xfrm>
          <a:prstGeom prst="roundRect">
            <a:avLst>
              <a:gd name="adj" fmla="val 16667"/>
            </a:avLst>
          </a:prstGeom>
          <a:solidFill>
            <a:srgbClr val="CEEAB0"/>
          </a:solidFill>
          <a:ln w="25400" cap="flat" cmpd="sng">
            <a:solidFill>
              <a:srgbClr val="92D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7" name="Google Shape;927;p7"/>
          <p:cNvSpPr/>
          <p:nvPr/>
        </p:nvSpPr>
        <p:spPr>
          <a:xfrm>
            <a:off x="1022252" y="809016"/>
            <a:ext cx="656493" cy="527538"/>
          </a:xfrm>
          <a:prstGeom prst="triangle">
            <a:avLst>
              <a:gd name="adj" fmla="val 50000"/>
            </a:avLst>
          </a:prstGeom>
          <a:solidFill>
            <a:srgbClr val="008AF2"/>
          </a:solidFill>
          <a:ln w="25400" cap="flat" cmpd="sng">
            <a:solidFill>
              <a:srgbClr val="008AF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67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8" name="Google Shape;928;p7"/>
          <p:cNvSpPr/>
          <p:nvPr/>
        </p:nvSpPr>
        <p:spPr>
          <a:xfrm>
            <a:off x="1161782" y="866106"/>
            <a:ext cx="388248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sz="2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9" name="Google Shape;929;p7"/>
          <p:cNvSpPr txBox="1"/>
          <p:nvPr/>
        </p:nvSpPr>
        <p:spPr>
          <a:xfrm>
            <a:off x="1818275" y="805146"/>
            <a:ext cx="9476184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rgbClr val="E04B5D"/>
                </a:solidFill>
                <a:latin typeface="Arial"/>
                <a:ea typeface="Arial"/>
                <a:cs typeface="Arial"/>
                <a:sym typeface="Arial"/>
              </a:rPr>
              <a:t>Gọi tên các thành phần của phép tính</a:t>
            </a:r>
            <a:endParaRPr sz="3600" b="1" i="0" u="none" strike="noStrike" cap="none">
              <a:solidFill>
                <a:srgbClr val="E04B5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0" name="Google Shape;930;p7"/>
          <p:cNvSpPr/>
          <p:nvPr/>
        </p:nvSpPr>
        <p:spPr>
          <a:xfrm>
            <a:off x="2315917" y="2341225"/>
            <a:ext cx="3616572" cy="1005840"/>
          </a:xfrm>
          <a:prstGeom prst="roundRect">
            <a:avLst>
              <a:gd name="adj" fmla="val 16667"/>
            </a:avLst>
          </a:prstGeom>
          <a:solidFill>
            <a:srgbClr val="FFDEBD"/>
          </a:solidFill>
          <a:ln w="25400" cap="flat" cmpd="sng">
            <a:solidFill>
              <a:srgbClr val="FF993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0" i="0" u="none" strike="noStrike" cap="none">
                <a:solidFill>
                  <a:srgbClr val="2C2C2C"/>
                </a:solidFill>
                <a:latin typeface="Arial"/>
                <a:ea typeface="Arial"/>
                <a:cs typeface="Arial"/>
                <a:sym typeface="Arial"/>
              </a:rPr>
              <a:t>10 – 4 = 6 </a:t>
            </a:r>
            <a:endParaRPr sz="4400" b="0" i="0" u="none" strike="noStrike" cap="none">
              <a:solidFill>
                <a:srgbClr val="2C2C2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1" name="Google Shape;931;p7"/>
          <p:cNvSpPr/>
          <p:nvPr/>
        </p:nvSpPr>
        <p:spPr>
          <a:xfrm>
            <a:off x="2315917" y="3919431"/>
            <a:ext cx="3616572" cy="1005840"/>
          </a:xfrm>
          <a:prstGeom prst="roundRect">
            <a:avLst>
              <a:gd name="adj" fmla="val 16667"/>
            </a:avLst>
          </a:prstGeom>
          <a:solidFill>
            <a:srgbClr val="F9D9DD"/>
          </a:solidFill>
          <a:ln w="25400" cap="flat" cmpd="sng">
            <a:solidFill>
              <a:srgbClr val="EC929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0" i="0" u="none" strike="noStrike" cap="none">
                <a:solidFill>
                  <a:srgbClr val="2C2C2C"/>
                </a:solidFill>
                <a:latin typeface="Arial"/>
                <a:ea typeface="Arial"/>
                <a:cs typeface="Arial"/>
                <a:sym typeface="Arial"/>
              </a:rPr>
              <a:t>95 – 10 = 85 </a:t>
            </a:r>
            <a:endParaRPr sz="4400" b="0" i="0" u="none" strike="noStrike" cap="none">
              <a:solidFill>
                <a:srgbClr val="2C2C2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932" name="Google Shape;932;p7"/>
          <p:cNvGraphicFramePr/>
          <p:nvPr/>
        </p:nvGraphicFramePr>
        <p:xfrm>
          <a:off x="7426919" y="2487485"/>
          <a:ext cx="931075" cy="2286030"/>
        </p:xfrm>
        <a:graphic>
          <a:graphicData uri="http://schemas.openxmlformats.org/drawingml/2006/table">
            <a:tbl>
              <a:tblPr>
                <a:noFill/>
                <a:tableStyleId>{B5BDDA6C-B281-4439-82DC-BECC71AB6BDC}</a:tableStyleId>
              </a:tblPr>
              <a:tblGrid>
                <a:gridCol w="93107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400" b="0" i="0" u="none" strike="noStrike" cap="none">
                          <a:solidFill>
                            <a:srgbClr val="2C2C2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49</a:t>
                      </a:r>
                      <a:endParaRPr sz="2400" b="0" u="none" strike="noStrike" cap="none">
                        <a:solidFill>
                          <a:srgbClr val="2C2C2C"/>
                        </a:solidFill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C2C2C"/>
                        </a:buClr>
                        <a:buSzPts val="4400"/>
                        <a:buFont typeface="Arial"/>
                        <a:buNone/>
                      </a:pPr>
                      <a:r>
                        <a:rPr lang="en-US" sz="4400" b="0" u="none" strike="noStrike" cap="none">
                          <a:solidFill>
                            <a:srgbClr val="2C2C2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7</a:t>
                      </a:r>
                      <a:endParaRPr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17171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C2C2C"/>
                        </a:buClr>
                        <a:buSzPts val="4400"/>
                        <a:buFont typeface="Arial"/>
                        <a:buNone/>
                      </a:pPr>
                      <a:r>
                        <a:rPr lang="en-US" sz="4400" b="0" u="none" strike="noStrike" cap="none">
                          <a:solidFill>
                            <a:srgbClr val="2C2C2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42</a:t>
                      </a:r>
                      <a:endParaRPr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17171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933" name="Google Shape;933;p7"/>
          <p:cNvSpPr/>
          <p:nvPr/>
        </p:nvSpPr>
        <p:spPr>
          <a:xfrm>
            <a:off x="7198016" y="2833986"/>
            <a:ext cx="497307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C2C"/>
              </a:buClr>
              <a:buSzPts val="4800"/>
              <a:buFont typeface="Arial"/>
              <a:buNone/>
            </a:pPr>
            <a:r>
              <a:rPr lang="en-US" sz="4800" b="0" i="0" u="none" strike="noStrike" cap="none">
                <a:solidFill>
                  <a:srgbClr val="2C2C2C"/>
                </a:solidFill>
                <a:latin typeface="Arial"/>
                <a:ea typeface="Arial"/>
                <a:cs typeface="Arial"/>
                <a:sym typeface="Arial"/>
              </a:rPr>
              <a:t>–</a:t>
            </a:r>
            <a:endParaRPr sz="2400" b="0" i="0" u="none" strike="noStrike" cap="none">
              <a:solidFill>
                <a:srgbClr val="2C2C2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34" name="Google Shape;934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9471098" y="2341225"/>
            <a:ext cx="2067201" cy="4516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35" name="Google Shape;935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5227321"/>
            <a:ext cx="2315917" cy="16306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9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0" name="Google Shape;940;p8"/>
          <p:cNvSpPr/>
          <p:nvPr/>
        </p:nvSpPr>
        <p:spPr>
          <a:xfrm>
            <a:off x="3991732" y="1547781"/>
            <a:ext cx="4103723" cy="100584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0" i="0" u="none" strike="noStrike" cap="none">
                <a:solidFill>
                  <a:srgbClr val="2C2C2C"/>
                </a:solidFill>
                <a:latin typeface="Arial"/>
                <a:ea typeface="Arial"/>
                <a:cs typeface="Arial"/>
                <a:sym typeface="Arial"/>
              </a:rPr>
              <a:t> –          =</a:t>
            </a:r>
            <a:endParaRPr sz="5400" b="0" i="0" u="none" strike="noStrike" cap="none">
              <a:solidFill>
                <a:srgbClr val="2C2C2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1" name="Google Shape;941;p8"/>
          <p:cNvSpPr/>
          <p:nvPr/>
        </p:nvSpPr>
        <p:spPr>
          <a:xfrm>
            <a:off x="2763305" y="1589036"/>
            <a:ext cx="954107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0" i="0" u="none" strike="noStrike" cap="none">
                <a:solidFill>
                  <a:srgbClr val="2C2C2C"/>
                </a:solidFill>
                <a:latin typeface="Arial"/>
                <a:ea typeface="Arial"/>
                <a:cs typeface="Arial"/>
                <a:sym typeface="Arial"/>
              </a:rPr>
              <a:t>10</a:t>
            </a: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2" name="Google Shape;942;p8"/>
          <p:cNvSpPr/>
          <p:nvPr/>
        </p:nvSpPr>
        <p:spPr>
          <a:xfrm>
            <a:off x="5389452" y="1589036"/>
            <a:ext cx="569387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0" i="0" u="none" strike="noStrike" cap="none">
                <a:solidFill>
                  <a:srgbClr val="2C2C2C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3" name="Google Shape;943;p8"/>
          <p:cNvSpPr/>
          <p:nvPr/>
        </p:nvSpPr>
        <p:spPr>
          <a:xfrm>
            <a:off x="7712425" y="1547781"/>
            <a:ext cx="769762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0" i="0" u="none" strike="noStrike" cap="none">
                <a:solidFill>
                  <a:srgbClr val="2C2C2C"/>
                </a:solidFill>
                <a:latin typeface="Arial"/>
                <a:ea typeface="Arial"/>
                <a:cs typeface="Arial"/>
                <a:sym typeface="Arial"/>
              </a:rPr>
              <a:t>6 </a:t>
            </a:r>
            <a:endParaRPr/>
          </a:p>
        </p:txBody>
      </p:sp>
      <p:sp>
        <p:nvSpPr>
          <p:cNvPr id="944" name="Google Shape;944;p8"/>
          <p:cNvSpPr/>
          <p:nvPr/>
        </p:nvSpPr>
        <p:spPr>
          <a:xfrm>
            <a:off x="2384424" y="2968200"/>
            <a:ext cx="1757212" cy="584775"/>
          </a:xfrm>
          <a:prstGeom prst="rect">
            <a:avLst/>
          </a:prstGeom>
          <a:solidFill>
            <a:srgbClr val="FFCC00"/>
          </a:solidFill>
          <a:ln w="19050" cap="flat" cmpd="sng">
            <a:solidFill>
              <a:srgbClr val="FF9933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0" i="0" u="none" strike="noStrike" cap="none">
                <a:solidFill>
                  <a:srgbClr val="424242"/>
                </a:solidFill>
                <a:latin typeface="Arial"/>
                <a:ea typeface="Arial"/>
                <a:cs typeface="Arial"/>
                <a:sym typeface="Arial"/>
              </a:rPr>
              <a:t>Số bị trừ</a:t>
            </a:r>
            <a:endParaRPr sz="2000" b="0" i="0" u="none" strike="noStrike" cap="none">
              <a:solidFill>
                <a:srgbClr val="42424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5" name="Google Shape;945;p8"/>
          <p:cNvSpPr/>
          <p:nvPr/>
        </p:nvSpPr>
        <p:spPr>
          <a:xfrm>
            <a:off x="4968001" y="2968200"/>
            <a:ext cx="1324402" cy="584775"/>
          </a:xfrm>
          <a:prstGeom prst="rect">
            <a:avLst/>
          </a:prstGeom>
          <a:solidFill>
            <a:srgbClr val="B4DE86"/>
          </a:solidFill>
          <a:ln w="1905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0" i="0" u="none" strike="noStrike" cap="none">
                <a:solidFill>
                  <a:srgbClr val="424242"/>
                </a:solidFill>
                <a:latin typeface="Arial"/>
                <a:ea typeface="Arial"/>
                <a:cs typeface="Arial"/>
                <a:sym typeface="Arial"/>
              </a:rPr>
              <a:t>Số trừ</a:t>
            </a:r>
            <a:endParaRPr sz="2000" b="0" i="0" u="none" strike="noStrike" cap="none">
              <a:solidFill>
                <a:srgbClr val="42424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6" name="Google Shape;946;p8"/>
          <p:cNvSpPr/>
          <p:nvPr/>
        </p:nvSpPr>
        <p:spPr>
          <a:xfrm>
            <a:off x="7423035" y="2968200"/>
            <a:ext cx="1027845" cy="584775"/>
          </a:xfrm>
          <a:prstGeom prst="rect">
            <a:avLst/>
          </a:prstGeom>
          <a:solidFill>
            <a:srgbClr val="F7DFE1"/>
          </a:solidFill>
          <a:ln w="1905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0" i="0" u="none" strike="noStrike" cap="none">
                <a:solidFill>
                  <a:srgbClr val="424242"/>
                </a:solidFill>
                <a:latin typeface="Arial"/>
                <a:ea typeface="Arial"/>
                <a:cs typeface="Arial"/>
                <a:sym typeface="Arial"/>
              </a:rPr>
              <a:t>Hiệu</a:t>
            </a:r>
            <a:endParaRPr sz="2000" b="0" i="0" u="none" strike="noStrike" cap="none">
              <a:solidFill>
                <a:srgbClr val="42424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947" name="Google Shape;947;p8"/>
          <p:cNvCxnSpPr/>
          <p:nvPr/>
        </p:nvCxnSpPr>
        <p:spPr>
          <a:xfrm flipH="1">
            <a:off x="3275831" y="2471112"/>
            <a:ext cx="1" cy="399705"/>
          </a:xfrm>
          <a:prstGeom prst="straightConnector1">
            <a:avLst/>
          </a:prstGeom>
          <a:noFill/>
          <a:ln w="38100" cap="flat" cmpd="sng">
            <a:solidFill>
              <a:srgbClr val="0070C0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948" name="Google Shape;948;p8"/>
          <p:cNvCxnSpPr/>
          <p:nvPr/>
        </p:nvCxnSpPr>
        <p:spPr>
          <a:xfrm flipH="1">
            <a:off x="5647033" y="2455669"/>
            <a:ext cx="1" cy="399705"/>
          </a:xfrm>
          <a:prstGeom prst="straightConnector1">
            <a:avLst/>
          </a:prstGeom>
          <a:noFill/>
          <a:ln w="38100" cap="flat" cmpd="sng">
            <a:solidFill>
              <a:srgbClr val="0070C0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949" name="Google Shape;949;p8"/>
          <p:cNvCxnSpPr/>
          <p:nvPr/>
        </p:nvCxnSpPr>
        <p:spPr>
          <a:xfrm flipH="1">
            <a:off x="7980239" y="2433291"/>
            <a:ext cx="1" cy="399705"/>
          </a:xfrm>
          <a:prstGeom prst="straightConnector1">
            <a:avLst/>
          </a:prstGeom>
          <a:noFill/>
          <a:ln w="38100" cap="flat" cmpd="sng">
            <a:solidFill>
              <a:srgbClr val="0070C0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950" name="Google Shape;950;p8"/>
          <p:cNvSpPr/>
          <p:nvPr/>
        </p:nvSpPr>
        <p:spPr>
          <a:xfrm>
            <a:off x="3991732" y="3865225"/>
            <a:ext cx="4103723" cy="100584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0" i="0" u="none" strike="noStrike" cap="none">
                <a:solidFill>
                  <a:srgbClr val="2C2C2C"/>
                </a:solidFill>
                <a:latin typeface="Arial"/>
                <a:ea typeface="Arial"/>
                <a:cs typeface="Arial"/>
                <a:sym typeface="Arial"/>
              </a:rPr>
              <a:t> –          =</a:t>
            </a:r>
            <a:endParaRPr sz="5400" b="0" i="0" u="none" strike="noStrike" cap="none">
              <a:solidFill>
                <a:srgbClr val="2C2C2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1" name="Google Shape;951;p8"/>
          <p:cNvSpPr/>
          <p:nvPr/>
        </p:nvSpPr>
        <p:spPr>
          <a:xfrm>
            <a:off x="2763305" y="3906480"/>
            <a:ext cx="954107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0" i="0" u="none" strike="noStrike" cap="none">
                <a:solidFill>
                  <a:srgbClr val="2C2C2C"/>
                </a:solidFill>
                <a:latin typeface="Arial"/>
                <a:ea typeface="Arial"/>
                <a:cs typeface="Arial"/>
                <a:sym typeface="Arial"/>
              </a:rPr>
              <a:t>95</a:t>
            </a: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2" name="Google Shape;952;p8"/>
          <p:cNvSpPr/>
          <p:nvPr/>
        </p:nvSpPr>
        <p:spPr>
          <a:xfrm>
            <a:off x="5176092" y="3906480"/>
            <a:ext cx="954107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0" i="0" u="none" strike="noStrike" cap="none">
                <a:solidFill>
                  <a:srgbClr val="2C2C2C"/>
                </a:solidFill>
                <a:latin typeface="Arial"/>
                <a:ea typeface="Arial"/>
                <a:cs typeface="Arial"/>
                <a:sym typeface="Arial"/>
              </a:rPr>
              <a:t>10</a:t>
            </a: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3" name="Google Shape;953;p8"/>
          <p:cNvSpPr/>
          <p:nvPr/>
        </p:nvSpPr>
        <p:spPr>
          <a:xfrm>
            <a:off x="7565785" y="3865225"/>
            <a:ext cx="1154483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0" i="0" u="none" strike="noStrike" cap="none">
                <a:solidFill>
                  <a:srgbClr val="2C2C2C"/>
                </a:solidFill>
                <a:latin typeface="Arial"/>
                <a:ea typeface="Arial"/>
                <a:cs typeface="Arial"/>
                <a:sym typeface="Arial"/>
              </a:rPr>
              <a:t>85 </a:t>
            </a:r>
            <a:endParaRPr sz="5400" b="0" i="0" u="none" strike="noStrike" cap="none">
              <a:solidFill>
                <a:srgbClr val="2C2C2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4" name="Google Shape;954;p8"/>
          <p:cNvSpPr/>
          <p:nvPr/>
        </p:nvSpPr>
        <p:spPr>
          <a:xfrm>
            <a:off x="2353944" y="5285644"/>
            <a:ext cx="1757212" cy="584775"/>
          </a:xfrm>
          <a:prstGeom prst="rect">
            <a:avLst/>
          </a:prstGeom>
          <a:solidFill>
            <a:srgbClr val="FFCC00"/>
          </a:solidFill>
          <a:ln w="19050" cap="flat" cmpd="sng">
            <a:solidFill>
              <a:srgbClr val="FF9933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0" i="0" u="none" strike="noStrike" cap="none">
                <a:solidFill>
                  <a:srgbClr val="424242"/>
                </a:solidFill>
                <a:latin typeface="Arial"/>
                <a:ea typeface="Arial"/>
                <a:cs typeface="Arial"/>
                <a:sym typeface="Arial"/>
              </a:rPr>
              <a:t>Số bị trừ</a:t>
            </a:r>
            <a:endParaRPr sz="2000" b="0" i="0" u="none" strike="noStrike" cap="none">
              <a:solidFill>
                <a:srgbClr val="42424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5" name="Google Shape;955;p8"/>
          <p:cNvSpPr/>
          <p:nvPr/>
        </p:nvSpPr>
        <p:spPr>
          <a:xfrm>
            <a:off x="4968001" y="5285644"/>
            <a:ext cx="1324402" cy="584775"/>
          </a:xfrm>
          <a:prstGeom prst="rect">
            <a:avLst/>
          </a:prstGeom>
          <a:solidFill>
            <a:srgbClr val="B4DE86"/>
          </a:solidFill>
          <a:ln w="1905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0" i="0" u="none" strike="noStrike" cap="none">
                <a:solidFill>
                  <a:srgbClr val="424242"/>
                </a:solidFill>
                <a:latin typeface="Arial"/>
                <a:ea typeface="Arial"/>
                <a:cs typeface="Arial"/>
                <a:sym typeface="Arial"/>
              </a:rPr>
              <a:t>Số trừ</a:t>
            </a:r>
            <a:endParaRPr sz="2000" b="0" i="0" u="none" strike="noStrike" cap="none">
              <a:solidFill>
                <a:srgbClr val="42424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6" name="Google Shape;956;p8"/>
          <p:cNvSpPr/>
          <p:nvPr/>
        </p:nvSpPr>
        <p:spPr>
          <a:xfrm>
            <a:off x="7468755" y="5285644"/>
            <a:ext cx="1027845" cy="584775"/>
          </a:xfrm>
          <a:prstGeom prst="rect">
            <a:avLst/>
          </a:prstGeom>
          <a:solidFill>
            <a:srgbClr val="F7DFE1"/>
          </a:solidFill>
          <a:ln w="1905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0" i="0" u="none" strike="noStrike" cap="none">
                <a:solidFill>
                  <a:srgbClr val="424242"/>
                </a:solidFill>
                <a:latin typeface="Arial"/>
                <a:ea typeface="Arial"/>
                <a:cs typeface="Arial"/>
                <a:sym typeface="Arial"/>
              </a:rPr>
              <a:t>Hiệu</a:t>
            </a:r>
            <a:endParaRPr sz="2000" b="0" i="0" u="none" strike="noStrike" cap="none">
              <a:solidFill>
                <a:srgbClr val="42424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957" name="Google Shape;957;p8"/>
          <p:cNvCxnSpPr/>
          <p:nvPr/>
        </p:nvCxnSpPr>
        <p:spPr>
          <a:xfrm flipH="1">
            <a:off x="3275831" y="4788556"/>
            <a:ext cx="1" cy="399705"/>
          </a:xfrm>
          <a:prstGeom prst="straightConnector1">
            <a:avLst/>
          </a:prstGeom>
          <a:noFill/>
          <a:ln w="38100" cap="flat" cmpd="sng">
            <a:solidFill>
              <a:srgbClr val="0070C0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958" name="Google Shape;958;p8"/>
          <p:cNvCxnSpPr/>
          <p:nvPr/>
        </p:nvCxnSpPr>
        <p:spPr>
          <a:xfrm flipH="1">
            <a:off x="5647033" y="4773113"/>
            <a:ext cx="1" cy="399705"/>
          </a:xfrm>
          <a:prstGeom prst="straightConnector1">
            <a:avLst/>
          </a:prstGeom>
          <a:noFill/>
          <a:ln w="38100" cap="flat" cmpd="sng">
            <a:solidFill>
              <a:srgbClr val="0070C0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959" name="Google Shape;959;p8"/>
          <p:cNvCxnSpPr/>
          <p:nvPr/>
        </p:nvCxnSpPr>
        <p:spPr>
          <a:xfrm flipH="1">
            <a:off x="8025959" y="4750735"/>
            <a:ext cx="1" cy="399705"/>
          </a:xfrm>
          <a:prstGeom prst="straightConnector1">
            <a:avLst/>
          </a:prstGeom>
          <a:noFill/>
          <a:ln w="38100" cap="flat" cmpd="sng">
            <a:solidFill>
              <a:srgbClr val="0070C0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960" name="Google Shape;960;p8"/>
          <p:cNvSpPr/>
          <p:nvPr/>
        </p:nvSpPr>
        <p:spPr>
          <a:xfrm>
            <a:off x="1022252" y="613939"/>
            <a:ext cx="656493" cy="527538"/>
          </a:xfrm>
          <a:prstGeom prst="triangle">
            <a:avLst>
              <a:gd name="adj" fmla="val 50000"/>
            </a:avLst>
          </a:prstGeom>
          <a:solidFill>
            <a:srgbClr val="008AF2"/>
          </a:solidFill>
          <a:ln w="25400" cap="flat" cmpd="sng">
            <a:solidFill>
              <a:srgbClr val="008AF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67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1" name="Google Shape;961;p8"/>
          <p:cNvSpPr/>
          <p:nvPr/>
        </p:nvSpPr>
        <p:spPr>
          <a:xfrm>
            <a:off x="1161782" y="671029"/>
            <a:ext cx="388248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sz="2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2" name="Google Shape;962;p8"/>
          <p:cNvSpPr txBox="1"/>
          <p:nvPr/>
        </p:nvSpPr>
        <p:spPr>
          <a:xfrm>
            <a:off x="1818275" y="610069"/>
            <a:ext cx="9476184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rgbClr val="E04B5D"/>
                </a:solidFill>
                <a:latin typeface="Arial"/>
                <a:ea typeface="Arial"/>
                <a:cs typeface="Arial"/>
                <a:sym typeface="Arial"/>
              </a:rPr>
              <a:t>Gọi tên các thành phần của phép tính</a:t>
            </a:r>
            <a:endParaRPr sz="3600" b="1" i="0" u="none" strike="noStrike" cap="none">
              <a:solidFill>
                <a:srgbClr val="E04B5D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9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9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9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9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9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9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9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9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9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9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7" name="Google Shape;967;p9"/>
          <p:cNvSpPr/>
          <p:nvPr/>
        </p:nvSpPr>
        <p:spPr>
          <a:xfrm>
            <a:off x="1022252" y="613939"/>
            <a:ext cx="656493" cy="527538"/>
          </a:xfrm>
          <a:prstGeom prst="triangle">
            <a:avLst>
              <a:gd name="adj" fmla="val 50000"/>
            </a:avLst>
          </a:prstGeom>
          <a:solidFill>
            <a:srgbClr val="008AF2"/>
          </a:solidFill>
          <a:ln w="25400" cap="flat" cmpd="sng">
            <a:solidFill>
              <a:srgbClr val="008AF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67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8" name="Google Shape;968;p9"/>
          <p:cNvSpPr/>
          <p:nvPr/>
        </p:nvSpPr>
        <p:spPr>
          <a:xfrm>
            <a:off x="1161782" y="671029"/>
            <a:ext cx="388248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sz="2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9" name="Google Shape;969;p9"/>
          <p:cNvSpPr txBox="1"/>
          <p:nvPr/>
        </p:nvSpPr>
        <p:spPr>
          <a:xfrm>
            <a:off x="1818275" y="610069"/>
            <a:ext cx="9476184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rgbClr val="E04B5D"/>
                </a:solidFill>
                <a:latin typeface="Arial"/>
                <a:ea typeface="Arial"/>
                <a:cs typeface="Arial"/>
                <a:sym typeface="Arial"/>
              </a:rPr>
              <a:t>Gọi tên các thành phần của phép tính</a:t>
            </a:r>
            <a:endParaRPr sz="3600" b="1" i="0" u="none" strike="noStrike" cap="none">
              <a:solidFill>
                <a:srgbClr val="E04B5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0" name="Google Shape;970;p9"/>
          <p:cNvSpPr/>
          <p:nvPr/>
        </p:nvSpPr>
        <p:spPr>
          <a:xfrm>
            <a:off x="4080375" y="2566432"/>
            <a:ext cx="472653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C2C"/>
              </a:buClr>
              <a:buSzPts val="5400"/>
              <a:buFont typeface="Arial"/>
              <a:buNone/>
            </a:pPr>
            <a:r>
              <a:rPr lang="en-US" sz="5400" b="0" i="0" u="none" strike="noStrike" cap="none">
                <a:solidFill>
                  <a:srgbClr val="2C2C2C"/>
                </a:solidFill>
                <a:latin typeface="Arial"/>
                <a:ea typeface="Arial"/>
                <a:cs typeface="Arial"/>
                <a:sym typeface="Arial"/>
              </a:rPr>
              <a:t>–</a:t>
            </a:r>
            <a:endParaRPr sz="5400" b="0" i="0" u="none" strike="noStrike" cap="none">
              <a:solidFill>
                <a:srgbClr val="2C2C2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1" name="Google Shape;971;p9"/>
          <p:cNvSpPr/>
          <p:nvPr/>
        </p:nvSpPr>
        <p:spPr>
          <a:xfrm>
            <a:off x="4479692" y="2092882"/>
            <a:ext cx="970137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i="0" u="none" strike="noStrike" cap="none">
                <a:solidFill>
                  <a:srgbClr val="171717"/>
                </a:solidFill>
                <a:latin typeface="Arial"/>
                <a:ea typeface="Arial"/>
                <a:cs typeface="Arial"/>
                <a:sym typeface="Arial"/>
              </a:rPr>
              <a:t>15</a:t>
            </a:r>
            <a:endParaRPr/>
          </a:p>
        </p:txBody>
      </p:sp>
      <p:sp>
        <p:nvSpPr>
          <p:cNvPr id="972" name="Google Shape;972;p9"/>
          <p:cNvSpPr/>
          <p:nvPr/>
        </p:nvSpPr>
        <p:spPr>
          <a:xfrm>
            <a:off x="4880688" y="3027883"/>
            <a:ext cx="577402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i="0" u="none" strike="noStrike" cap="none">
                <a:solidFill>
                  <a:srgbClr val="171717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/>
          </a:p>
        </p:txBody>
      </p:sp>
      <p:sp>
        <p:nvSpPr>
          <p:cNvPr id="973" name="Google Shape;973;p9"/>
          <p:cNvSpPr/>
          <p:nvPr/>
        </p:nvSpPr>
        <p:spPr>
          <a:xfrm>
            <a:off x="4549741" y="3962884"/>
            <a:ext cx="970137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i="0" u="none" strike="noStrike" cap="none">
                <a:solidFill>
                  <a:srgbClr val="171717"/>
                </a:solidFill>
                <a:latin typeface="Arial"/>
                <a:ea typeface="Arial"/>
                <a:cs typeface="Arial"/>
                <a:sym typeface="Arial"/>
              </a:rPr>
              <a:t>11</a:t>
            </a:r>
            <a:endParaRPr sz="5400" b="1" i="0" u="none" strike="noStrike" cap="none">
              <a:solidFill>
                <a:srgbClr val="17171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974" name="Google Shape;974;p9"/>
          <p:cNvCxnSpPr/>
          <p:nvPr/>
        </p:nvCxnSpPr>
        <p:spPr>
          <a:xfrm>
            <a:off x="4225368" y="3903417"/>
            <a:ext cx="1371600" cy="0"/>
          </a:xfrm>
          <a:prstGeom prst="straightConnector1">
            <a:avLst/>
          </a:prstGeom>
          <a:noFill/>
          <a:ln w="12700" cap="flat" cmpd="sng">
            <a:solidFill>
              <a:srgbClr val="2C2C2C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975" name="Google Shape;975;p9"/>
          <p:cNvSpPr/>
          <p:nvPr/>
        </p:nvSpPr>
        <p:spPr>
          <a:xfrm>
            <a:off x="6292746" y="2238973"/>
            <a:ext cx="1757212" cy="584775"/>
          </a:xfrm>
          <a:prstGeom prst="rect">
            <a:avLst/>
          </a:prstGeom>
          <a:solidFill>
            <a:srgbClr val="FFCC00"/>
          </a:solidFill>
          <a:ln w="19050" cap="flat" cmpd="sng">
            <a:solidFill>
              <a:srgbClr val="FF9933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0" i="0" u="none" strike="noStrike" cap="none">
                <a:solidFill>
                  <a:srgbClr val="424242"/>
                </a:solidFill>
                <a:latin typeface="Arial"/>
                <a:ea typeface="Arial"/>
                <a:cs typeface="Arial"/>
                <a:sym typeface="Arial"/>
              </a:rPr>
              <a:t>Số bị trừ</a:t>
            </a:r>
            <a:endParaRPr sz="2000" b="0" i="0" u="none" strike="noStrike" cap="none">
              <a:solidFill>
                <a:srgbClr val="42424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976" name="Google Shape;976;p9"/>
          <p:cNvCxnSpPr/>
          <p:nvPr/>
        </p:nvCxnSpPr>
        <p:spPr>
          <a:xfrm rot="5400000">
            <a:off x="5871287" y="2265138"/>
            <a:ext cx="1" cy="548640"/>
          </a:xfrm>
          <a:prstGeom prst="straightConnector1">
            <a:avLst/>
          </a:prstGeom>
          <a:noFill/>
          <a:ln w="38100" cap="flat" cmpd="sng">
            <a:solidFill>
              <a:srgbClr val="0070C0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977" name="Google Shape;977;p9"/>
          <p:cNvSpPr/>
          <p:nvPr/>
        </p:nvSpPr>
        <p:spPr>
          <a:xfrm>
            <a:off x="6300198" y="3227800"/>
            <a:ext cx="1358064" cy="584775"/>
          </a:xfrm>
          <a:prstGeom prst="rect">
            <a:avLst/>
          </a:prstGeom>
          <a:solidFill>
            <a:srgbClr val="B4DE86"/>
          </a:solidFill>
          <a:ln w="1905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0" i="0" u="none" strike="noStrike" cap="none">
                <a:solidFill>
                  <a:srgbClr val="424242"/>
                </a:solidFill>
                <a:latin typeface="Arial"/>
                <a:ea typeface="Arial"/>
                <a:cs typeface="Arial"/>
                <a:sym typeface="Arial"/>
              </a:rPr>
              <a:t>Số trừ</a:t>
            </a:r>
            <a:endParaRPr sz="2000" b="0" i="0" u="none" strike="noStrike" cap="none">
              <a:solidFill>
                <a:srgbClr val="42424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978" name="Google Shape;978;p9"/>
          <p:cNvCxnSpPr/>
          <p:nvPr/>
        </p:nvCxnSpPr>
        <p:spPr>
          <a:xfrm rot="5400000">
            <a:off x="5871286" y="3194820"/>
            <a:ext cx="1" cy="548640"/>
          </a:xfrm>
          <a:prstGeom prst="straightConnector1">
            <a:avLst/>
          </a:prstGeom>
          <a:noFill/>
          <a:ln w="38100" cap="flat" cmpd="sng">
            <a:solidFill>
              <a:srgbClr val="0070C0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979" name="Google Shape;979;p9"/>
          <p:cNvSpPr/>
          <p:nvPr/>
        </p:nvSpPr>
        <p:spPr>
          <a:xfrm>
            <a:off x="6300198" y="4157480"/>
            <a:ext cx="1027845" cy="584775"/>
          </a:xfrm>
          <a:prstGeom prst="rect">
            <a:avLst/>
          </a:prstGeom>
          <a:solidFill>
            <a:srgbClr val="F7DFE1"/>
          </a:solidFill>
          <a:ln w="1905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0" i="0" u="none" strike="noStrike" cap="none">
                <a:solidFill>
                  <a:srgbClr val="424242"/>
                </a:solidFill>
                <a:latin typeface="Arial"/>
                <a:ea typeface="Arial"/>
                <a:cs typeface="Arial"/>
                <a:sym typeface="Arial"/>
              </a:rPr>
              <a:t>Hiệu</a:t>
            </a:r>
            <a:endParaRPr sz="2000" b="0" i="0" u="none" strike="noStrike" cap="none">
              <a:solidFill>
                <a:srgbClr val="42424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980" name="Google Shape;980;p9"/>
          <p:cNvCxnSpPr/>
          <p:nvPr/>
        </p:nvCxnSpPr>
        <p:spPr>
          <a:xfrm rot="5400000">
            <a:off x="5908301" y="4175547"/>
            <a:ext cx="1" cy="548640"/>
          </a:xfrm>
          <a:prstGeom prst="straightConnector1">
            <a:avLst/>
          </a:prstGeom>
          <a:noFill/>
          <a:ln w="38100" cap="flat" cmpd="sng">
            <a:solidFill>
              <a:srgbClr val="0070C0"/>
            </a:solidFill>
            <a:prstDash val="solid"/>
            <a:round/>
            <a:headEnd type="none" w="sm" len="sm"/>
            <a:tailEnd type="triangle" w="med" len="med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9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9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9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9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9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November Daily Slides by Slidesgo">
  <a:themeElements>
    <a:clrScheme name="Simple Light">
      <a:dk1>
        <a:srgbClr val="191919"/>
      </a:dk1>
      <a:lt1>
        <a:srgbClr val="FFFFFF"/>
      </a:lt1>
      <a:dk2>
        <a:srgbClr val="383838"/>
      </a:dk2>
      <a:lt2>
        <a:srgbClr val="F97370"/>
      </a:lt2>
      <a:accent1>
        <a:srgbClr val="FF9F98"/>
      </a:accent1>
      <a:accent2>
        <a:srgbClr val="84C7C3"/>
      </a:accent2>
      <a:accent3>
        <a:srgbClr val="C7EAE4"/>
      </a:accent3>
      <a:accent4>
        <a:srgbClr val="EFEFEF"/>
      </a:accent4>
      <a:accent5>
        <a:srgbClr val="FFE188"/>
      </a:accent5>
      <a:accent6>
        <a:srgbClr val="B7B7B7"/>
      </a:accent6>
      <a:hlink>
        <a:srgbClr val="4E393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千图网海量PPT模板www.58pic.com​​">
  <a:themeElements>
    <a:clrScheme name="自定义 1165">
      <a:dk1>
        <a:srgbClr val="000000"/>
      </a:dk1>
      <a:lt1>
        <a:srgbClr val="FFFFFF"/>
      </a:lt1>
      <a:dk2>
        <a:srgbClr val="5A6378"/>
      </a:dk2>
      <a:lt2>
        <a:srgbClr val="7F7F7F"/>
      </a:lt2>
      <a:accent1>
        <a:srgbClr val="4FB179"/>
      </a:accent1>
      <a:accent2>
        <a:srgbClr val="CA3A3A"/>
      </a:accent2>
      <a:accent3>
        <a:srgbClr val="4FB179"/>
      </a:accent3>
      <a:accent4>
        <a:srgbClr val="CA3A3A"/>
      </a:accent4>
      <a:accent5>
        <a:srgbClr val="4FB179"/>
      </a:accent5>
      <a:accent6>
        <a:srgbClr val="CA3A3A"/>
      </a:accent6>
      <a:hlink>
        <a:srgbClr val="168BBA"/>
      </a:hlink>
      <a:folHlink>
        <a:srgbClr val="6800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千图网海量PPT模板www.58pic.com​​">
  <a:themeElements>
    <a:clrScheme name="自定义 1165">
      <a:dk1>
        <a:srgbClr val="000000"/>
      </a:dk1>
      <a:lt1>
        <a:srgbClr val="FFFFFF"/>
      </a:lt1>
      <a:dk2>
        <a:srgbClr val="5A6378"/>
      </a:dk2>
      <a:lt2>
        <a:srgbClr val="7F7F7F"/>
      </a:lt2>
      <a:accent1>
        <a:srgbClr val="4FB179"/>
      </a:accent1>
      <a:accent2>
        <a:srgbClr val="CA3A3A"/>
      </a:accent2>
      <a:accent3>
        <a:srgbClr val="4FB179"/>
      </a:accent3>
      <a:accent4>
        <a:srgbClr val="CA3A3A"/>
      </a:accent4>
      <a:accent5>
        <a:srgbClr val="4FB179"/>
      </a:accent5>
      <a:accent6>
        <a:srgbClr val="CA3A3A"/>
      </a:accent6>
      <a:hlink>
        <a:srgbClr val="168BBA"/>
      </a:hlink>
      <a:folHlink>
        <a:srgbClr val="6800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Student Choice Board for Middle School by Slidesgo">
  <a:themeElements>
    <a:clrScheme name="Simple Light">
      <a:dk1>
        <a:srgbClr val="D1C747"/>
      </a:dk1>
      <a:lt1>
        <a:srgbClr val="FFFFFF"/>
      </a:lt1>
      <a:dk2>
        <a:srgbClr val="595959"/>
      </a:dk2>
      <a:lt2>
        <a:srgbClr val="EEEEEE"/>
      </a:lt2>
      <a:accent1>
        <a:srgbClr val="C5E8E7"/>
      </a:accent1>
      <a:accent2>
        <a:srgbClr val="E04B5D"/>
      </a:accent2>
      <a:accent3>
        <a:srgbClr val="E9DD4B"/>
      </a:accent3>
      <a:accent4>
        <a:srgbClr val="4CA5A0"/>
      </a:accent4>
      <a:accent5>
        <a:srgbClr val="DB6571"/>
      </a:accent5>
      <a:accent6>
        <a:srgbClr val="277C74"/>
      </a:accent6>
      <a:hlink>
        <a:srgbClr val="59595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315</Words>
  <Application>Microsoft Office PowerPoint</Application>
  <PresentationFormat>Custom</PresentationFormat>
  <Paragraphs>126</Paragraphs>
  <Slides>15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November Daily Slides by Slidesgo</vt:lpstr>
      <vt:lpstr>1_千图网海量PPT模板www.58pic.com​​</vt:lpstr>
      <vt:lpstr>千图网海量PPT模板www.58pic.com​​</vt:lpstr>
      <vt:lpstr>Student Choice Board for Middle School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Windows User</cp:lastModifiedBy>
  <cp:revision>3</cp:revision>
  <dcterms:modified xsi:type="dcterms:W3CDTF">2021-09-26T09:01:42Z</dcterms:modified>
</cp:coreProperties>
</file>