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8" r:id="rId2"/>
  </p:sldMasterIdLst>
  <p:notesMasterIdLst>
    <p:notesMasterId r:id="rId20"/>
  </p:notesMasterIdLst>
  <p:handoutMasterIdLst>
    <p:handoutMasterId r:id="rId21"/>
  </p:handoutMasterIdLst>
  <p:sldIdLst>
    <p:sldId id="312" r:id="rId3"/>
    <p:sldId id="317" r:id="rId4"/>
    <p:sldId id="315" r:id="rId5"/>
    <p:sldId id="316" r:id="rId6"/>
    <p:sldId id="288" r:id="rId7"/>
    <p:sldId id="287" r:id="rId8"/>
    <p:sldId id="319" r:id="rId9"/>
    <p:sldId id="304" r:id="rId10"/>
    <p:sldId id="320" r:id="rId11"/>
    <p:sldId id="306" r:id="rId12"/>
    <p:sldId id="321" r:id="rId13"/>
    <p:sldId id="307" r:id="rId14"/>
    <p:sldId id="293" r:id="rId15"/>
    <p:sldId id="318" r:id="rId16"/>
    <p:sldId id="322" r:id="rId17"/>
    <p:sldId id="323" r:id="rId18"/>
    <p:sldId id="32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AFA"/>
    <a:srgbClr val="E71B70"/>
    <a:srgbClr val="FFCCFF"/>
    <a:srgbClr val="D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E2C7EC9C-7EE8-4A56-855D-18AC07DBDCAD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7EA21AD-3BA7-4B49-9DF1-2171993A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BAC3EC70-F4BB-48E7-ABB8-9B7E359277E1}" type="datetimeFigureOut">
              <a:rPr lang="en-US"/>
              <a:t>9/19/2021</a:t>
            </a:fld>
            <a:endParaRPr lang="vi-VN"/>
          </a:p>
        </p:txBody>
      </p:sp>
      <p:sp>
        <p:nvSpPr>
          <p:cNvPr id="4" name="Chỗ dành sẵn cho Ảnh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F669046-D62F-49D8-96B7-3C014DC234D7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67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436BF-B2E9-4B0F-956B-C94A727E0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0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9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5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2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59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3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3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1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3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73660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2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9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3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0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8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9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29525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7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3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4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8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9/19/2021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9/19/2021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9/19/2021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85473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9/19/2021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9/19/2021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9/19/2021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6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4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9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5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9/19/2021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76" r:id="rId3"/>
    <p:sldLayoutId id="2147483670" r:id="rId4"/>
    <p:sldLayoutId id="2147483650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4" r:id="rId13"/>
    <p:sldLayoutId id="2147483693" r:id="rId14"/>
    <p:sldLayoutId id="2147483692" r:id="rId15"/>
    <p:sldLayoutId id="2147483691" r:id="rId16"/>
    <p:sldLayoutId id="2147483690" r:id="rId17"/>
    <p:sldLayoutId id="2147483689" r:id="rId18"/>
    <p:sldLayoutId id="2147483688" r:id="rId19"/>
    <p:sldLayoutId id="2147483687" r:id="rId20"/>
    <p:sldLayoutId id="2147483686" r:id="rId21"/>
    <p:sldLayoutId id="2147483685" r:id="rId22"/>
    <p:sldLayoutId id="2147483684" r:id="rId23"/>
    <p:sldLayoutId id="2147483683" r:id="rId24"/>
    <p:sldLayoutId id="2147483682" r:id="rId25"/>
    <p:sldLayoutId id="2147483681" r:id="rId26"/>
    <p:sldLayoutId id="2147483680" r:id="rId27"/>
    <p:sldLayoutId id="2147483679" r:id="rId28"/>
    <p:sldLayoutId id="2147483678" r:id="rId29"/>
    <p:sldLayoutId id="2147483677" r:id="rId30"/>
    <p:sldLayoutId id="2147483675" r:id="rId31"/>
    <p:sldLayoutId id="2147483674" r:id="rId32"/>
    <p:sldLayoutId id="2147483673" r:id="rId33"/>
    <p:sldLayoutId id="2147483672" r:id="rId34"/>
    <p:sldLayoutId id="2147483671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B808CD-800C-48F1-9681-F7549FA74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B38028-64D6-48E5-A6F0-9A2484861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9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file:///D:\GADT\NHAC%20clip\Hello%20How%20Do%20You%20Do%20-%20Twins.mp3" TargetMode="External"/><Relationship Id="rId7" Type="http://schemas.openxmlformats.org/officeDocument/2006/relationships/image" Target="../media/image2.GIF"/><Relationship Id="rId2" Type="http://schemas.openxmlformats.org/officeDocument/2006/relationships/audio" Target="file:///D:\GADT\NHAC%20clip\Tuoi%20nho%20dung%20xay%20thanh%20pho%20Anh%20hung%20-%20NTN%20TP.mp3" TargetMode="External"/><Relationship Id="rId1" Type="http://schemas.microsoft.com/office/2007/relationships/media" Target="file:///D:\GADT\NHAC%20clip\Tuoi%20nho%20dung%20xay%20thanh%20pho%20Anh%20hung%20-%20NTN%20TP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D:\GADT\NHAC%20clip\Hello%20How%20Do%20You%20Do%20-%20Twins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6.mp3"/><Relationship Id="rId7" Type="http://schemas.openxmlformats.org/officeDocument/2006/relationships/audio" Target="../media/audio2.wav"/><Relationship Id="rId12" Type="http://schemas.openxmlformats.org/officeDocument/2006/relationships/image" Target="../media/image13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0" Type="http://schemas.openxmlformats.org/officeDocument/2006/relationships/image" Target="../media/image9.png"/><Relationship Id="rId4" Type="http://schemas.openxmlformats.org/officeDocument/2006/relationships/audio" Target="../media/media6.mp3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p3"/><Relationship Id="rId7" Type="http://schemas.openxmlformats.org/officeDocument/2006/relationships/slideLayout" Target="../slideLayouts/slideLayout4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microsoft.com/office/2007/relationships/media" Target="../media/media9.mp3"/><Relationship Id="rId5" Type="http://schemas.openxmlformats.org/officeDocument/2006/relationships/audio" Target="NULL" TargetMode="External"/><Relationship Id="rId4" Type="http://schemas.openxmlformats.org/officeDocument/2006/relationships/audio" Target="../media/media8.mp3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0" Type="http://schemas.openxmlformats.org/officeDocument/2006/relationships/image" Target="../media/image11.jpeg"/><Relationship Id="rId4" Type="http://schemas.openxmlformats.org/officeDocument/2006/relationships/audio" Target="../media/media3.mp3"/><Relationship Id="rId9" Type="http://schemas.openxmlformats.org/officeDocument/2006/relationships/audio" Target="../media/audio2.wav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5.mp3"/><Relationship Id="rId7" Type="http://schemas.openxmlformats.org/officeDocument/2006/relationships/image" Target="../media/image11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0.png"/><Relationship Id="rId4" Type="http://schemas.openxmlformats.org/officeDocument/2006/relationships/audio" Target="../media/media5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21663" y="3101666"/>
            <a:ext cx="7467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err="1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7200" b="1" dirty="0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dirty="0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ln w="38100">
                  <a:solidFill>
                    <a:srgbClr val="F2FAFA"/>
                  </a:solidFill>
                  <a:prstDash val="solid"/>
                </a:ln>
                <a:solidFill>
                  <a:srgbClr val="E71B70"/>
                </a:solidFill>
                <a:latin typeface="UTM Cookies" panose="0204060305050602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5305426" y="4114800"/>
            <a:ext cx="50577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dirty="0">
              <a:ln w="12700">
                <a:solidFill>
                  <a:srgbClr val="00FFFF"/>
                </a:solidFill>
                <a:round/>
              </a:ln>
              <a:solidFill>
                <a:srgbClr val="000099"/>
              </a:solidFill>
              <a:effectLst>
                <a:outerShdw dist="25400" algn="ctr" rotWithShape="0">
                  <a:srgbClr val="FF33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" name="Picture 12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80089">
            <a:off x="4468342" y="656222"/>
            <a:ext cx="914400" cy="1150937"/>
          </a:xfrm>
          <a:prstGeom prst="rect">
            <a:avLst/>
          </a:prstGeom>
          <a:noFill/>
        </p:spPr>
      </p:pic>
      <p:pic>
        <p:nvPicPr>
          <p:cNvPr id="13" name="Picture 12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32318">
            <a:off x="3639447" y="929953"/>
            <a:ext cx="914400" cy="1150937"/>
          </a:xfrm>
          <a:prstGeom prst="rect">
            <a:avLst/>
          </a:prstGeom>
          <a:noFill/>
        </p:spPr>
      </p:pic>
      <p:pic>
        <p:nvPicPr>
          <p:cNvPr id="14" name="Picture 13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32318">
            <a:off x="2170094" y="1316556"/>
            <a:ext cx="914400" cy="1150937"/>
          </a:xfrm>
          <a:prstGeom prst="rect">
            <a:avLst/>
          </a:prstGeom>
          <a:noFill/>
        </p:spPr>
      </p:pic>
      <p:pic>
        <p:nvPicPr>
          <p:cNvPr id="15" name="Picture 12" descr="SPARKLE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80089">
            <a:off x="8470759" y="938507"/>
            <a:ext cx="914400" cy="1150937"/>
          </a:xfrm>
          <a:prstGeom prst="rect">
            <a:avLst/>
          </a:prstGeom>
          <a:noFill/>
        </p:spPr>
      </p:pic>
      <p:pic>
        <p:nvPicPr>
          <p:cNvPr id="17" name="Picture 13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95513" y="22660"/>
            <a:ext cx="1587500" cy="1536700"/>
          </a:xfrm>
          <a:prstGeom prst="rect">
            <a:avLst/>
          </a:prstGeom>
          <a:noFill/>
        </p:spPr>
      </p:pic>
      <p:pic>
        <p:nvPicPr>
          <p:cNvPr id="22" name="Tuoi nho dung xay thanh pho Anh hung - NTN T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6400800"/>
            <a:ext cx="304800" cy="304800"/>
          </a:xfrm>
          <a:prstGeom prst="rect">
            <a:avLst/>
          </a:prstGeom>
        </p:spPr>
      </p:pic>
      <p:pic>
        <p:nvPicPr>
          <p:cNvPr id="23" name="Hello How Do You Do - Twin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63200" y="6553200"/>
            <a:ext cx="304800" cy="304800"/>
          </a:xfrm>
          <a:prstGeom prst="rect">
            <a:avLst/>
          </a:prstGeom>
        </p:spPr>
      </p:pic>
      <p:pic>
        <p:nvPicPr>
          <p:cNvPr id="18" name="Picture 12" descr="SPARKLES">
            <a:extLst>
              <a:ext uri="{FF2B5EF4-FFF2-40B4-BE49-F238E27FC236}">
                <a16:creationId xmlns="" xmlns:a16="http://schemas.microsoft.com/office/drawing/2014/main" id="{ADC6B312-98C3-4B6C-912F-9B1E3E2098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80089">
            <a:off x="8510792" y="2656732"/>
            <a:ext cx="914400" cy="1150937"/>
          </a:xfrm>
          <a:prstGeom prst="rect">
            <a:avLst/>
          </a:prstGeom>
          <a:noFill/>
        </p:spPr>
      </p:pic>
      <p:pic>
        <p:nvPicPr>
          <p:cNvPr id="19" name="Picture 18" descr="SPARKLES">
            <a:extLst>
              <a:ext uri="{FF2B5EF4-FFF2-40B4-BE49-F238E27FC236}">
                <a16:creationId xmlns="" xmlns:a16="http://schemas.microsoft.com/office/drawing/2014/main" id="{BC884616-97E3-43F7-8582-EC06743AE5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32318">
            <a:off x="1395654" y="2972692"/>
            <a:ext cx="914400" cy="1150937"/>
          </a:xfrm>
          <a:prstGeom prst="rect">
            <a:avLst/>
          </a:prstGeom>
          <a:noFill/>
        </p:spPr>
      </p:pic>
      <p:pic>
        <p:nvPicPr>
          <p:cNvPr id="21" name="Picture 12" descr="SPARKLES">
            <a:extLst>
              <a:ext uri="{FF2B5EF4-FFF2-40B4-BE49-F238E27FC236}">
                <a16:creationId xmlns="" xmlns:a16="http://schemas.microsoft.com/office/drawing/2014/main" id="{F2BD85C1-F73B-4B9D-996B-3104505D0F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80089">
            <a:off x="8947887" y="3628881"/>
            <a:ext cx="914400" cy="11509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55073" y="875894"/>
            <a:ext cx="5872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UBND HUYỆN BÌNH CHÁNH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TRƯỜNG TH TÂN NHỰT 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8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7349" grpId="0" autoUpdateAnimBg="0"/>
      <p:bldP spid="573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>
          <a:xfrm>
            <a:off x="1833844" y="116786"/>
            <a:ext cx="10252139" cy="66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34" y="674931"/>
            <a:ext cx="996970" cy="190161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44872" y="949784"/>
            <a:ext cx="2173428" cy="1341655"/>
            <a:chOff x="13274487" y="3493789"/>
            <a:chExt cx="2719535" cy="827127"/>
          </a:xfrm>
        </p:grpSpPr>
        <p:sp>
          <p:nvSpPr>
            <p:cNvPr id="33" name="AutoShape 16"/>
            <p:cNvSpPr>
              <a:spLocks noChangeArrowheads="1"/>
            </p:cNvSpPr>
            <p:nvPr/>
          </p:nvSpPr>
          <p:spPr bwMode="ltGray">
            <a:xfrm>
              <a:off x="13456328" y="3578966"/>
              <a:ext cx="2105904" cy="631782"/>
            </a:xfrm>
            <a:prstGeom prst="wedgeEllipseCallout">
              <a:avLst>
                <a:gd name="adj1" fmla="val 48388"/>
                <a:gd name="adj2" fmla="val 624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black">
            <a:xfrm>
              <a:off x="13274487" y="3493789"/>
              <a:ext cx="2719535" cy="827127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Mê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cung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đá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8552" y="3939766"/>
            <a:ext cx="2304167" cy="1341656"/>
            <a:chOff x="13192699" y="3493789"/>
            <a:chExt cx="2883122" cy="827128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ltGray">
            <a:xfrm>
              <a:off x="13472908" y="3570797"/>
              <a:ext cx="2105904" cy="631782"/>
            </a:xfrm>
            <a:prstGeom prst="wedgeEllipseCallout">
              <a:avLst>
                <a:gd name="adj1" fmla="val 30278"/>
                <a:gd name="adj2" fmla="val -8110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black">
            <a:xfrm>
              <a:off x="13192699" y="3493789"/>
              <a:ext cx="2883122" cy="827128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Khu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rừng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kì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bí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02882" y="2792593"/>
            <a:ext cx="2173500" cy="1341656"/>
            <a:chOff x="13158118" y="3510129"/>
            <a:chExt cx="2719625" cy="827129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ltGray">
            <a:xfrm>
              <a:off x="13456328" y="3562626"/>
              <a:ext cx="2089776" cy="715396"/>
            </a:xfrm>
            <a:prstGeom prst="wedgeEllipseCallout">
              <a:avLst>
                <a:gd name="adj1" fmla="val -81534"/>
                <a:gd name="adj2" fmla="val 36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black">
            <a:xfrm>
              <a:off x="13158118" y="3510129"/>
              <a:ext cx="2719625" cy="827129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Đầm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lầy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cá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sấu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081670" y="2968487"/>
            <a:ext cx="1113182" cy="1537252"/>
          </a:xfrm>
          <a:custGeom>
            <a:avLst/>
            <a:gdLst>
              <a:gd name="connsiteX0" fmla="*/ 0 w 1113182"/>
              <a:gd name="connsiteY0" fmla="*/ 1537252 h 1537252"/>
              <a:gd name="connsiteX1" fmla="*/ 66260 w 1113182"/>
              <a:gd name="connsiteY1" fmla="*/ 1510748 h 1537252"/>
              <a:gd name="connsiteX2" fmla="*/ 79513 w 1113182"/>
              <a:gd name="connsiteY2" fmla="*/ 1470991 h 1537252"/>
              <a:gd name="connsiteX3" fmla="*/ 119269 w 1113182"/>
              <a:gd name="connsiteY3" fmla="*/ 1457739 h 1537252"/>
              <a:gd name="connsiteX4" fmla="*/ 172278 w 1113182"/>
              <a:gd name="connsiteY4" fmla="*/ 1431235 h 1537252"/>
              <a:gd name="connsiteX5" fmla="*/ 278295 w 1113182"/>
              <a:gd name="connsiteY5" fmla="*/ 1391478 h 1537252"/>
              <a:gd name="connsiteX6" fmla="*/ 304800 w 1113182"/>
              <a:gd name="connsiteY6" fmla="*/ 1364974 h 1537252"/>
              <a:gd name="connsiteX7" fmla="*/ 344556 w 1113182"/>
              <a:gd name="connsiteY7" fmla="*/ 1351722 h 1537252"/>
              <a:gd name="connsiteX8" fmla="*/ 410817 w 1113182"/>
              <a:gd name="connsiteY8" fmla="*/ 1311965 h 1537252"/>
              <a:gd name="connsiteX9" fmla="*/ 450573 w 1113182"/>
              <a:gd name="connsiteY9" fmla="*/ 1285461 h 1537252"/>
              <a:gd name="connsiteX10" fmla="*/ 477078 w 1113182"/>
              <a:gd name="connsiteY10" fmla="*/ 1258956 h 1537252"/>
              <a:gd name="connsiteX11" fmla="*/ 516834 w 1113182"/>
              <a:gd name="connsiteY11" fmla="*/ 1245704 h 1537252"/>
              <a:gd name="connsiteX12" fmla="*/ 609600 w 1113182"/>
              <a:gd name="connsiteY12" fmla="*/ 1219200 h 1537252"/>
              <a:gd name="connsiteX13" fmla="*/ 649356 w 1113182"/>
              <a:gd name="connsiteY13" fmla="*/ 1192696 h 1537252"/>
              <a:gd name="connsiteX14" fmla="*/ 689113 w 1113182"/>
              <a:gd name="connsiteY14" fmla="*/ 1179443 h 1537252"/>
              <a:gd name="connsiteX15" fmla="*/ 742121 w 1113182"/>
              <a:gd name="connsiteY15" fmla="*/ 1152939 h 1537252"/>
              <a:gd name="connsiteX16" fmla="*/ 768626 w 1113182"/>
              <a:gd name="connsiteY16" fmla="*/ 1113183 h 1537252"/>
              <a:gd name="connsiteX17" fmla="*/ 795130 w 1113182"/>
              <a:gd name="connsiteY17" fmla="*/ 1086678 h 1537252"/>
              <a:gd name="connsiteX18" fmla="*/ 834887 w 1113182"/>
              <a:gd name="connsiteY18" fmla="*/ 1007165 h 1537252"/>
              <a:gd name="connsiteX19" fmla="*/ 861391 w 1113182"/>
              <a:gd name="connsiteY19" fmla="*/ 940904 h 1537252"/>
              <a:gd name="connsiteX20" fmla="*/ 887895 w 1113182"/>
              <a:gd name="connsiteY20" fmla="*/ 795130 h 1537252"/>
              <a:gd name="connsiteX21" fmla="*/ 940904 w 1113182"/>
              <a:gd name="connsiteY21" fmla="*/ 702365 h 1537252"/>
              <a:gd name="connsiteX22" fmla="*/ 967408 w 1113182"/>
              <a:gd name="connsiteY22" fmla="*/ 649356 h 1537252"/>
              <a:gd name="connsiteX23" fmla="*/ 980660 w 1113182"/>
              <a:gd name="connsiteY23" fmla="*/ 609600 h 1537252"/>
              <a:gd name="connsiteX24" fmla="*/ 1020417 w 1113182"/>
              <a:gd name="connsiteY24" fmla="*/ 583096 h 1537252"/>
              <a:gd name="connsiteX25" fmla="*/ 1033669 w 1113182"/>
              <a:gd name="connsiteY25" fmla="*/ 450574 h 1537252"/>
              <a:gd name="connsiteX26" fmla="*/ 1060173 w 1113182"/>
              <a:gd name="connsiteY26" fmla="*/ 318052 h 1537252"/>
              <a:gd name="connsiteX27" fmla="*/ 1046921 w 1113182"/>
              <a:gd name="connsiteY27" fmla="*/ 159026 h 1537252"/>
              <a:gd name="connsiteX28" fmla="*/ 1073426 w 1113182"/>
              <a:gd name="connsiteY28" fmla="*/ 26504 h 1537252"/>
              <a:gd name="connsiteX29" fmla="*/ 1113182 w 1113182"/>
              <a:gd name="connsiteY29" fmla="*/ 0 h 153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3182" h="1537252">
                <a:moveTo>
                  <a:pt x="0" y="1537252"/>
                </a:moveTo>
                <a:cubicBezTo>
                  <a:pt x="22087" y="1528417"/>
                  <a:pt x="47986" y="1525977"/>
                  <a:pt x="66260" y="1510748"/>
                </a:cubicBezTo>
                <a:cubicBezTo>
                  <a:pt x="76991" y="1501805"/>
                  <a:pt x="69635" y="1480869"/>
                  <a:pt x="79513" y="1470991"/>
                </a:cubicBezTo>
                <a:cubicBezTo>
                  <a:pt x="89390" y="1461114"/>
                  <a:pt x="106430" y="1463242"/>
                  <a:pt x="119269" y="1457739"/>
                </a:cubicBezTo>
                <a:cubicBezTo>
                  <a:pt x="137427" y="1449957"/>
                  <a:pt x="154608" y="1440070"/>
                  <a:pt x="172278" y="1431235"/>
                </a:cubicBezTo>
                <a:cubicBezTo>
                  <a:pt x="232015" y="1371496"/>
                  <a:pt x="155848" y="1437395"/>
                  <a:pt x="278295" y="1391478"/>
                </a:cubicBezTo>
                <a:cubicBezTo>
                  <a:pt x="289994" y="1387091"/>
                  <a:pt x="294086" y="1371402"/>
                  <a:pt x="304800" y="1364974"/>
                </a:cubicBezTo>
                <a:cubicBezTo>
                  <a:pt x="316778" y="1357787"/>
                  <a:pt x="331304" y="1356139"/>
                  <a:pt x="344556" y="1351722"/>
                </a:cubicBezTo>
                <a:cubicBezTo>
                  <a:pt x="396323" y="1299953"/>
                  <a:pt x="342005" y="1346371"/>
                  <a:pt x="410817" y="1311965"/>
                </a:cubicBezTo>
                <a:cubicBezTo>
                  <a:pt x="425063" y="1304842"/>
                  <a:pt x="438136" y="1295410"/>
                  <a:pt x="450573" y="1285461"/>
                </a:cubicBezTo>
                <a:cubicBezTo>
                  <a:pt x="460330" y="1277656"/>
                  <a:pt x="466364" y="1265384"/>
                  <a:pt x="477078" y="1258956"/>
                </a:cubicBezTo>
                <a:cubicBezTo>
                  <a:pt x="489056" y="1251769"/>
                  <a:pt x="503403" y="1249541"/>
                  <a:pt x="516834" y="1245704"/>
                </a:cubicBezTo>
                <a:cubicBezTo>
                  <a:pt x="633324" y="1212422"/>
                  <a:pt x="514270" y="1250976"/>
                  <a:pt x="609600" y="1219200"/>
                </a:cubicBezTo>
                <a:cubicBezTo>
                  <a:pt x="622852" y="1210365"/>
                  <a:pt x="635111" y="1199819"/>
                  <a:pt x="649356" y="1192696"/>
                </a:cubicBezTo>
                <a:cubicBezTo>
                  <a:pt x="661850" y="1186449"/>
                  <a:pt x="676273" y="1184946"/>
                  <a:pt x="689113" y="1179443"/>
                </a:cubicBezTo>
                <a:cubicBezTo>
                  <a:pt x="707271" y="1171661"/>
                  <a:pt x="724452" y="1161774"/>
                  <a:pt x="742121" y="1152939"/>
                </a:cubicBezTo>
                <a:cubicBezTo>
                  <a:pt x="750956" y="1139687"/>
                  <a:pt x="758676" y="1125620"/>
                  <a:pt x="768626" y="1113183"/>
                </a:cubicBezTo>
                <a:cubicBezTo>
                  <a:pt x="776431" y="1103427"/>
                  <a:pt x="789542" y="1097853"/>
                  <a:pt x="795130" y="1086678"/>
                </a:cubicBezTo>
                <a:cubicBezTo>
                  <a:pt x="843976" y="988985"/>
                  <a:pt x="773164" y="1068888"/>
                  <a:pt x="834887" y="1007165"/>
                </a:cubicBezTo>
                <a:cubicBezTo>
                  <a:pt x="843722" y="985078"/>
                  <a:pt x="855132" y="963854"/>
                  <a:pt x="861391" y="940904"/>
                </a:cubicBezTo>
                <a:cubicBezTo>
                  <a:pt x="871401" y="904199"/>
                  <a:pt x="875195" y="833229"/>
                  <a:pt x="887895" y="795130"/>
                </a:cubicBezTo>
                <a:cubicBezTo>
                  <a:pt x="903912" y="747080"/>
                  <a:pt x="917641" y="743076"/>
                  <a:pt x="940904" y="702365"/>
                </a:cubicBezTo>
                <a:cubicBezTo>
                  <a:pt x="950705" y="685213"/>
                  <a:pt x="959626" y="667514"/>
                  <a:pt x="967408" y="649356"/>
                </a:cubicBezTo>
                <a:cubicBezTo>
                  <a:pt x="972911" y="636517"/>
                  <a:pt x="971934" y="620508"/>
                  <a:pt x="980660" y="609600"/>
                </a:cubicBezTo>
                <a:cubicBezTo>
                  <a:pt x="990610" y="597163"/>
                  <a:pt x="1007165" y="591931"/>
                  <a:pt x="1020417" y="583096"/>
                </a:cubicBezTo>
                <a:cubicBezTo>
                  <a:pt x="1024834" y="538922"/>
                  <a:pt x="1027084" y="494477"/>
                  <a:pt x="1033669" y="450574"/>
                </a:cubicBezTo>
                <a:cubicBezTo>
                  <a:pt x="1040351" y="406024"/>
                  <a:pt x="1060173" y="318052"/>
                  <a:pt x="1060173" y="318052"/>
                </a:cubicBezTo>
                <a:cubicBezTo>
                  <a:pt x="1055756" y="265043"/>
                  <a:pt x="1044506" y="212164"/>
                  <a:pt x="1046921" y="159026"/>
                </a:cubicBezTo>
                <a:cubicBezTo>
                  <a:pt x="1048967" y="114024"/>
                  <a:pt x="1035943" y="51493"/>
                  <a:pt x="1073426" y="26504"/>
                </a:cubicBezTo>
                <a:lnTo>
                  <a:pt x="111318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21357" y="2226365"/>
            <a:ext cx="2305878" cy="662609"/>
          </a:xfrm>
          <a:custGeom>
            <a:avLst/>
            <a:gdLst>
              <a:gd name="connsiteX0" fmla="*/ 0 w 2305878"/>
              <a:gd name="connsiteY0" fmla="*/ 662609 h 662609"/>
              <a:gd name="connsiteX1" fmla="*/ 53008 w 2305878"/>
              <a:gd name="connsiteY1" fmla="*/ 556592 h 662609"/>
              <a:gd name="connsiteX2" fmla="*/ 79513 w 2305878"/>
              <a:gd name="connsiteY2" fmla="*/ 530087 h 662609"/>
              <a:gd name="connsiteX3" fmla="*/ 145773 w 2305878"/>
              <a:gd name="connsiteY3" fmla="*/ 477078 h 662609"/>
              <a:gd name="connsiteX4" fmla="*/ 238539 w 2305878"/>
              <a:gd name="connsiteY4" fmla="*/ 357809 h 662609"/>
              <a:gd name="connsiteX5" fmla="*/ 304800 w 2305878"/>
              <a:gd name="connsiteY5" fmla="*/ 304800 h 662609"/>
              <a:gd name="connsiteX6" fmla="*/ 371060 w 2305878"/>
              <a:gd name="connsiteY6" fmla="*/ 251792 h 662609"/>
              <a:gd name="connsiteX7" fmla="*/ 384313 w 2305878"/>
              <a:gd name="connsiteY7" fmla="*/ 212035 h 662609"/>
              <a:gd name="connsiteX8" fmla="*/ 556591 w 2305878"/>
              <a:gd name="connsiteY8" fmla="*/ 172278 h 662609"/>
              <a:gd name="connsiteX9" fmla="*/ 715617 w 2305878"/>
              <a:gd name="connsiteY9" fmla="*/ 132522 h 662609"/>
              <a:gd name="connsiteX10" fmla="*/ 927652 w 2305878"/>
              <a:gd name="connsiteY10" fmla="*/ 79513 h 662609"/>
              <a:gd name="connsiteX11" fmla="*/ 1020417 w 2305878"/>
              <a:gd name="connsiteY11" fmla="*/ 13252 h 662609"/>
              <a:gd name="connsiteX12" fmla="*/ 1060173 w 2305878"/>
              <a:gd name="connsiteY12" fmla="*/ 0 h 662609"/>
              <a:gd name="connsiteX13" fmla="*/ 1179443 w 2305878"/>
              <a:gd name="connsiteY13" fmla="*/ 26505 h 662609"/>
              <a:gd name="connsiteX14" fmla="*/ 1258956 w 2305878"/>
              <a:gd name="connsiteY14" fmla="*/ 53009 h 662609"/>
              <a:gd name="connsiteX15" fmla="*/ 1417982 w 2305878"/>
              <a:gd name="connsiteY15" fmla="*/ 66261 h 662609"/>
              <a:gd name="connsiteX16" fmla="*/ 1524000 w 2305878"/>
              <a:gd name="connsiteY16" fmla="*/ 92765 h 662609"/>
              <a:gd name="connsiteX17" fmla="*/ 1563756 w 2305878"/>
              <a:gd name="connsiteY17" fmla="*/ 79513 h 662609"/>
              <a:gd name="connsiteX18" fmla="*/ 1683026 w 2305878"/>
              <a:gd name="connsiteY18" fmla="*/ 66261 h 662609"/>
              <a:gd name="connsiteX19" fmla="*/ 1802295 w 2305878"/>
              <a:gd name="connsiteY19" fmla="*/ 53009 h 662609"/>
              <a:gd name="connsiteX20" fmla="*/ 1815547 w 2305878"/>
              <a:gd name="connsiteY20" fmla="*/ 92765 h 662609"/>
              <a:gd name="connsiteX21" fmla="*/ 1855304 w 2305878"/>
              <a:gd name="connsiteY21" fmla="*/ 106018 h 662609"/>
              <a:gd name="connsiteX22" fmla="*/ 1934817 w 2305878"/>
              <a:gd name="connsiteY22" fmla="*/ 145774 h 662609"/>
              <a:gd name="connsiteX23" fmla="*/ 2080591 w 2305878"/>
              <a:gd name="connsiteY23" fmla="*/ 265044 h 662609"/>
              <a:gd name="connsiteX24" fmla="*/ 2133600 w 2305878"/>
              <a:gd name="connsiteY24" fmla="*/ 278296 h 662609"/>
              <a:gd name="connsiteX25" fmla="*/ 2173356 w 2305878"/>
              <a:gd name="connsiteY25" fmla="*/ 304800 h 662609"/>
              <a:gd name="connsiteX26" fmla="*/ 2226365 w 2305878"/>
              <a:gd name="connsiteY26" fmla="*/ 357809 h 662609"/>
              <a:gd name="connsiteX27" fmla="*/ 2266121 w 2305878"/>
              <a:gd name="connsiteY27" fmla="*/ 384313 h 662609"/>
              <a:gd name="connsiteX28" fmla="*/ 2279373 w 2305878"/>
              <a:gd name="connsiteY28" fmla="*/ 424070 h 662609"/>
              <a:gd name="connsiteX29" fmla="*/ 2305878 w 2305878"/>
              <a:gd name="connsiteY29" fmla="*/ 450574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05878" h="662609">
                <a:moveTo>
                  <a:pt x="0" y="662609"/>
                </a:moveTo>
                <a:cubicBezTo>
                  <a:pt x="20560" y="611208"/>
                  <a:pt x="21248" y="596291"/>
                  <a:pt x="53008" y="556592"/>
                </a:cubicBezTo>
                <a:cubicBezTo>
                  <a:pt x="60813" y="546835"/>
                  <a:pt x="69756" y="537892"/>
                  <a:pt x="79513" y="530087"/>
                </a:cubicBezTo>
                <a:cubicBezTo>
                  <a:pt x="112118" y="504003"/>
                  <a:pt x="121773" y="509079"/>
                  <a:pt x="145773" y="477078"/>
                </a:cubicBezTo>
                <a:cubicBezTo>
                  <a:pt x="240874" y="350276"/>
                  <a:pt x="157609" y="438737"/>
                  <a:pt x="238539" y="357809"/>
                </a:cubicBezTo>
                <a:cubicBezTo>
                  <a:pt x="266666" y="273425"/>
                  <a:pt x="226354" y="357097"/>
                  <a:pt x="304800" y="304800"/>
                </a:cubicBezTo>
                <a:cubicBezTo>
                  <a:pt x="424687" y="224876"/>
                  <a:pt x="241088" y="295116"/>
                  <a:pt x="371060" y="251792"/>
                </a:cubicBezTo>
                <a:cubicBezTo>
                  <a:pt x="375478" y="238540"/>
                  <a:pt x="375586" y="222943"/>
                  <a:pt x="384313" y="212035"/>
                </a:cubicBezTo>
                <a:cubicBezTo>
                  <a:pt x="422104" y="164796"/>
                  <a:pt x="516658" y="176272"/>
                  <a:pt x="556591" y="172278"/>
                </a:cubicBezTo>
                <a:cubicBezTo>
                  <a:pt x="661595" y="137277"/>
                  <a:pt x="608546" y="150367"/>
                  <a:pt x="715617" y="132522"/>
                </a:cubicBezTo>
                <a:cubicBezTo>
                  <a:pt x="837867" y="91772"/>
                  <a:pt x="767735" y="111497"/>
                  <a:pt x="927652" y="79513"/>
                </a:cubicBezTo>
                <a:cubicBezTo>
                  <a:pt x="939656" y="70510"/>
                  <a:pt x="1001040" y="22940"/>
                  <a:pt x="1020417" y="13252"/>
                </a:cubicBezTo>
                <a:cubicBezTo>
                  <a:pt x="1032911" y="7005"/>
                  <a:pt x="1046921" y="4417"/>
                  <a:pt x="1060173" y="0"/>
                </a:cubicBezTo>
                <a:cubicBezTo>
                  <a:pt x="1099930" y="8835"/>
                  <a:pt x="1140092" y="16011"/>
                  <a:pt x="1179443" y="26505"/>
                </a:cubicBezTo>
                <a:cubicBezTo>
                  <a:pt x="1206438" y="33704"/>
                  <a:pt x="1231398" y="48416"/>
                  <a:pt x="1258956" y="53009"/>
                </a:cubicBezTo>
                <a:cubicBezTo>
                  <a:pt x="1311425" y="61754"/>
                  <a:pt x="1364973" y="61844"/>
                  <a:pt x="1417982" y="66261"/>
                </a:cubicBezTo>
                <a:cubicBezTo>
                  <a:pt x="1453321" y="75096"/>
                  <a:pt x="1487723" y="89467"/>
                  <a:pt x="1524000" y="92765"/>
                </a:cubicBezTo>
                <a:cubicBezTo>
                  <a:pt x="1537911" y="94030"/>
                  <a:pt x="1549977" y="81809"/>
                  <a:pt x="1563756" y="79513"/>
                </a:cubicBezTo>
                <a:cubicBezTo>
                  <a:pt x="1603213" y="72937"/>
                  <a:pt x="1643269" y="70678"/>
                  <a:pt x="1683026" y="66261"/>
                </a:cubicBezTo>
                <a:cubicBezTo>
                  <a:pt x="1726687" y="37154"/>
                  <a:pt x="1738202" y="16385"/>
                  <a:pt x="1802295" y="53009"/>
                </a:cubicBezTo>
                <a:cubicBezTo>
                  <a:pt x="1814423" y="59939"/>
                  <a:pt x="1805670" y="82888"/>
                  <a:pt x="1815547" y="92765"/>
                </a:cubicBezTo>
                <a:cubicBezTo>
                  <a:pt x="1825425" y="102643"/>
                  <a:pt x="1842810" y="99771"/>
                  <a:pt x="1855304" y="106018"/>
                </a:cubicBezTo>
                <a:cubicBezTo>
                  <a:pt x="1958056" y="157394"/>
                  <a:pt x="1834893" y="112467"/>
                  <a:pt x="1934817" y="145774"/>
                </a:cubicBezTo>
                <a:cubicBezTo>
                  <a:pt x="1966127" y="177084"/>
                  <a:pt x="2033702" y="253322"/>
                  <a:pt x="2080591" y="265044"/>
                </a:cubicBezTo>
                <a:lnTo>
                  <a:pt x="2133600" y="278296"/>
                </a:lnTo>
                <a:cubicBezTo>
                  <a:pt x="2146852" y="287131"/>
                  <a:pt x="2161263" y="294435"/>
                  <a:pt x="2173356" y="304800"/>
                </a:cubicBezTo>
                <a:cubicBezTo>
                  <a:pt x="2192329" y="321062"/>
                  <a:pt x="2205573" y="343948"/>
                  <a:pt x="2226365" y="357809"/>
                </a:cubicBezTo>
                <a:lnTo>
                  <a:pt x="2266121" y="384313"/>
                </a:lnTo>
                <a:cubicBezTo>
                  <a:pt x="2270538" y="397565"/>
                  <a:pt x="2272186" y="412092"/>
                  <a:pt x="2279373" y="424070"/>
                </a:cubicBezTo>
                <a:cubicBezTo>
                  <a:pt x="2285801" y="434784"/>
                  <a:pt x="2305878" y="450574"/>
                  <a:pt x="2305878" y="4505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06748" y="2743200"/>
            <a:ext cx="1192695" cy="278296"/>
          </a:xfrm>
          <a:custGeom>
            <a:avLst/>
            <a:gdLst>
              <a:gd name="connsiteX0" fmla="*/ 0 w 1192695"/>
              <a:gd name="connsiteY0" fmla="*/ 0 h 278296"/>
              <a:gd name="connsiteX1" fmla="*/ 92765 w 1192695"/>
              <a:gd name="connsiteY1" fmla="*/ 53009 h 278296"/>
              <a:gd name="connsiteX2" fmla="*/ 132522 w 1192695"/>
              <a:gd name="connsiteY2" fmla="*/ 119270 h 278296"/>
              <a:gd name="connsiteX3" fmla="*/ 172278 w 1192695"/>
              <a:gd name="connsiteY3" fmla="*/ 132522 h 278296"/>
              <a:gd name="connsiteX4" fmla="*/ 291548 w 1192695"/>
              <a:gd name="connsiteY4" fmla="*/ 185530 h 278296"/>
              <a:gd name="connsiteX5" fmla="*/ 490330 w 1192695"/>
              <a:gd name="connsiteY5" fmla="*/ 212035 h 278296"/>
              <a:gd name="connsiteX6" fmla="*/ 516835 w 1192695"/>
              <a:gd name="connsiteY6" fmla="*/ 238539 h 278296"/>
              <a:gd name="connsiteX7" fmla="*/ 596348 w 1192695"/>
              <a:gd name="connsiteY7" fmla="*/ 265043 h 278296"/>
              <a:gd name="connsiteX8" fmla="*/ 742122 w 1192695"/>
              <a:gd name="connsiteY8" fmla="*/ 251791 h 278296"/>
              <a:gd name="connsiteX9" fmla="*/ 834887 w 1192695"/>
              <a:gd name="connsiteY9" fmla="*/ 278296 h 278296"/>
              <a:gd name="connsiteX10" fmla="*/ 914400 w 1192695"/>
              <a:gd name="connsiteY10" fmla="*/ 251791 h 278296"/>
              <a:gd name="connsiteX11" fmla="*/ 1126435 w 1192695"/>
              <a:gd name="connsiteY11" fmla="*/ 225287 h 278296"/>
              <a:gd name="connsiteX12" fmla="*/ 1192695 w 1192695"/>
              <a:gd name="connsiteY12" fmla="*/ 198783 h 2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2695" h="278296">
                <a:moveTo>
                  <a:pt x="0" y="0"/>
                </a:moveTo>
                <a:cubicBezTo>
                  <a:pt x="30922" y="17670"/>
                  <a:pt x="65963" y="29557"/>
                  <a:pt x="92765" y="53009"/>
                </a:cubicBezTo>
                <a:cubicBezTo>
                  <a:pt x="183739" y="132612"/>
                  <a:pt x="30154" y="57849"/>
                  <a:pt x="132522" y="119270"/>
                </a:cubicBezTo>
                <a:cubicBezTo>
                  <a:pt x="144500" y="126457"/>
                  <a:pt x="159784" y="126275"/>
                  <a:pt x="172278" y="132522"/>
                </a:cubicBezTo>
                <a:cubicBezTo>
                  <a:pt x="231457" y="162111"/>
                  <a:pt x="203633" y="175761"/>
                  <a:pt x="291548" y="185530"/>
                </a:cubicBezTo>
                <a:cubicBezTo>
                  <a:pt x="437523" y="201750"/>
                  <a:pt x="371360" y="192207"/>
                  <a:pt x="490330" y="212035"/>
                </a:cubicBezTo>
                <a:cubicBezTo>
                  <a:pt x="499165" y="220870"/>
                  <a:pt x="505660" y="232951"/>
                  <a:pt x="516835" y="238539"/>
                </a:cubicBezTo>
                <a:cubicBezTo>
                  <a:pt x="541824" y="251033"/>
                  <a:pt x="596348" y="265043"/>
                  <a:pt x="596348" y="265043"/>
                </a:cubicBezTo>
                <a:cubicBezTo>
                  <a:pt x="644939" y="260626"/>
                  <a:pt x="693330" y="251791"/>
                  <a:pt x="742122" y="251791"/>
                </a:cubicBezTo>
                <a:cubicBezTo>
                  <a:pt x="758765" y="251791"/>
                  <a:pt x="816138" y="272046"/>
                  <a:pt x="834887" y="278296"/>
                </a:cubicBezTo>
                <a:cubicBezTo>
                  <a:pt x="861391" y="269461"/>
                  <a:pt x="886842" y="256384"/>
                  <a:pt x="914400" y="251791"/>
                </a:cubicBezTo>
                <a:cubicBezTo>
                  <a:pt x="1037703" y="231241"/>
                  <a:pt x="967176" y="241213"/>
                  <a:pt x="1126435" y="225287"/>
                </a:cubicBezTo>
                <a:cubicBezTo>
                  <a:pt x="1175562" y="208911"/>
                  <a:pt x="1153697" y="218282"/>
                  <a:pt x="1192695" y="19878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61"/>
          <p:cNvGrpSpPr/>
          <p:nvPr/>
        </p:nvGrpSpPr>
        <p:grpSpPr>
          <a:xfrm>
            <a:off x="31198" y="1383265"/>
            <a:ext cx="1198563" cy="5487987"/>
            <a:chOff x="44450" y="1370013"/>
            <a:chExt cx="1198563" cy="5487987"/>
          </a:xfrm>
        </p:grpSpPr>
        <p:sp>
          <p:nvSpPr>
            <p:cNvPr id="42" name="Hình tự do 5"/>
            <p:cNvSpPr/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3" name="Dòng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Hình tự do 7"/>
            <p:cNvSpPr/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8"/>
            <p:cNvSpPr/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6" name="Hình tự do 12"/>
            <p:cNvSpPr/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13"/>
            <p:cNvSpPr/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14"/>
            <p:cNvSpPr/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15"/>
            <p:cNvSpPr/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Dòng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17"/>
            <p:cNvSpPr/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tự do 18"/>
            <p:cNvSpPr/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19"/>
            <p:cNvSpPr/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20"/>
            <p:cNvSpPr/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21"/>
            <p:cNvSpPr/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22"/>
            <p:cNvSpPr/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23"/>
            <p:cNvSpPr/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24"/>
            <p:cNvSpPr/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9" name="Dòng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0" name="Hình tự do 26"/>
            <p:cNvSpPr/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61" name="Nhóm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84" name="Hình tự do 28"/>
              <p:cNvSpPr/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5" name="Hình tự do 29"/>
              <p:cNvSpPr/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2" name="Hình bầu dục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31"/>
            <p:cNvSpPr/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32"/>
            <p:cNvSpPr/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5" name="Hình tự do 33"/>
            <p:cNvSpPr/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6" name="Hình tự do 38"/>
            <p:cNvSpPr/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7" name="Hình tự do 39"/>
            <p:cNvSpPr/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8" name="Hình tự do 40"/>
            <p:cNvSpPr/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bầu dục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18"/>
            <p:cNvSpPr/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71" name="Nhóm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8" name="Hình tự do 5"/>
              <p:cNvSpPr/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9" name="Dòng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0" name="Hình tự do 32"/>
              <p:cNvSpPr/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1" name="Hình tự do 33"/>
              <p:cNvSpPr/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2" name="Hình tự do 32"/>
              <p:cNvSpPr/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3" name="Hình bầu dục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2" name="Nhóm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73" name="Hình tự do 56"/>
              <p:cNvSpPr/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4" name="Hình tự do 35"/>
              <p:cNvSpPr/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5" name="Hình tự do 41"/>
              <p:cNvSpPr/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6" name="Hình tự do 41"/>
              <p:cNvSpPr/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7" name="Hình tự do 42"/>
              <p:cNvSpPr/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55" y="2576548"/>
            <a:ext cx="2299136" cy="3708285"/>
          </a:xfrm>
          <a:prstGeom prst="rect">
            <a:avLst/>
          </a:prstGeom>
        </p:spPr>
      </p:pic>
      <p:pic>
        <p:nvPicPr>
          <p:cNvPr id="86" name="Tieng-Ngua-ch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58" end="4976.9165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9180" y="1403704"/>
            <a:ext cx="413780" cy="41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0768 0.0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4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</a:rPr>
              <a:t>3. </a:t>
            </a:r>
            <a:r>
              <a:rPr lang="en-US" sz="5600" dirty="0" err="1" smtClean="0">
                <a:solidFill>
                  <a:srgbClr val="FFFF00"/>
                </a:solidFill>
              </a:rPr>
              <a:t>Đặt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600" dirty="0" err="1" smtClean="0">
                <a:solidFill>
                  <a:srgbClr val="FFFF00"/>
                </a:solidFill>
              </a:rPr>
              <a:t>tính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600" dirty="0" err="1" smtClean="0">
                <a:solidFill>
                  <a:srgbClr val="FFFF00"/>
                </a:solidFill>
              </a:rPr>
              <a:t>rồi</a:t>
            </a:r>
            <a:r>
              <a:rPr lang="en-US" sz="5600" dirty="0" smtClean="0">
                <a:solidFill>
                  <a:srgbClr val="FFFF00"/>
                </a:solidFill>
              </a:rPr>
              <a:t> </a:t>
            </a:r>
            <a:r>
              <a:rPr lang="en-US" sz="5600" dirty="0" err="1" smtClean="0">
                <a:solidFill>
                  <a:srgbClr val="FFFF00"/>
                </a:solidFill>
              </a:rPr>
              <a:t>tính</a:t>
            </a:r>
            <a:endParaRPr lang="en-US" sz="5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216" y="40470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schemeClr val="tx2"/>
                </a:solidFill>
              </a:rPr>
              <a:t>652</a:t>
            </a:r>
            <a:endParaRPr lang="en-US" sz="56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1746" y="2524029"/>
            <a:ext cx="1811769" cy="1624458"/>
            <a:chOff x="1054668" y="2878933"/>
            <a:chExt cx="1811769" cy="1624458"/>
          </a:xfrm>
        </p:grpSpPr>
        <p:sp>
          <p:nvSpPr>
            <p:cNvPr id="6" name="TextBox 5"/>
            <p:cNvSpPr txBox="1"/>
            <p:nvPr/>
          </p:nvSpPr>
          <p:spPr>
            <a:xfrm>
              <a:off x="1604553" y="2878933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235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4553" y="3549284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417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4668" y="3254563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19019" y="4086964"/>
            <a:ext cx="91419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854604" y="2467332"/>
            <a:ext cx="1795636" cy="1742711"/>
            <a:chOff x="1169671" y="2590392"/>
            <a:chExt cx="1795636" cy="1742711"/>
          </a:xfrm>
        </p:grpSpPr>
        <p:sp>
          <p:nvSpPr>
            <p:cNvPr id="24" name="TextBox 23"/>
            <p:cNvSpPr txBox="1"/>
            <p:nvPr/>
          </p:nvSpPr>
          <p:spPr>
            <a:xfrm>
              <a:off x="1626479" y="2590392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8969" y="331744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  70</a:t>
              </a:r>
              <a:endPara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9671" y="2988441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8401088" y="4047063"/>
            <a:ext cx="10075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1412" y="4000432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326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8462" y="1693066"/>
            <a:ext cx="321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235 + 417</a:t>
            </a:r>
            <a:endParaRPr lang="en-US" sz="5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73481" y="1626328"/>
            <a:ext cx="321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256 + 70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749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>
          <a:xfrm>
            <a:off x="1833844" y="116786"/>
            <a:ext cx="10252139" cy="66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52" y="1256784"/>
            <a:ext cx="996970" cy="190161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44872" y="949784"/>
            <a:ext cx="2173428" cy="1341655"/>
            <a:chOff x="13274487" y="3493789"/>
            <a:chExt cx="2719535" cy="827127"/>
          </a:xfrm>
        </p:grpSpPr>
        <p:sp>
          <p:nvSpPr>
            <p:cNvPr id="33" name="AutoShape 16"/>
            <p:cNvSpPr>
              <a:spLocks noChangeArrowheads="1"/>
            </p:cNvSpPr>
            <p:nvPr/>
          </p:nvSpPr>
          <p:spPr bwMode="ltGray">
            <a:xfrm>
              <a:off x="13456328" y="3578966"/>
              <a:ext cx="2105904" cy="631782"/>
            </a:xfrm>
            <a:prstGeom prst="wedgeEllipseCallout">
              <a:avLst>
                <a:gd name="adj1" fmla="val 48388"/>
                <a:gd name="adj2" fmla="val 624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black">
            <a:xfrm>
              <a:off x="13274487" y="3493789"/>
              <a:ext cx="2719535" cy="827127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Mê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cung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đá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8552" y="3939766"/>
            <a:ext cx="2304167" cy="1341656"/>
            <a:chOff x="13192699" y="3493789"/>
            <a:chExt cx="2883122" cy="827128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ltGray">
            <a:xfrm>
              <a:off x="13472908" y="3570797"/>
              <a:ext cx="2105904" cy="631782"/>
            </a:xfrm>
            <a:prstGeom prst="wedgeEllipseCallout">
              <a:avLst>
                <a:gd name="adj1" fmla="val 30278"/>
                <a:gd name="adj2" fmla="val -8110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black">
            <a:xfrm>
              <a:off x="13192699" y="3493789"/>
              <a:ext cx="2883122" cy="827128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Khu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rừng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kì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bí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02882" y="2792593"/>
            <a:ext cx="2173500" cy="1341656"/>
            <a:chOff x="13158118" y="3510129"/>
            <a:chExt cx="2719625" cy="827129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ltGray">
            <a:xfrm>
              <a:off x="13456328" y="3562626"/>
              <a:ext cx="2089776" cy="715396"/>
            </a:xfrm>
            <a:prstGeom prst="wedgeEllipseCallout">
              <a:avLst>
                <a:gd name="adj1" fmla="val -81534"/>
                <a:gd name="adj2" fmla="val 36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black">
            <a:xfrm>
              <a:off x="13158118" y="3510129"/>
              <a:ext cx="2719625" cy="827129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Đầm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lầy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cá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sấu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081670" y="2968487"/>
            <a:ext cx="1113182" cy="1537252"/>
          </a:xfrm>
          <a:custGeom>
            <a:avLst/>
            <a:gdLst>
              <a:gd name="connsiteX0" fmla="*/ 0 w 1113182"/>
              <a:gd name="connsiteY0" fmla="*/ 1537252 h 1537252"/>
              <a:gd name="connsiteX1" fmla="*/ 66260 w 1113182"/>
              <a:gd name="connsiteY1" fmla="*/ 1510748 h 1537252"/>
              <a:gd name="connsiteX2" fmla="*/ 79513 w 1113182"/>
              <a:gd name="connsiteY2" fmla="*/ 1470991 h 1537252"/>
              <a:gd name="connsiteX3" fmla="*/ 119269 w 1113182"/>
              <a:gd name="connsiteY3" fmla="*/ 1457739 h 1537252"/>
              <a:gd name="connsiteX4" fmla="*/ 172278 w 1113182"/>
              <a:gd name="connsiteY4" fmla="*/ 1431235 h 1537252"/>
              <a:gd name="connsiteX5" fmla="*/ 278295 w 1113182"/>
              <a:gd name="connsiteY5" fmla="*/ 1391478 h 1537252"/>
              <a:gd name="connsiteX6" fmla="*/ 304800 w 1113182"/>
              <a:gd name="connsiteY6" fmla="*/ 1364974 h 1537252"/>
              <a:gd name="connsiteX7" fmla="*/ 344556 w 1113182"/>
              <a:gd name="connsiteY7" fmla="*/ 1351722 h 1537252"/>
              <a:gd name="connsiteX8" fmla="*/ 410817 w 1113182"/>
              <a:gd name="connsiteY8" fmla="*/ 1311965 h 1537252"/>
              <a:gd name="connsiteX9" fmla="*/ 450573 w 1113182"/>
              <a:gd name="connsiteY9" fmla="*/ 1285461 h 1537252"/>
              <a:gd name="connsiteX10" fmla="*/ 477078 w 1113182"/>
              <a:gd name="connsiteY10" fmla="*/ 1258956 h 1537252"/>
              <a:gd name="connsiteX11" fmla="*/ 516834 w 1113182"/>
              <a:gd name="connsiteY11" fmla="*/ 1245704 h 1537252"/>
              <a:gd name="connsiteX12" fmla="*/ 609600 w 1113182"/>
              <a:gd name="connsiteY12" fmla="*/ 1219200 h 1537252"/>
              <a:gd name="connsiteX13" fmla="*/ 649356 w 1113182"/>
              <a:gd name="connsiteY13" fmla="*/ 1192696 h 1537252"/>
              <a:gd name="connsiteX14" fmla="*/ 689113 w 1113182"/>
              <a:gd name="connsiteY14" fmla="*/ 1179443 h 1537252"/>
              <a:gd name="connsiteX15" fmla="*/ 742121 w 1113182"/>
              <a:gd name="connsiteY15" fmla="*/ 1152939 h 1537252"/>
              <a:gd name="connsiteX16" fmla="*/ 768626 w 1113182"/>
              <a:gd name="connsiteY16" fmla="*/ 1113183 h 1537252"/>
              <a:gd name="connsiteX17" fmla="*/ 795130 w 1113182"/>
              <a:gd name="connsiteY17" fmla="*/ 1086678 h 1537252"/>
              <a:gd name="connsiteX18" fmla="*/ 834887 w 1113182"/>
              <a:gd name="connsiteY18" fmla="*/ 1007165 h 1537252"/>
              <a:gd name="connsiteX19" fmla="*/ 861391 w 1113182"/>
              <a:gd name="connsiteY19" fmla="*/ 940904 h 1537252"/>
              <a:gd name="connsiteX20" fmla="*/ 887895 w 1113182"/>
              <a:gd name="connsiteY20" fmla="*/ 795130 h 1537252"/>
              <a:gd name="connsiteX21" fmla="*/ 940904 w 1113182"/>
              <a:gd name="connsiteY21" fmla="*/ 702365 h 1537252"/>
              <a:gd name="connsiteX22" fmla="*/ 967408 w 1113182"/>
              <a:gd name="connsiteY22" fmla="*/ 649356 h 1537252"/>
              <a:gd name="connsiteX23" fmla="*/ 980660 w 1113182"/>
              <a:gd name="connsiteY23" fmla="*/ 609600 h 1537252"/>
              <a:gd name="connsiteX24" fmla="*/ 1020417 w 1113182"/>
              <a:gd name="connsiteY24" fmla="*/ 583096 h 1537252"/>
              <a:gd name="connsiteX25" fmla="*/ 1033669 w 1113182"/>
              <a:gd name="connsiteY25" fmla="*/ 450574 h 1537252"/>
              <a:gd name="connsiteX26" fmla="*/ 1060173 w 1113182"/>
              <a:gd name="connsiteY26" fmla="*/ 318052 h 1537252"/>
              <a:gd name="connsiteX27" fmla="*/ 1046921 w 1113182"/>
              <a:gd name="connsiteY27" fmla="*/ 159026 h 1537252"/>
              <a:gd name="connsiteX28" fmla="*/ 1073426 w 1113182"/>
              <a:gd name="connsiteY28" fmla="*/ 26504 h 1537252"/>
              <a:gd name="connsiteX29" fmla="*/ 1113182 w 1113182"/>
              <a:gd name="connsiteY29" fmla="*/ 0 h 153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3182" h="1537252">
                <a:moveTo>
                  <a:pt x="0" y="1537252"/>
                </a:moveTo>
                <a:cubicBezTo>
                  <a:pt x="22087" y="1528417"/>
                  <a:pt x="47986" y="1525977"/>
                  <a:pt x="66260" y="1510748"/>
                </a:cubicBezTo>
                <a:cubicBezTo>
                  <a:pt x="76991" y="1501805"/>
                  <a:pt x="69635" y="1480869"/>
                  <a:pt x="79513" y="1470991"/>
                </a:cubicBezTo>
                <a:cubicBezTo>
                  <a:pt x="89390" y="1461114"/>
                  <a:pt x="106430" y="1463242"/>
                  <a:pt x="119269" y="1457739"/>
                </a:cubicBezTo>
                <a:cubicBezTo>
                  <a:pt x="137427" y="1449957"/>
                  <a:pt x="154608" y="1440070"/>
                  <a:pt x="172278" y="1431235"/>
                </a:cubicBezTo>
                <a:cubicBezTo>
                  <a:pt x="232015" y="1371496"/>
                  <a:pt x="155848" y="1437395"/>
                  <a:pt x="278295" y="1391478"/>
                </a:cubicBezTo>
                <a:cubicBezTo>
                  <a:pt x="289994" y="1387091"/>
                  <a:pt x="294086" y="1371402"/>
                  <a:pt x="304800" y="1364974"/>
                </a:cubicBezTo>
                <a:cubicBezTo>
                  <a:pt x="316778" y="1357787"/>
                  <a:pt x="331304" y="1356139"/>
                  <a:pt x="344556" y="1351722"/>
                </a:cubicBezTo>
                <a:cubicBezTo>
                  <a:pt x="396323" y="1299953"/>
                  <a:pt x="342005" y="1346371"/>
                  <a:pt x="410817" y="1311965"/>
                </a:cubicBezTo>
                <a:cubicBezTo>
                  <a:pt x="425063" y="1304842"/>
                  <a:pt x="438136" y="1295410"/>
                  <a:pt x="450573" y="1285461"/>
                </a:cubicBezTo>
                <a:cubicBezTo>
                  <a:pt x="460330" y="1277656"/>
                  <a:pt x="466364" y="1265384"/>
                  <a:pt x="477078" y="1258956"/>
                </a:cubicBezTo>
                <a:cubicBezTo>
                  <a:pt x="489056" y="1251769"/>
                  <a:pt x="503403" y="1249541"/>
                  <a:pt x="516834" y="1245704"/>
                </a:cubicBezTo>
                <a:cubicBezTo>
                  <a:pt x="633324" y="1212422"/>
                  <a:pt x="514270" y="1250976"/>
                  <a:pt x="609600" y="1219200"/>
                </a:cubicBezTo>
                <a:cubicBezTo>
                  <a:pt x="622852" y="1210365"/>
                  <a:pt x="635111" y="1199819"/>
                  <a:pt x="649356" y="1192696"/>
                </a:cubicBezTo>
                <a:cubicBezTo>
                  <a:pt x="661850" y="1186449"/>
                  <a:pt x="676273" y="1184946"/>
                  <a:pt x="689113" y="1179443"/>
                </a:cubicBezTo>
                <a:cubicBezTo>
                  <a:pt x="707271" y="1171661"/>
                  <a:pt x="724452" y="1161774"/>
                  <a:pt x="742121" y="1152939"/>
                </a:cubicBezTo>
                <a:cubicBezTo>
                  <a:pt x="750956" y="1139687"/>
                  <a:pt x="758676" y="1125620"/>
                  <a:pt x="768626" y="1113183"/>
                </a:cubicBezTo>
                <a:cubicBezTo>
                  <a:pt x="776431" y="1103427"/>
                  <a:pt x="789542" y="1097853"/>
                  <a:pt x="795130" y="1086678"/>
                </a:cubicBezTo>
                <a:cubicBezTo>
                  <a:pt x="843976" y="988985"/>
                  <a:pt x="773164" y="1068888"/>
                  <a:pt x="834887" y="1007165"/>
                </a:cubicBezTo>
                <a:cubicBezTo>
                  <a:pt x="843722" y="985078"/>
                  <a:pt x="855132" y="963854"/>
                  <a:pt x="861391" y="940904"/>
                </a:cubicBezTo>
                <a:cubicBezTo>
                  <a:pt x="871401" y="904199"/>
                  <a:pt x="875195" y="833229"/>
                  <a:pt x="887895" y="795130"/>
                </a:cubicBezTo>
                <a:cubicBezTo>
                  <a:pt x="903912" y="747080"/>
                  <a:pt x="917641" y="743076"/>
                  <a:pt x="940904" y="702365"/>
                </a:cubicBezTo>
                <a:cubicBezTo>
                  <a:pt x="950705" y="685213"/>
                  <a:pt x="959626" y="667514"/>
                  <a:pt x="967408" y="649356"/>
                </a:cubicBezTo>
                <a:cubicBezTo>
                  <a:pt x="972911" y="636517"/>
                  <a:pt x="971934" y="620508"/>
                  <a:pt x="980660" y="609600"/>
                </a:cubicBezTo>
                <a:cubicBezTo>
                  <a:pt x="990610" y="597163"/>
                  <a:pt x="1007165" y="591931"/>
                  <a:pt x="1020417" y="583096"/>
                </a:cubicBezTo>
                <a:cubicBezTo>
                  <a:pt x="1024834" y="538922"/>
                  <a:pt x="1027084" y="494477"/>
                  <a:pt x="1033669" y="450574"/>
                </a:cubicBezTo>
                <a:cubicBezTo>
                  <a:pt x="1040351" y="406024"/>
                  <a:pt x="1060173" y="318052"/>
                  <a:pt x="1060173" y="318052"/>
                </a:cubicBezTo>
                <a:cubicBezTo>
                  <a:pt x="1055756" y="265043"/>
                  <a:pt x="1044506" y="212164"/>
                  <a:pt x="1046921" y="159026"/>
                </a:cubicBezTo>
                <a:cubicBezTo>
                  <a:pt x="1048967" y="114024"/>
                  <a:pt x="1035943" y="51493"/>
                  <a:pt x="1073426" y="26504"/>
                </a:cubicBezTo>
                <a:lnTo>
                  <a:pt x="111318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21357" y="2226365"/>
            <a:ext cx="2305878" cy="662609"/>
          </a:xfrm>
          <a:custGeom>
            <a:avLst/>
            <a:gdLst>
              <a:gd name="connsiteX0" fmla="*/ 0 w 2305878"/>
              <a:gd name="connsiteY0" fmla="*/ 662609 h 662609"/>
              <a:gd name="connsiteX1" fmla="*/ 53008 w 2305878"/>
              <a:gd name="connsiteY1" fmla="*/ 556592 h 662609"/>
              <a:gd name="connsiteX2" fmla="*/ 79513 w 2305878"/>
              <a:gd name="connsiteY2" fmla="*/ 530087 h 662609"/>
              <a:gd name="connsiteX3" fmla="*/ 145773 w 2305878"/>
              <a:gd name="connsiteY3" fmla="*/ 477078 h 662609"/>
              <a:gd name="connsiteX4" fmla="*/ 238539 w 2305878"/>
              <a:gd name="connsiteY4" fmla="*/ 357809 h 662609"/>
              <a:gd name="connsiteX5" fmla="*/ 304800 w 2305878"/>
              <a:gd name="connsiteY5" fmla="*/ 304800 h 662609"/>
              <a:gd name="connsiteX6" fmla="*/ 371060 w 2305878"/>
              <a:gd name="connsiteY6" fmla="*/ 251792 h 662609"/>
              <a:gd name="connsiteX7" fmla="*/ 384313 w 2305878"/>
              <a:gd name="connsiteY7" fmla="*/ 212035 h 662609"/>
              <a:gd name="connsiteX8" fmla="*/ 556591 w 2305878"/>
              <a:gd name="connsiteY8" fmla="*/ 172278 h 662609"/>
              <a:gd name="connsiteX9" fmla="*/ 715617 w 2305878"/>
              <a:gd name="connsiteY9" fmla="*/ 132522 h 662609"/>
              <a:gd name="connsiteX10" fmla="*/ 927652 w 2305878"/>
              <a:gd name="connsiteY10" fmla="*/ 79513 h 662609"/>
              <a:gd name="connsiteX11" fmla="*/ 1020417 w 2305878"/>
              <a:gd name="connsiteY11" fmla="*/ 13252 h 662609"/>
              <a:gd name="connsiteX12" fmla="*/ 1060173 w 2305878"/>
              <a:gd name="connsiteY12" fmla="*/ 0 h 662609"/>
              <a:gd name="connsiteX13" fmla="*/ 1179443 w 2305878"/>
              <a:gd name="connsiteY13" fmla="*/ 26505 h 662609"/>
              <a:gd name="connsiteX14" fmla="*/ 1258956 w 2305878"/>
              <a:gd name="connsiteY14" fmla="*/ 53009 h 662609"/>
              <a:gd name="connsiteX15" fmla="*/ 1417982 w 2305878"/>
              <a:gd name="connsiteY15" fmla="*/ 66261 h 662609"/>
              <a:gd name="connsiteX16" fmla="*/ 1524000 w 2305878"/>
              <a:gd name="connsiteY16" fmla="*/ 92765 h 662609"/>
              <a:gd name="connsiteX17" fmla="*/ 1563756 w 2305878"/>
              <a:gd name="connsiteY17" fmla="*/ 79513 h 662609"/>
              <a:gd name="connsiteX18" fmla="*/ 1683026 w 2305878"/>
              <a:gd name="connsiteY18" fmla="*/ 66261 h 662609"/>
              <a:gd name="connsiteX19" fmla="*/ 1802295 w 2305878"/>
              <a:gd name="connsiteY19" fmla="*/ 53009 h 662609"/>
              <a:gd name="connsiteX20" fmla="*/ 1815547 w 2305878"/>
              <a:gd name="connsiteY20" fmla="*/ 92765 h 662609"/>
              <a:gd name="connsiteX21" fmla="*/ 1855304 w 2305878"/>
              <a:gd name="connsiteY21" fmla="*/ 106018 h 662609"/>
              <a:gd name="connsiteX22" fmla="*/ 1934817 w 2305878"/>
              <a:gd name="connsiteY22" fmla="*/ 145774 h 662609"/>
              <a:gd name="connsiteX23" fmla="*/ 2080591 w 2305878"/>
              <a:gd name="connsiteY23" fmla="*/ 265044 h 662609"/>
              <a:gd name="connsiteX24" fmla="*/ 2133600 w 2305878"/>
              <a:gd name="connsiteY24" fmla="*/ 278296 h 662609"/>
              <a:gd name="connsiteX25" fmla="*/ 2173356 w 2305878"/>
              <a:gd name="connsiteY25" fmla="*/ 304800 h 662609"/>
              <a:gd name="connsiteX26" fmla="*/ 2226365 w 2305878"/>
              <a:gd name="connsiteY26" fmla="*/ 357809 h 662609"/>
              <a:gd name="connsiteX27" fmla="*/ 2266121 w 2305878"/>
              <a:gd name="connsiteY27" fmla="*/ 384313 h 662609"/>
              <a:gd name="connsiteX28" fmla="*/ 2279373 w 2305878"/>
              <a:gd name="connsiteY28" fmla="*/ 424070 h 662609"/>
              <a:gd name="connsiteX29" fmla="*/ 2305878 w 2305878"/>
              <a:gd name="connsiteY29" fmla="*/ 450574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05878" h="662609">
                <a:moveTo>
                  <a:pt x="0" y="662609"/>
                </a:moveTo>
                <a:cubicBezTo>
                  <a:pt x="20560" y="611208"/>
                  <a:pt x="21248" y="596291"/>
                  <a:pt x="53008" y="556592"/>
                </a:cubicBezTo>
                <a:cubicBezTo>
                  <a:pt x="60813" y="546835"/>
                  <a:pt x="69756" y="537892"/>
                  <a:pt x="79513" y="530087"/>
                </a:cubicBezTo>
                <a:cubicBezTo>
                  <a:pt x="112118" y="504003"/>
                  <a:pt x="121773" y="509079"/>
                  <a:pt x="145773" y="477078"/>
                </a:cubicBezTo>
                <a:cubicBezTo>
                  <a:pt x="240874" y="350276"/>
                  <a:pt x="157609" y="438737"/>
                  <a:pt x="238539" y="357809"/>
                </a:cubicBezTo>
                <a:cubicBezTo>
                  <a:pt x="266666" y="273425"/>
                  <a:pt x="226354" y="357097"/>
                  <a:pt x="304800" y="304800"/>
                </a:cubicBezTo>
                <a:cubicBezTo>
                  <a:pt x="424687" y="224876"/>
                  <a:pt x="241088" y="295116"/>
                  <a:pt x="371060" y="251792"/>
                </a:cubicBezTo>
                <a:cubicBezTo>
                  <a:pt x="375478" y="238540"/>
                  <a:pt x="375586" y="222943"/>
                  <a:pt x="384313" y="212035"/>
                </a:cubicBezTo>
                <a:cubicBezTo>
                  <a:pt x="422104" y="164796"/>
                  <a:pt x="516658" y="176272"/>
                  <a:pt x="556591" y="172278"/>
                </a:cubicBezTo>
                <a:cubicBezTo>
                  <a:pt x="661595" y="137277"/>
                  <a:pt x="608546" y="150367"/>
                  <a:pt x="715617" y="132522"/>
                </a:cubicBezTo>
                <a:cubicBezTo>
                  <a:pt x="837867" y="91772"/>
                  <a:pt x="767735" y="111497"/>
                  <a:pt x="927652" y="79513"/>
                </a:cubicBezTo>
                <a:cubicBezTo>
                  <a:pt x="939656" y="70510"/>
                  <a:pt x="1001040" y="22940"/>
                  <a:pt x="1020417" y="13252"/>
                </a:cubicBezTo>
                <a:cubicBezTo>
                  <a:pt x="1032911" y="7005"/>
                  <a:pt x="1046921" y="4417"/>
                  <a:pt x="1060173" y="0"/>
                </a:cubicBezTo>
                <a:cubicBezTo>
                  <a:pt x="1099930" y="8835"/>
                  <a:pt x="1140092" y="16011"/>
                  <a:pt x="1179443" y="26505"/>
                </a:cubicBezTo>
                <a:cubicBezTo>
                  <a:pt x="1206438" y="33704"/>
                  <a:pt x="1231398" y="48416"/>
                  <a:pt x="1258956" y="53009"/>
                </a:cubicBezTo>
                <a:cubicBezTo>
                  <a:pt x="1311425" y="61754"/>
                  <a:pt x="1364973" y="61844"/>
                  <a:pt x="1417982" y="66261"/>
                </a:cubicBezTo>
                <a:cubicBezTo>
                  <a:pt x="1453321" y="75096"/>
                  <a:pt x="1487723" y="89467"/>
                  <a:pt x="1524000" y="92765"/>
                </a:cubicBezTo>
                <a:cubicBezTo>
                  <a:pt x="1537911" y="94030"/>
                  <a:pt x="1549977" y="81809"/>
                  <a:pt x="1563756" y="79513"/>
                </a:cubicBezTo>
                <a:cubicBezTo>
                  <a:pt x="1603213" y="72937"/>
                  <a:pt x="1643269" y="70678"/>
                  <a:pt x="1683026" y="66261"/>
                </a:cubicBezTo>
                <a:cubicBezTo>
                  <a:pt x="1726687" y="37154"/>
                  <a:pt x="1738202" y="16385"/>
                  <a:pt x="1802295" y="53009"/>
                </a:cubicBezTo>
                <a:cubicBezTo>
                  <a:pt x="1814423" y="59939"/>
                  <a:pt x="1805670" y="82888"/>
                  <a:pt x="1815547" y="92765"/>
                </a:cubicBezTo>
                <a:cubicBezTo>
                  <a:pt x="1825425" y="102643"/>
                  <a:pt x="1842810" y="99771"/>
                  <a:pt x="1855304" y="106018"/>
                </a:cubicBezTo>
                <a:cubicBezTo>
                  <a:pt x="1958056" y="157394"/>
                  <a:pt x="1834893" y="112467"/>
                  <a:pt x="1934817" y="145774"/>
                </a:cubicBezTo>
                <a:cubicBezTo>
                  <a:pt x="1966127" y="177084"/>
                  <a:pt x="2033702" y="253322"/>
                  <a:pt x="2080591" y="265044"/>
                </a:cubicBezTo>
                <a:lnTo>
                  <a:pt x="2133600" y="278296"/>
                </a:lnTo>
                <a:cubicBezTo>
                  <a:pt x="2146852" y="287131"/>
                  <a:pt x="2161263" y="294435"/>
                  <a:pt x="2173356" y="304800"/>
                </a:cubicBezTo>
                <a:cubicBezTo>
                  <a:pt x="2192329" y="321062"/>
                  <a:pt x="2205573" y="343948"/>
                  <a:pt x="2226365" y="357809"/>
                </a:cubicBezTo>
                <a:lnTo>
                  <a:pt x="2266121" y="384313"/>
                </a:lnTo>
                <a:cubicBezTo>
                  <a:pt x="2270538" y="397565"/>
                  <a:pt x="2272186" y="412092"/>
                  <a:pt x="2279373" y="424070"/>
                </a:cubicBezTo>
                <a:cubicBezTo>
                  <a:pt x="2285801" y="434784"/>
                  <a:pt x="2305878" y="450574"/>
                  <a:pt x="2305878" y="4505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06748" y="2743200"/>
            <a:ext cx="1192695" cy="278296"/>
          </a:xfrm>
          <a:custGeom>
            <a:avLst/>
            <a:gdLst>
              <a:gd name="connsiteX0" fmla="*/ 0 w 1192695"/>
              <a:gd name="connsiteY0" fmla="*/ 0 h 278296"/>
              <a:gd name="connsiteX1" fmla="*/ 92765 w 1192695"/>
              <a:gd name="connsiteY1" fmla="*/ 53009 h 278296"/>
              <a:gd name="connsiteX2" fmla="*/ 132522 w 1192695"/>
              <a:gd name="connsiteY2" fmla="*/ 119270 h 278296"/>
              <a:gd name="connsiteX3" fmla="*/ 172278 w 1192695"/>
              <a:gd name="connsiteY3" fmla="*/ 132522 h 278296"/>
              <a:gd name="connsiteX4" fmla="*/ 291548 w 1192695"/>
              <a:gd name="connsiteY4" fmla="*/ 185530 h 278296"/>
              <a:gd name="connsiteX5" fmla="*/ 490330 w 1192695"/>
              <a:gd name="connsiteY5" fmla="*/ 212035 h 278296"/>
              <a:gd name="connsiteX6" fmla="*/ 516835 w 1192695"/>
              <a:gd name="connsiteY6" fmla="*/ 238539 h 278296"/>
              <a:gd name="connsiteX7" fmla="*/ 596348 w 1192695"/>
              <a:gd name="connsiteY7" fmla="*/ 265043 h 278296"/>
              <a:gd name="connsiteX8" fmla="*/ 742122 w 1192695"/>
              <a:gd name="connsiteY8" fmla="*/ 251791 h 278296"/>
              <a:gd name="connsiteX9" fmla="*/ 834887 w 1192695"/>
              <a:gd name="connsiteY9" fmla="*/ 278296 h 278296"/>
              <a:gd name="connsiteX10" fmla="*/ 914400 w 1192695"/>
              <a:gd name="connsiteY10" fmla="*/ 251791 h 278296"/>
              <a:gd name="connsiteX11" fmla="*/ 1126435 w 1192695"/>
              <a:gd name="connsiteY11" fmla="*/ 225287 h 278296"/>
              <a:gd name="connsiteX12" fmla="*/ 1192695 w 1192695"/>
              <a:gd name="connsiteY12" fmla="*/ 198783 h 2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2695" h="278296">
                <a:moveTo>
                  <a:pt x="0" y="0"/>
                </a:moveTo>
                <a:cubicBezTo>
                  <a:pt x="30922" y="17670"/>
                  <a:pt x="65963" y="29557"/>
                  <a:pt x="92765" y="53009"/>
                </a:cubicBezTo>
                <a:cubicBezTo>
                  <a:pt x="183739" y="132612"/>
                  <a:pt x="30154" y="57849"/>
                  <a:pt x="132522" y="119270"/>
                </a:cubicBezTo>
                <a:cubicBezTo>
                  <a:pt x="144500" y="126457"/>
                  <a:pt x="159784" y="126275"/>
                  <a:pt x="172278" y="132522"/>
                </a:cubicBezTo>
                <a:cubicBezTo>
                  <a:pt x="231457" y="162111"/>
                  <a:pt x="203633" y="175761"/>
                  <a:pt x="291548" y="185530"/>
                </a:cubicBezTo>
                <a:cubicBezTo>
                  <a:pt x="437523" y="201750"/>
                  <a:pt x="371360" y="192207"/>
                  <a:pt x="490330" y="212035"/>
                </a:cubicBezTo>
                <a:cubicBezTo>
                  <a:pt x="499165" y="220870"/>
                  <a:pt x="505660" y="232951"/>
                  <a:pt x="516835" y="238539"/>
                </a:cubicBezTo>
                <a:cubicBezTo>
                  <a:pt x="541824" y="251033"/>
                  <a:pt x="596348" y="265043"/>
                  <a:pt x="596348" y="265043"/>
                </a:cubicBezTo>
                <a:cubicBezTo>
                  <a:pt x="644939" y="260626"/>
                  <a:pt x="693330" y="251791"/>
                  <a:pt x="742122" y="251791"/>
                </a:cubicBezTo>
                <a:cubicBezTo>
                  <a:pt x="758765" y="251791"/>
                  <a:pt x="816138" y="272046"/>
                  <a:pt x="834887" y="278296"/>
                </a:cubicBezTo>
                <a:cubicBezTo>
                  <a:pt x="861391" y="269461"/>
                  <a:pt x="886842" y="256384"/>
                  <a:pt x="914400" y="251791"/>
                </a:cubicBezTo>
                <a:cubicBezTo>
                  <a:pt x="1037703" y="231241"/>
                  <a:pt x="967176" y="241213"/>
                  <a:pt x="1126435" y="225287"/>
                </a:cubicBezTo>
                <a:cubicBezTo>
                  <a:pt x="1175562" y="208911"/>
                  <a:pt x="1153697" y="218282"/>
                  <a:pt x="1192695" y="19878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812696" y="2438400"/>
            <a:ext cx="477355" cy="503583"/>
          </a:xfrm>
          <a:custGeom>
            <a:avLst/>
            <a:gdLst>
              <a:gd name="connsiteX0" fmla="*/ 0 w 477355"/>
              <a:gd name="connsiteY0" fmla="*/ 503583 h 503583"/>
              <a:gd name="connsiteX1" fmla="*/ 26504 w 477355"/>
              <a:gd name="connsiteY1" fmla="*/ 424070 h 503583"/>
              <a:gd name="connsiteX2" fmla="*/ 132521 w 477355"/>
              <a:gd name="connsiteY2" fmla="*/ 331304 h 503583"/>
              <a:gd name="connsiteX3" fmla="*/ 159026 w 477355"/>
              <a:gd name="connsiteY3" fmla="*/ 291548 h 503583"/>
              <a:gd name="connsiteX4" fmla="*/ 225287 w 477355"/>
              <a:gd name="connsiteY4" fmla="*/ 278296 h 503583"/>
              <a:gd name="connsiteX5" fmla="*/ 265043 w 477355"/>
              <a:gd name="connsiteY5" fmla="*/ 265043 h 503583"/>
              <a:gd name="connsiteX6" fmla="*/ 344556 w 477355"/>
              <a:gd name="connsiteY6" fmla="*/ 212035 h 503583"/>
              <a:gd name="connsiteX7" fmla="*/ 357808 w 477355"/>
              <a:gd name="connsiteY7" fmla="*/ 172278 h 503583"/>
              <a:gd name="connsiteX8" fmla="*/ 437321 w 477355"/>
              <a:gd name="connsiteY8" fmla="*/ 145774 h 503583"/>
              <a:gd name="connsiteX9" fmla="*/ 450574 w 477355"/>
              <a:gd name="connsiteY9" fmla="*/ 66261 h 503583"/>
              <a:gd name="connsiteX10" fmla="*/ 477078 w 477355"/>
              <a:gd name="connsiteY10" fmla="*/ 0 h 5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355" h="503583">
                <a:moveTo>
                  <a:pt x="0" y="503583"/>
                </a:moveTo>
                <a:cubicBezTo>
                  <a:pt x="8835" y="477079"/>
                  <a:pt x="12936" y="448492"/>
                  <a:pt x="26504" y="424070"/>
                </a:cubicBezTo>
                <a:cubicBezTo>
                  <a:pt x="39903" y="399951"/>
                  <a:pt x="121591" y="342234"/>
                  <a:pt x="132521" y="331304"/>
                </a:cubicBezTo>
                <a:cubicBezTo>
                  <a:pt x="143783" y="320042"/>
                  <a:pt x="145197" y="299450"/>
                  <a:pt x="159026" y="291548"/>
                </a:cubicBezTo>
                <a:cubicBezTo>
                  <a:pt x="178583" y="280373"/>
                  <a:pt x="203435" y="283759"/>
                  <a:pt x="225287" y="278296"/>
                </a:cubicBezTo>
                <a:cubicBezTo>
                  <a:pt x="238839" y="274908"/>
                  <a:pt x="252832" y="271827"/>
                  <a:pt x="265043" y="265043"/>
                </a:cubicBezTo>
                <a:cubicBezTo>
                  <a:pt x="292888" y="249573"/>
                  <a:pt x="344556" y="212035"/>
                  <a:pt x="344556" y="212035"/>
                </a:cubicBezTo>
                <a:cubicBezTo>
                  <a:pt x="348973" y="198783"/>
                  <a:pt x="346441" y="180397"/>
                  <a:pt x="357808" y="172278"/>
                </a:cubicBezTo>
                <a:cubicBezTo>
                  <a:pt x="380542" y="156039"/>
                  <a:pt x="437321" y="145774"/>
                  <a:pt x="437321" y="145774"/>
                </a:cubicBezTo>
                <a:cubicBezTo>
                  <a:pt x="441739" y="119270"/>
                  <a:pt x="442077" y="91752"/>
                  <a:pt x="450574" y="66261"/>
                </a:cubicBezTo>
                <a:cubicBezTo>
                  <a:pt x="481979" y="-27952"/>
                  <a:pt x="477078" y="68560"/>
                  <a:pt x="477078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61"/>
          <p:cNvGrpSpPr/>
          <p:nvPr/>
        </p:nvGrpSpPr>
        <p:grpSpPr>
          <a:xfrm>
            <a:off x="31198" y="1383265"/>
            <a:ext cx="1198563" cy="5487987"/>
            <a:chOff x="44450" y="1370013"/>
            <a:chExt cx="1198563" cy="5487987"/>
          </a:xfrm>
        </p:grpSpPr>
        <p:sp>
          <p:nvSpPr>
            <p:cNvPr id="42" name="Hình tự do 5"/>
            <p:cNvSpPr/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3" name="Dòng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Hình tự do 7"/>
            <p:cNvSpPr/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8"/>
            <p:cNvSpPr/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6" name="Hình tự do 12"/>
            <p:cNvSpPr/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13"/>
            <p:cNvSpPr/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14"/>
            <p:cNvSpPr/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15"/>
            <p:cNvSpPr/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Dòng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17"/>
            <p:cNvSpPr/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tự do 18"/>
            <p:cNvSpPr/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19"/>
            <p:cNvSpPr/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20"/>
            <p:cNvSpPr/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21"/>
            <p:cNvSpPr/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22"/>
            <p:cNvSpPr/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23"/>
            <p:cNvSpPr/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24"/>
            <p:cNvSpPr/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9" name="Dòng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0" name="Hình tự do 26"/>
            <p:cNvSpPr/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61" name="Nhóm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84" name="Hình tự do 28"/>
              <p:cNvSpPr/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5" name="Hình tự do 29"/>
              <p:cNvSpPr/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2" name="Hình bầu dục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31"/>
            <p:cNvSpPr/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32"/>
            <p:cNvSpPr/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5" name="Hình tự do 33"/>
            <p:cNvSpPr/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6" name="Hình tự do 38"/>
            <p:cNvSpPr/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7" name="Hình tự do 39"/>
            <p:cNvSpPr/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8" name="Hình tự do 40"/>
            <p:cNvSpPr/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bầu dục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18"/>
            <p:cNvSpPr/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71" name="Nhóm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8" name="Hình tự do 5"/>
              <p:cNvSpPr/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9" name="Dòng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0" name="Hình tự do 32"/>
              <p:cNvSpPr/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1" name="Hình tự do 33"/>
              <p:cNvSpPr/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2" name="Hình tự do 32"/>
              <p:cNvSpPr/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3" name="Hình bầu dục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2" name="Nhóm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73" name="Hình tự do 56"/>
              <p:cNvSpPr/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4" name="Hình tự do 35"/>
              <p:cNvSpPr/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5" name="Hình tự do 41"/>
              <p:cNvSpPr/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6" name="Hình tự do 41"/>
              <p:cNvSpPr/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7" name="Hình tự do 42"/>
              <p:cNvSpPr/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55" y="2576548"/>
            <a:ext cx="2299136" cy="3708285"/>
          </a:xfrm>
          <a:prstGeom prst="rect">
            <a:avLst/>
          </a:prstGeom>
        </p:spPr>
      </p:pic>
      <p:pic>
        <p:nvPicPr>
          <p:cNvPr id="86" name="Tieng-Ngua-ch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92" end="4934.91650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99180" y="1403704"/>
            <a:ext cx="413780" cy="413780"/>
          </a:xfrm>
          <a:prstGeom prst="rect">
            <a:avLst/>
          </a:prstGeom>
        </p:spPr>
      </p:pic>
      <p:pic>
        <p:nvPicPr>
          <p:cNvPr id="3" name="HUG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5220" y="6092044"/>
            <a:ext cx="440773" cy="440773"/>
          </a:xfrm>
          <a:prstGeom prst="rect">
            <a:avLst/>
          </a:prstGeom>
        </p:spPr>
      </p:pic>
      <p:pic>
        <p:nvPicPr>
          <p:cNvPr id="5" name="PHU THU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14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82103" y="6873815"/>
            <a:ext cx="407760" cy="407760"/>
          </a:xfrm>
          <a:prstGeom prst="rect">
            <a:avLst/>
          </a:prstGeom>
        </p:spPr>
      </p:pic>
      <p:pic>
        <p:nvPicPr>
          <p:cNvPr id="2050" name="Picture 2" descr="Tải Game Hugo Cho Java | giai tri ga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19" y="1973342"/>
            <a:ext cx="1030616" cy="7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1107 -0.0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4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HU THUY SI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48133" y="6514133"/>
            <a:ext cx="343867" cy="343867"/>
          </a:xfrm>
          <a:prstGeom prst="rect">
            <a:avLst/>
          </a:prstGeom>
        </p:spPr>
      </p:pic>
      <p:pic>
        <p:nvPicPr>
          <p:cNvPr id="3" name="NGOC 2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483" y="6505608"/>
            <a:ext cx="331650" cy="33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7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=""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2175492" y="1859596"/>
            <a:ext cx="81617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rgbClr val="E71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=""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8915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2905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VNI-Cooper" pitchFamily="2" charset="0"/>
              </a:rPr>
              <a:t>COÄNG CAÙC SOÁ COÙ BA CHÖÕ SOÁ (COÙ NHÔÙ MOÄT LAÀN)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28800" y="9144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5400" b="1" dirty="0" smtClean="0">
                <a:solidFill>
                  <a:srgbClr val="FF0000"/>
                </a:solidFill>
                <a:latin typeface="VNI-Times" pitchFamily="2" charset="0"/>
              </a:rPr>
              <a:t>4:</a:t>
            </a:r>
            <a:endParaRPr lang="en-US" altLang="en-US" sz="5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295400" y="1905001"/>
            <a:ext cx="9448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  <a:latin typeface="VNI-Times" pitchFamily="2" charset="0"/>
              </a:rPr>
              <a:t>  </a:t>
            </a:r>
            <a:r>
              <a:rPr lang="en-US" altLang="en-US" sz="4800" b="1" dirty="0" err="1">
                <a:latin typeface="VNI-Times" pitchFamily="2" charset="0"/>
              </a:rPr>
              <a:t>Tính</a:t>
            </a:r>
            <a:r>
              <a:rPr lang="en-US" altLang="en-US" sz="4800" b="1" dirty="0">
                <a:latin typeface="VNI-Times" pitchFamily="2" charset="0"/>
              </a:rPr>
              <a:t> </a:t>
            </a:r>
            <a:r>
              <a:rPr lang="en-US" altLang="en-US" sz="4800" b="1" dirty="0" err="1">
                <a:latin typeface="VNI-Times" pitchFamily="2" charset="0"/>
              </a:rPr>
              <a:t>ñoä</a:t>
            </a:r>
            <a:r>
              <a:rPr lang="en-US" altLang="en-US" sz="4800" b="1" dirty="0">
                <a:latin typeface="VNI-Times" pitchFamily="2" charset="0"/>
              </a:rPr>
              <a:t> </a:t>
            </a:r>
            <a:r>
              <a:rPr lang="en-US" altLang="en-US" sz="4800" b="1" dirty="0" err="1">
                <a:latin typeface="VNI-Times" pitchFamily="2" charset="0"/>
              </a:rPr>
              <a:t>daøi</a:t>
            </a:r>
            <a:r>
              <a:rPr lang="en-US" altLang="en-US" sz="4800" b="1" dirty="0">
                <a:latin typeface="VNI-Times" pitchFamily="2" charset="0"/>
              </a:rPr>
              <a:t> </a:t>
            </a:r>
            <a:r>
              <a:rPr lang="en-US" altLang="en-US" sz="4800" b="1" dirty="0" err="1">
                <a:latin typeface="VNI-Times" pitchFamily="2" charset="0"/>
              </a:rPr>
              <a:t>ñöôøng</a:t>
            </a:r>
            <a:r>
              <a:rPr lang="en-US" altLang="en-US" sz="4800" b="1" dirty="0">
                <a:latin typeface="VNI-Times" pitchFamily="2" charset="0"/>
              </a:rPr>
              <a:t> </a:t>
            </a:r>
            <a:r>
              <a:rPr lang="en-US" altLang="en-US" sz="4800" b="1" dirty="0" err="1">
                <a:latin typeface="VNI-Times" pitchFamily="2" charset="0"/>
              </a:rPr>
              <a:t>gaáp</a:t>
            </a:r>
            <a:r>
              <a:rPr lang="en-US" altLang="en-US" sz="4800" b="1" dirty="0">
                <a:latin typeface="VNI-Times" pitchFamily="2" charset="0"/>
              </a:rPr>
              <a:t> </a:t>
            </a:r>
            <a:r>
              <a:rPr lang="en-US" altLang="en-US" sz="4800" b="1" dirty="0" err="1">
                <a:latin typeface="VNI-Times" pitchFamily="2" charset="0"/>
              </a:rPr>
              <a:t>khuùc</a:t>
            </a:r>
            <a:r>
              <a:rPr lang="en-US" altLang="en-US" sz="4800" b="1" dirty="0">
                <a:latin typeface="VNI-Times" pitchFamily="2" charset="0"/>
              </a:rPr>
              <a:t> ABC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V="1">
            <a:off x="2438400" y="3886200"/>
            <a:ext cx="2819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257800" y="3886200"/>
            <a:ext cx="4343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51816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00FF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105400" y="32004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00FF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9448800" y="51816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00FF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981200" y="57912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953000" y="28194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9601200" y="57912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 rot="19480414">
            <a:off x="2514600" y="38100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126cm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 rot="1379867">
            <a:off x="6477000" y="39624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VNI-Times" pitchFamily="2" charset="0"/>
              </a:rPr>
              <a:t>137cm</a:t>
            </a:r>
          </a:p>
        </p:txBody>
      </p:sp>
    </p:spTree>
    <p:extLst>
      <p:ext uri="{BB962C8B-B14F-4D97-AF65-F5344CB8AC3E}">
        <p14:creationId xmlns:p14="http://schemas.microsoft.com/office/powerpoint/2010/main" val="40333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87" grpId="0"/>
      <p:bldP spid="11290" grpId="0"/>
      <p:bldP spid="11291" grpId="0"/>
      <p:bldP spid="11292" grpId="0"/>
      <p:bldP spid="11293" grpId="0"/>
      <p:bldP spid="11294" grpId="0"/>
      <p:bldP spid="11295" grpId="0"/>
      <p:bldP spid="11297" grpId="0"/>
      <p:bldP spid="11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8915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2905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VNI-Cooper" pitchFamily="2" charset="0"/>
              </a:rPr>
              <a:t>COÄNG CAÙC SOÁ COÙ BA CHÖÕ SOÁ (COÙ NHÔÙ MOÄT LAÀN)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105400" y="1066800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00"/>
                </a:solidFill>
                <a:latin typeface="VNI-Times" pitchFamily="2" charset="0"/>
              </a:rPr>
              <a:t>Giaûi</a:t>
            </a:r>
            <a:endParaRPr lang="en-US" altLang="en-US" sz="5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52600" y="20574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>
                <a:latin typeface="VNI-Times" pitchFamily="2" charset="0"/>
              </a:rPr>
              <a:t>Ñoä</a:t>
            </a:r>
            <a:r>
              <a:rPr lang="en-US" altLang="en-US" sz="5400" b="1" dirty="0">
                <a:latin typeface="VNI-Times" pitchFamily="2" charset="0"/>
              </a:rPr>
              <a:t> </a:t>
            </a:r>
            <a:r>
              <a:rPr lang="en-US" altLang="en-US" sz="5400" b="1" dirty="0" err="1">
                <a:latin typeface="VNI-Times" pitchFamily="2" charset="0"/>
              </a:rPr>
              <a:t>daøi</a:t>
            </a:r>
            <a:r>
              <a:rPr lang="en-US" altLang="en-US" sz="5400" b="1" dirty="0">
                <a:latin typeface="VNI-Times" pitchFamily="2" charset="0"/>
              </a:rPr>
              <a:t> </a:t>
            </a:r>
            <a:r>
              <a:rPr lang="en-US" altLang="en-US" sz="5400" b="1" dirty="0" err="1">
                <a:latin typeface="VNI-Times" pitchFamily="2" charset="0"/>
              </a:rPr>
              <a:t>ñöôøng</a:t>
            </a:r>
            <a:r>
              <a:rPr lang="en-US" altLang="en-US" sz="5400" b="1" dirty="0">
                <a:latin typeface="VNI-Times" pitchFamily="2" charset="0"/>
              </a:rPr>
              <a:t> </a:t>
            </a:r>
            <a:r>
              <a:rPr lang="en-US" altLang="en-US" sz="5400" b="1" dirty="0" err="1">
                <a:latin typeface="VNI-Times" pitchFamily="2" charset="0"/>
              </a:rPr>
              <a:t>gaáp</a:t>
            </a:r>
            <a:r>
              <a:rPr lang="en-US" altLang="en-US" sz="5400" b="1" dirty="0">
                <a:latin typeface="VNI-Times" pitchFamily="2" charset="0"/>
              </a:rPr>
              <a:t> </a:t>
            </a:r>
            <a:r>
              <a:rPr lang="en-US" altLang="en-US" sz="5400" b="1" dirty="0" err="1">
                <a:latin typeface="VNI-Times" pitchFamily="2" charset="0"/>
              </a:rPr>
              <a:t>khuùc</a:t>
            </a:r>
            <a:r>
              <a:rPr lang="en-US" altLang="en-US" sz="5400" b="1" dirty="0">
                <a:latin typeface="VNI-Times" pitchFamily="2" charset="0"/>
              </a:rPr>
              <a:t> ABC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819400" y="335280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002060"/>
                </a:solidFill>
                <a:latin typeface="VNI-Times" pitchFamily="2" charset="0"/>
              </a:rPr>
              <a:t>126 + 137 = 263 (cm)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886200" y="4724400"/>
            <a:ext cx="601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C00000"/>
                </a:solidFill>
                <a:latin typeface="VNI-Times" pitchFamily="2" charset="0"/>
              </a:rPr>
              <a:t>Ñaùp</a:t>
            </a:r>
            <a:r>
              <a:rPr lang="en-US" altLang="en-US" sz="54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VNI-Times" pitchFamily="2" charset="0"/>
              </a:rPr>
              <a:t>soá</a:t>
            </a:r>
            <a:r>
              <a:rPr lang="en-US" altLang="en-US" sz="5400" b="1" dirty="0">
                <a:solidFill>
                  <a:srgbClr val="C00000"/>
                </a:solidFill>
                <a:latin typeface="VNI-Times" pitchFamily="2" charset="0"/>
              </a:rPr>
              <a:t> : 263 cm</a:t>
            </a:r>
          </a:p>
        </p:txBody>
      </p:sp>
    </p:spTree>
    <p:extLst>
      <p:ext uri="{BB962C8B-B14F-4D97-AF65-F5344CB8AC3E}">
        <p14:creationId xmlns:p14="http://schemas.microsoft.com/office/powerpoint/2010/main" val="39846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10" grpId="0"/>
      <p:bldP spid="12311" grpId="0"/>
      <p:bldP spid="123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922586"/>
            <a:ext cx="6848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Chúc</a:t>
            </a:r>
            <a:r>
              <a:rPr lang="en-US" altLang="zh-CN" sz="90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mừng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các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con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174126"/>
      </p:ext>
    </p:extLst>
  </p:cSld>
  <p:clrMapOvr>
    <a:masterClrMapping/>
  </p:clrMapOvr>
  <p:transition spd="slow" advTm="99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=""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1709035" y="2142931"/>
            <a:ext cx="88516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Cộng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các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số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có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ba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chữ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số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</a:p>
          <a:p>
            <a:pPr algn="ctr"/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(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Có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nhớ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một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 </a:t>
            </a:r>
            <a:r>
              <a:rPr lang="en-US" sz="6000" b="1" dirty="0" err="1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lần</a:t>
            </a:r>
            <a:r>
              <a:rPr lang="en-US" sz="6000" b="1" dirty="0">
                <a:ln w="12700">
                  <a:solidFill>
                    <a:schemeClr val="bg1"/>
                  </a:solidFill>
                </a:ln>
                <a:solidFill>
                  <a:srgbClr val="E71B70"/>
                </a:solidFill>
                <a:latin typeface="+mj-lt"/>
              </a:rPr>
              <a:t>)</a:t>
            </a:r>
          </a:p>
        </p:txBody>
      </p:sp>
      <p:sp>
        <p:nvSpPr>
          <p:cNvPr id="6" name="Rounded Rectangle 26">
            <a:extLst>
              <a:ext uri="{FF2B5EF4-FFF2-40B4-BE49-F238E27FC236}">
                <a16:creationId xmlns=""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Toán</a:t>
            </a: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=""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59821" y="0"/>
            <a:ext cx="12192000" cy="13598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Toán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nhớ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lần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07378" y="1601481"/>
            <a:ext cx="4021015" cy="7675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a.   435 + 127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4250" y="2490275"/>
            <a:ext cx="633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5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7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12, </a:t>
            </a:r>
            <a:r>
              <a:rPr lang="en-US" sz="3600" b="1" dirty="0" err="1">
                <a:solidFill>
                  <a:schemeClr val="tx2"/>
                </a:solidFill>
              </a:rPr>
              <a:t>viết</a:t>
            </a:r>
            <a:r>
              <a:rPr lang="en-US" sz="3600" b="1" dirty="0">
                <a:solidFill>
                  <a:schemeClr val="tx2"/>
                </a:solidFill>
              </a:rPr>
              <a:t> 2 </a:t>
            </a:r>
            <a:r>
              <a:rPr lang="en-US" sz="3600" b="1" dirty="0" err="1">
                <a:solidFill>
                  <a:schemeClr val="tx2"/>
                </a:solidFill>
              </a:rPr>
              <a:t>nhớ</a:t>
            </a:r>
            <a:r>
              <a:rPr lang="en-US" sz="3600" b="1" dirty="0">
                <a:solidFill>
                  <a:schemeClr val="tx2"/>
                </a:solidFill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4250" y="3426705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3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2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5, </a:t>
            </a:r>
            <a:r>
              <a:rPr lang="en-US" sz="3600" b="1" dirty="0" err="1">
                <a:solidFill>
                  <a:schemeClr val="tx2"/>
                </a:solidFill>
              </a:rPr>
              <a:t>thêm</a:t>
            </a:r>
            <a:r>
              <a:rPr lang="en-US" sz="3600" b="1" dirty="0">
                <a:solidFill>
                  <a:schemeClr val="tx2"/>
                </a:solidFill>
              </a:rPr>
              <a:t> 1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6, </a:t>
            </a:r>
            <a:r>
              <a:rPr lang="en-US" sz="3600" b="1" dirty="0" err="1">
                <a:solidFill>
                  <a:schemeClr val="tx2"/>
                </a:solidFill>
              </a:rPr>
              <a:t>viết</a:t>
            </a:r>
            <a:r>
              <a:rPr lang="en-US" sz="3600" b="1" dirty="0">
                <a:solidFill>
                  <a:schemeClr val="tx2"/>
                </a:solidFill>
              </a:rPr>
              <a:t>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4250" y="4377790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4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1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5, </a:t>
            </a:r>
            <a:r>
              <a:rPr lang="en-US" sz="3600" b="1" dirty="0" err="1">
                <a:solidFill>
                  <a:schemeClr val="tx2"/>
                </a:solidFill>
              </a:rPr>
              <a:t>viết</a:t>
            </a:r>
            <a:r>
              <a:rPr lang="en-US" sz="36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9546" y="5451232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: 435 + 127 = 562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42" y="6097563"/>
            <a:ext cx="1033903" cy="7604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103" y="4236428"/>
            <a:ext cx="3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2903" y="423642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5861" y="42364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00494" y="3058163"/>
            <a:ext cx="1268316" cy="1157158"/>
            <a:chOff x="1190694" y="2939373"/>
            <a:chExt cx="1268316" cy="1157158"/>
          </a:xfrm>
        </p:grpSpPr>
        <p:sp>
          <p:nvSpPr>
            <p:cNvPr id="11" name="TextBox 10"/>
            <p:cNvSpPr txBox="1"/>
            <p:nvPr/>
          </p:nvSpPr>
          <p:spPr>
            <a:xfrm>
              <a:off x="1581847" y="2939373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435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0853" y="3450200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127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0694" y="319478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899824" y="4236428"/>
            <a:ext cx="75313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240" y="1601910"/>
            <a:ext cx="3275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b. 256 </a:t>
            </a:r>
            <a:r>
              <a:rPr lang="en-US" sz="3600" b="1" dirty="0">
                <a:solidFill>
                  <a:srgbClr val="002060"/>
                </a:solidFill>
              </a:rPr>
              <a:t>+ 162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4250" y="2490275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</a:t>
            </a:r>
            <a:r>
              <a:rPr lang="en-US" sz="3600" b="1" dirty="0" smtClean="0">
                <a:solidFill>
                  <a:schemeClr val="tx2"/>
                </a:solidFill>
              </a:rPr>
              <a:t>6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2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8, </a:t>
            </a:r>
            <a:r>
              <a:rPr lang="en-US" sz="3600" b="1" dirty="0" err="1" smtClean="0">
                <a:solidFill>
                  <a:schemeClr val="tx2"/>
                </a:solidFill>
              </a:rPr>
              <a:t>viết</a:t>
            </a:r>
            <a:r>
              <a:rPr lang="en-US" sz="3600" b="1" dirty="0" smtClean="0">
                <a:solidFill>
                  <a:schemeClr val="tx2"/>
                </a:solidFill>
              </a:rPr>
              <a:t> 8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4250" y="3426705"/>
            <a:ext cx="631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</a:t>
            </a:r>
            <a:r>
              <a:rPr lang="en-US" sz="3600" b="1" dirty="0" smtClean="0">
                <a:solidFill>
                  <a:schemeClr val="tx2"/>
                </a:solidFill>
              </a:rPr>
              <a:t>5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6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11, </a:t>
            </a:r>
            <a:r>
              <a:rPr lang="en-US" sz="3600" b="1" dirty="0" err="1" smtClean="0">
                <a:solidFill>
                  <a:schemeClr val="tx2"/>
                </a:solidFill>
              </a:rPr>
              <a:t>viết</a:t>
            </a:r>
            <a:r>
              <a:rPr lang="en-US" sz="3600" b="1" dirty="0" smtClean="0">
                <a:solidFill>
                  <a:schemeClr val="tx2"/>
                </a:solidFill>
              </a:rPr>
              <a:t> 1 </a:t>
            </a:r>
            <a:r>
              <a:rPr lang="en-US" sz="3600" b="1" dirty="0" err="1" smtClean="0">
                <a:solidFill>
                  <a:schemeClr val="tx2"/>
                </a:solidFill>
              </a:rPr>
              <a:t>nhớ</a:t>
            </a:r>
            <a:r>
              <a:rPr lang="en-US" sz="3600" b="1" dirty="0" smtClean="0">
                <a:solidFill>
                  <a:schemeClr val="tx2"/>
                </a:solidFill>
              </a:rPr>
              <a:t> 1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4250" y="437779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* </a:t>
            </a:r>
            <a:r>
              <a:rPr lang="en-US" sz="3600" b="1" dirty="0" smtClean="0">
                <a:solidFill>
                  <a:schemeClr val="tx2"/>
                </a:solidFill>
              </a:rPr>
              <a:t>2 </a:t>
            </a:r>
            <a:r>
              <a:rPr lang="en-US" sz="3600" b="1" dirty="0" err="1">
                <a:solidFill>
                  <a:schemeClr val="tx2"/>
                </a:solidFill>
              </a:rPr>
              <a:t>cộng</a:t>
            </a:r>
            <a:r>
              <a:rPr lang="en-US" sz="3600" b="1" dirty="0">
                <a:solidFill>
                  <a:schemeClr val="tx2"/>
                </a:solidFill>
              </a:rPr>
              <a:t> 1 </a:t>
            </a:r>
            <a:r>
              <a:rPr lang="en-US" sz="3600" b="1" dirty="0" err="1">
                <a:solidFill>
                  <a:schemeClr val="tx2"/>
                </a:solidFill>
              </a:rPr>
              <a:t>bằng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3, </a:t>
            </a:r>
            <a:r>
              <a:rPr lang="en-US" sz="3600" b="1" dirty="0" err="1" smtClean="0">
                <a:solidFill>
                  <a:schemeClr val="tx2"/>
                </a:solidFill>
              </a:rPr>
              <a:t>thêm</a:t>
            </a:r>
            <a:r>
              <a:rPr lang="en-US" sz="3600" b="1" dirty="0" smtClean="0">
                <a:solidFill>
                  <a:schemeClr val="tx2"/>
                </a:solidFill>
              </a:rPr>
              <a:t> 1 </a:t>
            </a:r>
            <a:r>
              <a:rPr lang="en-US" sz="3600" b="1" dirty="0" err="1" smtClean="0">
                <a:solidFill>
                  <a:schemeClr val="tx2"/>
                </a:solidFill>
              </a:rPr>
              <a:t>bằng</a:t>
            </a:r>
            <a:r>
              <a:rPr lang="en-US" sz="3600" b="1" dirty="0" smtClean="0">
                <a:solidFill>
                  <a:schemeClr val="tx2"/>
                </a:solidFill>
              </a:rPr>
              <a:t> 4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946" y="5493533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: </a:t>
            </a:r>
            <a:r>
              <a:rPr lang="en-US" sz="3600" b="1" dirty="0" smtClean="0">
                <a:solidFill>
                  <a:srgbClr val="FF0000"/>
                </a:solidFill>
              </a:rPr>
              <a:t>256 + 162= 418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42" y="6097563"/>
            <a:ext cx="1033903" cy="7604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103" y="4236428"/>
            <a:ext cx="3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2903" y="423642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5861" y="42364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4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0494" y="3058163"/>
            <a:ext cx="1268316" cy="1157158"/>
            <a:chOff x="1190694" y="2939373"/>
            <a:chExt cx="1268316" cy="1157158"/>
          </a:xfrm>
        </p:grpSpPr>
        <p:sp>
          <p:nvSpPr>
            <p:cNvPr id="11" name="TextBox 10"/>
            <p:cNvSpPr txBox="1"/>
            <p:nvPr/>
          </p:nvSpPr>
          <p:spPr>
            <a:xfrm>
              <a:off x="1581847" y="2939373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0853" y="3450200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162</a:t>
              </a:r>
              <a:endPara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0694" y="319478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899824" y="4236428"/>
            <a:ext cx="75313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3">
            <a:extLst>
              <a:ext uri="{FF2B5EF4-FFF2-40B4-BE49-F238E27FC236}">
                <a16:creationId xmlns="" xmlns:a16="http://schemas.microsoft.com/office/drawing/2014/main" id="{BE4327AF-69AC-482E-BA5F-064778E4BD6E}"/>
              </a:ext>
            </a:extLst>
          </p:cNvPr>
          <p:cNvSpPr/>
          <p:nvPr/>
        </p:nvSpPr>
        <p:spPr>
          <a:xfrm>
            <a:off x="0" y="0"/>
            <a:ext cx="12192000" cy="13598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Toán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nhớ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lần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2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2284" y="0"/>
            <a:ext cx="11972925" cy="72580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27" name="Rounded Rectangle 26"/>
          <p:cNvSpPr/>
          <p:nvPr/>
        </p:nvSpPr>
        <p:spPr>
          <a:xfrm>
            <a:off x="1585066" y="109321"/>
            <a:ext cx="9427491" cy="82435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969132" y="81598"/>
            <a:ext cx="7439809" cy="8720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</a:rPr>
              <a:t>II. THỰC HÀNH 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9700" y="1440564"/>
            <a:ext cx="3090338" cy="498441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78747" y="1450668"/>
            <a:ext cx="3305607" cy="1572667"/>
            <a:chOff x="13397415" y="3554221"/>
            <a:chExt cx="2581790" cy="683719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ltGray">
            <a:xfrm>
              <a:off x="13397415" y="3581167"/>
              <a:ext cx="2355850" cy="656773"/>
            </a:xfrm>
            <a:prstGeom prst="wedgeEllipseCallout">
              <a:avLst>
                <a:gd name="adj1" fmla="val -64904"/>
                <a:gd name="adj2" fmla="val 4756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600">
                <a:latin typeface="Cambria" panose="02040503050406030204" pitchFamily="18" charset="0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black">
            <a:xfrm>
              <a:off x="13448522" y="3554221"/>
              <a:ext cx="2530683" cy="658550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Xin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chào</a:t>
              </a:r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!</a:t>
              </a:r>
            </a:p>
            <a:p>
              <a:pPr algn="ctr"/>
              <a:r>
                <a:rPr lang="en-US" sz="32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Tôi</a:t>
              </a:r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Hugo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7007" y="3452370"/>
            <a:ext cx="6596204" cy="2069701"/>
            <a:chOff x="11748515" y="3635141"/>
            <a:chExt cx="6335641" cy="667070"/>
          </a:xfrm>
        </p:grpSpPr>
        <p:sp>
          <p:nvSpPr>
            <p:cNvPr id="34" name="AutoShape 16"/>
            <p:cNvSpPr>
              <a:spLocks noChangeArrowheads="1"/>
            </p:cNvSpPr>
            <p:nvPr/>
          </p:nvSpPr>
          <p:spPr bwMode="ltGray">
            <a:xfrm>
              <a:off x="12509288" y="3666078"/>
              <a:ext cx="4671485" cy="636133"/>
            </a:xfrm>
            <a:prstGeom prst="wedgeEllipseCallout">
              <a:avLst>
                <a:gd name="adj1" fmla="val -60817"/>
                <a:gd name="adj2" fmla="val -3032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black">
            <a:xfrm>
              <a:off x="11748515" y="3635141"/>
              <a:ext cx="6335641" cy="627705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giúp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tôi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giải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cứu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gia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đình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mình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khỏi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mụ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phù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thủy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Sina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nhé</a:t>
              </a:r>
              <a:r>
                <a:rPr lang="en-US" sz="2800" b="1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!</a:t>
              </a:r>
            </a:p>
          </p:txBody>
        </p:sp>
      </p:grpSp>
      <p:pic>
        <p:nvPicPr>
          <p:cNvPr id="5" name="HUG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1920" y="6437634"/>
            <a:ext cx="433618" cy="433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>
          <a:xfrm>
            <a:off x="1833844" y="116786"/>
            <a:ext cx="10252139" cy="66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7" y="2766096"/>
            <a:ext cx="996970" cy="190161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44872" y="949784"/>
            <a:ext cx="2173428" cy="1341655"/>
            <a:chOff x="13274487" y="3493789"/>
            <a:chExt cx="2719535" cy="827127"/>
          </a:xfrm>
        </p:grpSpPr>
        <p:sp>
          <p:nvSpPr>
            <p:cNvPr id="33" name="AutoShape 16"/>
            <p:cNvSpPr>
              <a:spLocks noChangeArrowheads="1"/>
            </p:cNvSpPr>
            <p:nvPr/>
          </p:nvSpPr>
          <p:spPr bwMode="ltGray">
            <a:xfrm>
              <a:off x="13456328" y="3578966"/>
              <a:ext cx="2105904" cy="631782"/>
            </a:xfrm>
            <a:prstGeom prst="wedgeEllipseCallout">
              <a:avLst>
                <a:gd name="adj1" fmla="val 48388"/>
                <a:gd name="adj2" fmla="val 624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black">
            <a:xfrm>
              <a:off x="13274487" y="3493789"/>
              <a:ext cx="2719535" cy="827127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Mê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cung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đá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8552" y="3939766"/>
            <a:ext cx="2304167" cy="1341656"/>
            <a:chOff x="13192699" y="3493789"/>
            <a:chExt cx="2883122" cy="827128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ltGray">
            <a:xfrm>
              <a:off x="13472908" y="3570797"/>
              <a:ext cx="2105904" cy="631782"/>
            </a:xfrm>
            <a:prstGeom prst="wedgeEllipseCallout">
              <a:avLst>
                <a:gd name="adj1" fmla="val 30278"/>
                <a:gd name="adj2" fmla="val -8110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black">
            <a:xfrm>
              <a:off x="13192699" y="3493789"/>
              <a:ext cx="2883122" cy="827128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Khu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rừng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kì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bí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02882" y="2792593"/>
            <a:ext cx="2173500" cy="1341656"/>
            <a:chOff x="13158118" y="3510129"/>
            <a:chExt cx="2719625" cy="827129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ltGray">
            <a:xfrm>
              <a:off x="13456328" y="3562626"/>
              <a:ext cx="2089776" cy="715396"/>
            </a:xfrm>
            <a:prstGeom prst="wedgeEllipseCallout">
              <a:avLst>
                <a:gd name="adj1" fmla="val -81534"/>
                <a:gd name="adj2" fmla="val 36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black">
            <a:xfrm>
              <a:off x="13158118" y="3510129"/>
              <a:ext cx="2719625" cy="827129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Đầm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lầy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cá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sấu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081670" y="2968487"/>
            <a:ext cx="1113182" cy="1537252"/>
          </a:xfrm>
          <a:custGeom>
            <a:avLst/>
            <a:gdLst>
              <a:gd name="connsiteX0" fmla="*/ 0 w 1113182"/>
              <a:gd name="connsiteY0" fmla="*/ 1537252 h 1537252"/>
              <a:gd name="connsiteX1" fmla="*/ 66260 w 1113182"/>
              <a:gd name="connsiteY1" fmla="*/ 1510748 h 1537252"/>
              <a:gd name="connsiteX2" fmla="*/ 79513 w 1113182"/>
              <a:gd name="connsiteY2" fmla="*/ 1470991 h 1537252"/>
              <a:gd name="connsiteX3" fmla="*/ 119269 w 1113182"/>
              <a:gd name="connsiteY3" fmla="*/ 1457739 h 1537252"/>
              <a:gd name="connsiteX4" fmla="*/ 172278 w 1113182"/>
              <a:gd name="connsiteY4" fmla="*/ 1431235 h 1537252"/>
              <a:gd name="connsiteX5" fmla="*/ 278295 w 1113182"/>
              <a:gd name="connsiteY5" fmla="*/ 1391478 h 1537252"/>
              <a:gd name="connsiteX6" fmla="*/ 304800 w 1113182"/>
              <a:gd name="connsiteY6" fmla="*/ 1364974 h 1537252"/>
              <a:gd name="connsiteX7" fmla="*/ 344556 w 1113182"/>
              <a:gd name="connsiteY7" fmla="*/ 1351722 h 1537252"/>
              <a:gd name="connsiteX8" fmla="*/ 410817 w 1113182"/>
              <a:gd name="connsiteY8" fmla="*/ 1311965 h 1537252"/>
              <a:gd name="connsiteX9" fmla="*/ 450573 w 1113182"/>
              <a:gd name="connsiteY9" fmla="*/ 1285461 h 1537252"/>
              <a:gd name="connsiteX10" fmla="*/ 477078 w 1113182"/>
              <a:gd name="connsiteY10" fmla="*/ 1258956 h 1537252"/>
              <a:gd name="connsiteX11" fmla="*/ 516834 w 1113182"/>
              <a:gd name="connsiteY11" fmla="*/ 1245704 h 1537252"/>
              <a:gd name="connsiteX12" fmla="*/ 609600 w 1113182"/>
              <a:gd name="connsiteY12" fmla="*/ 1219200 h 1537252"/>
              <a:gd name="connsiteX13" fmla="*/ 649356 w 1113182"/>
              <a:gd name="connsiteY13" fmla="*/ 1192696 h 1537252"/>
              <a:gd name="connsiteX14" fmla="*/ 689113 w 1113182"/>
              <a:gd name="connsiteY14" fmla="*/ 1179443 h 1537252"/>
              <a:gd name="connsiteX15" fmla="*/ 742121 w 1113182"/>
              <a:gd name="connsiteY15" fmla="*/ 1152939 h 1537252"/>
              <a:gd name="connsiteX16" fmla="*/ 768626 w 1113182"/>
              <a:gd name="connsiteY16" fmla="*/ 1113183 h 1537252"/>
              <a:gd name="connsiteX17" fmla="*/ 795130 w 1113182"/>
              <a:gd name="connsiteY17" fmla="*/ 1086678 h 1537252"/>
              <a:gd name="connsiteX18" fmla="*/ 834887 w 1113182"/>
              <a:gd name="connsiteY18" fmla="*/ 1007165 h 1537252"/>
              <a:gd name="connsiteX19" fmla="*/ 861391 w 1113182"/>
              <a:gd name="connsiteY19" fmla="*/ 940904 h 1537252"/>
              <a:gd name="connsiteX20" fmla="*/ 887895 w 1113182"/>
              <a:gd name="connsiteY20" fmla="*/ 795130 h 1537252"/>
              <a:gd name="connsiteX21" fmla="*/ 940904 w 1113182"/>
              <a:gd name="connsiteY21" fmla="*/ 702365 h 1537252"/>
              <a:gd name="connsiteX22" fmla="*/ 967408 w 1113182"/>
              <a:gd name="connsiteY22" fmla="*/ 649356 h 1537252"/>
              <a:gd name="connsiteX23" fmla="*/ 980660 w 1113182"/>
              <a:gd name="connsiteY23" fmla="*/ 609600 h 1537252"/>
              <a:gd name="connsiteX24" fmla="*/ 1020417 w 1113182"/>
              <a:gd name="connsiteY24" fmla="*/ 583096 h 1537252"/>
              <a:gd name="connsiteX25" fmla="*/ 1033669 w 1113182"/>
              <a:gd name="connsiteY25" fmla="*/ 450574 h 1537252"/>
              <a:gd name="connsiteX26" fmla="*/ 1060173 w 1113182"/>
              <a:gd name="connsiteY26" fmla="*/ 318052 h 1537252"/>
              <a:gd name="connsiteX27" fmla="*/ 1046921 w 1113182"/>
              <a:gd name="connsiteY27" fmla="*/ 159026 h 1537252"/>
              <a:gd name="connsiteX28" fmla="*/ 1073426 w 1113182"/>
              <a:gd name="connsiteY28" fmla="*/ 26504 h 1537252"/>
              <a:gd name="connsiteX29" fmla="*/ 1113182 w 1113182"/>
              <a:gd name="connsiteY29" fmla="*/ 0 h 153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3182" h="1537252">
                <a:moveTo>
                  <a:pt x="0" y="1537252"/>
                </a:moveTo>
                <a:cubicBezTo>
                  <a:pt x="22087" y="1528417"/>
                  <a:pt x="47986" y="1525977"/>
                  <a:pt x="66260" y="1510748"/>
                </a:cubicBezTo>
                <a:cubicBezTo>
                  <a:pt x="76991" y="1501805"/>
                  <a:pt x="69635" y="1480869"/>
                  <a:pt x="79513" y="1470991"/>
                </a:cubicBezTo>
                <a:cubicBezTo>
                  <a:pt x="89390" y="1461114"/>
                  <a:pt x="106430" y="1463242"/>
                  <a:pt x="119269" y="1457739"/>
                </a:cubicBezTo>
                <a:cubicBezTo>
                  <a:pt x="137427" y="1449957"/>
                  <a:pt x="154608" y="1440070"/>
                  <a:pt x="172278" y="1431235"/>
                </a:cubicBezTo>
                <a:cubicBezTo>
                  <a:pt x="232015" y="1371496"/>
                  <a:pt x="155848" y="1437395"/>
                  <a:pt x="278295" y="1391478"/>
                </a:cubicBezTo>
                <a:cubicBezTo>
                  <a:pt x="289994" y="1387091"/>
                  <a:pt x="294086" y="1371402"/>
                  <a:pt x="304800" y="1364974"/>
                </a:cubicBezTo>
                <a:cubicBezTo>
                  <a:pt x="316778" y="1357787"/>
                  <a:pt x="331304" y="1356139"/>
                  <a:pt x="344556" y="1351722"/>
                </a:cubicBezTo>
                <a:cubicBezTo>
                  <a:pt x="396323" y="1299953"/>
                  <a:pt x="342005" y="1346371"/>
                  <a:pt x="410817" y="1311965"/>
                </a:cubicBezTo>
                <a:cubicBezTo>
                  <a:pt x="425063" y="1304842"/>
                  <a:pt x="438136" y="1295410"/>
                  <a:pt x="450573" y="1285461"/>
                </a:cubicBezTo>
                <a:cubicBezTo>
                  <a:pt x="460330" y="1277656"/>
                  <a:pt x="466364" y="1265384"/>
                  <a:pt x="477078" y="1258956"/>
                </a:cubicBezTo>
                <a:cubicBezTo>
                  <a:pt x="489056" y="1251769"/>
                  <a:pt x="503403" y="1249541"/>
                  <a:pt x="516834" y="1245704"/>
                </a:cubicBezTo>
                <a:cubicBezTo>
                  <a:pt x="633324" y="1212422"/>
                  <a:pt x="514270" y="1250976"/>
                  <a:pt x="609600" y="1219200"/>
                </a:cubicBezTo>
                <a:cubicBezTo>
                  <a:pt x="622852" y="1210365"/>
                  <a:pt x="635111" y="1199819"/>
                  <a:pt x="649356" y="1192696"/>
                </a:cubicBezTo>
                <a:cubicBezTo>
                  <a:pt x="661850" y="1186449"/>
                  <a:pt x="676273" y="1184946"/>
                  <a:pt x="689113" y="1179443"/>
                </a:cubicBezTo>
                <a:cubicBezTo>
                  <a:pt x="707271" y="1171661"/>
                  <a:pt x="724452" y="1161774"/>
                  <a:pt x="742121" y="1152939"/>
                </a:cubicBezTo>
                <a:cubicBezTo>
                  <a:pt x="750956" y="1139687"/>
                  <a:pt x="758676" y="1125620"/>
                  <a:pt x="768626" y="1113183"/>
                </a:cubicBezTo>
                <a:cubicBezTo>
                  <a:pt x="776431" y="1103427"/>
                  <a:pt x="789542" y="1097853"/>
                  <a:pt x="795130" y="1086678"/>
                </a:cubicBezTo>
                <a:cubicBezTo>
                  <a:pt x="843976" y="988985"/>
                  <a:pt x="773164" y="1068888"/>
                  <a:pt x="834887" y="1007165"/>
                </a:cubicBezTo>
                <a:cubicBezTo>
                  <a:pt x="843722" y="985078"/>
                  <a:pt x="855132" y="963854"/>
                  <a:pt x="861391" y="940904"/>
                </a:cubicBezTo>
                <a:cubicBezTo>
                  <a:pt x="871401" y="904199"/>
                  <a:pt x="875195" y="833229"/>
                  <a:pt x="887895" y="795130"/>
                </a:cubicBezTo>
                <a:cubicBezTo>
                  <a:pt x="903912" y="747080"/>
                  <a:pt x="917641" y="743076"/>
                  <a:pt x="940904" y="702365"/>
                </a:cubicBezTo>
                <a:cubicBezTo>
                  <a:pt x="950705" y="685213"/>
                  <a:pt x="959626" y="667514"/>
                  <a:pt x="967408" y="649356"/>
                </a:cubicBezTo>
                <a:cubicBezTo>
                  <a:pt x="972911" y="636517"/>
                  <a:pt x="971934" y="620508"/>
                  <a:pt x="980660" y="609600"/>
                </a:cubicBezTo>
                <a:cubicBezTo>
                  <a:pt x="990610" y="597163"/>
                  <a:pt x="1007165" y="591931"/>
                  <a:pt x="1020417" y="583096"/>
                </a:cubicBezTo>
                <a:cubicBezTo>
                  <a:pt x="1024834" y="538922"/>
                  <a:pt x="1027084" y="494477"/>
                  <a:pt x="1033669" y="450574"/>
                </a:cubicBezTo>
                <a:cubicBezTo>
                  <a:pt x="1040351" y="406024"/>
                  <a:pt x="1060173" y="318052"/>
                  <a:pt x="1060173" y="318052"/>
                </a:cubicBezTo>
                <a:cubicBezTo>
                  <a:pt x="1055756" y="265043"/>
                  <a:pt x="1044506" y="212164"/>
                  <a:pt x="1046921" y="159026"/>
                </a:cubicBezTo>
                <a:cubicBezTo>
                  <a:pt x="1048967" y="114024"/>
                  <a:pt x="1035943" y="51493"/>
                  <a:pt x="1073426" y="26504"/>
                </a:cubicBezTo>
                <a:lnTo>
                  <a:pt x="111318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61"/>
          <p:cNvGrpSpPr/>
          <p:nvPr/>
        </p:nvGrpSpPr>
        <p:grpSpPr>
          <a:xfrm>
            <a:off x="31198" y="1383265"/>
            <a:ext cx="1198563" cy="5487987"/>
            <a:chOff x="44450" y="1370013"/>
            <a:chExt cx="1198563" cy="5487987"/>
          </a:xfrm>
        </p:grpSpPr>
        <p:sp>
          <p:nvSpPr>
            <p:cNvPr id="42" name="Hình tự do 5"/>
            <p:cNvSpPr/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3" name="Dòng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Hình tự do 7"/>
            <p:cNvSpPr/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8"/>
            <p:cNvSpPr/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6" name="Hình tự do 12"/>
            <p:cNvSpPr/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13"/>
            <p:cNvSpPr/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14"/>
            <p:cNvSpPr/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15"/>
            <p:cNvSpPr/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Dòng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17"/>
            <p:cNvSpPr/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tự do 18"/>
            <p:cNvSpPr/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19"/>
            <p:cNvSpPr/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20"/>
            <p:cNvSpPr/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21"/>
            <p:cNvSpPr/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22"/>
            <p:cNvSpPr/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23"/>
            <p:cNvSpPr/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24"/>
            <p:cNvSpPr/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9" name="Dòng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0" name="Hình tự do 26"/>
            <p:cNvSpPr/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61" name="Nhóm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84" name="Hình tự do 28"/>
              <p:cNvSpPr/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5" name="Hình tự do 29"/>
              <p:cNvSpPr/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2" name="Hình bầu dục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31"/>
            <p:cNvSpPr/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32"/>
            <p:cNvSpPr/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5" name="Hình tự do 33"/>
            <p:cNvSpPr/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6" name="Hình tự do 38"/>
            <p:cNvSpPr/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7" name="Hình tự do 39"/>
            <p:cNvSpPr/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8" name="Hình tự do 40"/>
            <p:cNvSpPr/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bầu dục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18"/>
            <p:cNvSpPr/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71" name="Nhóm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8" name="Hình tự do 5"/>
              <p:cNvSpPr/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9" name="Dòng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0" name="Hình tự do 32"/>
              <p:cNvSpPr/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1" name="Hình tự do 33"/>
              <p:cNvSpPr/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2" name="Hình tự do 32"/>
              <p:cNvSpPr/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3" name="Hình bầu dục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2" name="Nhóm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73" name="Hình tự do 56"/>
              <p:cNvSpPr/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4" name="Hình tự do 35"/>
              <p:cNvSpPr/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5" name="Hình tự do 41"/>
              <p:cNvSpPr/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6" name="Hình tự do 41"/>
              <p:cNvSpPr/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7" name="Hình tự do 42"/>
              <p:cNvSpPr/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55" y="2576548"/>
            <a:ext cx="2299136" cy="3708285"/>
          </a:xfrm>
          <a:prstGeom prst="rect">
            <a:avLst/>
          </a:prstGeom>
        </p:spPr>
      </p:pic>
      <p:pic>
        <p:nvPicPr>
          <p:cNvPr id="3" name="Tieng-Ngua-ch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77.9165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99180" y="1403704"/>
            <a:ext cx="413780" cy="41378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49" y="2708977"/>
            <a:ext cx="996970" cy="1901617"/>
          </a:xfrm>
          <a:prstGeom prst="rect">
            <a:avLst/>
          </a:prstGeom>
        </p:spPr>
      </p:pic>
      <p:pic>
        <p:nvPicPr>
          <p:cNvPr id="5" name="HUG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67240" y="6452213"/>
            <a:ext cx="331995" cy="331995"/>
          </a:xfrm>
          <a:prstGeom prst="rect">
            <a:avLst/>
          </a:prstGeom>
        </p:spPr>
      </p:pic>
      <p:pic>
        <p:nvPicPr>
          <p:cNvPr id="7" name="PHU THU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26" name="Picture 2" descr="Tải Game Hugo Cho Java | giai tri ga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96" y="1727261"/>
            <a:ext cx="1297539" cy="9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56342" y="6378120"/>
            <a:ext cx="1018993" cy="4798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0" y="0"/>
            <a:ext cx="1412703" cy="1197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6.25E-7 1.85185E-6 L 0.11158 -0.2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16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11159 -0.2338 L 0.2474 -0.324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2474 -0.32431 L 0.35273 -0.21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6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0.35273 -0.21042 L 0.47669 -0.3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1315 -0.225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1127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</a:rPr>
              <a:t>1. TÍNH </a:t>
            </a:r>
            <a:endParaRPr lang="en-US" sz="5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216" y="40470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schemeClr val="tx2"/>
                </a:solidFill>
              </a:rPr>
              <a:t>381</a:t>
            </a:r>
            <a:endParaRPr lang="en-US" sz="56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25587" y="2524029"/>
            <a:ext cx="1811769" cy="1624458"/>
            <a:chOff x="1054668" y="2878933"/>
            <a:chExt cx="1811769" cy="1624458"/>
          </a:xfrm>
        </p:grpSpPr>
        <p:sp>
          <p:nvSpPr>
            <p:cNvPr id="6" name="TextBox 5"/>
            <p:cNvSpPr txBox="1"/>
            <p:nvPr/>
          </p:nvSpPr>
          <p:spPr>
            <a:xfrm>
              <a:off x="1604553" y="2878933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4553" y="3549284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125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4668" y="3254563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19019" y="4086964"/>
            <a:ext cx="91419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9529" y="4148487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schemeClr val="tx2"/>
                </a:solidFill>
              </a:rPr>
              <a:t>585</a:t>
            </a:r>
            <a:endParaRPr lang="en-US" sz="5600" b="1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88580" y="2509913"/>
            <a:ext cx="1718692" cy="1681155"/>
            <a:chOff x="1169671" y="2590392"/>
            <a:chExt cx="1718692" cy="1681155"/>
          </a:xfrm>
        </p:grpSpPr>
        <p:sp>
          <p:nvSpPr>
            <p:cNvPr id="19" name="TextBox 18"/>
            <p:cNvSpPr txBox="1"/>
            <p:nvPr/>
          </p:nvSpPr>
          <p:spPr>
            <a:xfrm>
              <a:off x="1626479" y="2590392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417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8969" y="3317440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168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9671" y="2988441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345388" y="4170744"/>
            <a:ext cx="10075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854604" y="2467332"/>
            <a:ext cx="1795636" cy="1742711"/>
            <a:chOff x="1169671" y="2590392"/>
            <a:chExt cx="1795636" cy="1742711"/>
          </a:xfrm>
        </p:grpSpPr>
        <p:sp>
          <p:nvSpPr>
            <p:cNvPr id="24" name="TextBox 23"/>
            <p:cNvSpPr txBox="1"/>
            <p:nvPr/>
          </p:nvSpPr>
          <p:spPr>
            <a:xfrm>
              <a:off x="1626479" y="2590392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555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8969" y="331744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209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9671" y="2988441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8401088" y="4047063"/>
            <a:ext cx="10075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1412" y="4000432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764</a:t>
            </a:r>
          </a:p>
        </p:txBody>
      </p:sp>
    </p:spTree>
    <p:extLst>
      <p:ext uri="{BB962C8B-B14F-4D97-AF65-F5344CB8AC3E}">
        <p14:creationId xmlns:p14="http://schemas.microsoft.com/office/powerpoint/2010/main" val="19440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>
          <a:xfrm>
            <a:off x="1833844" y="116786"/>
            <a:ext cx="10252139" cy="66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61" y="1022628"/>
            <a:ext cx="996970" cy="190161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44872" y="949784"/>
            <a:ext cx="2173428" cy="1341655"/>
            <a:chOff x="13274487" y="3493789"/>
            <a:chExt cx="2719535" cy="827127"/>
          </a:xfrm>
        </p:grpSpPr>
        <p:sp>
          <p:nvSpPr>
            <p:cNvPr id="33" name="AutoShape 16"/>
            <p:cNvSpPr>
              <a:spLocks noChangeArrowheads="1"/>
            </p:cNvSpPr>
            <p:nvPr/>
          </p:nvSpPr>
          <p:spPr bwMode="ltGray">
            <a:xfrm>
              <a:off x="13456328" y="3578966"/>
              <a:ext cx="2105904" cy="631782"/>
            </a:xfrm>
            <a:prstGeom prst="wedgeEllipseCallout">
              <a:avLst>
                <a:gd name="adj1" fmla="val 48388"/>
                <a:gd name="adj2" fmla="val 624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black">
            <a:xfrm>
              <a:off x="13274487" y="3493789"/>
              <a:ext cx="2719535" cy="827127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Mê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cung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đá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8552" y="3939766"/>
            <a:ext cx="2304167" cy="1341656"/>
            <a:chOff x="13192699" y="3493789"/>
            <a:chExt cx="2883122" cy="827128"/>
          </a:xfrm>
        </p:grpSpPr>
        <p:sp>
          <p:nvSpPr>
            <p:cNvPr id="36" name="AutoShape 16"/>
            <p:cNvSpPr>
              <a:spLocks noChangeArrowheads="1"/>
            </p:cNvSpPr>
            <p:nvPr/>
          </p:nvSpPr>
          <p:spPr bwMode="ltGray">
            <a:xfrm>
              <a:off x="13472908" y="3570797"/>
              <a:ext cx="2105904" cy="631782"/>
            </a:xfrm>
            <a:prstGeom prst="wedgeEllipseCallout">
              <a:avLst>
                <a:gd name="adj1" fmla="val 30278"/>
                <a:gd name="adj2" fmla="val -8110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black">
            <a:xfrm>
              <a:off x="13192699" y="3493789"/>
              <a:ext cx="2883122" cy="827128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Khu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rừng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kì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bí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02882" y="2792593"/>
            <a:ext cx="2173500" cy="1341656"/>
            <a:chOff x="13158118" y="3510129"/>
            <a:chExt cx="2719625" cy="827129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ltGray">
            <a:xfrm>
              <a:off x="13456328" y="3562626"/>
              <a:ext cx="2089776" cy="715396"/>
            </a:xfrm>
            <a:prstGeom prst="wedgeEllipseCallout">
              <a:avLst>
                <a:gd name="adj1" fmla="val -81534"/>
                <a:gd name="adj2" fmla="val 36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3200">
                <a:latin typeface="Cambria" panose="02040503050406030204" pitchFamily="18" charset="0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black">
            <a:xfrm>
              <a:off x="13158118" y="3510129"/>
              <a:ext cx="2719625" cy="827129"/>
            </a:xfrm>
            <a:prstGeom prst="wedgeEllipseCallou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Đầm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lầy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cá</a:t>
              </a:r>
              <a:r>
                <a:rPr lang="en-US" sz="28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sấu</a:t>
              </a:r>
              <a:endPara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081670" y="2968487"/>
            <a:ext cx="1113182" cy="1537252"/>
          </a:xfrm>
          <a:custGeom>
            <a:avLst/>
            <a:gdLst>
              <a:gd name="connsiteX0" fmla="*/ 0 w 1113182"/>
              <a:gd name="connsiteY0" fmla="*/ 1537252 h 1537252"/>
              <a:gd name="connsiteX1" fmla="*/ 66260 w 1113182"/>
              <a:gd name="connsiteY1" fmla="*/ 1510748 h 1537252"/>
              <a:gd name="connsiteX2" fmla="*/ 79513 w 1113182"/>
              <a:gd name="connsiteY2" fmla="*/ 1470991 h 1537252"/>
              <a:gd name="connsiteX3" fmla="*/ 119269 w 1113182"/>
              <a:gd name="connsiteY3" fmla="*/ 1457739 h 1537252"/>
              <a:gd name="connsiteX4" fmla="*/ 172278 w 1113182"/>
              <a:gd name="connsiteY4" fmla="*/ 1431235 h 1537252"/>
              <a:gd name="connsiteX5" fmla="*/ 278295 w 1113182"/>
              <a:gd name="connsiteY5" fmla="*/ 1391478 h 1537252"/>
              <a:gd name="connsiteX6" fmla="*/ 304800 w 1113182"/>
              <a:gd name="connsiteY6" fmla="*/ 1364974 h 1537252"/>
              <a:gd name="connsiteX7" fmla="*/ 344556 w 1113182"/>
              <a:gd name="connsiteY7" fmla="*/ 1351722 h 1537252"/>
              <a:gd name="connsiteX8" fmla="*/ 410817 w 1113182"/>
              <a:gd name="connsiteY8" fmla="*/ 1311965 h 1537252"/>
              <a:gd name="connsiteX9" fmla="*/ 450573 w 1113182"/>
              <a:gd name="connsiteY9" fmla="*/ 1285461 h 1537252"/>
              <a:gd name="connsiteX10" fmla="*/ 477078 w 1113182"/>
              <a:gd name="connsiteY10" fmla="*/ 1258956 h 1537252"/>
              <a:gd name="connsiteX11" fmla="*/ 516834 w 1113182"/>
              <a:gd name="connsiteY11" fmla="*/ 1245704 h 1537252"/>
              <a:gd name="connsiteX12" fmla="*/ 609600 w 1113182"/>
              <a:gd name="connsiteY12" fmla="*/ 1219200 h 1537252"/>
              <a:gd name="connsiteX13" fmla="*/ 649356 w 1113182"/>
              <a:gd name="connsiteY13" fmla="*/ 1192696 h 1537252"/>
              <a:gd name="connsiteX14" fmla="*/ 689113 w 1113182"/>
              <a:gd name="connsiteY14" fmla="*/ 1179443 h 1537252"/>
              <a:gd name="connsiteX15" fmla="*/ 742121 w 1113182"/>
              <a:gd name="connsiteY15" fmla="*/ 1152939 h 1537252"/>
              <a:gd name="connsiteX16" fmla="*/ 768626 w 1113182"/>
              <a:gd name="connsiteY16" fmla="*/ 1113183 h 1537252"/>
              <a:gd name="connsiteX17" fmla="*/ 795130 w 1113182"/>
              <a:gd name="connsiteY17" fmla="*/ 1086678 h 1537252"/>
              <a:gd name="connsiteX18" fmla="*/ 834887 w 1113182"/>
              <a:gd name="connsiteY18" fmla="*/ 1007165 h 1537252"/>
              <a:gd name="connsiteX19" fmla="*/ 861391 w 1113182"/>
              <a:gd name="connsiteY19" fmla="*/ 940904 h 1537252"/>
              <a:gd name="connsiteX20" fmla="*/ 887895 w 1113182"/>
              <a:gd name="connsiteY20" fmla="*/ 795130 h 1537252"/>
              <a:gd name="connsiteX21" fmla="*/ 940904 w 1113182"/>
              <a:gd name="connsiteY21" fmla="*/ 702365 h 1537252"/>
              <a:gd name="connsiteX22" fmla="*/ 967408 w 1113182"/>
              <a:gd name="connsiteY22" fmla="*/ 649356 h 1537252"/>
              <a:gd name="connsiteX23" fmla="*/ 980660 w 1113182"/>
              <a:gd name="connsiteY23" fmla="*/ 609600 h 1537252"/>
              <a:gd name="connsiteX24" fmla="*/ 1020417 w 1113182"/>
              <a:gd name="connsiteY24" fmla="*/ 583096 h 1537252"/>
              <a:gd name="connsiteX25" fmla="*/ 1033669 w 1113182"/>
              <a:gd name="connsiteY25" fmla="*/ 450574 h 1537252"/>
              <a:gd name="connsiteX26" fmla="*/ 1060173 w 1113182"/>
              <a:gd name="connsiteY26" fmla="*/ 318052 h 1537252"/>
              <a:gd name="connsiteX27" fmla="*/ 1046921 w 1113182"/>
              <a:gd name="connsiteY27" fmla="*/ 159026 h 1537252"/>
              <a:gd name="connsiteX28" fmla="*/ 1073426 w 1113182"/>
              <a:gd name="connsiteY28" fmla="*/ 26504 h 1537252"/>
              <a:gd name="connsiteX29" fmla="*/ 1113182 w 1113182"/>
              <a:gd name="connsiteY29" fmla="*/ 0 h 153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3182" h="1537252">
                <a:moveTo>
                  <a:pt x="0" y="1537252"/>
                </a:moveTo>
                <a:cubicBezTo>
                  <a:pt x="22087" y="1528417"/>
                  <a:pt x="47986" y="1525977"/>
                  <a:pt x="66260" y="1510748"/>
                </a:cubicBezTo>
                <a:cubicBezTo>
                  <a:pt x="76991" y="1501805"/>
                  <a:pt x="69635" y="1480869"/>
                  <a:pt x="79513" y="1470991"/>
                </a:cubicBezTo>
                <a:cubicBezTo>
                  <a:pt x="89390" y="1461114"/>
                  <a:pt x="106430" y="1463242"/>
                  <a:pt x="119269" y="1457739"/>
                </a:cubicBezTo>
                <a:cubicBezTo>
                  <a:pt x="137427" y="1449957"/>
                  <a:pt x="154608" y="1440070"/>
                  <a:pt x="172278" y="1431235"/>
                </a:cubicBezTo>
                <a:cubicBezTo>
                  <a:pt x="232015" y="1371496"/>
                  <a:pt x="155848" y="1437395"/>
                  <a:pt x="278295" y="1391478"/>
                </a:cubicBezTo>
                <a:cubicBezTo>
                  <a:pt x="289994" y="1387091"/>
                  <a:pt x="294086" y="1371402"/>
                  <a:pt x="304800" y="1364974"/>
                </a:cubicBezTo>
                <a:cubicBezTo>
                  <a:pt x="316778" y="1357787"/>
                  <a:pt x="331304" y="1356139"/>
                  <a:pt x="344556" y="1351722"/>
                </a:cubicBezTo>
                <a:cubicBezTo>
                  <a:pt x="396323" y="1299953"/>
                  <a:pt x="342005" y="1346371"/>
                  <a:pt x="410817" y="1311965"/>
                </a:cubicBezTo>
                <a:cubicBezTo>
                  <a:pt x="425063" y="1304842"/>
                  <a:pt x="438136" y="1295410"/>
                  <a:pt x="450573" y="1285461"/>
                </a:cubicBezTo>
                <a:cubicBezTo>
                  <a:pt x="460330" y="1277656"/>
                  <a:pt x="466364" y="1265384"/>
                  <a:pt x="477078" y="1258956"/>
                </a:cubicBezTo>
                <a:cubicBezTo>
                  <a:pt x="489056" y="1251769"/>
                  <a:pt x="503403" y="1249541"/>
                  <a:pt x="516834" y="1245704"/>
                </a:cubicBezTo>
                <a:cubicBezTo>
                  <a:pt x="633324" y="1212422"/>
                  <a:pt x="514270" y="1250976"/>
                  <a:pt x="609600" y="1219200"/>
                </a:cubicBezTo>
                <a:cubicBezTo>
                  <a:pt x="622852" y="1210365"/>
                  <a:pt x="635111" y="1199819"/>
                  <a:pt x="649356" y="1192696"/>
                </a:cubicBezTo>
                <a:cubicBezTo>
                  <a:pt x="661850" y="1186449"/>
                  <a:pt x="676273" y="1184946"/>
                  <a:pt x="689113" y="1179443"/>
                </a:cubicBezTo>
                <a:cubicBezTo>
                  <a:pt x="707271" y="1171661"/>
                  <a:pt x="724452" y="1161774"/>
                  <a:pt x="742121" y="1152939"/>
                </a:cubicBezTo>
                <a:cubicBezTo>
                  <a:pt x="750956" y="1139687"/>
                  <a:pt x="758676" y="1125620"/>
                  <a:pt x="768626" y="1113183"/>
                </a:cubicBezTo>
                <a:cubicBezTo>
                  <a:pt x="776431" y="1103427"/>
                  <a:pt x="789542" y="1097853"/>
                  <a:pt x="795130" y="1086678"/>
                </a:cubicBezTo>
                <a:cubicBezTo>
                  <a:pt x="843976" y="988985"/>
                  <a:pt x="773164" y="1068888"/>
                  <a:pt x="834887" y="1007165"/>
                </a:cubicBezTo>
                <a:cubicBezTo>
                  <a:pt x="843722" y="985078"/>
                  <a:pt x="855132" y="963854"/>
                  <a:pt x="861391" y="940904"/>
                </a:cubicBezTo>
                <a:cubicBezTo>
                  <a:pt x="871401" y="904199"/>
                  <a:pt x="875195" y="833229"/>
                  <a:pt x="887895" y="795130"/>
                </a:cubicBezTo>
                <a:cubicBezTo>
                  <a:pt x="903912" y="747080"/>
                  <a:pt x="917641" y="743076"/>
                  <a:pt x="940904" y="702365"/>
                </a:cubicBezTo>
                <a:cubicBezTo>
                  <a:pt x="950705" y="685213"/>
                  <a:pt x="959626" y="667514"/>
                  <a:pt x="967408" y="649356"/>
                </a:cubicBezTo>
                <a:cubicBezTo>
                  <a:pt x="972911" y="636517"/>
                  <a:pt x="971934" y="620508"/>
                  <a:pt x="980660" y="609600"/>
                </a:cubicBezTo>
                <a:cubicBezTo>
                  <a:pt x="990610" y="597163"/>
                  <a:pt x="1007165" y="591931"/>
                  <a:pt x="1020417" y="583096"/>
                </a:cubicBezTo>
                <a:cubicBezTo>
                  <a:pt x="1024834" y="538922"/>
                  <a:pt x="1027084" y="494477"/>
                  <a:pt x="1033669" y="450574"/>
                </a:cubicBezTo>
                <a:cubicBezTo>
                  <a:pt x="1040351" y="406024"/>
                  <a:pt x="1060173" y="318052"/>
                  <a:pt x="1060173" y="318052"/>
                </a:cubicBezTo>
                <a:cubicBezTo>
                  <a:pt x="1055756" y="265043"/>
                  <a:pt x="1044506" y="212164"/>
                  <a:pt x="1046921" y="159026"/>
                </a:cubicBezTo>
                <a:cubicBezTo>
                  <a:pt x="1048967" y="114024"/>
                  <a:pt x="1035943" y="51493"/>
                  <a:pt x="1073426" y="26504"/>
                </a:cubicBezTo>
                <a:lnTo>
                  <a:pt x="111318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21357" y="2226365"/>
            <a:ext cx="2305878" cy="662609"/>
          </a:xfrm>
          <a:custGeom>
            <a:avLst/>
            <a:gdLst>
              <a:gd name="connsiteX0" fmla="*/ 0 w 2305878"/>
              <a:gd name="connsiteY0" fmla="*/ 662609 h 662609"/>
              <a:gd name="connsiteX1" fmla="*/ 53008 w 2305878"/>
              <a:gd name="connsiteY1" fmla="*/ 556592 h 662609"/>
              <a:gd name="connsiteX2" fmla="*/ 79513 w 2305878"/>
              <a:gd name="connsiteY2" fmla="*/ 530087 h 662609"/>
              <a:gd name="connsiteX3" fmla="*/ 145773 w 2305878"/>
              <a:gd name="connsiteY3" fmla="*/ 477078 h 662609"/>
              <a:gd name="connsiteX4" fmla="*/ 238539 w 2305878"/>
              <a:gd name="connsiteY4" fmla="*/ 357809 h 662609"/>
              <a:gd name="connsiteX5" fmla="*/ 304800 w 2305878"/>
              <a:gd name="connsiteY5" fmla="*/ 304800 h 662609"/>
              <a:gd name="connsiteX6" fmla="*/ 371060 w 2305878"/>
              <a:gd name="connsiteY6" fmla="*/ 251792 h 662609"/>
              <a:gd name="connsiteX7" fmla="*/ 384313 w 2305878"/>
              <a:gd name="connsiteY7" fmla="*/ 212035 h 662609"/>
              <a:gd name="connsiteX8" fmla="*/ 556591 w 2305878"/>
              <a:gd name="connsiteY8" fmla="*/ 172278 h 662609"/>
              <a:gd name="connsiteX9" fmla="*/ 715617 w 2305878"/>
              <a:gd name="connsiteY9" fmla="*/ 132522 h 662609"/>
              <a:gd name="connsiteX10" fmla="*/ 927652 w 2305878"/>
              <a:gd name="connsiteY10" fmla="*/ 79513 h 662609"/>
              <a:gd name="connsiteX11" fmla="*/ 1020417 w 2305878"/>
              <a:gd name="connsiteY11" fmla="*/ 13252 h 662609"/>
              <a:gd name="connsiteX12" fmla="*/ 1060173 w 2305878"/>
              <a:gd name="connsiteY12" fmla="*/ 0 h 662609"/>
              <a:gd name="connsiteX13" fmla="*/ 1179443 w 2305878"/>
              <a:gd name="connsiteY13" fmla="*/ 26505 h 662609"/>
              <a:gd name="connsiteX14" fmla="*/ 1258956 w 2305878"/>
              <a:gd name="connsiteY14" fmla="*/ 53009 h 662609"/>
              <a:gd name="connsiteX15" fmla="*/ 1417982 w 2305878"/>
              <a:gd name="connsiteY15" fmla="*/ 66261 h 662609"/>
              <a:gd name="connsiteX16" fmla="*/ 1524000 w 2305878"/>
              <a:gd name="connsiteY16" fmla="*/ 92765 h 662609"/>
              <a:gd name="connsiteX17" fmla="*/ 1563756 w 2305878"/>
              <a:gd name="connsiteY17" fmla="*/ 79513 h 662609"/>
              <a:gd name="connsiteX18" fmla="*/ 1683026 w 2305878"/>
              <a:gd name="connsiteY18" fmla="*/ 66261 h 662609"/>
              <a:gd name="connsiteX19" fmla="*/ 1802295 w 2305878"/>
              <a:gd name="connsiteY19" fmla="*/ 53009 h 662609"/>
              <a:gd name="connsiteX20" fmla="*/ 1815547 w 2305878"/>
              <a:gd name="connsiteY20" fmla="*/ 92765 h 662609"/>
              <a:gd name="connsiteX21" fmla="*/ 1855304 w 2305878"/>
              <a:gd name="connsiteY21" fmla="*/ 106018 h 662609"/>
              <a:gd name="connsiteX22" fmla="*/ 1934817 w 2305878"/>
              <a:gd name="connsiteY22" fmla="*/ 145774 h 662609"/>
              <a:gd name="connsiteX23" fmla="*/ 2080591 w 2305878"/>
              <a:gd name="connsiteY23" fmla="*/ 265044 h 662609"/>
              <a:gd name="connsiteX24" fmla="*/ 2133600 w 2305878"/>
              <a:gd name="connsiteY24" fmla="*/ 278296 h 662609"/>
              <a:gd name="connsiteX25" fmla="*/ 2173356 w 2305878"/>
              <a:gd name="connsiteY25" fmla="*/ 304800 h 662609"/>
              <a:gd name="connsiteX26" fmla="*/ 2226365 w 2305878"/>
              <a:gd name="connsiteY26" fmla="*/ 357809 h 662609"/>
              <a:gd name="connsiteX27" fmla="*/ 2266121 w 2305878"/>
              <a:gd name="connsiteY27" fmla="*/ 384313 h 662609"/>
              <a:gd name="connsiteX28" fmla="*/ 2279373 w 2305878"/>
              <a:gd name="connsiteY28" fmla="*/ 424070 h 662609"/>
              <a:gd name="connsiteX29" fmla="*/ 2305878 w 2305878"/>
              <a:gd name="connsiteY29" fmla="*/ 450574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05878" h="662609">
                <a:moveTo>
                  <a:pt x="0" y="662609"/>
                </a:moveTo>
                <a:cubicBezTo>
                  <a:pt x="20560" y="611208"/>
                  <a:pt x="21248" y="596291"/>
                  <a:pt x="53008" y="556592"/>
                </a:cubicBezTo>
                <a:cubicBezTo>
                  <a:pt x="60813" y="546835"/>
                  <a:pt x="69756" y="537892"/>
                  <a:pt x="79513" y="530087"/>
                </a:cubicBezTo>
                <a:cubicBezTo>
                  <a:pt x="112118" y="504003"/>
                  <a:pt x="121773" y="509079"/>
                  <a:pt x="145773" y="477078"/>
                </a:cubicBezTo>
                <a:cubicBezTo>
                  <a:pt x="240874" y="350276"/>
                  <a:pt x="157609" y="438737"/>
                  <a:pt x="238539" y="357809"/>
                </a:cubicBezTo>
                <a:cubicBezTo>
                  <a:pt x="266666" y="273425"/>
                  <a:pt x="226354" y="357097"/>
                  <a:pt x="304800" y="304800"/>
                </a:cubicBezTo>
                <a:cubicBezTo>
                  <a:pt x="424687" y="224876"/>
                  <a:pt x="241088" y="295116"/>
                  <a:pt x="371060" y="251792"/>
                </a:cubicBezTo>
                <a:cubicBezTo>
                  <a:pt x="375478" y="238540"/>
                  <a:pt x="375586" y="222943"/>
                  <a:pt x="384313" y="212035"/>
                </a:cubicBezTo>
                <a:cubicBezTo>
                  <a:pt x="422104" y="164796"/>
                  <a:pt x="516658" y="176272"/>
                  <a:pt x="556591" y="172278"/>
                </a:cubicBezTo>
                <a:cubicBezTo>
                  <a:pt x="661595" y="137277"/>
                  <a:pt x="608546" y="150367"/>
                  <a:pt x="715617" y="132522"/>
                </a:cubicBezTo>
                <a:cubicBezTo>
                  <a:pt x="837867" y="91772"/>
                  <a:pt x="767735" y="111497"/>
                  <a:pt x="927652" y="79513"/>
                </a:cubicBezTo>
                <a:cubicBezTo>
                  <a:pt x="939656" y="70510"/>
                  <a:pt x="1001040" y="22940"/>
                  <a:pt x="1020417" y="13252"/>
                </a:cubicBezTo>
                <a:cubicBezTo>
                  <a:pt x="1032911" y="7005"/>
                  <a:pt x="1046921" y="4417"/>
                  <a:pt x="1060173" y="0"/>
                </a:cubicBezTo>
                <a:cubicBezTo>
                  <a:pt x="1099930" y="8835"/>
                  <a:pt x="1140092" y="16011"/>
                  <a:pt x="1179443" y="26505"/>
                </a:cubicBezTo>
                <a:cubicBezTo>
                  <a:pt x="1206438" y="33704"/>
                  <a:pt x="1231398" y="48416"/>
                  <a:pt x="1258956" y="53009"/>
                </a:cubicBezTo>
                <a:cubicBezTo>
                  <a:pt x="1311425" y="61754"/>
                  <a:pt x="1364973" y="61844"/>
                  <a:pt x="1417982" y="66261"/>
                </a:cubicBezTo>
                <a:cubicBezTo>
                  <a:pt x="1453321" y="75096"/>
                  <a:pt x="1487723" y="89467"/>
                  <a:pt x="1524000" y="92765"/>
                </a:cubicBezTo>
                <a:cubicBezTo>
                  <a:pt x="1537911" y="94030"/>
                  <a:pt x="1549977" y="81809"/>
                  <a:pt x="1563756" y="79513"/>
                </a:cubicBezTo>
                <a:cubicBezTo>
                  <a:pt x="1603213" y="72937"/>
                  <a:pt x="1643269" y="70678"/>
                  <a:pt x="1683026" y="66261"/>
                </a:cubicBezTo>
                <a:cubicBezTo>
                  <a:pt x="1726687" y="37154"/>
                  <a:pt x="1738202" y="16385"/>
                  <a:pt x="1802295" y="53009"/>
                </a:cubicBezTo>
                <a:cubicBezTo>
                  <a:pt x="1814423" y="59939"/>
                  <a:pt x="1805670" y="82888"/>
                  <a:pt x="1815547" y="92765"/>
                </a:cubicBezTo>
                <a:cubicBezTo>
                  <a:pt x="1825425" y="102643"/>
                  <a:pt x="1842810" y="99771"/>
                  <a:pt x="1855304" y="106018"/>
                </a:cubicBezTo>
                <a:cubicBezTo>
                  <a:pt x="1958056" y="157394"/>
                  <a:pt x="1834893" y="112467"/>
                  <a:pt x="1934817" y="145774"/>
                </a:cubicBezTo>
                <a:cubicBezTo>
                  <a:pt x="1966127" y="177084"/>
                  <a:pt x="2033702" y="253322"/>
                  <a:pt x="2080591" y="265044"/>
                </a:cubicBezTo>
                <a:lnTo>
                  <a:pt x="2133600" y="278296"/>
                </a:lnTo>
                <a:cubicBezTo>
                  <a:pt x="2146852" y="287131"/>
                  <a:pt x="2161263" y="294435"/>
                  <a:pt x="2173356" y="304800"/>
                </a:cubicBezTo>
                <a:cubicBezTo>
                  <a:pt x="2192329" y="321062"/>
                  <a:pt x="2205573" y="343948"/>
                  <a:pt x="2226365" y="357809"/>
                </a:cubicBezTo>
                <a:lnTo>
                  <a:pt x="2266121" y="384313"/>
                </a:lnTo>
                <a:cubicBezTo>
                  <a:pt x="2270538" y="397565"/>
                  <a:pt x="2272186" y="412092"/>
                  <a:pt x="2279373" y="424070"/>
                </a:cubicBezTo>
                <a:cubicBezTo>
                  <a:pt x="2285801" y="434784"/>
                  <a:pt x="2305878" y="450574"/>
                  <a:pt x="2305878" y="45057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61"/>
          <p:cNvGrpSpPr/>
          <p:nvPr/>
        </p:nvGrpSpPr>
        <p:grpSpPr>
          <a:xfrm>
            <a:off x="31198" y="1383265"/>
            <a:ext cx="1198563" cy="5487987"/>
            <a:chOff x="44450" y="1370013"/>
            <a:chExt cx="1198563" cy="5487987"/>
          </a:xfrm>
        </p:grpSpPr>
        <p:sp>
          <p:nvSpPr>
            <p:cNvPr id="42" name="Hình tự do 5"/>
            <p:cNvSpPr/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3" name="Dòng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Hình tự do 7"/>
            <p:cNvSpPr/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8"/>
            <p:cNvSpPr/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6" name="Hình tự do 12"/>
            <p:cNvSpPr/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13"/>
            <p:cNvSpPr/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14"/>
            <p:cNvSpPr/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15"/>
            <p:cNvSpPr/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Dòng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17"/>
            <p:cNvSpPr/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tự do 18"/>
            <p:cNvSpPr/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19"/>
            <p:cNvSpPr/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20"/>
            <p:cNvSpPr/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21"/>
            <p:cNvSpPr/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22"/>
            <p:cNvSpPr/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23"/>
            <p:cNvSpPr/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24"/>
            <p:cNvSpPr/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9" name="Dòng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0" name="Hình tự do 26"/>
            <p:cNvSpPr/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61" name="Nhóm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84" name="Hình tự do 28"/>
              <p:cNvSpPr/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5" name="Hình tự do 29"/>
              <p:cNvSpPr/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2" name="Hình bầu dục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31"/>
            <p:cNvSpPr/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32"/>
            <p:cNvSpPr/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5" name="Hình tự do 33"/>
            <p:cNvSpPr/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6" name="Hình tự do 38"/>
            <p:cNvSpPr/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7" name="Hình tự do 39"/>
            <p:cNvSpPr/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8" name="Hình tự do 40"/>
            <p:cNvSpPr/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bầu dục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18"/>
            <p:cNvSpPr/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71" name="Nhóm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8" name="Hình tự do 5"/>
              <p:cNvSpPr/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9" name="Dòng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0" name="Hình tự do 32"/>
              <p:cNvSpPr/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1" name="Hình tự do 33"/>
              <p:cNvSpPr/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2" name="Hình tự do 32"/>
              <p:cNvSpPr/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3" name="Hình bầu dục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2" name="Nhóm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73" name="Hình tự do 56"/>
              <p:cNvSpPr/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4" name="Hình tự do 35"/>
              <p:cNvSpPr/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5" name="Hình tự do 41"/>
              <p:cNvSpPr/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6" name="Hình tự do 41"/>
              <p:cNvSpPr/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77" name="Hình tự do 42"/>
              <p:cNvSpPr/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55" y="2576548"/>
            <a:ext cx="2299136" cy="3708285"/>
          </a:xfrm>
          <a:prstGeom prst="rect">
            <a:avLst/>
          </a:prstGeom>
        </p:spPr>
      </p:pic>
      <p:pic>
        <p:nvPicPr>
          <p:cNvPr id="86" name="Tieng-Ngua-ch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29" end="6035.91650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99180" y="1403704"/>
            <a:ext cx="413780" cy="413780"/>
          </a:xfrm>
          <a:prstGeom prst="rect">
            <a:avLst/>
          </a:prstGeom>
        </p:spPr>
      </p:pic>
      <p:pic>
        <p:nvPicPr>
          <p:cNvPr id="3" name="HUG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1314" y="6064446"/>
            <a:ext cx="440773" cy="440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9571 -0.04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</a:rPr>
              <a:t>2. TÍNH </a:t>
            </a:r>
            <a:endParaRPr lang="en-US" sz="5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216" y="40470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schemeClr val="tx2"/>
                </a:solidFill>
              </a:rPr>
              <a:t>438</a:t>
            </a:r>
            <a:endParaRPr lang="en-US" sz="56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1746" y="2524029"/>
            <a:ext cx="1811769" cy="1624458"/>
            <a:chOff x="1054668" y="2878933"/>
            <a:chExt cx="1811769" cy="1624458"/>
          </a:xfrm>
        </p:grpSpPr>
        <p:sp>
          <p:nvSpPr>
            <p:cNvPr id="6" name="TextBox 5"/>
            <p:cNvSpPr txBox="1"/>
            <p:nvPr/>
          </p:nvSpPr>
          <p:spPr>
            <a:xfrm>
              <a:off x="1604553" y="2878933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4553" y="3549284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182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4668" y="3254563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19019" y="4086964"/>
            <a:ext cx="91419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9529" y="4148487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 smtClean="0">
                <a:solidFill>
                  <a:schemeClr val="tx2"/>
                </a:solidFill>
              </a:rPr>
              <a:t>813</a:t>
            </a:r>
            <a:endParaRPr lang="en-US" sz="5600" b="1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88580" y="2509913"/>
            <a:ext cx="1718692" cy="1681155"/>
            <a:chOff x="1169671" y="2590392"/>
            <a:chExt cx="1718692" cy="1681155"/>
          </a:xfrm>
        </p:grpSpPr>
        <p:sp>
          <p:nvSpPr>
            <p:cNvPr id="19" name="TextBox 18"/>
            <p:cNvSpPr txBox="1"/>
            <p:nvPr/>
          </p:nvSpPr>
          <p:spPr>
            <a:xfrm>
              <a:off x="1626479" y="2590392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452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8969" y="3317440"/>
              <a:ext cx="12618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361</a:t>
              </a:r>
              <a:endParaRPr lang="en-US" sz="56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9671" y="2988441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345388" y="4170744"/>
            <a:ext cx="10075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854604" y="2467332"/>
            <a:ext cx="1795636" cy="1742711"/>
            <a:chOff x="1169671" y="2590392"/>
            <a:chExt cx="1795636" cy="1742711"/>
          </a:xfrm>
        </p:grpSpPr>
        <p:sp>
          <p:nvSpPr>
            <p:cNvPr id="24" name="TextBox 23"/>
            <p:cNvSpPr txBox="1"/>
            <p:nvPr/>
          </p:nvSpPr>
          <p:spPr>
            <a:xfrm>
              <a:off x="1626479" y="2590392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166</a:t>
              </a:r>
              <a:endPara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8969" y="331744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283</a:t>
              </a:r>
              <a:endParaRPr lang="en-US" sz="6000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9671" y="2988441"/>
              <a:ext cx="593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600" b="1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8401088" y="4047063"/>
            <a:ext cx="100751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1412" y="4000432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449</a:t>
            </a:r>
            <a:endParaRPr lang="en-US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79422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4 - HÌNH BÌNH HÀNH</Template>
  <TotalTime>0</TotalTime>
  <Words>366</Words>
  <Application>Microsoft Office PowerPoint</Application>
  <PresentationFormat>Custom</PresentationFormat>
  <Paragraphs>115</Paragraphs>
  <Slides>17</Slides>
  <Notes>2</Notes>
  <HiddenSlides>0</HiddenSlides>
  <MMClips>15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FLOWERS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TÍNH </vt:lpstr>
      <vt:lpstr>PowerPoint Presentation</vt:lpstr>
      <vt:lpstr>2. TÍNH </vt:lpstr>
      <vt:lpstr>PowerPoint Presentation</vt:lpstr>
      <vt:lpstr>3. Đặt tính rồi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2020-04-19T17:13:00Z</dcterms:created>
  <dcterms:modified xsi:type="dcterms:W3CDTF">2021-09-19T01:41:34Z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  <property fmtid="{D5CDD505-2E9C-101B-9397-08002B2CF9AE}" pid="3" name="ICV">
    <vt:lpwstr>819EEBA1DC124CB89860EBF13617F68A</vt:lpwstr>
  </property>
  <property fmtid="{D5CDD505-2E9C-101B-9397-08002B2CF9AE}" pid="4" name="KSOProductBuildVer">
    <vt:lpwstr>1033-11.2.0.10265</vt:lpwstr>
  </property>
</Properties>
</file>