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26"/>
  </p:notesMasterIdLst>
  <p:sldIdLst>
    <p:sldId id="338" r:id="rId2"/>
    <p:sldId id="284" r:id="rId3"/>
    <p:sldId id="355" r:id="rId4"/>
    <p:sldId id="310" r:id="rId5"/>
    <p:sldId id="312" r:id="rId6"/>
    <p:sldId id="313" r:id="rId7"/>
    <p:sldId id="314" r:id="rId8"/>
    <p:sldId id="315" r:id="rId9"/>
    <p:sldId id="316" r:id="rId10"/>
    <p:sldId id="317" r:id="rId11"/>
    <p:sldId id="353" r:id="rId12"/>
    <p:sldId id="352" r:id="rId13"/>
    <p:sldId id="329" r:id="rId14"/>
    <p:sldId id="351" r:id="rId15"/>
    <p:sldId id="318" r:id="rId16"/>
    <p:sldId id="323" r:id="rId17"/>
    <p:sldId id="324" r:id="rId18"/>
    <p:sldId id="344" r:id="rId19"/>
    <p:sldId id="325" r:id="rId20"/>
    <p:sldId id="273" r:id="rId21"/>
    <p:sldId id="272" r:id="rId22"/>
    <p:sldId id="274" r:id="rId23"/>
    <p:sldId id="275" r:id="rId24"/>
    <p:sldId id="345" r:id="rId25"/>
  </p:sldIdLst>
  <p:sldSz cx="9144000" cy="6858000" type="screen4x3"/>
  <p:notesSz cx="6858000" cy="9144000"/>
  <p:defaultTextStyle>
    <a:defPPr>
      <a:defRPr lang="en-GB"/>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DF9A2"/>
    <a:srgbClr val="009900"/>
    <a:srgbClr val="008000"/>
    <a:srgbClr val="FF3300"/>
    <a:srgbClr val="006600"/>
    <a:srgbClr val="339966"/>
    <a:srgbClr val="FF99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1416" y="-90"/>
      </p:cViewPr>
      <p:guideLst>
        <p:guide orient="horz" pos="215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4163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263996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383412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25298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59A65-E3EB-4BAA-947A-A1D86438B862}" type="slidenum">
              <a:rPr lang="en-US"/>
              <a:pPr>
                <a:defRPr/>
              </a:pPr>
              <a:t>‹#›</a:t>
            </a:fld>
            <a:endParaRPr lang="en-US"/>
          </a:p>
        </p:txBody>
      </p:sp>
    </p:spTree>
    <p:extLst>
      <p:ext uri="{BB962C8B-B14F-4D97-AF65-F5344CB8AC3E}">
        <p14:creationId xmlns:p14="http://schemas.microsoft.com/office/powerpoint/2010/main" val="150773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44670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20601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95914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98717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36124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306477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76793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320467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buNone/>
            </a:pPr>
            <a:fld id="{9A0DB2DC-4C9A-4742-B13C-FB6460FD3503}" type="slidenum">
              <a:rPr lang="en-US" altLang="x-none" smtClean="0">
                <a:latin typeface="Arial" panose="020B0604020202020204" pitchFamily="34" charset="0"/>
              </a:r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8793443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xmlns="" id="{C2C89A2E-F71A-4D2B-8754-DB700DB468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156" y="257066"/>
            <a:ext cx="1594050" cy="132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a:extLst>
              <a:ext uri="{FF2B5EF4-FFF2-40B4-BE49-F238E27FC236}">
                <a16:creationId xmlns:a16="http://schemas.microsoft.com/office/drawing/2014/main" xmlns="" id="{558B49BD-636D-4185-9D47-BC69A7924634}"/>
              </a:ext>
            </a:extLst>
          </p:cNvPr>
          <p:cNvSpPr txBox="1">
            <a:spLocks noChangeArrowheads="1"/>
          </p:cNvSpPr>
          <p:nvPr/>
        </p:nvSpPr>
        <p:spPr bwMode="auto">
          <a:xfrm>
            <a:off x="1870971" y="815123"/>
            <a:ext cx="7077638" cy="5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34" b="1">
                <a:solidFill>
                  <a:srgbClr val="FF0000"/>
                </a:solidFill>
                <a:latin typeface="Times New Roman" panose="02020603050405020304" pitchFamily="18" charset="0"/>
                <a:cs typeface="Times New Roman" panose="02020603050405020304" pitchFamily="18" charset="0"/>
              </a:rPr>
              <a:t>TRƯỜNG TIỂU HỌC TÂN NHỰT 6</a:t>
            </a:r>
          </a:p>
        </p:txBody>
      </p:sp>
      <p:sp>
        <p:nvSpPr>
          <p:cNvPr id="7" name="TextBox 6">
            <a:extLst>
              <a:ext uri="{FF2B5EF4-FFF2-40B4-BE49-F238E27FC236}">
                <a16:creationId xmlns:a16="http://schemas.microsoft.com/office/drawing/2014/main" xmlns="" id="{C0F81BC8-87DD-4D70-9B04-C115617E043D}"/>
              </a:ext>
            </a:extLst>
          </p:cNvPr>
          <p:cNvSpPr txBox="1"/>
          <p:nvPr/>
        </p:nvSpPr>
        <p:spPr>
          <a:xfrm>
            <a:off x="1288303" y="2026256"/>
            <a:ext cx="6854320" cy="2800767"/>
          </a:xfrm>
          <a:prstGeom prst="rect">
            <a:avLst/>
          </a:prstGeom>
          <a:noFill/>
        </p:spPr>
        <p:txBody>
          <a:bodyPr>
            <a:spAutoFit/>
          </a:bodyPr>
          <a:lstStyle/>
          <a:p>
            <a:pPr algn="ctr" fontAlgn="auto">
              <a:spcBef>
                <a:spcPts val="0"/>
              </a:spcBef>
              <a:spcAft>
                <a:spcPts val="0"/>
              </a:spcAft>
              <a:defRPr/>
            </a:pPr>
            <a:r>
              <a:rPr lang="en-US"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 ĐỌC LỚP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p:nvPr/>
        </p:nvSpPr>
        <p:spPr>
          <a:xfrm>
            <a:off x="445770" y="1028700"/>
            <a:ext cx="8395335" cy="1076325"/>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   Kể tên những sự vật trong bài có màu vàng và từ chỉ màu vàng đó?</a:t>
            </a:r>
          </a:p>
        </p:txBody>
      </p:sp>
      <p:sp>
        <p:nvSpPr>
          <p:cNvPr id="3" name="Flowchart: Alternate Process 2"/>
          <p:cNvSpPr/>
          <p:nvPr/>
        </p:nvSpPr>
        <p:spPr>
          <a:xfrm>
            <a:off x="1677035" y="36830"/>
            <a:ext cx="5648960" cy="913130"/>
          </a:xfrm>
          <a:prstGeom prst="flowChartAlternateProcess">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err="1" smtClean="0">
                <a:solidFill>
                  <a:srgbClr val="0000CC"/>
                </a:solidFill>
                <a:latin typeface="Times New Roman" panose="02020603050405020304" pitchFamily="18" charset="0"/>
                <a:cs typeface="Times New Roman" panose="02020603050405020304" pitchFamily="18" charset="0"/>
              </a:rPr>
              <a:t>Tìm</a:t>
            </a:r>
            <a:r>
              <a:rPr lang="en-US" sz="5400" dirty="0" smtClean="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hiểu</a:t>
            </a:r>
            <a:r>
              <a:rPr lang="en-US" sz="5400" dirty="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bài</a:t>
            </a: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19462" name="Text Box 6"/>
          <p:cNvSpPr txBox="1"/>
          <p:nvPr/>
        </p:nvSpPr>
        <p:spPr>
          <a:xfrm>
            <a:off x="202565" y="2277110"/>
            <a:ext cx="8840470" cy="359981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en-GB" altLang="x-none" sz="2400"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lúa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xuộm.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lá chuối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nắng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hoe.                                + bụi mía - v</a:t>
            </a:r>
            <a:r>
              <a:rPr lang="en-US" altLang="en-GB" sz="2400" b="1" dirty="0">
                <a:solidFill>
                  <a:srgbClr val="0000FF"/>
                </a:solidFill>
                <a:latin typeface="Times New Roman" panose="02020603050405020304" pitchFamily="18" charset="0"/>
                <a:cs typeface="Times New Roman" panose="02020603050405020304" pitchFamily="18" charset="0"/>
              </a:rPr>
              <a:t>àng</a:t>
            </a:r>
            <a:r>
              <a:rPr lang="en-GB" altLang="x-none" sz="2400" b="1" dirty="0">
                <a:solidFill>
                  <a:srgbClr val="0000FF"/>
                </a:solidFill>
                <a:latin typeface="Times New Roman" panose="02020603050405020304" pitchFamily="18" charset="0"/>
                <a:cs typeface="Times New Roman" panose="02020603050405020304" pitchFamily="18" charset="0"/>
              </a:rPr>
              <a:t> xọng.</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xoan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lịm.                                  + rơm, thóc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giòn.</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lá mít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ối .                                  + g</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chó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mượt.</a:t>
            </a:r>
          </a:p>
          <a:p>
            <a:pPr eaLnBrk="1" hangingPunct="1">
              <a:spcBef>
                <a:spcPct val="50000"/>
              </a:spcBef>
            </a:pPr>
            <a:r>
              <a:rPr lang="en-GB" altLang="x-none" sz="2400" b="1" dirty="0">
                <a:solidFill>
                  <a:srgbClr val="0000FF"/>
                </a:solidFill>
                <a:latin typeface="Times New Roman" panose="02020603050405020304" pitchFamily="18" charset="0"/>
                <a:cs typeface="Times New Roman" panose="02020603050405020304" pitchFamily="18" charset="0"/>
              </a:rPr>
              <a:t> + t</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đu đủ, lá sắn héo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tươi.     + mái nh</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 rơm -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a:t>
            </a:r>
            <a:r>
              <a:rPr lang="en-US" altLang="en-GB" sz="2400" b="1" dirty="0">
                <a:solidFill>
                  <a:srgbClr val="0000FF"/>
                </a:solidFill>
                <a:latin typeface="Times New Roman" panose="02020603050405020304" pitchFamily="18" charset="0"/>
                <a:cs typeface="Times New Roman" panose="02020603050405020304" pitchFamily="18" charset="0"/>
              </a:rPr>
              <a:t> mới</a:t>
            </a:r>
            <a:r>
              <a:rPr lang="en-GB" altLang="x-none" sz="2400" b="1" dirty="0">
                <a:solidFill>
                  <a:srgbClr val="0000FF"/>
                </a:solidFill>
                <a:latin typeface="Times New Roman" panose="02020603050405020304" pitchFamily="18" charset="0"/>
                <a:cs typeface="Times New Roman" panose="02020603050405020304" pitchFamily="18" charset="0"/>
              </a:rPr>
              <a:t> </a:t>
            </a: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 quả chuối - chín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p>
          <a:p>
            <a:pPr eaLnBrk="1" hangingPunct="1">
              <a:spcBef>
                <a:spcPct val="50000"/>
              </a:spcBef>
            </a:pPr>
            <a:r>
              <a:rPr lang="en-US" altLang="en-GB" sz="2400" b="1" dirty="0">
                <a:solidFill>
                  <a:srgbClr val="0000FF"/>
                </a:solidFill>
                <a:latin typeface="Times New Roman" panose="02020603050405020304" pitchFamily="18" charset="0"/>
                <a:cs typeface="Times New Roman" panose="02020603050405020304" pitchFamily="18" charset="0"/>
              </a:rPr>
              <a:t>                   </a:t>
            </a:r>
            <a:r>
              <a:rPr lang="en-GB" altLang="x-none" sz="2400" b="1" dirty="0">
                <a:solidFill>
                  <a:srgbClr val="0000FF"/>
                </a:solidFill>
                <a:latin typeface="Times New Roman" panose="02020603050405020304" pitchFamily="18" charset="0"/>
                <a:cs typeface="Times New Roman" panose="02020603050405020304" pitchFamily="18" charset="0"/>
              </a:rPr>
              <a:t>+ Tất cả - một m</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u v</a:t>
            </a:r>
            <a:r>
              <a:rPr lang="en-GB" altLang="x-none" sz="2400" b="1" dirty="0">
                <a:solidFill>
                  <a:srgbClr val="0000FF"/>
                </a:solidFill>
                <a:latin typeface="Times New Roman" panose="02020603050405020304" pitchFamily="18" charset="0"/>
                <a:ea typeface="Times New Roman" panose="02020603050405020304" pitchFamily="18" charset="0"/>
              </a:rPr>
              <a:t>à</a:t>
            </a:r>
            <a:r>
              <a:rPr lang="en-GB" altLang="x-none" sz="2400" b="1" dirty="0">
                <a:solidFill>
                  <a:srgbClr val="0000FF"/>
                </a:solidFill>
                <a:latin typeface="Times New Roman" panose="02020603050405020304" pitchFamily="18" charset="0"/>
                <a:cs typeface="Times New Roman" panose="02020603050405020304" pitchFamily="18" charset="0"/>
              </a:rPr>
              <a:t>ng </a:t>
            </a:r>
            <a:r>
              <a:rPr lang="en-US" altLang="en-GB" sz="2400" b="1" dirty="0">
                <a:solidFill>
                  <a:srgbClr val="0000FF"/>
                </a:solidFill>
                <a:latin typeface="Times New Roman" panose="02020603050405020304" pitchFamily="18" charset="0"/>
                <a:cs typeface="Times New Roman" panose="02020603050405020304" pitchFamily="18" charset="0"/>
              </a:rPr>
              <a:t>trù phú, đầm ấm lạ lùng.                                              </a:t>
            </a:r>
            <a:r>
              <a:rPr lang="en-GB" altLang="x-none" sz="2400" b="1" dirty="0">
                <a:solidFill>
                  <a:srgbClr val="0000FF"/>
                </a:solidFill>
                <a:latin typeface="Times New Roman" panose="02020603050405020304" pitchFamily="18" charset="0"/>
                <a:cs typeface="Times New Roman" panose="02020603050405020304" pitchFamily="18" charset="0"/>
              </a:rPr>
              <a:t>                                                            </a:t>
            </a:r>
            <a:endParaRPr lang="en-GB" altLang="x-none"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0" fill="hold"/>
                                        <p:tgtEl>
                                          <p:spTgt spid="19462"/>
                                        </p:tgtEl>
                                        <p:attrNameLst>
                                          <p:attrName>ppt_x</p:attrName>
                                        </p:attrNameLst>
                                      </p:cBhvr>
                                      <p:tavLst>
                                        <p:tav tm="0">
                                          <p:val>
                                            <p:strVal val="#ppt_x"/>
                                          </p:val>
                                        </p:tav>
                                        <p:tav tm="100000">
                                          <p:val>
                                            <p:strVal val="#ppt_x"/>
                                          </p:val>
                                        </p:tav>
                                      </p:tavLst>
                                    </p:anim>
                                    <p:anim calcmode="lin" valueType="num">
                                      <p:cBhvr additive="base">
                                        <p:cTn id="8" dur="50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p:nvPr/>
        </p:nvSpPr>
        <p:spPr>
          <a:xfrm>
            <a:off x="445770" y="1028700"/>
            <a:ext cx="8395335" cy="1754326"/>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600" dirty="0" err="1">
                <a:latin typeface="Times New Roman" panose="02020603050405020304" pitchFamily="18" charset="0"/>
                <a:cs typeface="Times New Roman" panose="02020603050405020304" pitchFamily="18" charset="0"/>
              </a:rPr>
              <a:t>Câu</a:t>
            </a:r>
            <a:r>
              <a:rPr lang="en-US" altLang="x-none" sz="3600" dirty="0">
                <a:latin typeface="Times New Roman" panose="02020603050405020304" pitchFamily="18" charset="0"/>
                <a:cs typeface="Times New Roman" panose="02020603050405020304" pitchFamily="18" charset="0"/>
              </a:rPr>
              <a:t> 2. </a:t>
            </a:r>
            <a:r>
              <a:rPr lang="en-US" altLang="x-none" sz="3600" dirty="0" err="1">
                <a:latin typeface="Times New Roman" panose="02020603050405020304" pitchFamily="18" charset="0"/>
                <a:cs typeface="Times New Roman" panose="02020603050405020304" pitchFamily="18" charset="0"/>
              </a:rPr>
              <a:t>Hãy</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chọn</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một</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từ</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chỉ</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màu</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vàng</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trong</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bài</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và</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cho</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biết</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từ</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đó</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gợi</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cho</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em</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cảm</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giác</a:t>
            </a:r>
            <a:r>
              <a:rPr lang="en-US" altLang="x-none" sz="3600" dirty="0">
                <a:latin typeface="Times New Roman" panose="02020603050405020304" pitchFamily="18" charset="0"/>
                <a:cs typeface="Times New Roman" panose="02020603050405020304" pitchFamily="18" charset="0"/>
              </a:rPr>
              <a:t> </a:t>
            </a:r>
            <a:r>
              <a:rPr lang="en-US" altLang="x-none" sz="3600" dirty="0" err="1">
                <a:latin typeface="Times New Roman" panose="02020603050405020304" pitchFamily="18" charset="0"/>
                <a:cs typeface="Times New Roman" panose="02020603050405020304" pitchFamily="18" charset="0"/>
              </a:rPr>
              <a:t>gì</a:t>
            </a:r>
            <a:r>
              <a:rPr lang="en-US" altLang="x-none"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60406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8" name="Group 42"/>
          <p:cNvGraphicFramePr>
            <a:graphicFrameLocks noGrp="1"/>
          </p:cNvGraphicFramePr>
          <p:nvPr>
            <p:ph type="tbl" idx="1"/>
            <p:extLst>
              <p:ext uri="{D42A27DB-BD31-4B8C-83A1-F6EECF244321}">
                <p14:modId xmlns:p14="http://schemas.microsoft.com/office/powerpoint/2010/main" val="2646258977"/>
              </p:ext>
            </p:extLst>
          </p:nvPr>
        </p:nvGraphicFramePr>
        <p:xfrm>
          <a:off x="539552" y="385990"/>
          <a:ext cx="8474968" cy="6004560"/>
        </p:xfrm>
        <a:graphic>
          <a:graphicData uri="http://schemas.openxmlformats.org/drawingml/2006/table">
            <a:tbl>
              <a:tblPr/>
              <a:tblGrid>
                <a:gridCol w="3420693">
                  <a:extLst>
                    <a:ext uri="{9D8B030D-6E8A-4147-A177-3AD203B41FA5}">
                      <a16:colId xmlns:a16="http://schemas.microsoft.com/office/drawing/2014/main" xmlns="" val="20000"/>
                    </a:ext>
                  </a:extLst>
                </a:gridCol>
                <a:gridCol w="5054275">
                  <a:extLst>
                    <a:ext uri="{9D8B030D-6E8A-4147-A177-3AD203B41FA5}">
                      <a16:colId xmlns:a16="http://schemas.microsoft.com/office/drawing/2014/main" xmlns="" val="20001"/>
                    </a:ext>
                  </a:extLst>
                </a:gridCol>
              </a:tblGrid>
              <a:tr h="907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Bụi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mía</a:t>
                      </a:r>
                      <a:r>
                        <a:rPr kumimoji="0" lang="en-US" sz="2800" b="0" i="0" u="none" strike="noStrike" cap="none" normalizeH="0" baseline="0" dirty="0">
                          <a:ln>
                            <a:noFill/>
                          </a:ln>
                          <a:solidFill>
                            <a:schemeClr val="tx1"/>
                          </a:solidFill>
                          <a:effectLst/>
                          <a:latin typeface="Arial" charset="0"/>
                        </a:rPr>
                        <a:t> –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xọng</a:t>
                      </a: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Màu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gợi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cảm</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giác</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mọng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nước</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317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Rơm</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thóc</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giòn</a:t>
                      </a: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Màu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của</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vật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được</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phơi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già</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nắng,tạo</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cảm</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giác</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giòn</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đến</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có</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thể</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gãy</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ra</a:t>
                      </a: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7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Gà, chó- vàng tươi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Màu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gợi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tả</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những</a:t>
                      </a:r>
                      <a:r>
                        <a:rPr kumimoji="0" lang="en-US" sz="2800" b="0" i="0" u="none" strike="noStrike" cap="none" normalizeH="0" baseline="0" dirty="0">
                          <a:ln>
                            <a:noFill/>
                          </a:ln>
                          <a:solidFill>
                            <a:schemeClr val="tx1"/>
                          </a:solidFill>
                          <a:effectLst/>
                          <a:latin typeface="Arial" charset="0"/>
                        </a:rPr>
                        <a:t> con </a:t>
                      </a:r>
                      <a:r>
                        <a:rPr kumimoji="0" lang="en-US" sz="2800" b="0" i="0" u="none" strike="noStrike" cap="none" normalizeH="0" baseline="0" dirty="0" err="1">
                          <a:ln>
                            <a:noFill/>
                          </a:ln>
                          <a:solidFill>
                            <a:schemeClr val="tx1"/>
                          </a:solidFill>
                          <a:effectLst/>
                          <a:latin typeface="Arial" charset="0"/>
                        </a:rPr>
                        <a:t>vật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béo</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tốt</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có</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bộ</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lông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óng</a:t>
                      </a:r>
                      <a:r>
                        <a:rPr kumimoji="0" lang="en-US" sz="2800" b="0" i="0" u="none" strike="noStrike" cap="none" normalizeH="0" baseline="0" dirty="0">
                          <a:ln>
                            <a:noFill/>
                          </a:ln>
                          <a:solidFill>
                            <a:schemeClr val="tx1"/>
                          </a:solidFill>
                          <a:effectLst/>
                          <a:latin typeface="Arial" charset="0"/>
                        </a:rPr>
                        <a:t> ả ,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mượt</a:t>
                      </a:r>
                      <a:r>
                        <a:rPr kumimoji="0" lang="en-US" sz="2800" b="0" i="0" u="none" strike="noStrike" cap="none" normalizeH="0" baseline="0" dirty="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079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Mái nhà rơm – vàng mới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Vàng và mới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179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Tất cả- một màu vàng trù phú, đầm ấm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Màu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vàng</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gợi</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sự</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giàu</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có</a:t>
                      </a:r>
                      <a:r>
                        <a:rPr kumimoji="0" lang="en-US" sz="2800" b="0" i="0" u="none" strike="noStrike" cap="none" normalizeH="0" baseline="0" dirty="0">
                          <a:ln>
                            <a:noFill/>
                          </a:ln>
                          <a:solidFill>
                            <a:schemeClr val="tx1"/>
                          </a:solidFill>
                          <a:effectLst/>
                          <a:latin typeface="Arial" charset="0"/>
                        </a:rPr>
                        <a:t>, </a:t>
                      </a:r>
                      <a:r>
                        <a:rPr kumimoji="0" lang="en-US" sz="2800" b="0" i="0" u="none" strike="noStrike" cap="none" normalizeH="0" baseline="0" dirty="0" err="1">
                          <a:ln>
                            <a:noFill/>
                          </a:ln>
                          <a:solidFill>
                            <a:schemeClr val="tx1"/>
                          </a:solidFill>
                          <a:effectLst/>
                          <a:latin typeface="Arial" charset="0"/>
                        </a:rPr>
                        <a:t>ấm</a:t>
                      </a:r>
                      <a:r>
                        <a:rPr kumimoji="0" lang="en-US" sz="2800" b="0" i="0" u="none" strike="noStrike" cap="none" normalizeH="0" baseline="0" dirty="0">
                          <a:ln>
                            <a:noFill/>
                          </a:ln>
                          <a:solidFill>
                            <a:schemeClr val="tx1"/>
                          </a:solidFill>
                          <a:effectLst/>
                          <a:latin typeface="Arial"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28275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58"/>
                                        </p:tgtEl>
                                        <p:attrNameLst>
                                          <p:attrName>style.visibility</p:attrName>
                                        </p:attrNameLst>
                                      </p:cBhvr>
                                      <p:to>
                                        <p:strVal val="visible"/>
                                      </p:to>
                                    </p:set>
                                    <p:animEffect transition="in" filter="blinds(horizontal)">
                                      <p:cBhvr>
                                        <p:cTn id="7" dur="500"/>
                                        <p:tgtEl>
                                          <p:spTgt spid="9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p:nvPr/>
        </p:nvSpPr>
        <p:spPr>
          <a:xfrm>
            <a:off x="285848" y="476672"/>
            <a:ext cx="8395335" cy="1200329"/>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600" dirty="0" err="1">
                <a:latin typeface="Times New Roman" panose="02020603050405020304" pitchFamily="18" charset="0"/>
                <a:cs typeface="Times New Roman" panose="02020603050405020304" pitchFamily="18" charset="0"/>
              </a:rPr>
              <a:t>Câu</a:t>
            </a:r>
            <a:r>
              <a:rPr lang="en-US" altLang="x-none" sz="3600" dirty="0">
                <a:latin typeface="Times New Roman" panose="02020603050405020304" pitchFamily="18" charset="0"/>
                <a:cs typeface="Times New Roman" panose="02020603050405020304" pitchFamily="18" charset="0"/>
              </a:rPr>
              <a:t> 3.</a:t>
            </a:r>
            <a:r>
              <a:rPr sz="3600" dirty="0">
                <a:solidFill>
                  <a:schemeClr val="tx1"/>
                </a:solidFill>
                <a:latin typeface="Times New Roman" panose="02020603050405020304" pitchFamily="18" charset="0"/>
                <a:cs typeface="Times New Roman" panose="02020603050405020304" pitchFamily="18" charset="0"/>
                <a:sym typeface="+mn-ea"/>
              </a:rPr>
              <a:t>Những chi tiết nào về thời tiết làm cho bức tranh quê thêm đẹp và sinh động?</a:t>
            </a:r>
            <a:endParaRPr lang="en-US" altLang="x-none" sz="3600" dirty="0">
              <a:solidFill>
                <a:schemeClr val="tx1"/>
              </a:solidFill>
              <a:latin typeface="Times New Roman" panose="02020603050405020304" pitchFamily="18" charset="0"/>
              <a:cs typeface="Times New Roman" panose="02020603050405020304" pitchFamily="18" charset="0"/>
              <a:sym typeface="+mn-ea"/>
            </a:endParaRPr>
          </a:p>
        </p:txBody>
      </p:sp>
      <p:sp>
        <p:nvSpPr>
          <p:cNvPr id="19462" name="Text Box 6"/>
          <p:cNvSpPr txBox="1"/>
          <p:nvPr/>
        </p:nvSpPr>
        <p:spPr>
          <a:xfrm>
            <a:off x="376555" y="1916832"/>
            <a:ext cx="8534400" cy="440120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eaLnBrk="1" hangingPunct="1">
              <a:spcBef>
                <a:spcPct val="50000"/>
              </a:spcBef>
            </a:pPr>
            <a:r>
              <a:rPr lang="en-US" sz="4000" dirty="0" smtClean="0">
                <a:solidFill>
                  <a:srgbClr val="0000FF"/>
                </a:solidFill>
                <a:latin typeface="Times New Roman" panose="02020603050405020304" pitchFamily="18" charset="0"/>
                <a:cs typeface="Times New Roman" panose="02020603050405020304" pitchFamily="18" charset="0"/>
                <a:sym typeface="+mn-ea"/>
              </a:rPr>
              <a:t>- </a:t>
            </a:r>
            <a:r>
              <a:rPr sz="4000" dirty="0" err="1" smtClean="0">
                <a:solidFill>
                  <a:srgbClr val="0000FF"/>
                </a:solidFill>
                <a:latin typeface="Times New Roman" panose="02020603050405020304" pitchFamily="18" charset="0"/>
                <a:cs typeface="Times New Roman" panose="02020603050405020304" pitchFamily="18" charset="0"/>
                <a:sym typeface="+mn-ea"/>
              </a:rPr>
              <a:t>Quang</a:t>
            </a:r>
            <a:r>
              <a:rPr sz="4000" dirty="0" smtClean="0">
                <a:solidFill>
                  <a:srgbClr val="0000FF"/>
                </a:solidFill>
                <a:latin typeface="Times New Roman" panose="02020603050405020304" pitchFamily="18" charset="0"/>
                <a:cs typeface="Times New Roman" panose="02020603050405020304" pitchFamily="18" charset="0"/>
                <a:sym typeface="+mn-ea"/>
              </a:rPr>
              <a:t> </a:t>
            </a:r>
            <a:r>
              <a:rPr sz="4000" dirty="0">
                <a:solidFill>
                  <a:srgbClr val="0000FF"/>
                </a:solidFill>
                <a:latin typeface="Times New Roman" panose="02020603050405020304" pitchFamily="18" charset="0"/>
                <a:cs typeface="Times New Roman" panose="02020603050405020304" pitchFamily="18" charset="0"/>
                <a:sym typeface="+mn-ea"/>
              </a:rPr>
              <a:t>cảnh không có cảm giác héo tàn, hanh hao lúc sắp bước vào mùa đông.</a:t>
            </a:r>
            <a:r>
              <a:rPr lang="en-US" sz="4000" dirty="0">
                <a:solidFill>
                  <a:srgbClr val="0000FF"/>
                </a:solidFill>
                <a:latin typeface="Times New Roman" panose="02020603050405020304" pitchFamily="18" charset="0"/>
                <a:cs typeface="Times New Roman" panose="02020603050405020304" pitchFamily="18" charset="0"/>
                <a:sym typeface="+mn-ea"/>
              </a:rPr>
              <a:t>       </a:t>
            </a:r>
          </a:p>
          <a:p>
            <a:pPr algn="just" eaLnBrk="1" hangingPunct="1">
              <a:spcBef>
                <a:spcPct val="50000"/>
              </a:spcBef>
            </a:pPr>
            <a:r>
              <a:rPr lang="en-US" sz="4000" dirty="0">
                <a:solidFill>
                  <a:srgbClr val="0000FF"/>
                </a:solidFill>
                <a:latin typeface="Times New Roman" panose="02020603050405020304" pitchFamily="18" charset="0"/>
                <a:cs typeface="Times New Roman" panose="02020603050405020304" pitchFamily="18" charset="0"/>
                <a:sym typeface="+mn-ea"/>
              </a:rPr>
              <a:t> - </a:t>
            </a:r>
            <a:r>
              <a:rPr sz="4000" dirty="0">
                <a:solidFill>
                  <a:srgbClr val="0000FF"/>
                </a:solidFill>
                <a:latin typeface="Times New Roman" panose="02020603050405020304" pitchFamily="18" charset="0"/>
                <a:cs typeface="Times New Roman" panose="02020603050405020304" pitchFamily="18" charset="0"/>
                <a:sym typeface="+mn-ea"/>
              </a:rPr>
              <a:t>Hơi thở của đất trời, mặt nước thơm thơm, nhè nhẹ. </a:t>
            </a:r>
          </a:p>
          <a:p>
            <a:pPr eaLnBrk="1" hangingPunct="1">
              <a:spcBef>
                <a:spcPct val="50000"/>
              </a:spcBef>
            </a:pPr>
            <a:r>
              <a:rPr lang="en-US" sz="4000" dirty="0">
                <a:solidFill>
                  <a:srgbClr val="0000FF"/>
                </a:solidFill>
                <a:latin typeface="Times New Roman" panose="02020603050405020304" pitchFamily="18" charset="0"/>
                <a:cs typeface="Times New Roman" panose="02020603050405020304" pitchFamily="18" charset="0"/>
                <a:sym typeface="+mn-ea"/>
              </a:rPr>
              <a:t>-</a:t>
            </a:r>
            <a:r>
              <a:rPr sz="4000" dirty="0">
                <a:solidFill>
                  <a:srgbClr val="0000FF"/>
                </a:solidFill>
                <a:latin typeface="Times New Roman" panose="02020603050405020304" pitchFamily="18" charset="0"/>
                <a:cs typeface="Times New Roman" panose="02020603050405020304" pitchFamily="18" charset="0"/>
                <a:sym typeface="+mn-ea"/>
              </a:rPr>
              <a:t>Ngày không nắng, không mưa.</a:t>
            </a:r>
            <a:endParaRPr lang="en-GB" altLang="x-none"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arn(inVertical)">
                                      <p:cBhvr>
                                        <p:cTn id="7"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1" animBg="1"/>
      <p:bldP spid="1946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p:nvPr/>
        </p:nvSpPr>
        <p:spPr>
          <a:xfrm>
            <a:off x="374015" y="404664"/>
            <a:ext cx="8395335" cy="1200329"/>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en-US" altLang="x-none"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3.  </a:t>
            </a:r>
            <a:r>
              <a:rP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Những chi tiết nào về con người làm cho bức tranh quê thêm đẹp và sinh động?</a:t>
            </a:r>
            <a:endParaRPr lang="en-US" altLang="x-none"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462" name="Text Box 6"/>
          <p:cNvSpPr txBox="1"/>
          <p:nvPr/>
        </p:nvSpPr>
        <p:spPr>
          <a:xfrm>
            <a:off x="376555" y="2075180"/>
            <a:ext cx="8534400" cy="4523105"/>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buNone/>
            </a:pPr>
            <a:r>
              <a:rPr lang="en-GB" altLang="x-none" sz="3200" dirty="0">
                <a:solidFill>
                  <a:srgbClr val="0000FF"/>
                </a:solidFill>
                <a:latin typeface="Times New Roman" panose="02020603050405020304" pitchFamily="18" charset="0"/>
                <a:cs typeface="Times New Roman" panose="02020603050405020304" pitchFamily="18" charset="0"/>
              </a:rPr>
              <a:t> </a:t>
            </a:r>
            <a:r>
              <a:rPr lang="en-US" altLang="en-GB" sz="3200" dirty="0">
                <a:solidFill>
                  <a:srgbClr val="0000FF"/>
                </a:solidFill>
                <a:latin typeface="Times New Roman" panose="02020603050405020304" pitchFamily="18" charset="0"/>
                <a:cs typeface="Times New Roman" panose="02020603050405020304" pitchFamily="18" charset="0"/>
              </a:rPr>
              <a:t>   </a:t>
            </a:r>
            <a:r>
              <a:rPr sz="3200" dirty="0">
                <a:solidFill>
                  <a:srgbClr val="0000FF"/>
                </a:solidFill>
                <a:latin typeface="Times New Roman" panose="02020603050405020304" pitchFamily="18" charset="0"/>
                <a:cs typeface="Times New Roman" panose="02020603050405020304" pitchFamily="18" charset="0"/>
                <a:sym typeface="+mn-ea"/>
              </a:rPr>
              <a:t>Không ai tưởng đến ngày hay đêm, mà chỉ mải miết đi gặt, kéo đá, cắt rạ, chia thóc hợp tác xã. Ai cũng vậy, cứ buông bát đũa là đi ngay, cứ trở dậy là ra đồng ngay. </a:t>
            </a:r>
            <a:endParaRPr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buNone/>
            </a:pPr>
            <a:r>
              <a:rPr sz="3200" dirty="0">
                <a:solidFill>
                  <a:srgbClr val="0000FF"/>
                </a:solidFill>
                <a:latin typeface="Times New Roman" panose="02020603050405020304" pitchFamily="18" charset="0"/>
                <a:cs typeface="Times New Roman" panose="02020603050405020304" pitchFamily="18" charset="0"/>
                <a:sym typeface="+mn-ea"/>
              </a:rPr>
              <a:t>    </a:t>
            </a:r>
            <a:r>
              <a:rPr lang="en-US" sz="3200" dirty="0">
                <a:solidFill>
                  <a:srgbClr val="0000FF"/>
                </a:solidFill>
                <a:latin typeface="Times New Roman" panose="02020603050405020304" pitchFamily="18" charset="0"/>
                <a:cs typeface="Times New Roman" panose="02020603050405020304" pitchFamily="18" charset="0"/>
                <a:sym typeface="+mn-ea"/>
              </a:rPr>
              <a:t>           </a:t>
            </a:r>
            <a:r>
              <a:rPr sz="3200" dirty="0">
                <a:solidFill>
                  <a:srgbClr val="0000FF"/>
                </a:solidFill>
                <a:latin typeface="Times New Roman" panose="02020603050405020304" pitchFamily="18" charset="0"/>
                <a:cs typeface="Times New Roman" panose="02020603050405020304" pitchFamily="18" charset="0"/>
                <a:sym typeface="+mn-ea"/>
              </a:rPr>
              <a:t>Con người chăm chỉ, mải miết, say mê với công việc. Hoạt động của con người làm cho bức tranh quê rất sinh động.</a:t>
            </a:r>
            <a:endParaRPr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GB" altLang="x-none" sz="3200" b="1" dirty="0">
                <a:solidFill>
                  <a:srgbClr val="0000FF"/>
                </a:solidFill>
                <a:latin typeface="Times New Roman" panose="02020603050405020304" pitchFamily="18" charset="0"/>
                <a:cs typeface="Times New Roman" panose="02020603050405020304" pitchFamily="18" charset="0"/>
              </a:rPr>
              <a:t>                                                             </a:t>
            </a:r>
            <a:endParaRPr lang="en-GB" altLang="x-non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ight Arrow 3"/>
          <p:cNvSpPr/>
          <p:nvPr/>
        </p:nvSpPr>
        <p:spPr>
          <a:xfrm>
            <a:off x="683895" y="436689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83895" y="4365625"/>
            <a:ext cx="979170" cy="485775"/>
          </a:xfrm>
          <a:prstGeom prst="rightArrow">
            <a:avLst/>
          </a:prstGeom>
          <a:gradFill>
            <a:gsLst>
              <a:gs pos="0">
                <a:srgbClr val="E30000"/>
              </a:gs>
              <a:gs pos="100000">
                <a:srgbClr val="760303"/>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arn(inVertic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5" grpId="0" bldLvl="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8"/>
          <p:cNvSpPr txBox="1"/>
          <p:nvPr/>
        </p:nvSpPr>
        <p:spPr>
          <a:xfrm>
            <a:off x="445770" y="454660"/>
            <a:ext cx="8395335" cy="1200329"/>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ct val="50000"/>
              </a:spcBef>
            </a:pPr>
            <a:r>
              <a:rPr lang="en-US" altLang="x-none" sz="3600" dirty="0">
                <a:solidFill>
                  <a:schemeClr val="tx2"/>
                </a:solidFill>
                <a:latin typeface="Times New Roman" panose="02020603050405020304" pitchFamily="18" charset="0"/>
                <a:cs typeface="Times New Roman" panose="02020603050405020304" pitchFamily="18" charset="0"/>
              </a:rPr>
              <a:t>Câu 4.</a:t>
            </a:r>
            <a:r>
              <a:rPr sz="3600" dirty="0">
                <a:solidFill>
                  <a:schemeClr val="tx2"/>
                </a:solidFill>
                <a:latin typeface="Times New Roman" panose="02020603050405020304" pitchFamily="18" charset="0"/>
                <a:cs typeface="Times New Roman" panose="02020603050405020304" pitchFamily="18" charset="0"/>
                <a:sym typeface="+mn-ea"/>
              </a:rPr>
              <a:t>Bài văn thể hiện tình cảm gì của tác giả đối với quê hương?</a:t>
            </a:r>
            <a:endParaRPr lang="en-US" altLang="x-none" sz="3600" dirty="0">
              <a:solidFill>
                <a:schemeClr val="tx2"/>
              </a:solidFill>
              <a:latin typeface="Times New Roman" panose="02020603050405020304" pitchFamily="18" charset="0"/>
              <a:cs typeface="Times New Roman" panose="02020603050405020304" pitchFamily="18" charset="0"/>
              <a:sym typeface="+mn-ea"/>
            </a:endParaRPr>
          </a:p>
        </p:txBody>
      </p:sp>
      <p:sp>
        <p:nvSpPr>
          <p:cNvPr id="19462" name="Text Box 6"/>
          <p:cNvSpPr txBox="1"/>
          <p:nvPr/>
        </p:nvSpPr>
        <p:spPr>
          <a:xfrm>
            <a:off x="376555" y="2290445"/>
            <a:ext cx="8534400" cy="2985433"/>
          </a:xfrm>
          <a:prstGeom prst="rect">
            <a:avLst/>
          </a:prstGeom>
          <a:noFill/>
          <a:effectLst>
            <a:outerShdw blurRad="40000" dist="20000" dir="5400000" rotWithShape="0">
              <a:srgbClr val="FFFF00">
                <a:alpha val="38000"/>
              </a:srgbClr>
            </a:outerShdw>
          </a:effectLst>
          <a:extLst>
            <a:ext uri="{909E8E84-426E-40DD-AFC4-6F175D3DCCD1}">
              <a14:hiddenFill xmlns:a14="http://schemas.microsoft.com/office/drawing/2010/main">
                <a:solidFill>
                  <a:schemeClr val="bg1"/>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algn="just" eaLnBrk="1" hangingPunct="1">
              <a:spcBef>
                <a:spcPct val="50000"/>
              </a:spcBef>
            </a:pPr>
            <a:r>
              <a:rPr lang="en-GB" altLang="x-none" sz="4400" dirty="0">
                <a:solidFill>
                  <a:srgbClr val="0000FF"/>
                </a:solidFill>
                <a:latin typeface="Times New Roman" panose="02020603050405020304" pitchFamily="18" charset="0"/>
                <a:cs typeface="Times New Roman" panose="02020603050405020304" pitchFamily="18" charset="0"/>
              </a:rPr>
              <a:t> </a:t>
            </a:r>
            <a:r>
              <a:rPr lang="en-US" altLang="en-GB" sz="4400" dirty="0">
                <a:solidFill>
                  <a:srgbClr val="0000FF"/>
                </a:solidFill>
                <a:latin typeface="Times New Roman" panose="02020603050405020304" pitchFamily="18" charset="0"/>
                <a:cs typeface="Times New Roman" panose="02020603050405020304" pitchFamily="18" charset="0"/>
              </a:rPr>
              <a:t>  </a:t>
            </a:r>
            <a:r>
              <a:rPr sz="3600" dirty="0">
                <a:solidFill>
                  <a:srgbClr val="0000FF"/>
                </a:solidFill>
                <a:latin typeface="Times New Roman" panose="02020603050405020304" pitchFamily="18" charset="0"/>
                <a:cs typeface="Times New Roman" panose="02020603050405020304" pitchFamily="18" charset="0"/>
                <a:sym typeface="+mn-ea"/>
              </a:rPr>
              <a:t>Bài văn thể hiện tình yêu quê hương tha thiết của tác giả.</a:t>
            </a:r>
            <a:r>
              <a:rPr lang="en-US" sz="3600" dirty="0">
                <a:solidFill>
                  <a:srgbClr val="0000FF"/>
                </a:solidFill>
                <a:latin typeface="Times New Roman" panose="02020603050405020304" pitchFamily="18" charset="0"/>
                <a:cs typeface="Times New Roman" panose="02020603050405020304" pitchFamily="18" charset="0"/>
                <a:sym typeface="+mn-ea"/>
              </a:rPr>
              <a:t> </a:t>
            </a:r>
            <a:r>
              <a:rPr sz="3600" dirty="0">
                <a:solidFill>
                  <a:srgbClr val="0000FF"/>
                </a:solidFill>
                <a:latin typeface="Times New Roman" panose="02020603050405020304" pitchFamily="18" charset="0"/>
                <a:cs typeface="Times New Roman" panose="02020603050405020304" pitchFamily="18" charset="0"/>
                <a:sym typeface="+mn-ea"/>
              </a:rPr>
              <a:t>Phải rất yêu quê hương, tác giả mới viết được một bài văn tả cảnh ngày mùa trên quê hương hay</a:t>
            </a:r>
            <a:r>
              <a:rPr lang="en-US" sz="3600" dirty="0">
                <a:solidFill>
                  <a:srgbClr val="0000FF"/>
                </a:solidFill>
                <a:latin typeface="Times New Roman" panose="02020603050405020304" pitchFamily="18" charset="0"/>
                <a:cs typeface="Times New Roman" panose="02020603050405020304" pitchFamily="18" charset="0"/>
                <a:sym typeface="+mn-ea"/>
              </a:rPr>
              <a:t> và sinh động</a:t>
            </a:r>
            <a:r>
              <a:rPr sz="3600" dirty="0">
                <a:solidFill>
                  <a:srgbClr val="0000FF"/>
                </a:solidFill>
                <a:latin typeface="Times New Roman" panose="02020603050405020304" pitchFamily="18" charset="0"/>
                <a:cs typeface="Times New Roman" panose="02020603050405020304" pitchFamily="18" charset="0"/>
                <a:sym typeface="+mn-ea"/>
              </a:rPr>
              <a:t> như thế</a:t>
            </a:r>
            <a:r>
              <a:rPr lang="en-US" sz="3600" dirty="0">
                <a:solidFill>
                  <a:srgbClr val="0000FF"/>
                </a:solidFill>
                <a:latin typeface="Times New Roman" panose="02020603050405020304" pitchFamily="18" charset="0"/>
                <a:cs typeface="Times New Roman" panose="02020603050405020304" pitchFamily="18" charset="0"/>
                <a:sym typeface="+mn-ea"/>
              </a:rPr>
              <a:t>.</a:t>
            </a:r>
            <a:endParaRPr lang="en-US"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down)">
                                      <p:cBhvr>
                                        <p:cTn id="7" dur="580">
                                          <p:stCondLst>
                                            <p:cond delay="0"/>
                                          </p:stCondLst>
                                        </p:cTn>
                                        <p:tgtEl>
                                          <p:spTgt spid="19462"/>
                                        </p:tgtEl>
                                      </p:cBhvr>
                                    </p:animEffect>
                                    <p:anim calcmode="lin" valueType="num">
                                      <p:cBhvr>
                                        <p:cTn id="8" dur="1822"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2"/>
                                        </p:tgtEl>
                                      </p:cBhvr>
                                      <p:to x="100000" y="60000"/>
                                    </p:animScale>
                                    <p:animScale>
                                      <p:cBhvr>
                                        <p:cTn id="14" dur="166" decel="50000">
                                          <p:stCondLst>
                                            <p:cond delay="676"/>
                                          </p:stCondLst>
                                        </p:cTn>
                                        <p:tgtEl>
                                          <p:spTgt spid="19462"/>
                                        </p:tgtEl>
                                      </p:cBhvr>
                                      <p:to x="100000" y="100000"/>
                                    </p:animScale>
                                    <p:animScale>
                                      <p:cBhvr>
                                        <p:cTn id="15" dur="26">
                                          <p:stCondLst>
                                            <p:cond delay="1312"/>
                                          </p:stCondLst>
                                        </p:cTn>
                                        <p:tgtEl>
                                          <p:spTgt spid="19462"/>
                                        </p:tgtEl>
                                      </p:cBhvr>
                                      <p:to x="100000" y="80000"/>
                                    </p:animScale>
                                    <p:animScale>
                                      <p:cBhvr>
                                        <p:cTn id="16" dur="166" decel="50000">
                                          <p:stCondLst>
                                            <p:cond delay="1338"/>
                                          </p:stCondLst>
                                        </p:cTn>
                                        <p:tgtEl>
                                          <p:spTgt spid="19462"/>
                                        </p:tgtEl>
                                      </p:cBhvr>
                                      <p:to x="100000" y="100000"/>
                                    </p:animScale>
                                    <p:animScale>
                                      <p:cBhvr>
                                        <p:cTn id="17" dur="26">
                                          <p:stCondLst>
                                            <p:cond delay="1642"/>
                                          </p:stCondLst>
                                        </p:cTn>
                                        <p:tgtEl>
                                          <p:spTgt spid="19462"/>
                                        </p:tgtEl>
                                      </p:cBhvr>
                                      <p:to x="100000" y="90000"/>
                                    </p:animScale>
                                    <p:animScale>
                                      <p:cBhvr>
                                        <p:cTn id="18" dur="166" decel="50000">
                                          <p:stCondLst>
                                            <p:cond delay="1668"/>
                                          </p:stCondLst>
                                        </p:cTn>
                                        <p:tgtEl>
                                          <p:spTgt spid="19462"/>
                                        </p:tgtEl>
                                      </p:cBhvr>
                                      <p:to x="100000" y="100000"/>
                                    </p:animScale>
                                    <p:animScale>
                                      <p:cBhvr>
                                        <p:cTn id="19" dur="26">
                                          <p:stCondLst>
                                            <p:cond delay="1808"/>
                                          </p:stCondLst>
                                        </p:cTn>
                                        <p:tgtEl>
                                          <p:spTgt spid="19462"/>
                                        </p:tgtEl>
                                      </p:cBhvr>
                                      <p:to x="100000" y="95000"/>
                                    </p:animScale>
                                    <p:animScale>
                                      <p:cBhvr>
                                        <p:cTn id="20" dur="166" decel="50000">
                                          <p:stCondLst>
                                            <p:cond delay="1834"/>
                                          </p:stCondLst>
                                        </p:cTn>
                                        <p:tgtEl>
                                          <p:spTgt spid="194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p:nvPr/>
        </p:nvSpPr>
        <p:spPr>
          <a:xfrm>
            <a:off x="468630" y="2273935"/>
            <a:ext cx="8295640" cy="3477875"/>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văn miêu tả quang cảnh làng mạc giữa ngày mùa thật đẹp, sinh động và trù phú, </a:t>
            </a:r>
            <a:r>
              <a:rPr lang="en-US" sz="44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 đó thể hiện tình yêu tha thiết của tác giả đối với quê hương</a:t>
            </a:r>
            <a:r>
              <a:rPr lang="en-US" sz="40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370872" y="635000"/>
            <a:ext cx="2366353"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vi-VN" sz="4000" b="1" u="sng" dirty="0" err="1">
                <a:solidFill>
                  <a:srgbClr val="FF0000"/>
                </a:solidFill>
                <a:latin typeface="Times New Roman" panose="02020603050405020304" pitchFamily="18" charset="0"/>
                <a:cs typeface="Times New Roman" panose="02020603050405020304" pitchFamily="18" charset="0"/>
              </a:rPr>
              <a:t>Nội</a:t>
            </a:r>
            <a:r>
              <a:rPr lang="en-US" altLang="vi-VN" sz="4000" b="1" u="sng" dirty="0">
                <a:solidFill>
                  <a:srgbClr val="FF0000"/>
                </a:solidFill>
                <a:latin typeface="Times New Roman" panose="02020603050405020304" pitchFamily="18" charset="0"/>
                <a:cs typeface="Times New Roman" panose="02020603050405020304" pitchFamily="18" charset="0"/>
              </a:rPr>
              <a:t> dung:</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p:nvPr/>
        </p:nvSpPr>
        <p:spPr>
          <a:xfrm>
            <a:off x="2210117" y="510194"/>
            <a:ext cx="5140960" cy="601980"/>
          </a:xfrm>
          <a:prstGeom prst="rect">
            <a:avLst/>
          </a:prstGeom>
          <a:no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just" eaLnBrk="1" hangingPunct="1"/>
            <a:r>
              <a:rPr lang="en-US" altLang="vi-VN" sz="36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rPr>
              <a:t>Luyện</a:t>
            </a:r>
            <a:r>
              <a:rPr lang="en-US" altLang="vi-VN"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 </a:t>
            </a:r>
            <a:r>
              <a:rPr lang="en-US" altLang="vi-VN" sz="3600" b="1" dirty="0">
                <a:solidFill>
                  <a:srgbClr val="C00000"/>
                </a:solidFill>
                <a:effectLst>
                  <a:outerShdw blurRad="38100" dist="38100" dir="2700000" algn="tl">
                    <a:srgbClr val="000000">
                      <a:alpha val="43137"/>
                    </a:srgbClr>
                  </a:outerShdw>
                </a:effectLst>
                <a:latin typeface="Times New Roman" panose="02020603050405020304" pitchFamily="18" charset="0"/>
              </a:rPr>
              <a:t>đọc diễn cảm:</a:t>
            </a:r>
          </a:p>
          <a:p>
            <a:pPr algn="ctr" eaLnBrk="1" hangingPunct="1"/>
            <a:endParaRPr lang="en-US" altLang="vi-VN" sz="3600" b="1"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
        <p:nvSpPr>
          <p:cNvPr id="3" name="Text Box 2"/>
          <p:cNvSpPr txBox="1"/>
          <p:nvPr/>
        </p:nvSpPr>
        <p:spPr>
          <a:xfrm>
            <a:off x="179705" y="2001520"/>
            <a:ext cx="8352735" cy="1076325"/>
          </a:xfrm>
          <a:prstGeom prst="rect">
            <a:avLst/>
          </a:prstGeom>
          <a:noFill/>
        </p:spPr>
        <p:txBody>
          <a:bodyPr wrap="square" rtlCol="0">
            <a:spAutoFit/>
          </a:bodyPr>
          <a:lstStyle/>
          <a:p>
            <a:pPr algn="just"/>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Giọng</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toàn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bài</a:t>
            </a:r>
            <a:r>
              <a:rPr lang="en-US" sz="3200" dirty="0">
                <a:solidFill>
                  <a:srgbClr val="0000CC"/>
                </a:solidFill>
                <a:latin typeface="Times New Roman" panose="02020603050405020304" pitchFamily="18" charset="0"/>
                <a:cs typeface="Times New Roman" panose="02020603050405020304" pitchFamily="18" charset="0"/>
              </a:rPr>
              <a:t> to </a:t>
            </a:r>
            <a:r>
              <a:rPr lang="en-US" sz="3200" dirty="0" err="1">
                <a:solidFill>
                  <a:srgbClr val="0000CC"/>
                </a:solidFill>
                <a:latin typeface="Times New Roman" panose="02020603050405020304" pitchFamily="18" charset="0"/>
                <a:cs typeface="Times New Roman" panose="02020603050405020304" pitchFamily="18" charset="0"/>
              </a:rPr>
              <a:t>vừa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phải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nhẹ</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nhàng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âm</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hưởng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lắng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đọng</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77165" y="4038600"/>
            <a:ext cx="8355275" cy="1076325"/>
          </a:xfrm>
          <a:prstGeom prst="rect">
            <a:avLst/>
          </a:prstGeom>
          <a:noFill/>
        </p:spPr>
        <p:txBody>
          <a:bodyPr wrap="square" rtlCol="0">
            <a:spAutoFit/>
          </a:bodyPr>
          <a:lstStyle/>
          <a:p>
            <a:pPr algn="just"/>
            <a:r>
              <a:rPr lang="en-US" sz="3200" dirty="0">
                <a:solidFill>
                  <a:srgbClr val="0000CC"/>
                </a:solidFill>
                <a:latin typeface="Times New Roman" panose="02020603050405020304" pitchFamily="18" charset="0"/>
                <a:cs typeface="Times New Roman" panose="02020603050405020304" pitchFamily="18" charset="0"/>
              </a:rPr>
              <a:t> </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Nhấn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giọng</a:t>
            </a:r>
            <a:r>
              <a:rPr lang="en-US" sz="3200" dirty="0">
                <a:solidFill>
                  <a:srgbClr val="0000CC"/>
                </a:solidFill>
                <a:latin typeface="Times New Roman" panose="02020603050405020304" pitchFamily="18" charset="0"/>
                <a:cs typeface="Times New Roman" panose="02020603050405020304" pitchFamily="18" charset="0"/>
              </a:rPr>
              <a:t> ở </a:t>
            </a:r>
            <a:r>
              <a:rPr lang="en-US" sz="3200" dirty="0" err="1">
                <a:solidFill>
                  <a:srgbClr val="0000CC"/>
                </a:solidFill>
                <a:latin typeface="Times New Roman" panose="02020603050405020304" pitchFamily="18" charset="0"/>
                <a:cs typeface="Times New Roman" panose="02020603050405020304" pitchFamily="18" charset="0"/>
              </a:rPr>
              <a:t>một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số</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từ</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ngữ</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gợi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màu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vàng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khác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nhau</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sự</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p:nvPr/>
        </p:nvSpPr>
        <p:spPr>
          <a:xfrm>
            <a:off x="432435" y="621030"/>
            <a:ext cx="8365490" cy="5262245"/>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solidFill>
                  <a:schemeClr val="tx1"/>
                </a:solidFill>
                <a:latin typeface="Times New Roman" panose="02020603050405020304" pitchFamily="18" charset="0"/>
                <a:cs typeface="Times New Roman" panose="02020603050405020304" pitchFamily="18" charset="0"/>
              </a:rPr>
              <a:t>     </a:t>
            </a:r>
            <a:r>
              <a:rPr lang="en-US" altLang="x-none" sz="2800" dirty="0">
                <a:solidFill>
                  <a:schemeClr val="tx1"/>
                </a:solidFill>
                <a:latin typeface="Times New Roman" panose="02020603050405020304" pitchFamily="18" charset="0"/>
                <a:cs typeface="Times New Roman" panose="02020603050405020304" pitchFamily="18" charset="0"/>
              </a:rPr>
              <a:t>Màu lúa chín dưới đồng vàng xuộm lại. Nắng ngả màu vàng hoe. Trong vườn, lắc lư những chùm quả xoan vàng lịm  không trông thấy cuống, như những chuỗi tràng hạt bồ đề treo lơ lửng.Từng chiếc lá mít vàng ối. Tàu đu đủ , chiếc lá sắn héo lại mở năm cánh vàng tươi. Buồng chuối đốm quả chín vàng. Những tàu lá chuối vàng ối xõa xuống như những đuôi áo, vạt áo. Nắng vườn chuối đương có gió lẫn với lá vàng như những vạt áo nắng, đuôi áo nắng, vẫy vẫy.Bụi mía vàng xọng, đốt ngầu phấn trắng. Dưới sân, rơm và thóc vàng giòn. Quanh đó, con gà, con chó cũng vàng mượt. Mái nhà phủ một màu rơm vàng mới.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p:nvPr/>
        </p:nvSpPr>
        <p:spPr>
          <a:xfrm>
            <a:off x="777240" y="621030"/>
            <a:ext cx="7848600" cy="5909310"/>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spcBef>
                <a:spcPct val="50000"/>
              </a:spcBef>
            </a:pPr>
            <a:r>
              <a:rPr sz="2000" dirty="0">
                <a:latin typeface="Times New Roman" panose="02020603050405020304" pitchFamily="18" charset="0"/>
                <a:cs typeface="Times New Roman" panose="02020603050405020304" pitchFamily="18" charset="0"/>
              </a:rPr>
              <a:t>     </a:t>
            </a:r>
            <a:r>
              <a:rPr lang="en-US" altLang="x-none" sz="2800" dirty="0">
                <a:solidFill>
                  <a:srgbClr val="0000CC"/>
                </a:solidFill>
                <a:latin typeface="Times New Roman" panose="02020603050405020304" pitchFamily="18" charset="0"/>
                <a:cs typeface="Times New Roman" panose="02020603050405020304" pitchFamily="18" charset="0"/>
              </a:rPr>
              <a:t>Màu lúa chín dưới đồng </a:t>
            </a:r>
            <a:r>
              <a:rPr lang="en-US" altLang="x-none" sz="2800" dirty="0">
                <a:solidFill>
                  <a:srgbClr val="FF0000"/>
                </a:solidFill>
                <a:latin typeface="Times New Roman" panose="02020603050405020304" pitchFamily="18" charset="0"/>
                <a:cs typeface="Times New Roman" panose="02020603050405020304" pitchFamily="18" charset="0"/>
              </a:rPr>
              <a:t>vàng xuộm</a:t>
            </a:r>
            <a:r>
              <a:rPr lang="en-US" altLang="x-none" sz="2800" dirty="0">
                <a:solidFill>
                  <a:srgbClr val="0000CC"/>
                </a:solidFill>
                <a:latin typeface="Times New Roman" panose="02020603050405020304" pitchFamily="18" charset="0"/>
                <a:cs typeface="Times New Roman" panose="02020603050405020304" pitchFamily="18" charset="0"/>
              </a:rPr>
              <a:t> lại. </a:t>
            </a:r>
            <a:r>
              <a:rPr lang="en-US" altLang="x-none" sz="2800" dirty="0" err="1">
                <a:solidFill>
                  <a:srgbClr val="0000CC"/>
                </a:solidFill>
                <a:latin typeface="Times New Roman" panose="02020603050405020304" pitchFamily="18" charset="0"/>
                <a:cs typeface="Times New Roman" panose="02020603050405020304" pitchFamily="18" charset="0"/>
              </a:rPr>
              <a:t>Nắng</a:t>
            </a:r>
            <a:r>
              <a:rPr lang="en-US" altLang="x-none" sz="2800" dirty="0">
                <a:solidFill>
                  <a:srgbClr val="0000CC"/>
                </a:solidFill>
                <a:latin typeface="Times New Roman" panose="02020603050405020304" pitchFamily="18" charset="0"/>
                <a:cs typeface="Times New Roman" panose="02020603050405020304" pitchFamily="18" charset="0"/>
              </a:rPr>
              <a:t> </a:t>
            </a:r>
            <a:r>
              <a:rPr lang="en-US" altLang="x-none" sz="2800" dirty="0" err="1">
                <a:solidFill>
                  <a:srgbClr val="0000CC"/>
                </a:solidFill>
                <a:latin typeface="Times New Roman" panose="02020603050405020304" pitchFamily="18" charset="0"/>
                <a:cs typeface="Times New Roman" panose="02020603050405020304" pitchFamily="18" charset="0"/>
              </a:rPr>
              <a:t>nhạt</a:t>
            </a:r>
            <a:endParaRPr lang="en-US" altLang="x-none" sz="2800" dirty="0">
              <a:solidFill>
                <a:srgbClr val="0000CC"/>
              </a:solidFill>
              <a:latin typeface="Times New Roman" panose="02020603050405020304" pitchFamily="18" charset="0"/>
              <a:cs typeface="Times New Roman" panose="02020603050405020304" pitchFamily="18" charset="0"/>
            </a:endParaRPr>
          </a:p>
          <a:p>
            <a:pPr algn="just">
              <a:spcBef>
                <a:spcPct val="50000"/>
              </a:spcBef>
            </a:pPr>
            <a:r>
              <a:rPr lang="en-US" altLang="x-none" sz="2800" dirty="0">
                <a:solidFill>
                  <a:srgbClr val="0000CC"/>
                </a:solidFill>
                <a:latin typeface="Times New Roman" panose="02020603050405020304" pitchFamily="18" charset="0"/>
                <a:cs typeface="Times New Roman" panose="02020603050405020304" pitchFamily="18" charset="0"/>
              </a:rPr>
              <a:t> ngả màu </a:t>
            </a:r>
            <a:r>
              <a:rPr lang="en-US" altLang="x-none" sz="2800" dirty="0">
                <a:solidFill>
                  <a:srgbClr val="FF0000"/>
                </a:solidFill>
                <a:latin typeface="Times New Roman" panose="02020603050405020304" pitchFamily="18" charset="0"/>
                <a:cs typeface="Times New Roman" panose="02020603050405020304" pitchFamily="18" charset="0"/>
              </a:rPr>
              <a:t>vàng hoe</a:t>
            </a:r>
            <a:r>
              <a:rPr lang="en-US" altLang="x-none" sz="2800" dirty="0">
                <a:solidFill>
                  <a:srgbClr val="0000CC"/>
                </a:solidFill>
                <a:latin typeface="Times New Roman" panose="02020603050405020304" pitchFamily="18" charset="0"/>
                <a:cs typeface="Times New Roman" panose="02020603050405020304" pitchFamily="18" charset="0"/>
              </a:rPr>
              <a:t>. Trong vườn, lắc lư những chùm quả xoan </a:t>
            </a:r>
            <a:r>
              <a:rPr lang="en-US" altLang="x-none" sz="2800" dirty="0">
                <a:solidFill>
                  <a:srgbClr val="FF0000"/>
                </a:solidFill>
                <a:latin typeface="Times New Roman" panose="02020603050405020304" pitchFamily="18" charset="0"/>
                <a:cs typeface="Times New Roman" panose="02020603050405020304" pitchFamily="18" charset="0"/>
              </a:rPr>
              <a:t>vàng lịm/</a:t>
            </a:r>
            <a:r>
              <a:rPr lang="en-US" altLang="x-none" sz="2800" dirty="0">
                <a:solidFill>
                  <a:srgbClr val="0000CC"/>
                </a:solidFill>
                <a:latin typeface="Times New Roman" panose="02020603050405020304" pitchFamily="18" charset="0"/>
                <a:cs typeface="Times New Roman" panose="02020603050405020304" pitchFamily="18" charset="0"/>
              </a:rPr>
              <a:t>  không trông thấy cuống, như những chuỗi tràng hạt bồ đề treo lơ lửng.Từng chiếc lá mít </a:t>
            </a:r>
            <a:r>
              <a:rPr lang="en-US" altLang="x-none" sz="2800" dirty="0">
                <a:solidFill>
                  <a:srgbClr val="FF0000"/>
                </a:solidFill>
                <a:latin typeface="Times New Roman" panose="02020603050405020304" pitchFamily="18" charset="0"/>
                <a:cs typeface="Times New Roman" panose="02020603050405020304" pitchFamily="18" charset="0"/>
              </a:rPr>
              <a:t>vàng ối</a:t>
            </a:r>
            <a:r>
              <a:rPr lang="en-US" altLang="x-none" sz="2800" dirty="0">
                <a:solidFill>
                  <a:srgbClr val="0000CC"/>
                </a:solidFill>
                <a:latin typeface="Times New Roman" panose="02020603050405020304" pitchFamily="18" charset="0"/>
                <a:cs typeface="Times New Roman" panose="02020603050405020304" pitchFamily="18" charset="0"/>
              </a:rPr>
              <a:t>. Tàu đu đủ , chiếc lá sắn héo lại</a:t>
            </a:r>
            <a:r>
              <a:rPr lang="en-US" altLang="x-none" sz="2800" dirty="0">
                <a:solidFill>
                  <a:srgbClr val="FF0000"/>
                </a:solidFill>
                <a:latin typeface="Times New Roman" panose="02020603050405020304" pitchFamily="18" charset="0"/>
                <a:cs typeface="Times New Roman" panose="02020603050405020304" pitchFamily="18" charset="0"/>
              </a:rPr>
              <a:t>/ </a:t>
            </a:r>
            <a:r>
              <a:rPr lang="en-US" altLang="x-none" sz="2800" dirty="0">
                <a:solidFill>
                  <a:srgbClr val="0000CC"/>
                </a:solidFill>
                <a:latin typeface="Times New Roman" panose="02020603050405020304" pitchFamily="18" charset="0"/>
                <a:cs typeface="Times New Roman" panose="02020603050405020304" pitchFamily="18" charset="0"/>
              </a:rPr>
              <a:t>mở năm cánh </a:t>
            </a:r>
            <a:r>
              <a:rPr lang="en-US" altLang="x-none" sz="2800" dirty="0">
                <a:solidFill>
                  <a:srgbClr val="FF0000"/>
                </a:solidFill>
                <a:latin typeface="Times New Roman" panose="02020603050405020304" pitchFamily="18" charset="0"/>
                <a:cs typeface="Times New Roman" panose="02020603050405020304" pitchFamily="18" charset="0"/>
              </a:rPr>
              <a:t>vàng tươi</a:t>
            </a:r>
            <a:r>
              <a:rPr lang="en-US" altLang="x-none" sz="2800" dirty="0">
                <a:solidFill>
                  <a:srgbClr val="0000CC"/>
                </a:solidFill>
                <a:latin typeface="Times New Roman" panose="02020603050405020304" pitchFamily="18" charset="0"/>
                <a:cs typeface="Times New Roman" panose="02020603050405020304" pitchFamily="18" charset="0"/>
              </a:rPr>
              <a:t>. Buồng chuối đốm quả </a:t>
            </a:r>
            <a:r>
              <a:rPr lang="en-US" altLang="x-none" sz="2800" dirty="0">
                <a:solidFill>
                  <a:srgbClr val="FF0000"/>
                </a:solidFill>
                <a:latin typeface="Times New Roman" panose="02020603050405020304" pitchFamily="18" charset="0"/>
                <a:cs typeface="Times New Roman" panose="02020603050405020304" pitchFamily="18" charset="0"/>
              </a:rPr>
              <a:t>chín vàng</a:t>
            </a:r>
            <a:r>
              <a:rPr lang="en-US" altLang="x-none" sz="2800" dirty="0">
                <a:solidFill>
                  <a:srgbClr val="0000CC"/>
                </a:solidFill>
                <a:latin typeface="Times New Roman" panose="02020603050405020304" pitchFamily="18" charset="0"/>
                <a:cs typeface="Times New Roman" panose="02020603050405020304" pitchFamily="18" charset="0"/>
              </a:rPr>
              <a:t>. Những tàu lá chuối </a:t>
            </a:r>
            <a:r>
              <a:rPr lang="en-US" altLang="x-none" sz="2800" dirty="0">
                <a:solidFill>
                  <a:srgbClr val="FF0000"/>
                </a:solidFill>
                <a:latin typeface="Times New Roman" panose="02020603050405020304" pitchFamily="18" charset="0"/>
                <a:cs typeface="Times New Roman" panose="02020603050405020304" pitchFamily="18" charset="0"/>
              </a:rPr>
              <a:t>vàng ối</a:t>
            </a:r>
            <a:r>
              <a:rPr lang="en-US" altLang="x-none" sz="2800" dirty="0">
                <a:solidFill>
                  <a:srgbClr val="0000CC"/>
                </a:solidFill>
                <a:latin typeface="Times New Roman" panose="02020603050405020304" pitchFamily="18" charset="0"/>
                <a:cs typeface="Times New Roman" panose="02020603050405020304" pitchFamily="18" charset="0"/>
              </a:rPr>
              <a:t> xõa xuống như những đuôi áo, vạt áo. Nắng vườn chuối đương có gió lẫn với lá vàng</a:t>
            </a:r>
            <a:r>
              <a:rPr lang="en-US" altLang="x-none" sz="2800" dirty="0">
                <a:solidFill>
                  <a:srgbClr val="FF0000"/>
                </a:solidFill>
                <a:latin typeface="Times New Roman" panose="02020603050405020304" pitchFamily="18" charset="0"/>
                <a:cs typeface="Times New Roman" panose="02020603050405020304" pitchFamily="18" charset="0"/>
              </a:rPr>
              <a:t>/</a:t>
            </a:r>
            <a:r>
              <a:rPr lang="en-US" altLang="x-none" sz="2800" dirty="0">
                <a:solidFill>
                  <a:srgbClr val="0000CC"/>
                </a:solidFill>
                <a:latin typeface="Times New Roman" panose="02020603050405020304" pitchFamily="18" charset="0"/>
                <a:cs typeface="Times New Roman" panose="02020603050405020304" pitchFamily="18" charset="0"/>
              </a:rPr>
              <a:t> như những vạt áo nắng, đuôi áo nắng, vẫy vẫy.Bụi mía </a:t>
            </a:r>
            <a:r>
              <a:rPr lang="en-US" altLang="x-none" sz="2800" dirty="0">
                <a:solidFill>
                  <a:srgbClr val="FF0000"/>
                </a:solidFill>
                <a:latin typeface="Times New Roman" panose="02020603050405020304" pitchFamily="18" charset="0"/>
                <a:cs typeface="Times New Roman" panose="02020603050405020304" pitchFamily="18" charset="0"/>
              </a:rPr>
              <a:t>vàng xọng</a:t>
            </a:r>
            <a:r>
              <a:rPr lang="en-US" altLang="x-none" sz="2800" dirty="0">
                <a:solidFill>
                  <a:srgbClr val="0000CC"/>
                </a:solidFill>
                <a:latin typeface="Times New Roman" panose="02020603050405020304" pitchFamily="18" charset="0"/>
                <a:cs typeface="Times New Roman" panose="02020603050405020304" pitchFamily="18" charset="0"/>
              </a:rPr>
              <a:t>, đốt ngầu phấn trắng. Dưới sân, rơm và thóc </a:t>
            </a:r>
            <a:r>
              <a:rPr lang="en-US" altLang="x-none" sz="2800" dirty="0">
                <a:solidFill>
                  <a:srgbClr val="FF0000"/>
                </a:solidFill>
                <a:latin typeface="Times New Roman" panose="02020603050405020304" pitchFamily="18" charset="0"/>
                <a:cs typeface="Times New Roman" panose="02020603050405020304" pitchFamily="18" charset="0"/>
              </a:rPr>
              <a:t>vàng giòn</a:t>
            </a:r>
            <a:r>
              <a:rPr lang="en-US" altLang="x-none" sz="2800" dirty="0">
                <a:solidFill>
                  <a:srgbClr val="0000CC"/>
                </a:solidFill>
                <a:latin typeface="Times New Roman" panose="02020603050405020304" pitchFamily="18" charset="0"/>
                <a:cs typeface="Times New Roman" panose="02020603050405020304" pitchFamily="18" charset="0"/>
              </a:rPr>
              <a:t>. Quanh đó, con gà, con chó cũng </a:t>
            </a:r>
            <a:r>
              <a:rPr lang="en-US" altLang="x-none" sz="2800" dirty="0">
                <a:solidFill>
                  <a:srgbClr val="FF0000"/>
                </a:solidFill>
                <a:latin typeface="Times New Roman" panose="02020603050405020304" pitchFamily="18" charset="0"/>
                <a:cs typeface="Times New Roman" panose="02020603050405020304" pitchFamily="18" charset="0"/>
              </a:rPr>
              <a:t>vàng mượt</a:t>
            </a:r>
            <a:r>
              <a:rPr lang="en-US" altLang="x-none" sz="2800" dirty="0">
                <a:solidFill>
                  <a:srgbClr val="0000CC"/>
                </a:solidFill>
                <a:latin typeface="Times New Roman" panose="02020603050405020304" pitchFamily="18" charset="0"/>
                <a:cs typeface="Times New Roman" panose="02020603050405020304" pitchFamily="18" charset="0"/>
              </a:rPr>
              <a:t>. Mái nhà phủ một màu rơm </a:t>
            </a:r>
            <a:r>
              <a:rPr lang="en-US" altLang="x-none" sz="2800" dirty="0">
                <a:solidFill>
                  <a:srgbClr val="FF0000"/>
                </a:solidFill>
                <a:latin typeface="Times New Roman" panose="02020603050405020304" pitchFamily="18" charset="0"/>
                <a:cs typeface="Times New Roman" panose="02020603050405020304" pitchFamily="18" charset="0"/>
              </a:rPr>
              <a:t>vàng mới</a:t>
            </a:r>
            <a:r>
              <a:rPr lang="en-US" altLang="x-none" sz="28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419" t="2486" r="1835" b="3399"/>
          <a:stretch>
            <a:fillRect/>
          </a:stretch>
        </p:blipFill>
        <p:spPr>
          <a:xfrm>
            <a:off x="0" y="0"/>
            <a:ext cx="9144000" cy="6862763"/>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spd="slow">
    <p:circle/>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
          <p:cNvPicPr>
            <a:picLocks noChangeAspect="1"/>
          </p:cNvPicPr>
          <p:nvPr/>
        </p:nvPicPr>
        <p:blipFill>
          <a:blip r:embed="rId2"/>
          <a:stretch>
            <a:fillRect/>
          </a:stretch>
        </p:blipFill>
        <p:spPr>
          <a:xfrm>
            <a:off x="304800" y="228600"/>
            <a:ext cx="4286250" cy="2857500"/>
          </a:xfrm>
          <a:prstGeom prst="rect">
            <a:avLst/>
          </a:prstGeom>
          <a:noFill/>
          <a:ln w="9525">
            <a:noFill/>
          </a:ln>
        </p:spPr>
      </p:pic>
      <p:pic>
        <p:nvPicPr>
          <p:cNvPr id="30723" name="Picture 3" descr="0-25"/>
          <p:cNvPicPr>
            <a:picLocks noChangeAspect="1"/>
          </p:cNvPicPr>
          <p:nvPr/>
        </p:nvPicPr>
        <p:blipFill>
          <a:blip r:embed="rId3"/>
          <a:stretch>
            <a:fillRect/>
          </a:stretch>
        </p:blipFill>
        <p:spPr>
          <a:xfrm>
            <a:off x="4648200" y="228600"/>
            <a:ext cx="4286250" cy="2876550"/>
          </a:xfrm>
          <a:prstGeom prst="rect">
            <a:avLst/>
          </a:prstGeom>
          <a:noFill/>
          <a:ln w="9525">
            <a:noFill/>
          </a:ln>
        </p:spPr>
      </p:pic>
      <p:pic>
        <p:nvPicPr>
          <p:cNvPr id="30724" name="Picture 4" descr="Phan%20Uu%20Ong%20Nguyen%20Ba%20Can%208"/>
          <p:cNvPicPr>
            <a:picLocks noChangeAspect="1"/>
          </p:cNvPicPr>
          <p:nvPr/>
        </p:nvPicPr>
        <p:blipFill>
          <a:blip r:embed="rId4"/>
          <a:stretch>
            <a:fillRect/>
          </a:stretch>
        </p:blipFill>
        <p:spPr>
          <a:xfrm>
            <a:off x="152400" y="3200400"/>
            <a:ext cx="4333875" cy="3476625"/>
          </a:xfrm>
          <a:prstGeom prst="rect">
            <a:avLst/>
          </a:prstGeom>
          <a:noFill/>
          <a:ln w="9525">
            <a:noFill/>
          </a:ln>
        </p:spPr>
      </p:pic>
      <p:pic>
        <p:nvPicPr>
          <p:cNvPr id="30725" name="Picture 5" descr="vn9!BuffaloBoy01"/>
          <p:cNvPicPr>
            <a:picLocks noChangeAspect="1"/>
          </p:cNvPicPr>
          <p:nvPr/>
        </p:nvPicPr>
        <p:blipFill>
          <a:blip r:embed="rId5"/>
          <a:stretch>
            <a:fillRect/>
          </a:stretch>
        </p:blipFill>
        <p:spPr>
          <a:xfrm>
            <a:off x="4572000" y="3124200"/>
            <a:ext cx="4572000" cy="364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770" decel="100000"/>
                                        <p:tgtEl>
                                          <p:spTgt spid="30722"/>
                                        </p:tgtEl>
                                      </p:cBhvr>
                                    </p:animEffect>
                                    <p:animScale>
                                      <p:cBhvr>
                                        <p:cTn id="8" dur="770" decel="100000"/>
                                        <p:tgtEl>
                                          <p:spTgt spid="30722"/>
                                        </p:tgtEl>
                                      </p:cBhvr>
                                      <p:from x="10000" y="10000"/>
                                      <p:to x="200000" y="450000"/>
                                    </p:animScale>
                                    <p:animScale>
                                      <p:cBhvr>
                                        <p:cTn id="9" dur="1230" accel="100000" fill="hold">
                                          <p:stCondLst>
                                            <p:cond delay="770"/>
                                          </p:stCondLst>
                                        </p:cTn>
                                        <p:tgtEl>
                                          <p:spTgt spid="30722"/>
                                        </p:tgtEl>
                                      </p:cBhvr>
                                      <p:from x="200000" y="450000"/>
                                      <p:to x="100000" y="100000"/>
                                    </p:animScale>
                                    <p:set>
                                      <p:cBhvr>
                                        <p:cTn id="10" dur="770" fill="hold"/>
                                        <p:tgtEl>
                                          <p:spTgt spid="30722"/>
                                        </p:tgtEl>
                                        <p:attrNameLst>
                                          <p:attrName>ppt_x</p:attrName>
                                        </p:attrNameLst>
                                      </p:cBhvr>
                                      <p:to>
                                        <p:strVal val="(0.5)"/>
                                      </p:to>
                                    </p:set>
                                    <p:anim from="(0.5)" to="(#ppt_x)" calcmode="lin" valueType="num">
                                      <p:cBhvr>
                                        <p:cTn id="11" dur="1230" accel="100000" fill="hold">
                                          <p:stCondLst>
                                            <p:cond delay="770"/>
                                          </p:stCondLst>
                                        </p:cTn>
                                        <p:tgtEl>
                                          <p:spTgt spid="30722"/>
                                        </p:tgtEl>
                                        <p:attrNameLst>
                                          <p:attrName>ppt_x</p:attrName>
                                        </p:attrNameLst>
                                      </p:cBhvr>
                                    </p:anim>
                                    <p:set>
                                      <p:cBhvr>
                                        <p:cTn id="12" dur="770" fill="hold"/>
                                        <p:tgtEl>
                                          <p:spTgt spid="30722"/>
                                        </p:tgtEl>
                                        <p:attrNameLst>
                                          <p:attrName>ppt_y</p:attrName>
                                        </p:attrNameLst>
                                      </p:cBhvr>
                                      <p:to>
                                        <p:strVal val="(#ppt_y+0.4)"/>
                                      </p:to>
                                    </p:set>
                                    <p:anim from="(#ppt_y+0.4)" to="(#ppt_y)" calcmode="lin" valueType="num">
                                      <p:cBhvr>
                                        <p:cTn id="13" dur="1230" accel="100000" fill="hold">
                                          <p:stCondLst>
                                            <p:cond delay="770"/>
                                          </p:stCondLst>
                                        </p:cTn>
                                        <p:tgtEl>
                                          <p:spTgt spid="307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770" decel="100000"/>
                                        <p:tgtEl>
                                          <p:spTgt spid="30723"/>
                                        </p:tgtEl>
                                      </p:cBhvr>
                                    </p:animEffect>
                                    <p:animScale>
                                      <p:cBhvr>
                                        <p:cTn id="19" dur="770" decel="100000"/>
                                        <p:tgtEl>
                                          <p:spTgt spid="30723"/>
                                        </p:tgtEl>
                                      </p:cBhvr>
                                      <p:from x="10000" y="10000"/>
                                      <p:to x="200000" y="450000"/>
                                    </p:animScale>
                                    <p:animScale>
                                      <p:cBhvr>
                                        <p:cTn id="20" dur="1230" accel="100000" fill="hold">
                                          <p:stCondLst>
                                            <p:cond delay="770"/>
                                          </p:stCondLst>
                                        </p:cTn>
                                        <p:tgtEl>
                                          <p:spTgt spid="30723"/>
                                        </p:tgtEl>
                                      </p:cBhvr>
                                      <p:from x="200000" y="450000"/>
                                      <p:to x="100000" y="100000"/>
                                    </p:animScale>
                                    <p:set>
                                      <p:cBhvr>
                                        <p:cTn id="21" dur="770" fill="hold"/>
                                        <p:tgtEl>
                                          <p:spTgt spid="30723"/>
                                        </p:tgtEl>
                                        <p:attrNameLst>
                                          <p:attrName>ppt_x</p:attrName>
                                        </p:attrNameLst>
                                      </p:cBhvr>
                                      <p:to>
                                        <p:strVal val="(0.5)"/>
                                      </p:to>
                                    </p:set>
                                    <p:anim from="(0.5)" to="(#ppt_x)" calcmode="lin" valueType="num">
                                      <p:cBhvr>
                                        <p:cTn id="22" dur="1230" accel="100000" fill="hold">
                                          <p:stCondLst>
                                            <p:cond delay="770"/>
                                          </p:stCondLst>
                                        </p:cTn>
                                        <p:tgtEl>
                                          <p:spTgt spid="30723"/>
                                        </p:tgtEl>
                                        <p:attrNameLst>
                                          <p:attrName>ppt_x</p:attrName>
                                        </p:attrNameLst>
                                      </p:cBhvr>
                                    </p:anim>
                                    <p:set>
                                      <p:cBhvr>
                                        <p:cTn id="23" dur="770" fill="hold"/>
                                        <p:tgtEl>
                                          <p:spTgt spid="30723"/>
                                        </p:tgtEl>
                                        <p:attrNameLst>
                                          <p:attrName>ppt_y</p:attrName>
                                        </p:attrNameLst>
                                      </p:cBhvr>
                                      <p:to>
                                        <p:strVal val="(#ppt_y+0.4)"/>
                                      </p:to>
                                    </p:set>
                                    <p:anim from="(#ppt_y+0.4)" to="(#ppt_y)" calcmode="lin" valueType="num">
                                      <p:cBhvr>
                                        <p:cTn id="24" dur="1230" accel="100000" fill="hold">
                                          <p:stCondLst>
                                            <p:cond delay="770"/>
                                          </p:stCondLst>
                                        </p:cTn>
                                        <p:tgtEl>
                                          <p:spTgt spid="30723"/>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30724"/>
                                        </p:tgtEl>
                                        <p:attrNameLst>
                                          <p:attrName>style.visibility</p:attrName>
                                        </p:attrNameLst>
                                      </p:cBhvr>
                                      <p:to>
                                        <p:strVal val="visible"/>
                                      </p:to>
                                    </p:set>
                                    <p:animEffect transition="in" filter="fade">
                                      <p:cBhvr>
                                        <p:cTn id="29" dur="770" decel="100000"/>
                                        <p:tgtEl>
                                          <p:spTgt spid="30724"/>
                                        </p:tgtEl>
                                      </p:cBhvr>
                                    </p:animEffect>
                                    <p:animScale>
                                      <p:cBhvr>
                                        <p:cTn id="30" dur="770" decel="100000"/>
                                        <p:tgtEl>
                                          <p:spTgt spid="30724"/>
                                        </p:tgtEl>
                                      </p:cBhvr>
                                      <p:from x="10000" y="10000"/>
                                      <p:to x="200000" y="450000"/>
                                    </p:animScale>
                                    <p:animScale>
                                      <p:cBhvr>
                                        <p:cTn id="31" dur="1230" accel="100000" fill="hold">
                                          <p:stCondLst>
                                            <p:cond delay="770"/>
                                          </p:stCondLst>
                                        </p:cTn>
                                        <p:tgtEl>
                                          <p:spTgt spid="30724"/>
                                        </p:tgtEl>
                                      </p:cBhvr>
                                      <p:from x="200000" y="450000"/>
                                      <p:to x="100000" y="100000"/>
                                    </p:animScale>
                                    <p:set>
                                      <p:cBhvr>
                                        <p:cTn id="32" dur="770" fill="hold"/>
                                        <p:tgtEl>
                                          <p:spTgt spid="30724"/>
                                        </p:tgtEl>
                                        <p:attrNameLst>
                                          <p:attrName>ppt_x</p:attrName>
                                        </p:attrNameLst>
                                      </p:cBhvr>
                                      <p:to>
                                        <p:strVal val="(0.5)"/>
                                      </p:to>
                                    </p:set>
                                    <p:anim from="(0.5)" to="(#ppt_x)" calcmode="lin" valueType="num">
                                      <p:cBhvr>
                                        <p:cTn id="33" dur="1230" accel="100000" fill="hold">
                                          <p:stCondLst>
                                            <p:cond delay="770"/>
                                          </p:stCondLst>
                                        </p:cTn>
                                        <p:tgtEl>
                                          <p:spTgt spid="30724"/>
                                        </p:tgtEl>
                                        <p:attrNameLst>
                                          <p:attrName>ppt_x</p:attrName>
                                        </p:attrNameLst>
                                      </p:cBhvr>
                                    </p:anim>
                                    <p:set>
                                      <p:cBhvr>
                                        <p:cTn id="34" dur="770" fill="hold"/>
                                        <p:tgtEl>
                                          <p:spTgt spid="30724"/>
                                        </p:tgtEl>
                                        <p:attrNameLst>
                                          <p:attrName>ppt_y</p:attrName>
                                        </p:attrNameLst>
                                      </p:cBhvr>
                                      <p:to>
                                        <p:strVal val="(#ppt_y+0.4)"/>
                                      </p:to>
                                    </p:set>
                                    <p:anim from="(#ppt_y+0.4)" to="(#ppt_y)" calcmode="lin" valueType="num">
                                      <p:cBhvr>
                                        <p:cTn id="35" dur="1230" accel="100000" fill="hold">
                                          <p:stCondLst>
                                            <p:cond delay="770"/>
                                          </p:stCondLst>
                                        </p:cTn>
                                        <p:tgtEl>
                                          <p:spTgt spid="3072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30725"/>
                                        </p:tgtEl>
                                        <p:attrNameLst>
                                          <p:attrName>style.visibility</p:attrName>
                                        </p:attrNameLst>
                                      </p:cBhvr>
                                      <p:to>
                                        <p:strVal val="visible"/>
                                      </p:to>
                                    </p:set>
                                    <p:animEffect transition="in" filter="fade">
                                      <p:cBhvr>
                                        <p:cTn id="40" dur="770" decel="100000"/>
                                        <p:tgtEl>
                                          <p:spTgt spid="30725"/>
                                        </p:tgtEl>
                                      </p:cBhvr>
                                    </p:animEffect>
                                    <p:animScale>
                                      <p:cBhvr>
                                        <p:cTn id="41" dur="770" decel="100000"/>
                                        <p:tgtEl>
                                          <p:spTgt spid="30725"/>
                                        </p:tgtEl>
                                      </p:cBhvr>
                                      <p:from x="10000" y="10000"/>
                                      <p:to x="200000" y="450000"/>
                                    </p:animScale>
                                    <p:animScale>
                                      <p:cBhvr>
                                        <p:cTn id="42" dur="1230" accel="100000" fill="hold">
                                          <p:stCondLst>
                                            <p:cond delay="770"/>
                                          </p:stCondLst>
                                        </p:cTn>
                                        <p:tgtEl>
                                          <p:spTgt spid="30725"/>
                                        </p:tgtEl>
                                      </p:cBhvr>
                                      <p:from x="200000" y="450000"/>
                                      <p:to x="100000" y="100000"/>
                                    </p:animScale>
                                    <p:set>
                                      <p:cBhvr>
                                        <p:cTn id="43" dur="770" fill="hold"/>
                                        <p:tgtEl>
                                          <p:spTgt spid="30725"/>
                                        </p:tgtEl>
                                        <p:attrNameLst>
                                          <p:attrName>ppt_x</p:attrName>
                                        </p:attrNameLst>
                                      </p:cBhvr>
                                      <p:to>
                                        <p:strVal val="(0.5)"/>
                                      </p:to>
                                    </p:set>
                                    <p:anim from="(0.5)" to="(#ppt_x)" calcmode="lin" valueType="num">
                                      <p:cBhvr>
                                        <p:cTn id="44" dur="1230" accel="100000" fill="hold">
                                          <p:stCondLst>
                                            <p:cond delay="770"/>
                                          </p:stCondLst>
                                        </p:cTn>
                                        <p:tgtEl>
                                          <p:spTgt spid="30725"/>
                                        </p:tgtEl>
                                        <p:attrNameLst>
                                          <p:attrName>ppt_x</p:attrName>
                                        </p:attrNameLst>
                                      </p:cBhvr>
                                    </p:anim>
                                    <p:set>
                                      <p:cBhvr>
                                        <p:cTn id="45" dur="770" fill="hold"/>
                                        <p:tgtEl>
                                          <p:spTgt spid="30725"/>
                                        </p:tgtEl>
                                        <p:attrNameLst>
                                          <p:attrName>ppt_y</p:attrName>
                                        </p:attrNameLst>
                                      </p:cBhvr>
                                      <p:to>
                                        <p:strVal val="(#ppt_y+0.4)"/>
                                      </p:to>
                                    </p:set>
                                    <p:anim from="(#ppt_y+0.4)" to="(#ppt_y)" calcmode="lin" valueType="num">
                                      <p:cBhvr>
                                        <p:cTn id="46" dur="1230" accel="100000" fill="hold">
                                          <p:stCondLst>
                                            <p:cond delay="770"/>
                                          </p:stCondLst>
                                        </p:cTn>
                                        <p:tgtEl>
                                          <p:spTgt spid="307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vert="horz" wrap="square" lIns="91440" tIns="45720" rIns="91440" bIns="45720" anchor="ctr" anchorCtr="0"/>
          <a:lstStyle/>
          <a:p>
            <a:pPr eaLnBrk="1" hangingPunct="1"/>
            <a:endParaRPr lang="en-US" altLang="x-none" dirty="0"/>
          </a:p>
        </p:txBody>
      </p:sp>
      <p:sp>
        <p:nvSpPr>
          <p:cNvPr id="20483" name="Rectangle 3"/>
          <p:cNvSpPr>
            <a:spLocks noGrp="1"/>
          </p:cNvSpPr>
          <p:nvPr>
            <p:ph idx="1"/>
          </p:nvPr>
        </p:nvSpPr>
        <p:spPr/>
        <p:txBody>
          <a:bodyPr vert="horz" wrap="square" lIns="91440" tIns="45720" rIns="91440" bIns="45720" anchor="t" anchorCtr="0"/>
          <a:lstStyle/>
          <a:p>
            <a:pPr eaLnBrk="1" hangingPunct="1"/>
            <a:endParaRPr lang="en-US" altLang="x-none" dirty="0"/>
          </a:p>
        </p:txBody>
      </p:sp>
      <p:pic>
        <p:nvPicPr>
          <p:cNvPr id="29700" name="Picture 4" descr="3602884148_770fd8b0a5_o"/>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ppt_w</p:attrName>
                                        </p:attrNameLst>
                                      </p:cBhvr>
                                      <p:tavLst>
                                        <p:tav tm="0">
                                          <p:val>
                                            <p:fltVal val="0"/>
                                          </p:val>
                                        </p:tav>
                                        <p:tav tm="100000">
                                          <p:val>
                                            <p:strVal val="#ppt_w"/>
                                          </p:val>
                                        </p:tav>
                                      </p:tavLst>
                                    </p:anim>
                                    <p:anim calcmode="lin" valueType="num">
                                      <p:cBhvr>
                                        <p:cTn id="8" dur="500" fill="hold"/>
                                        <p:tgtEl>
                                          <p:spTgt spid="29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vert="horz" wrap="square" lIns="91440" tIns="45720" rIns="91440" bIns="45720" anchor="ctr" anchorCtr="0"/>
          <a:lstStyle/>
          <a:p>
            <a:pPr eaLnBrk="1" hangingPunct="1"/>
            <a:endParaRPr lang="en-US" altLang="x-none" dirty="0"/>
          </a:p>
        </p:txBody>
      </p:sp>
      <p:sp>
        <p:nvSpPr>
          <p:cNvPr id="21507" name="Rectangle 3"/>
          <p:cNvSpPr>
            <a:spLocks noGrp="1"/>
          </p:cNvSpPr>
          <p:nvPr>
            <p:ph idx="1"/>
          </p:nvPr>
        </p:nvSpPr>
        <p:spPr/>
        <p:txBody>
          <a:bodyPr vert="horz" wrap="square" lIns="91440" tIns="45720" rIns="91440" bIns="45720" anchor="t" anchorCtr="0"/>
          <a:lstStyle/>
          <a:p>
            <a:pPr eaLnBrk="1" hangingPunct="1"/>
            <a:endParaRPr lang="en-US" altLang="x-none" dirty="0"/>
          </a:p>
        </p:txBody>
      </p:sp>
      <p:pic>
        <p:nvPicPr>
          <p:cNvPr id="31748" name="Picture 4" descr="Ngam-ruong-bac-thang-o-Sa-Pa-Top-7-ruong-bac-thang-ky-vi-nhat-the-gioi-210038-3"/>
          <p:cNvPicPr>
            <a:picLocks noChangeAspect="1"/>
          </p:cNvPicPr>
          <p:nvPr/>
        </p:nvPicPr>
        <p:blipFill>
          <a:blip r:embed="rId2"/>
          <a:stretch>
            <a:fillRect/>
          </a:stretch>
        </p:blipFill>
        <p:spPr>
          <a:xfrm>
            <a:off x="0" y="0"/>
            <a:ext cx="9144000" cy="6858000"/>
          </a:xfrm>
          <a:prstGeom prst="rect">
            <a:avLst/>
          </a:prstGeom>
          <a:noFill/>
          <a:ln w="9525">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vert="horz" wrap="square" lIns="91440" tIns="45720" rIns="91440" bIns="45720" anchor="ctr" anchorCtr="0"/>
          <a:lstStyle/>
          <a:p>
            <a:pPr eaLnBrk="1" hangingPunct="1"/>
            <a:endParaRPr lang="en-US" altLang="x-none" dirty="0"/>
          </a:p>
        </p:txBody>
      </p:sp>
      <p:sp>
        <p:nvSpPr>
          <p:cNvPr id="22531" name="Rectangle 3"/>
          <p:cNvSpPr>
            <a:spLocks noGrp="1"/>
          </p:cNvSpPr>
          <p:nvPr>
            <p:ph idx="1"/>
          </p:nvPr>
        </p:nvSpPr>
        <p:spPr/>
        <p:txBody>
          <a:bodyPr vert="horz" wrap="square" lIns="91440" tIns="45720" rIns="91440" bIns="45720" anchor="t" anchorCtr="0"/>
          <a:lstStyle/>
          <a:p>
            <a:pPr eaLnBrk="1" hangingPunct="1"/>
            <a:endParaRPr lang="en-US" altLang="x-none" dirty="0"/>
          </a:p>
        </p:txBody>
      </p:sp>
      <p:pic>
        <p:nvPicPr>
          <p:cNvPr id="32773" name="Picture 5" descr="1LC%20(9)"/>
          <p:cNvPicPr>
            <a:picLocks noChangeAspect="1"/>
          </p:cNvPicPr>
          <p:nvPr/>
        </p:nvPicPr>
        <p:blipFill>
          <a:blip r:embed="rId2"/>
          <a:stretch>
            <a:fillRect/>
          </a:stretch>
        </p:blipFill>
        <p:spPr>
          <a:xfrm>
            <a:off x="0" y="0"/>
            <a:ext cx="4572000" cy="3429000"/>
          </a:xfrm>
          <a:prstGeom prst="rect">
            <a:avLst/>
          </a:prstGeom>
          <a:noFill/>
          <a:ln w="9525">
            <a:noFill/>
          </a:ln>
        </p:spPr>
      </p:pic>
      <p:pic>
        <p:nvPicPr>
          <p:cNvPr id="32775" name="Picture 7" descr="1LC%20(11)"/>
          <p:cNvPicPr>
            <a:picLocks noChangeAspect="1"/>
          </p:cNvPicPr>
          <p:nvPr/>
        </p:nvPicPr>
        <p:blipFill>
          <a:blip r:embed="rId3"/>
          <a:stretch>
            <a:fillRect/>
          </a:stretch>
        </p:blipFill>
        <p:spPr>
          <a:xfrm>
            <a:off x="4572000" y="0"/>
            <a:ext cx="4572000" cy="3429000"/>
          </a:xfrm>
          <a:prstGeom prst="rect">
            <a:avLst/>
          </a:prstGeom>
          <a:noFill/>
          <a:ln w="9525">
            <a:noFill/>
          </a:ln>
        </p:spPr>
      </p:pic>
      <p:pic>
        <p:nvPicPr>
          <p:cNvPr id="32777" name="Picture 9" descr="1LC%20(2)"/>
          <p:cNvPicPr>
            <a:picLocks noChangeAspect="1"/>
          </p:cNvPicPr>
          <p:nvPr/>
        </p:nvPicPr>
        <p:blipFill>
          <a:blip r:embed="rId4"/>
          <a:stretch>
            <a:fillRect/>
          </a:stretch>
        </p:blipFill>
        <p:spPr>
          <a:xfrm>
            <a:off x="0" y="3429000"/>
            <a:ext cx="4667250" cy="3429000"/>
          </a:xfrm>
          <a:prstGeom prst="rect">
            <a:avLst/>
          </a:prstGeom>
          <a:noFill/>
          <a:ln w="9525">
            <a:noFill/>
          </a:ln>
        </p:spPr>
      </p:pic>
      <p:pic>
        <p:nvPicPr>
          <p:cNvPr id="32779" name="Picture 11" descr="1LC%20nb"/>
          <p:cNvPicPr>
            <a:picLocks noChangeAspect="1"/>
          </p:cNvPicPr>
          <p:nvPr/>
        </p:nvPicPr>
        <p:blipFill>
          <a:blip r:embed="rId5"/>
          <a:stretch>
            <a:fillRect/>
          </a:stretch>
        </p:blipFill>
        <p:spPr>
          <a:xfrm>
            <a:off x="4476750" y="3429000"/>
            <a:ext cx="4667250" cy="3429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1000" fill="hold"/>
                                        <p:tgtEl>
                                          <p:spTgt spid="32773"/>
                                        </p:tgtEl>
                                        <p:attrNameLst>
                                          <p:attrName>ppt_w</p:attrName>
                                        </p:attrNameLst>
                                      </p:cBhvr>
                                      <p:tavLst>
                                        <p:tav tm="0">
                                          <p:val>
                                            <p:strVal val="#ppt_w*0.70"/>
                                          </p:val>
                                        </p:tav>
                                        <p:tav tm="100000">
                                          <p:val>
                                            <p:strVal val="#ppt_w"/>
                                          </p:val>
                                        </p:tav>
                                      </p:tavLst>
                                    </p:anim>
                                    <p:anim calcmode="lin" valueType="num">
                                      <p:cBhvr>
                                        <p:cTn id="8" dur="1000" fill="hold"/>
                                        <p:tgtEl>
                                          <p:spTgt spid="32773"/>
                                        </p:tgtEl>
                                        <p:attrNameLst>
                                          <p:attrName>ppt_h</p:attrName>
                                        </p:attrNameLst>
                                      </p:cBhvr>
                                      <p:tavLst>
                                        <p:tav tm="0">
                                          <p:val>
                                            <p:strVal val="#ppt_h"/>
                                          </p:val>
                                        </p:tav>
                                        <p:tav tm="100000">
                                          <p:val>
                                            <p:strVal val="#ppt_h"/>
                                          </p:val>
                                        </p:tav>
                                      </p:tavLst>
                                    </p:anim>
                                    <p:animEffect transition="in" filter="fade">
                                      <p:cBhvr>
                                        <p:cTn id="9" dur="1000"/>
                                        <p:tgtEl>
                                          <p:spTgt spid="3277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775"/>
                                        </p:tgtEl>
                                        <p:attrNameLst>
                                          <p:attrName>style.visibility</p:attrName>
                                        </p:attrNameLst>
                                      </p:cBhvr>
                                      <p:to>
                                        <p:strVal val="visible"/>
                                      </p:to>
                                    </p:set>
                                    <p:anim calcmode="lin" valueType="num">
                                      <p:cBhvr additive="base">
                                        <p:cTn id="14" dur="500" fill="hold"/>
                                        <p:tgtEl>
                                          <p:spTgt spid="32775"/>
                                        </p:tgtEl>
                                        <p:attrNameLst>
                                          <p:attrName>ppt_x</p:attrName>
                                        </p:attrNameLst>
                                      </p:cBhvr>
                                      <p:tavLst>
                                        <p:tav tm="0">
                                          <p:val>
                                            <p:strVal val="#ppt_x"/>
                                          </p:val>
                                        </p:tav>
                                        <p:tav tm="100000">
                                          <p:val>
                                            <p:strVal val="#ppt_x"/>
                                          </p:val>
                                        </p:tav>
                                      </p:tavLst>
                                    </p:anim>
                                    <p:anim calcmode="lin" valueType="num">
                                      <p:cBhvr additive="base">
                                        <p:cTn id="15"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2777"/>
                                        </p:tgtEl>
                                        <p:attrNameLst>
                                          <p:attrName>style.visibility</p:attrName>
                                        </p:attrNameLst>
                                      </p:cBhvr>
                                      <p:to>
                                        <p:strVal val="visible"/>
                                      </p:to>
                                    </p:set>
                                    <p:anim calcmode="lin" valueType="num">
                                      <p:cBhvr>
                                        <p:cTn id="20" dur="1000" fill="hold"/>
                                        <p:tgtEl>
                                          <p:spTgt spid="32777"/>
                                        </p:tgtEl>
                                        <p:attrNameLst>
                                          <p:attrName>ppt_w</p:attrName>
                                        </p:attrNameLst>
                                      </p:cBhvr>
                                      <p:tavLst>
                                        <p:tav tm="0">
                                          <p:val>
                                            <p:fltVal val="0"/>
                                          </p:val>
                                        </p:tav>
                                        <p:tav tm="100000">
                                          <p:val>
                                            <p:strVal val="#ppt_w"/>
                                          </p:val>
                                        </p:tav>
                                      </p:tavLst>
                                    </p:anim>
                                    <p:anim calcmode="lin" valueType="num">
                                      <p:cBhvr>
                                        <p:cTn id="21" dur="1000" fill="hold"/>
                                        <p:tgtEl>
                                          <p:spTgt spid="32777"/>
                                        </p:tgtEl>
                                        <p:attrNameLst>
                                          <p:attrName>ppt_h</p:attrName>
                                        </p:attrNameLst>
                                      </p:cBhvr>
                                      <p:tavLst>
                                        <p:tav tm="0">
                                          <p:val>
                                            <p:fltVal val="0"/>
                                          </p:val>
                                        </p:tav>
                                        <p:tav tm="100000">
                                          <p:val>
                                            <p:strVal val="#ppt_h"/>
                                          </p:val>
                                        </p:tav>
                                      </p:tavLst>
                                    </p:anim>
                                    <p:anim calcmode="lin" valueType="num">
                                      <p:cBhvr>
                                        <p:cTn id="22" dur="1000" fill="hold"/>
                                        <p:tgtEl>
                                          <p:spTgt spid="32777"/>
                                        </p:tgtEl>
                                        <p:attrNameLst>
                                          <p:attrName>ppt_x</p:attrName>
                                        </p:attrNameLst>
                                      </p:cBhvr>
                                      <p:tavLst>
                                        <p:tav tm="0" fmla="#ppt_x+(cos(-2*pi*(1-$))*-#ppt_x-sin(-2*pi*(1-$))*(1-#ppt_y))*(1-$)">
                                          <p:val>
                                            <p:fltVal val="0"/>
                                          </p:val>
                                        </p:tav>
                                        <p:tav tm="100000">
                                          <p:val>
                                            <p:fltVal val="0"/>
                                          </p:val>
                                        </p:tav>
                                      </p:tavLst>
                                    </p:anim>
                                    <p:anim calcmode="lin" valueType="num">
                                      <p:cBhvr>
                                        <p:cTn id="23" dur="1000" fill="hold"/>
                                        <p:tgtEl>
                                          <p:spTgt spid="32777"/>
                                        </p:tgtEl>
                                        <p:attrNameLst>
                                          <p:attrName>ppt_y</p:attrName>
                                        </p:attrNameLst>
                                      </p:cBhvr>
                                      <p:tavLst>
                                        <p:tav tm="0" fmla="#ppt_y+(sin(-2*pi*(1-$))*-#ppt_x+cos(-2*pi*(1-$))*(1-#ppt_y))*(1-$)">
                                          <p:val>
                                            <p:fltVal val="0"/>
                                          </p:val>
                                        </p:tav>
                                        <p:tav tm="100000">
                                          <p:val>
                                            <p:fltVal val="0"/>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2779"/>
                                        </p:tgtEl>
                                        <p:attrNameLst>
                                          <p:attrName>style.visibility</p:attrName>
                                        </p:attrNameLst>
                                      </p:cBhvr>
                                      <p:to>
                                        <p:strVal val="visible"/>
                                      </p:to>
                                    </p:set>
                                    <p:animEffect transition="in" filter="strips(downLeft)">
                                      <p:cBhvr>
                                        <p:cTn id="28"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91440" tIns="45720" rIns="91440" bIns="45720" anchor="ctr"/>
          <a:lstStyle/>
          <a:p>
            <a:endParaRPr lang="vi-VN" altLang="vi-VN" dirty="0">
              <a:latin typeface="Times New Roman" panose="02020603050405020304" pitchFamily="18" charset="0"/>
            </a:endParaRPr>
          </a:p>
        </p:txBody>
      </p:sp>
      <p:sp>
        <p:nvSpPr>
          <p:cNvPr id="31747" name="Content Placeholder 2"/>
          <p:cNvSpPr>
            <a:spLocks noGrp="1"/>
          </p:cNvSpPr>
          <p:nvPr>
            <p:ph idx="1"/>
          </p:nvPr>
        </p:nvSpPr>
        <p:spPr/>
        <p:txBody>
          <a:bodyPr vert="horz" wrap="square" lIns="91440" tIns="45720" rIns="91440" bIns="45720" anchor="t"/>
          <a:lstStyle/>
          <a:p>
            <a:endParaRPr lang="vi-VN" altLang="vi-VN" dirty="0">
              <a:latin typeface="Arial" panose="020B0604020202020204" pitchFamily="34" charset="0"/>
            </a:endParaRPr>
          </a:p>
        </p:txBody>
      </p:sp>
      <p:pic>
        <p:nvPicPr>
          <p:cNvPr id="31748" name="Content Placeholder 1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1749" name="WordArt 3"/>
          <p:cNvSpPr>
            <a:spLocks noTextEdit="1"/>
          </p:cNvSpPr>
          <p:nvPr/>
        </p:nvSpPr>
        <p:spPr>
          <a:xfrm>
            <a:off x="1090613" y="1209675"/>
            <a:ext cx="7278687" cy="2447925"/>
          </a:xfrm>
          <a:prstGeom prst="rect">
            <a:avLst/>
          </a:prstGeom>
        </p:spPr>
        <p:txBody>
          <a:bodyPr wrap="none" fromWordArt="1">
            <a:prstTxWarp prst="textInflate">
              <a:avLst>
                <a:gd name="adj" fmla="val 9384"/>
              </a:avLst>
            </a:prstTxWarp>
            <a:normAutofit/>
          </a:bodyPr>
          <a:lstStyle/>
          <a:p>
            <a:pPr algn="ct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Chúc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các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em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chăm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ngoan</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học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giỏi</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a:t>
            </a:r>
          </a:p>
          <a:p>
            <a:pPr algn="ct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Chào tạm biệt các em.</a:t>
            </a:r>
          </a:p>
        </p:txBody>
      </p:sp>
      <p:pic>
        <p:nvPicPr>
          <p:cNvPr id="31750" name="Picture 7"/>
          <p:cNvPicPr>
            <a:picLocks noChangeAspect="1"/>
          </p:cNvPicPr>
          <p:nvPr/>
        </p:nvPicPr>
        <p:blipFill>
          <a:blip r:embed="rId3"/>
          <a:stretch>
            <a:fillRect/>
          </a:stretch>
        </p:blipFill>
        <p:spPr>
          <a:xfrm rot="6852683">
            <a:off x="231775" y="1981200"/>
            <a:ext cx="1008063" cy="850900"/>
          </a:xfrm>
          <a:prstGeom prst="rect">
            <a:avLst/>
          </a:prstGeom>
          <a:noFill/>
          <a:ln w="9525">
            <a:noFill/>
          </a:ln>
        </p:spPr>
      </p:pic>
      <p:pic>
        <p:nvPicPr>
          <p:cNvPr id="31751" name="Picture 6"/>
          <p:cNvPicPr>
            <a:picLocks noChangeAspect="1"/>
          </p:cNvPicPr>
          <p:nvPr/>
        </p:nvPicPr>
        <p:blipFill>
          <a:blip r:embed="rId4"/>
          <a:stretch>
            <a:fillRect/>
          </a:stretch>
        </p:blipFill>
        <p:spPr>
          <a:xfrm rot="2948272">
            <a:off x="61913" y="3171825"/>
            <a:ext cx="1265237" cy="741363"/>
          </a:xfrm>
          <a:prstGeom prst="rect">
            <a:avLst/>
          </a:prstGeom>
          <a:noFill/>
          <a:ln w="9525">
            <a:noFill/>
          </a:ln>
        </p:spPr>
      </p:pic>
      <p:pic>
        <p:nvPicPr>
          <p:cNvPr id="31752" name="Picture 10"/>
          <p:cNvPicPr>
            <a:picLocks noChangeAspect="1"/>
          </p:cNvPicPr>
          <p:nvPr/>
        </p:nvPicPr>
        <p:blipFill>
          <a:blip r:embed="rId4"/>
          <a:stretch>
            <a:fillRect/>
          </a:stretch>
        </p:blipFill>
        <p:spPr>
          <a:xfrm rot="520709">
            <a:off x="7535863" y="3090863"/>
            <a:ext cx="685800" cy="401637"/>
          </a:xfrm>
          <a:prstGeom prst="rect">
            <a:avLst/>
          </a:prstGeom>
          <a:noFill/>
          <a:ln w="9525">
            <a:noFill/>
          </a:ln>
        </p:spPr>
      </p:pic>
      <p:pic>
        <p:nvPicPr>
          <p:cNvPr id="31753" name="Picture 11"/>
          <p:cNvPicPr>
            <a:picLocks noChangeAspect="1"/>
          </p:cNvPicPr>
          <p:nvPr/>
        </p:nvPicPr>
        <p:blipFill>
          <a:blip r:embed="rId4"/>
          <a:stretch>
            <a:fillRect/>
          </a:stretch>
        </p:blipFill>
        <p:spPr>
          <a:xfrm rot="520709">
            <a:off x="8232775" y="2870200"/>
            <a:ext cx="685800" cy="401638"/>
          </a:xfrm>
          <a:prstGeom prst="rect">
            <a:avLst/>
          </a:prstGeom>
          <a:noFill/>
          <a:ln w="9525">
            <a:noFill/>
          </a:ln>
        </p:spPr>
      </p:pic>
      <p:pic>
        <p:nvPicPr>
          <p:cNvPr id="31754" name="Picture 2"/>
          <p:cNvPicPr>
            <a:picLocks noChangeAspect="1"/>
          </p:cNvPicPr>
          <p:nvPr/>
        </p:nvPicPr>
        <p:blipFill>
          <a:blip r:embed="rId5"/>
          <a:stretch>
            <a:fillRect/>
          </a:stretch>
        </p:blipFill>
        <p:spPr>
          <a:xfrm>
            <a:off x="7124700" y="74613"/>
            <a:ext cx="857250" cy="1028700"/>
          </a:xfrm>
          <a:prstGeom prst="rect">
            <a:avLst/>
          </a:prstGeom>
          <a:noFill/>
          <a:ln w="9525">
            <a:noFill/>
          </a:ln>
        </p:spPr>
      </p:pic>
      <p:pic>
        <p:nvPicPr>
          <p:cNvPr id="31755" name="Picture 11"/>
          <p:cNvPicPr>
            <a:picLocks noChangeAspect="1"/>
          </p:cNvPicPr>
          <p:nvPr/>
        </p:nvPicPr>
        <p:blipFill>
          <a:blip r:embed="rId5"/>
          <a:stretch>
            <a:fillRect/>
          </a:stretch>
        </p:blipFill>
        <p:spPr>
          <a:xfrm>
            <a:off x="7829550" y="180975"/>
            <a:ext cx="857250" cy="1028700"/>
          </a:xfrm>
          <a:prstGeom prst="rect">
            <a:avLst/>
          </a:prstGeom>
          <a:noFill/>
          <a:ln w="9525">
            <a:noFill/>
          </a:ln>
        </p:spPr>
      </p:pic>
      <p:pic>
        <p:nvPicPr>
          <p:cNvPr id="31756" name="Picture 2"/>
          <p:cNvPicPr>
            <a:picLocks noChangeAspect="1"/>
          </p:cNvPicPr>
          <p:nvPr/>
        </p:nvPicPr>
        <p:blipFill>
          <a:blip r:embed="rId5"/>
          <a:stretch>
            <a:fillRect/>
          </a:stretch>
        </p:blipFill>
        <p:spPr>
          <a:xfrm>
            <a:off x="6481763" y="74613"/>
            <a:ext cx="857250" cy="1028700"/>
          </a:xfrm>
          <a:prstGeom prst="rect">
            <a:avLst/>
          </a:prstGeom>
          <a:noFill/>
          <a:ln w="9525">
            <a:noFill/>
          </a:ln>
        </p:spPr>
      </p:pic>
      <p:pic>
        <p:nvPicPr>
          <p:cNvPr id="31757" name="Picture 4"/>
          <p:cNvPicPr>
            <a:picLocks noChangeAspect="1"/>
          </p:cNvPicPr>
          <p:nvPr/>
        </p:nvPicPr>
        <p:blipFill>
          <a:blip r:embed="rId6"/>
          <a:stretch>
            <a:fillRect/>
          </a:stretch>
        </p:blipFill>
        <p:spPr>
          <a:xfrm>
            <a:off x="0" y="55563"/>
            <a:ext cx="6350000" cy="930275"/>
          </a:xfrm>
          <a:prstGeom prst="rect">
            <a:avLst/>
          </a:prstGeom>
          <a:noFill/>
          <a:ln w="9525">
            <a:noFill/>
          </a:ln>
        </p:spPr>
      </p:pic>
      <p:pic>
        <p:nvPicPr>
          <p:cNvPr id="31758" name="Picture 11"/>
          <p:cNvPicPr>
            <a:picLocks noChangeAspect="1"/>
          </p:cNvPicPr>
          <p:nvPr/>
        </p:nvPicPr>
        <p:blipFill>
          <a:blip r:embed="rId5"/>
          <a:stretch>
            <a:fillRect/>
          </a:stretch>
        </p:blipFill>
        <p:spPr>
          <a:xfrm>
            <a:off x="8328025" y="695325"/>
            <a:ext cx="857250" cy="1028700"/>
          </a:xfrm>
          <a:prstGeom prst="rect">
            <a:avLst/>
          </a:prstGeom>
          <a:noFill/>
          <a:ln w="9525">
            <a:noFill/>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0653713"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21"/>
          <p:cNvSpPr>
            <a:spLocks noChangeArrowheads="1" noChangeShapeType="1" noTextEdit="1"/>
          </p:cNvSpPr>
          <p:nvPr/>
        </p:nvSpPr>
        <p:spPr bwMode="auto">
          <a:xfrm>
            <a:off x="304800" y="3048000"/>
            <a:ext cx="8534400" cy="1524000"/>
          </a:xfrm>
          <a:prstGeom prst="rect">
            <a:avLst/>
          </a:prstGeom>
        </p:spPr>
        <p:txBody>
          <a:bodyPr wrap="none" fromWordArt="1">
            <a:prstTxWarp prst="textPlain">
              <a:avLst>
                <a:gd name="adj" fmla="val 50000"/>
              </a:avLst>
            </a:prstTxWarp>
          </a:bodyPr>
          <a:lstStyle/>
          <a:p>
            <a:pPr algn="ctr"/>
            <a:endParaRPr lang="en-US" sz="3600" b="1" kern="10">
              <a:ln w="9525">
                <a:solidFill>
                  <a:srgbClr val="FF00FF"/>
                </a:solid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4100" name="WordArt 20"/>
          <p:cNvSpPr>
            <a:spLocks noChangeArrowheads="1" noChangeShapeType="1" noTextEdit="1"/>
          </p:cNvSpPr>
          <p:nvPr/>
        </p:nvSpPr>
        <p:spPr bwMode="auto">
          <a:xfrm>
            <a:off x="2590800" y="1371600"/>
            <a:ext cx="3417888"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endParaRPr lang="en-US" kern="10">
              <a:latin typeface="Times New Roman" panose="02020603050405020304" pitchFamily="18" charset="0"/>
              <a:cs typeface="Times New Roman" panose="02020603050405020304" pitchFamily="18" charset="0"/>
            </a:endParaRPr>
          </a:p>
        </p:txBody>
      </p:sp>
      <p:sp>
        <p:nvSpPr>
          <p:cNvPr id="4101" name="WordArt 38"/>
          <p:cNvSpPr>
            <a:spLocks noChangeArrowheads="1" noChangeShapeType="1" noTextEdit="1"/>
          </p:cNvSpPr>
          <p:nvPr/>
        </p:nvSpPr>
        <p:spPr bwMode="auto">
          <a:xfrm>
            <a:off x="1347788" y="357188"/>
            <a:ext cx="6500812" cy="576262"/>
          </a:xfrm>
          <a:prstGeom prst="rect">
            <a:avLst/>
          </a:prstGeom>
        </p:spPr>
        <p:txBody>
          <a:bodyPr wrap="none" fromWordArt="1">
            <a:prstTxWarp prst="textPlain">
              <a:avLst>
                <a:gd name="adj" fmla="val 50000"/>
              </a:avLst>
            </a:prstTxWarp>
          </a:bodyPr>
          <a:lstStyle/>
          <a:p>
            <a:pPr algn="ctr"/>
            <a:endParaRPr lang="en-US" sz="3600" kern="1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5" name="AutoShape 22"/>
          <p:cNvSpPr>
            <a:spLocks noChangeArrowheads="1"/>
          </p:cNvSpPr>
          <p:nvPr/>
        </p:nvSpPr>
        <p:spPr bwMode="auto">
          <a:xfrm>
            <a:off x="7848600" y="44196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solidFill>
                <a:srgbClr val="000000"/>
              </a:solidFill>
            </a:endParaRPr>
          </a:p>
        </p:txBody>
      </p:sp>
      <p:sp>
        <p:nvSpPr>
          <p:cNvPr id="4103" name="Rectangle 2"/>
          <p:cNvSpPr>
            <a:spLocks noChangeArrowheads="1"/>
          </p:cNvSpPr>
          <p:nvPr/>
        </p:nvSpPr>
        <p:spPr bwMode="auto">
          <a:xfrm>
            <a:off x="1461870" y="933450"/>
            <a:ext cx="598054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dirty="0" err="1">
                <a:solidFill>
                  <a:schemeClr val="bg1"/>
                </a:solidFill>
                <a:latin typeface="Times New Roman" panose="02020603050405020304" pitchFamily="18" charset="0"/>
                <a:cs typeface="Times New Roman" panose="02020603050405020304" pitchFamily="18" charset="0"/>
              </a:rPr>
              <a:t>Thứ</a:t>
            </a:r>
            <a:r>
              <a:rPr lang="en-US" altLang="en-US" sz="3000" b="1" dirty="0">
                <a:solidFill>
                  <a:schemeClr val="bg1"/>
                </a:solidFill>
                <a:latin typeface="Times New Roman" panose="02020603050405020304" pitchFamily="18" charset="0"/>
                <a:cs typeface="Times New Roman" panose="02020603050405020304" pitchFamily="18" charset="0"/>
              </a:rPr>
              <a:t> </a:t>
            </a:r>
            <a:r>
              <a:rPr lang="en-US" altLang="en-US" sz="3000" b="1" dirty="0" err="1">
                <a:solidFill>
                  <a:schemeClr val="bg1"/>
                </a:solidFill>
                <a:latin typeface="Times New Roman" panose="02020603050405020304" pitchFamily="18" charset="0"/>
                <a:cs typeface="Times New Roman" panose="02020603050405020304" pitchFamily="18" charset="0"/>
              </a:rPr>
              <a:t>Tư</a:t>
            </a:r>
            <a:r>
              <a:rPr lang="en-US" altLang="en-US" sz="3000" b="1" dirty="0">
                <a:solidFill>
                  <a:schemeClr val="bg1"/>
                </a:solidFill>
                <a:latin typeface="Times New Roman" panose="02020603050405020304" pitchFamily="18" charset="0"/>
                <a:cs typeface="Times New Roman" panose="02020603050405020304" pitchFamily="18" charset="0"/>
              </a:rPr>
              <a:t> , </a:t>
            </a:r>
            <a:r>
              <a:rPr lang="en-US" altLang="en-US" sz="3000" b="1" dirty="0" err="1">
                <a:solidFill>
                  <a:schemeClr val="bg1"/>
                </a:solidFill>
                <a:latin typeface="Times New Roman" panose="02020603050405020304" pitchFamily="18" charset="0"/>
                <a:cs typeface="Times New Roman" panose="02020603050405020304" pitchFamily="18" charset="0"/>
              </a:rPr>
              <a:t>ngày</a:t>
            </a:r>
            <a:r>
              <a:rPr lang="en-US" altLang="en-US" sz="3000" b="1" dirty="0">
                <a:solidFill>
                  <a:schemeClr val="bg1"/>
                </a:solidFill>
                <a:latin typeface="Times New Roman" panose="02020603050405020304" pitchFamily="18" charset="0"/>
                <a:cs typeface="Times New Roman" panose="02020603050405020304" pitchFamily="18" charset="0"/>
              </a:rPr>
              <a:t> 22 </a:t>
            </a:r>
            <a:r>
              <a:rPr lang="en-US" altLang="en-US" sz="3000" b="1" dirty="0" err="1">
                <a:solidFill>
                  <a:schemeClr val="bg1"/>
                </a:solidFill>
                <a:latin typeface="Times New Roman" panose="02020603050405020304" pitchFamily="18" charset="0"/>
                <a:cs typeface="Times New Roman" panose="02020603050405020304" pitchFamily="18" charset="0"/>
              </a:rPr>
              <a:t>tháng</a:t>
            </a:r>
            <a:r>
              <a:rPr lang="en-US" altLang="en-US" sz="3000" b="1" dirty="0">
                <a:solidFill>
                  <a:schemeClr val="bg1"/>
                </a:solidFill>
                <a:latin typeface="Times New Roman" panose="02020603050405020304" pitchFamily="18" charset="0"/>
                <a:cs typeface="Times New Roman" panose="02020603050405020304" pitchFamily="18" charset="0"/>
              </a:rPr>
              <a:t> 9 </a:t>
            </a:r>
            <a:r>
              <a:rPr lang="en-US" altLang="en-US" sz="3000" b="1" dirty="0" err="1">
                <a:solidFill>
                  <a:schemeClr val="bg1"/>
                </a:solidFill>
                <a:latin typeface="Times New Roman" panose="02020603050405020304" pitchFamily="18" charset="0"/>
                <a:cs typeface="Times New Roman" panose="02020603050405020304" pitchFamily="18" charset="0"/>
              </a:rPr>
              <a:t>năm</a:t>
            </a:r>
            <a:r>
              <a:rPr lang="en-US" altLang="en-US" sz="3000" b="1" dirty="0">
                <a:solidFill>
                  <a:schemeClr val="bg1"/>
                </a:solidFill>
                <a:latin typeface="Times New Roman" panose="02020603050405020304" pitchFamily="18" charset="0"/>
                <a:cs typeface="Times New Roman" panose="02020603050405020304" pitchFamily="18" charset="0"/>
              </a:rPr>
              <a:t> 2021</a:t>
            </a:r>
          </a:p>
          <a:p>
            <a:pPr algn="ctr" eaLnBrk="1" hangingPunct="1">
              <a:spcBef>
                <a:spcPct val="50000"/>
              </a:spcBef>
              <a:buFontTx/>
              <a:buNone/>
            </a:pPr>
            <a:r>
              <a:rPr lang="en-US" altLang="en-US" sz="3000" b="1" u="sng" dirty="0" err="1">
                <a:solidFill>
                  <a:srgbClr val="FFFF00"/>
                </a:solidFill>
                <a:latin typeface="Times New Roman" panose="02020603050405020304" pitchFamily="18" charset="0"/>
                <a:cs typeface="Times New Roman" panose="02020603050405020304" pitchFamily="18" charset="0"/>
              </a:rPr>
              <a:t>Tập</a:t>
            </a:r>
            <a:r>
              <a:rPr lang="en-US" altLang="en-US" sz="3000" b="1" u="sng" dirty="0">
                <a:solidFill>
                  <a:srgbClr val="FFFF00"/>
                </a:solidFill>
                <a:latin typeface="Times New Roman" panose="02020603050405020304" pitchFamily="18" charset="0"/>
                <a:cs typeface="Times New Roman" panose="02020603050405020304" pitchFamily="18" charset="0"/>
              </a:rPr>
              <a:t> </a:t>
            </a:r>
            <a:r>
              <a:rPr lang="en-US" altLang="en-US" sz="3000" b="1" u="sng" dirty="0" err="1">
                <a:solidFill>
                  <a:srgbClr val="FFFF00"/>
                </a:solidFill>
                <a:latin typeface="Times New Roman" panose="02020603050405020304" pitchFamily="18" charset="0"/>
                <a:cs typeface="Times New Roman" panose="02020603050405020304" pitchFamily="18" charset="0"/>
              </a:rPr>
              <a:t>đọc</a:t>
            </a:r>
            <a:endParaRPr lang="en-US" altLang="en-US" sz="3000" b="1" u="sng" dirty="0">
              <a:solidFill>
                <a:srgbClr val="FFFF00"/>
              </a:solidFill>
              <a:latin typeface="Times New Roman" panose="02020603050405020304" pitchFamily="18" charset="0"/>
              <a:cs typeface="Times New Roman" panose="02020603050405020304" pitchFamily="18" charset="0"/>
            </a:endParaRPr>
          </a:p>
        </p:txBody>
      </p:sp>
      <p:sp>
        <p:nvSpPr>
          <p:cNvPr id="4104" name="Rectangle 3"/>
          <p:cNvSpPr>
            <a:spLocks noChangeArrowheads="1"/>
          </p:cNvSpPr>
          <p:nvPr/>
        </p:nvSpPr>
        <p:spPr bwMode="auto">
          <a:xfrm>
            <a:off x="304800" y="2438400"/>
            <a:ext cx="800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err="1">
                <a:solidFill>
                  <a:schemeClr val="bg1"/>
                </a:solidFill>
                <a:latin typeface="Times New Roman" panose="02020603050405020304" pitchFamily="18" charset="0"/>
                <a:cs typeface="Times New Roman" panose="02020603050405020304" pitchFamily="18" charset="0"/>
              </a:rPr>
              <a:t>Quang</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cảnh</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làng</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mạc</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ngày</a:t>
            </a: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b="1" dirty="0" err="1">
                <a:solidFill>
                  <a:schemeClr val="bg1"/>
                </a:solidFill>
                <a:latin typeface="Times New Roman" panose="02020603050405020304" pitchFamily="18" charset="0"/>
                <a:cs typeface="Times New Roman" panose="02020603050405020304" pitchFamily="18" charset="0"/>
              </a:rPr>
              <a:t>mùa</a:t>
            </a: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b="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Tô</a:t>
            </a:r>
            <a:r>
              <a:rPr lang="en-US" altLang="en-US" sz="2400" b="1" i="1" dirty="0">
                <a:solidFill>
                  <a:schemeClr val="bg1"/>
                </a:solidFill>
                <a:latin typeface="Times New Roman" panose="02020603050405020304" pitchFamily="18" charset="0"/>
                <a:cs typeface="Times New Roman" panose="02020603050405020304" pitchFamily="18" charset="0"/>
              </a:rPr>
              <a:t> </a:t>
            </a:r>
            <a:r>
              <a:rPr lang="en-US" altLang="en-US" sz="2400" b="1" i="1" dirty="0" err="1">
                <a:solidFill>
                  <a:schemeClr val="bg1"/>
                </a:solidFill>
                <a:latin typeface="Times New Roman" panose="02020603050405020304" pitchFamily="18" charset="0"/>
                <a:cs typeface="Times New Roman" panose="02020603050405020304" pitchFamily="18" charset="0"/>
              </a:rPr>
              <a:t>Hoài</a:t>
            </a:r>
            <a:endParaRPr lang="en-US" altLang="en-US"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61898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repeatCount="indefinite"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1578643" y="3429000"/>
            <a:ext cx="5648960" cy="611505"/>
          </a:xfrm>
          <a:prstGeom prst="flowChartAlternateProcess">
            <a:avLst/>
          </a:prstGeom>
          <a:no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dirty="0" err="1" smtClean="0">
                <a:solidFill>
                  <a:srgbClr val="0000CC"/>
                </a:solidFill>
                <a:latin typeface="Times New Roman" panose="02020603050405020304" pitchFamily="18" charset="0"/>
                <a:cs typeface="Times New Roman" panose="02020603050405020304" pitchFamily="18" charset="0"/>
              </a:rPr>
              <a:t>Luyện</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đọc</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1578643" y="4437112"/>
            <a:ext cx="5648960" cy="611505"/>
          </a:xfrm>
          <a:prstGeom prst="flowChartAlternateProcess">
            <a:avLst/>
          </a:prstGeom>
          <a:no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dirty="0" err="1" smtClean="0">
                <a:solidFill>
                  <a:srgbClr val="0000CC"/>
                </a:solidFill>
                <a:latin typeface="Times New Roman" panose="02020603050405020304" pitchFamily="18" charset="0"/>
                <a:cs typeface="Times New Roman" panose="02020603050405020304" pitchFamily="18" charset="0"/>
              </a:rPr>
              <a:t>Tìm</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hiểu</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bài</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1547664" y="5372850"/>
            <a:ext cx="7280275" cy="611505"/>
          </a:xfrm>
          <a:prstGeom prst="flowChartAlternateProcess">
            <a:avLst/>
          </a:prstGeom>
          <a:no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dirty="0" err="1" smtClean="0">
                <a:solidFill>
                  <a:srgbClr val="0000CC"/>
                </a:solidFill>
                <a:latin typeface="Times New Roman" panose="02020603050405020304" pitchFamily="18" charset="0"/>
                <a:cs typeface="Times New Roman" panose="02020603050405020304" pitchFamily="18" charset="0"/>
              </a:rPr>
              <a:t>Luyện</a:t>
            </a:r>
            <a:r>
              <a:rPr lang="en-US" sz="4800" dirty="0" smtClean="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đọc</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diễn</a:t>
            </a:r>
            <a:r>
              <a:rPr lang="en-US" sz="4800" dirty="0">
                <a:solidFill>
                  <a:srgbClr val="0000CC"/>
                </a:solidFill>
                <a:latin typeface="Times New Roman" panose="02020603050405020304" pitchFamily="18" charset="0"/>
                <a:cs typeface="Times New Roman" panose="02020603050405020304" pitchFamily="18" charset="0"/>
              </a:rPr>
              <a:t> </a:t>
            </a:r>
            <a:r>
              <a:rPr lang="en-US" sz="4800" dirty="0" err="1">
                <a:solidFill>
                  <a:srgbClr val="0000CC"/>
                </a:solidFill>
                <a:latin typeface="Times New Roman" panose="02020603050405020304" pitchFamily="18" charset="0"/>
                <a:cs typeface="Times New Roman" panose="02020603050405020304" pitchFamily="18" charset="0"/>
              </a:rPr>
              <a:t>cảm</a:t>
            </a:r>
            <a:endParaRPr lang="en-US" sz="4800" dirty="0">
              <a:solidFill>
                <a:srgbClr val="0000CC"/>
              </a:solidFill>
              <a:latin typeface="Times New Roman" panose="02020603050405020304" pitchFamily="18" charset="0"/>
              <a:cs typeface="Times New Roman" panose="02020603050405020304" pitchFamily="18" charset="0"/>
            </a:endParaRPr>
          </a:p>
        </p:txBody>
      </p:sp>
      <p:sp>
        <p:nvSpPr>
          <p:cNvPr id="10" name="TextBox 5">
            <a:extLst>
              <a:ext uri="{FF2B5EF4-FFF2-40B4-BE49-F238E27FC236}">
                <a16:creationId xmlns:a16="http://schemas.microsoft.com/office/drawing/2014/main" xmlns="" id="{558B49BD-636D-4185-9D47-BC69A7924634}"/>
              </a:ext>
            </a:extLst>
          </p:cNvPr>
          <p:cNvSpPr txBox="1">
            <a:spLocks noChangeArrowheads="1"/>
          </p:cNvSpPr>
          <p:nvPr/>
        </p:nvSpPr>
        <p:spPr bwMode="auto">
          <a:xfrm>
            <a:off x="1187624" y="548589"/>
            <a:ext cx="7077638" cy="145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Thứ</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tư</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ngày</a:t>
            </a:r>
            <a:r>
              <a:rPr lang="en-US" altLang="en-US" sz="2834" b="1" dirty="0" smtClean="0">
                <a:latin typeface="Times New Roman" panose="02020603050405020304" pitchFamily="18" charset="0"/>
                <a:cs typeface="Times New Roman" panose="02020603050405020304" pitchFamily="18" charset="0"/>
              </a:rPr>
              <a:t> 22 </a:t>
            </a:r>
            <a:r>
              <a:rPr lang="en-US" altLang="en-US" sz="2834" b="1" dirty="0" err="1" smtClean="0">
                <a:latin typeface="Times New Roman" panose="02020603050405020304" pitchFamily="18" charset="0"/>
                <a:cs typeface="Times New Roman" panose="02020603050405020304" pitchFamily="18" charset="0"/>
              </a:rPr>
              <a:t>tháng</a:t>
            </a:r>
            <a:r>
              <a:rPr lang="en-US" altLang="en-US" sz="2834" b="1" dirty="0" smtClean="0">
                <a:latin typeface="Times New Roman" panose="02020603050405020304" pitchFamily="18" charset="0"/>
                <a:cs typeface="Times New Roman" panose="02020603050405020304" pitchFamily="18" charset="0"/>
              </a:rPr>
              <a:t> 9 </a:t>
            </a:r>
            <a:r>
              <a:rPr lang="en-US" altLang="en-US" sz="2834" b="1" dirty="0" err="1" smtClean="0">
                <a:latin typeface="Times New Roman" panose="02020603050405020304" pitchFamily="18" charset="0"/>
                <a:cs typeface="Times New Roman" panose="02020603050405020304" pitchFamily="18" charset="0"/>
              </a:rPr>
              <a:t>năm</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smtClean="0">
                <a:latin typeface="Times New Roman" panose="02020603050405020304" pitchFamily="18" charset="0"/>
                <a:cs typeface="Times New Roman" panose="02020603050405020304" pitchFamily="18" charset="0"/>
              </a:rPr>
              <a:t>2021</a:t>
            </a:r>
          </a:p>
          <a:p>
            <a:pPr algn="ctr"/>
            <a:r>
              <a:rPr lang="en-US" sz="3200" b="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32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a:t>
            </a:r>
            <a:endParaRPr lang="en-US" sz="32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eaLnBrk="1" hangingPunct="1"/>
            <a:endParaRPr lang="en-US" altLang="en-US" sz="2834" b="1" dirty="0">
              <a:latin typeface="Times New Roman" panose="02020603050405020304" pitchFamily="18" charset="0"/>
              <a:cs typeface="Times New Roman" panose="02020603050405020304" pitchFamily="18" charset="0"/>
            </a:endParaRPr>
          </a:p>
        </p:txBody>
      </p:sp>
      <p:sp>
        <p:nvSpPr>
          <p:cNvPr id="12" name="Rectangle 3"/>
          <p:cNvSpPr>
            <a:spLocks noChangeArrowheads="1"/>
          </p:cNvSpPr>
          <p:nvPr/>
        </p:nvSpPr>
        <p:spPr bwMode="auto">
          <a:xfrm>
            <a:off x="589667" y="1776680"/>
            <a:ext cx="8001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Quang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cảnh</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làng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mạc</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ngày</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mùa</a:t>
            </a:r>
            <a:endParaRPr lang="en-US" altLang="en-US" sz="4000" b="1" dirty="0">
              <a:solidFill>
                <a:srgbClr val="C00000"/>
              </a:solidFill>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i="1" dirty="0" err="1">
                <a:solidFill>
                  <a:srgbClr val="C00000"/>
                </a:solidFill>
                <a:latin typeface="Times New Roman" panose="02020603050405020304" pitchFamily="18" charset="0"/>
                <a:cs typeface="Times New Roman" panose="02020603050405020304" pitchFamily="18" charset="0"/>
              </a:rPr>
              <a:t>Tô</a:t>
            </a:r>
            <a:r>
              <a:rPr lang="en-US" altLang="en-US" b="1" i="1" dirty="0">
                <a:solidFill>
                  <a:srgbClr val="C00000"/>
                </a:solidFill>
                <a:latin typeface="Times New Roman" panose="02020603050405020304" pitchFamily="18" charset="0"/>
                <a:cs typeface="Times New Roman" panose="02020603050405020304" pitchFamily="18" charset="0"/>
              </a:rPr>
              <a:t> </a:t>
            </a:r>
            <a:r>
              <a:rPr lang="en-US" altLang="en-US" b="1" i="1" dirty="0" err="1">
                <a:solidFill>
                  <a:srgbClr val="C00000"/>
                </a:solidFill>
                <a:latin typeface="Times New Roman" panose="02020603050405020304" pitchFamily="18" charset="0"/>
                <a:cs typeface="Times New Roman" panose="02020603050405020304" pitchFamily="18" charset="0"/>
              </a:rPr>
              <a:t>Hoài</a:t>
            </a:r>
            <a:endParaRPr lang="en-US" altLang="en-US"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28295" y="1412776"/>
            <a:ext cx="8368665" cy="4831080"/>
          </a:xfrm>
          <a:prstGeom prst="rect">
            <a:avLst/>
          </a:prstGeom>
          <a:noFill/>
        </p:spPr>
        <p:txBody>
          <a:bodyPr wrap="square" rtlCol="0" anchor="t">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xuộm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hoe.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xõa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p>
        </p:txBody>
      </p:sp>
      <p:sp>
        <p:nvSpPr>
          <p:cNvPr id="6" name="Flowchart: Alternate Process 5"/>
          <p:cNvSpPr/>
          <p:nvPr/>
        </p:nvSpPr>
        <p:spPr>
          <a:xfrm>
            <a:off x="1115616" y="476671"/>
            <a:ext cx="5648960" cy="576065"/>
          </a:xfrm>
          <a:prstGeom prst="flowChartAlternateProcess">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0000CC"/>
                </a:solidFill>
                <a:latin typeface="Times New Roman" panose="02020603050405020304" pitchFamily="18" charset="0"/>
                <a:cs typeface="Times New Roman" panose="02020603050405020304" pitchFamily="18" charset="0"/>
              </a:rPr>
              <a:t>Luyện</a:t>
            </a:r>
            <a:r>
              <a:rPr lang="en-US" sz="5400" dirty="0" smtClean="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đọc</a:t>
            </a:r>
            <a:endParaRPr lang="en-US" sz="54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474980" y="302895"/>
            <a:ext cx="8232775" cy="6123940"/>
          </a:xfrm>
          <a:prstGeom prst="rect">
            <a:avLst/>
          </a:prstGeom>
          <a:noFill/>
        </p:spPr>
        <p:txBody>
          <a:bodyPr wrap="square" rtlCol="0" anchor="t">
            <a:spAutoFit/>
          </a:bodyPr>
          <a:lstStyle/>
          <a:p>
            <a:pPr algn="just"/>
            <a:r>
              <a:rPr lang="en-US" sz="2800">
                <a:latin typeface="Times New Roman" panose="02020603050405020304" pitchFamily="18" charset="0"/>
                <a:cs typeface="Times New Roman" panose="02020603050405020304" pitchFamily="18" charset="0"/>
                <a:sym typeface="+mn-ea"/>
              </a:rPr>
              <a:t>Nắng vườn chuối đương có gió lẫn với lá vàng như những vạt áo nắng, đuôi áo nắng,  vẫy vẫy. Bụi mía vàng xọng, đốt ngầu phấn trắng. Dưới sân, rơm và thóc vàng giòn. Quanh đó con gà, con chó cũng vàng mượt. Mái nhà phủ một màu rơm vàng mới. Lác đác cây lụi có mấy chiếc lá đỏ. Qua khe giậu, ló ra mấy quả ớt đỏ chói. Tất cả đượm một màu vàng trù phú, đầm ấm lạ lùng. Không còn có cảm giác héo tàn hanh hao lúc sắp bước vào mùa đông. Hơi thở của đất trời, mặt nước thơm thơm, nhè nhẹ. Ngày không nắng, không mưa, hồ như không ai tưởng đến ngày hay đêm, mà chỉ mải miết đi gặt, kéo đá, cắt rạ, chia thóc hợp tác xã. Ai cũng vậy, cứ buông bát đũa lại đi ngay, cứ trở dậy là ra đồng ngay.</a:t>
            </a:r>
          </a:p>
          <a:p>
            <a:pPr algn="just"/>
            <a:r>
              <a:rPr lang="en-US" sz="2800">
                <a:latin typeface="Times New Roman" panose="02020603050405020304" pitchFamily="18" charset="0"/>
                <a:cs typeface="Times New Roman" panose="02020603050405020304" pitchFamily="18" charset="0"/>
                <a:sym typeface="+mn-ea"/>
              </a:rPr>
              <a:t>                                                       Tô Hoài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p:nvPr/>
        </p:nvSpPr>
        <p:spPr>
          <a:xfrm>
            <a:off x="86995" y="2129155"/>
            <a:ext cx="8909685" cy="3538220"/>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GB" altLang="en-US" dirty="0">
                <a:solidFill>
                  <a:srgbClr val="0000FF"/>
                </a:solidFill>
                <a:latin typeface="Times New Roman" panose="02020603050405020304" pitchFamily="18" charset="0"/>
                <a:cs typeface="Times New Roman" panose="02020603050405020304" pitchFamily="18" charset="0"/>
              </a:rPr>
              <a:t>B</a:t>
            </a:r>
            <a:r>
              <a:rPr lang="en-GB" altLang="en-US" dirty="0">
                <a:solidFill>
                  <a:srgbClr val="0000FF"/>
                </a:solidFill>
                <a:latin typeface="Times New Roman" panose="02020603050405020304" pitchFamily="18" charset="0"/>
                <a:ea typeface="Times New Roman" panose="02020603050405020304" pitchFamily="18" charset="0"/>
              </a:rPr>
              <a:t>à</a:t>
            </a:r>
            <a:r>
              <a:rPr lang="en-GB" altLang="en-US" dirty="0">
                <a:solidFill>
                  <a:srgbClr val="0000FF"/>
                </a:solidFill>
                <a:latin typeface="Times New Roman" panose="02020603050405020304" pitchFamily="18" charset="0"/>
                <a:cs typeface="Times New Roman" panose="02020603050405020304" pitchFamily="18" charset="0"/>
              </a:rPr>
              <a:t>i văn gồm 4 đoạn:</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1: </a:t>
            </a:r>
            <a:r>
              <a:rPr lang="en-GB" altLang="en-US" dirty="0">
                <a:solidFill>
                  <a:srgbClr val="FF0066"/>
                </a:solidFill>
                <a:latin typeface="Times New Roman" panose="02020603050405020304" pitchFamily="18" charset="0"/>
                <a:cs typeface="Times New Roman" panose="02020603050405020304" pitchFamily="18" charset="0"/>
              </a:rPr>
              <a:t>Từ đầu đến “</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rất khác nhau”.</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2: </a:t>
            </a:r>
            <a:r>
              <a:rPr lang="en-GB" altLang="en-US" dirty="0">
                <a:solidFill>
                  <a:srgbClr val="FF0066"/>
                </a:solidFill>
                <a:latin typeface="Times New Roman" panose="02020603050405020304" pitchFamily="18" charset="0"/>
                <a:cs typeface="Times New Roman" panose="02020603050405020304" pitchFamily="18" charset="0"/>
              </a:rPr>
              <a:t>“Có lẽ bắt đầu</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treo lơ lửng”.</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3: </a:t>
            </a:r>
            <a:r>
              <a:rPr lang="en-GB" altLang="en-US" dirty="0">
                <a:solidFill>
                  <a:srgbClr val="FF0066"/>
                </a:solidFill>
                <a:latin typeface="Times New Roman" panose="02020603050405020304" pitchFamily="18" charset="0"/>
                <a:cs typeface="Times New Roman" panose="02020603050405020304" pitchFamily="18" charset="0"/>
              </a:rPr>
              <a:t>“Từng chiếc lá mít</a:t>
            </a:r>
            <a:r>
              <a:rPr lang="en-GB" altLang="en-US" dirty="0">
                <a:solidFill>
                  <a:srgbClr val="FF0066"/>
                </a:solidFill>
                <a:latin typeface="Times New Roman" panose="02020603050405020304" pitchFamily="18" charset="0"/>
                <a:ea typeface="Times New Roman" panose="02020603050405020304" pitchFamily="18" charset="0"/>
              </a:rPr>
              <a:t>…</a:t>
            </a:r>
            <a:r>
              <a:rPr lang="en-GB" altLang="en-US" dirty="0">
                <a:solidFill>
                  <a:srgbClr val="FF0066"/>
                </a:solidFill>
                <a:latin typeface="Times New Roman" panose="02020603050405020304" pitchFamily="18" charset="0"/>
                <a:cs typeface="Times New Roman" panose="02020603050405020304" pitchFamily="18" charset="0"/>
              </a:rPr>
              <a:t> mấy quả ớt đỏ chói”.</a:t>
            </a:r>
          </a:p>
          <a:p>
            <a:pPr marL="0" lvl="0" indent="0" eaLnBrk="1" hangingPunct="1">
              <a:spcBef>
                <a:spcPct val="50000"/>
              </a:spcBef>
              <a:buNone/>
            </a:pPr>
            <a:r>
              <a:rPr lang="en-GB" altLang="en-US" i="1" dirty="0">
                <a:solidFill>
                  <a:srgbClr val="0000FF"/>
                </a:solidFill>
                <a:latin typeface="Times New Roman" panose="02020603050405020304" pitchFamily="18" charset="0"/>
                <a:cs typeface="Times New Roman" panose="02020603050405020304" pitchFamily="18" charset="0"/>
              </a:rPr>
              <a:t>+ Đoạn 4: </a:t>
            </a:r>
            <a:r>
              <a:rPr lang="en-GB" altLang="en-US" dirty="0">
                <a:solidFill>
                  <a:srgbClr val="FF0066"/>
                </a:solidFill>
                <a:latin typeface="Times New Roman" panose="02020603050405020304" pitchFamily="18" charset="0"/>
                <a:cs typeface="Times New Roman" panose="02020603050405020304" pitchFamily="18" charset="0"/>
              </a:rPr>
              <a:t>Còn lại.</a:t>
            </a:r>
            <a:endParaRPr lang="en-GB" altLang="en-US" dirty="0">
              <a:solidFill>
                <a:srgbClr val="FF0066"/>
              </a:solidFill>
              <a:latin typeface="Times New Roman" panose="02020603050405020304" pitchFamily="18" charset="0"/>
              <a:ea typeface="Times New Roman" panose="02020603050405020304" pitchFamily="18" charset="0"/>
            </a:endParaRPr>
          </a:p>
        </p:txBody>
      </p:sp>
      <p:sp>
        <p:nvSpPr>
          <p:cNvPr id="4" name="TextBox 5">
            <a:extLst>
              <a:ext uri="{FF2B5EF4-FFF2-40B4-BE49-F238E27FC236}">
                <a16:creationId xmlns:a16="http://schemas.microsoft.com/office/drawing/2014/main" xmlns="" id="{558B49BD-636D-4185-9D47-BC69A7924634}"/>
              </a:ext>
            </a:extLst>
          </p:cNvPr>
          <p:cNvSpPr txBox="1">
            <a:spLocks noChangeArrowheads="1"/>
          </p:cNvSpPr>
          <p:nvPr/>
        </p:nvSpPr>
        <p:spPr bwMode="auto">
          <a:xfrm>
            <a:off x="1162828" y="188640"/>
            <a:ext cx="7077638" cy="145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Thứ</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tư</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err="1" smtClean="0">
                <a:latin typeface="Times New Roman" panose="02020603050405020304" pitchFamily="18" charset="0"/>
                <a:cs typeface="Times New Roman" panose="02020603050405020304" pitchFamily="18" charset="0"/>
              </a:rPr>
              <a:t>ngày</a:t>
            </a:r>
            <a:r>
              <a:rPr lang="en-US" altLang="en-US" sz="2834" b="1" dirty="0" smtClean="0">
                <a:latin typeface="Times New Roman" panose="02020603050405020304" pitchFamily="18" charset="0"/>
                <a:cs typeface="Times New Roman" panose="02020603050405020304" pitchFamily="18" charset="0"/>
              </a:rPr>
              <a:t> 22 </a:t>
            </a:r>
            <a:r>
              <a:rPr lang="en-US" altLang="en-US" sz="2834" b="1" dirty="0" err="1" smtClean="0">
                <a:latin typeface="Times New Roman" panose="02020603050405020304" pitchFamily="18" charset="0"/>
                <a:cs typeface="Times New Roman" panose="02020603050405020304" pitchFamily="18" charset="0"/>
              </a:rPr>
              <a:t>tháng</a:t>
            </a:r>
            <a:r>
              <a:rPr lang="en-US" altLang="en-US" sz="2834" b="1" dirty="0" smtClean="0">
                <a:latin typeface="Times New Roman" panose="02020603050405020304" pitchFamily="18" charset="0"/>
                <a:cs typeface="Times New Roman" panose="02020603050405020304" pitchFamily="18" charset="0"/>
              </a:rPr>
              <a:t> 9 </a:t>
            </a:r>
            <a:r>
              <a:rPr lang="en-US" altLang="en-US" sz="2834" b="1" dirty="0" err="1" smtClean="0">
                <a:latin typeface="Times New Roman" panose="02020603050405020304" pitchFamily="18" charset="0"/>
                <a:cs typeface="Times New Roman" panose="02020603050405020304" pitchFamily="18" charset="0"/>
              </a:rPr>
              <a:t>năm</a:t>
            </a:r>
            <a:r>
              <a:rPr lang="en-US" altLang="en-US" sz="2834" b="1" dirty="0" smtClean="0">
                <a:latin typeface="Times New Roman" panose="02020603050405020304" pitchFamily="18" charset="0"/>
                <a:cs typeface="Times New Roman" panose="02020603050405020304" pitchFamily="18" charset="0"/>
              </a:rPr>
              <a:t> </a:t>
            </a:r>
            <a:r>
              <a:rPr lang="en-US" altLang="en-US" sz="2834" b="1" dirty="0" smtClean="0">
                <a:latin typeface="Times New Roman" panose="02020603050405020304" pitchFamily="18" charset="0"/>
                <a:cs typeface="Times New Roman" panose="02020603050405020304" pitchFamily="18" charset="0"/>
              </a:rPr>
              <a:t>2021</a:t>
            </a:r>
          </a:p>
          <a:p>
            <a:pPr algn="ctr"/>
            <a:r>
              <a:rPr lang="en-US" sz="3200" b="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32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3200" b="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đọc</a:t>
            </a:r>
            <a:endParaRPr lang="en-US" sz="32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eaLnBrk="1" hangingPunct="1"/>
            <a:endParaRPr lang="en-US" altLang="en-US" sz="2834" b="1" dirty="0">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701147" y="1268760"/>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Quang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cảnh</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làng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smtClean="0">
                <a:solidFill>
                  <a:srgbClr val="C00000"/>
                </a:solidFill>
                <a:latin typeface="Times New Roman" panose="02020603050405020304" pitchFamily="18" charset="0"/>
                <a:cs typeface="Times New Roman" panose="02020603050405020304" pitchFamily="18" charset="0"/>
              </a:rPr>
              <a:t>mạc</a:t>
            </a:r>
            <a:r>
              <a:rPr lang="en-US" altLang="en-US" sz="4000" b="1" dirty="0" smtClean="0">
                <a:solidFill>
                  <a:srgbClr val="C00000"/>
                </a:solidFill>
                <a:latin typeface="Times New Roman" panose="02020603050405020304" pitchFamily="18" charset="0"/>
                <a:cs typeface="Times New Roman" panose="02020603050405020304" pitchFamily="18" charset="0"/>
              </a:rPr>
              <a:t> </a:t>
            </a:r>
            <a:r>
              <a:rPr lang="en-US" altLang="en-US" sz="4000" b="1" dirty="0" err="1" smtClean="0">
                <a:solidFill>
                  <a:srgbClr val="C00000"/>
                </a:solidFill>
                <a:latin typeface="Times New Roman" panose="02020603050405020304" pitchFamily="18" charset="0"/>
                <a:cs typeface="Times New Roman" panose="02020603050405020304" pitchFamily="18" charset="0"/>
              </a:rPr>
              <a:t>ngày</a:t>
            </a:r>
            <a:r>
              <a:rPr lang="en-US" altLang="en-US" sz="4000" b="1" dirty="0" smtClean="0">
                <a:solidFill>
                  <a:srgbClr val="C00000"/>
                </a:solidFill>
                <a:latin typeface="Times New Roman" panose="02020603050405020304" pitchFamily="18" charset="0"/>
                <a:cs typeface="Times New Roman" panose="02020603050405020304" pitchFamily="18" charset="0"/>
              </a:rPr>
              <a:t> </a:t>
            </a:r>
            <a:r>
              <a:rPr lang="en-US" altLang="en-US" sz="4000" b="1" dirty="0" err="1" smtClean="0">
                <a:solidFill>
                  <a:srgbClr val="C00000"/>
                </a:solidFill>
                <a:latin typeface="Times New Roman" panose="02020603050405020304" pitchFamily="18" charset="0"/>
                <a:cs typeface="Times New Roman" panose="02020603050405020304" pitchFamily="18" charset="0"/>
              </a:rPr>
              <a:t>mùa</a:t>
            </a:r>
            <a:r>
              <a:rPr lang="en-US" altLang="en-US" b="1" dirty="0" smtClean="0">
                <a:solidFill>
                  <a:srgbClr val="C00000"/>
                </a:solidFill>
                <a:latin typeface="Times New Roman" panose="02020603050405020304" pitchFamily="18" charset="0"/>
                <a:cs typeface="Times New Roman" panose="02020603050405020304" pitchFamily="18" charset="0"/>
              </a:rPr>
              <a:t>                          </a:t>
            </a:r>
            <a:endParaRPr lang="en-US" altLang="en-US" b="1" i="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diamond(in)">
                                      <p:cBhvr>
                                        <p:cTn id="7"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677035" y="220345"/>
            <a:ext cx="5648960" cy="944880"/>
          </a:xfrm>
          <a:prstGeom prst="flowChartAlternateProcess">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dirty="0" err="1" smtClean="0">
                <a:solidFill>
                  <a:srgbClr val="0000CC"/>
                </a:solidFill>
                <a:latin typeface="Times New Roman" panose="02020603050405020304" pitchFamily="18" charset="0"/>
                <a:cs typeface="Times New Roman" panose="02020603050405020304" pitchFamily="18" charset="0"/>
              </a:rPr>
              <a:t>Luyện</a:t>
            </a:r>
            <a:r>
              <a:rPr lang="en-US" sz="5400" dirty="0" smtClean="0">
                <a:solidFill>
                  <a:srgbClr val="0000CC"/>
                </a:solidFill>
                <a:latin typeface="Times New Roman" panose="02020603050405020304" pitchFamily="18" charset="0"/>
                <a:cs typeface="Times New Roman" panose="02020603050405020304" pitchFamily="18" charset="0"/>
              </a:rPr>
              <a:t> </a:t>
            </a:r>
            <a:r>
              <a:rPr lang="en-US" sz="5400" dirty="0" err="1">
                <a:solidFill>
                  <a:srgbClr val="0000CC"/>
                </a:solidFill>
                <a:latin typeface="Times New Roman" panose="02020603050405020304" pitchFamily="18" charset="0"/>
                <a:cs typeface="Times New Roman" panose="02020603050405020304" pitchFamily="18" charset="0"/>
              </a:rPr>
              <a:t>đọc</a:t>
            </a:r>
            <a:endParaRPr lang="en-US" sz="5400" dirty="0">
              <a:solidFill>
                <a:srgbClr val="0000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63245" y="1340768"/>
            <a:ext cx="8124190" cy="204660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Từ</a:t>
            </a:r>
            <a:r>
              <a:rPr lang="en-US" sz="3200" b="1" dirty="0">
                <a:solidFill>
                  <a:srgbClr val="C00000"/>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vàng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xuộm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chuỗi,xõa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lắc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lư</a:t>
            </a:r>
            <a:r>
              <a:rPr lang="en-US" sz="3200" dirty="0">
                <a:solidFill>
                  <a:schemeClr val="tx1"/>
                </a:solidFill>
                <a:latin typeface="Times New Roman" panose="02020603050405020304" pitchFamily="18" charset="0"/>
                <a:cs typeface="Times New Roman" panose="02020603050405020304" pitchFamily="18" charset="0"/>
              </a:rPr>
              <a:t>,</a:t>
            </a:r>
          </a:p>
          <a:p>
            <a:pPr algn="ct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treo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lửng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phú</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80390" y="3501008"/>
            <a:ext cx="8107045" cy="27470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Times New Roman" panose="02020603050405020304" pitchFamily="18" charset="0"/>
                <a:cs typeface="Times New Roman" panose="02020603050405020304" pitchFamily="18" charset="0"/>
              </a:rPr>
              <a:t>Câu: </a:t>
            </a:r>
            <a:r>
              <a:rPr sz="2800" dirty="0">
                <a:solidFill>
                  <a:schemeClr val="tx1"/>
                </a:solidFill>
                <a:latin typeface="Arial" panose="020B0604020202020204" pitchFamily="34" charset="0"/>
                <a:sym typeface="+mn-ea"/>
              </a:rPr>
              <a:t>Trong vườn,</a:t>
            </a:r>
            <a:r>
              <a:rPr lang="en-US" sz="2800"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 lắc lư những chùm quả xoan </a:t>
            </a:r>
            <a:r>
              <a:rPr sz="2800" b="1" dirty="0">
                <a:solidFill>
                  <a:srgbClr val="FF0000"/>
                </a:solidFill>
                <a:latin typeface="Arial" panose="020B0604020202020204" pitchFamily="34" charset="0"/>
                <a:sym typeface="+mn-ea"/>
              </a:rPr>
              <a:t>vàng lịm</a:t>
            </a:r>
            <a:r>
              <a:rPr lang="en-US" sz="2800" b="1"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không trông thấy cuống</a:t>
            </a:r>
            <a:r>
              <a:rPr lang="en-US" sz="2800" dirty="0">
                <a:solidFill>
                  <a:srgbClr val="0000FF"/>
                </a:solidFill>
                <a:latin typeface="Arial" panose="020B0604020202020204" pitchFamily="34" charset="0"/>
                <a:sym typeface="+mn-ea"/>
              </a:rPr>
              <a:t>/</a:t>
            </a:r>
            <a:r>
              <a:rPr sz="2800" dirty="0">
                <a:solidFill>
                  <a:schemeClr val="tx1"/>
                </a:solidFill>
                <a:latin typeface="Arial" panose="020B0604020202020204" pitchFamily="34" charset="0"/>
                <a:sym typeface="+mn-ea"/>
              </a:rPr>
              <a:t>như những chuỗi tràng hạt bồ đề treo lơ lửng.</a:t>
            </a:r>
            <a:endParaRPr 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descr="1449820712-doc-dao-chiec-truc-lua1.jpg"/>
          <p:cNvPicPr>
            <a:picLocks noChangeAspect="1"/>
          </p:cNvPicPr>
          <p:nvPr/>
        </p:nvPicPr>
        <p:blipFill>
          <a:blip r:embed="rId2"/>
          <a:stretch>
            <a:fillRect/>
          </a:stretch>
        </p:blipFill>
        <p:spPr>
          <a:xfrm>
            <a:off x="4643755" y="1551940"/>
            <a:ext cx="4290695" cy="4588510"/>
          </a:xfrm>
          <a:prstGeom prst="rect">
            <a:avLst/>
          </a:prstGeom>
          <a:noFill/>
          <a:ln w="9525">
            <a:noFill/>
          </a:ln>
        </p:spPr>
      </p:pic>
      <p:sp>
        <p:nvSpPr>
          <p:cNvPr id="7" name="Text Box 6"/>
          <p:cNvSpPr txBox="1"/>
          <p:nvPr/>
        </p:nvSpPr>
        <p:spPr>
          <a:xfrm>
            <a:off x="1737360" y="6257290"/>
            <a:ext cx="1115060" cy="460375"/>
          </a:xfrm>
          <a:prstGeom prst="rect">
            <a:avLst/>
          </a:prstGeom>
          <a:noFill/>
        </p:spPr>
        <p:txBody>
          <a:bodyPr wrap="none" rtlCol="0">
            <a:spAutoFit/>
          </a:bodyPr>
          <a:lstStyle/>
          <a:p>
            <a:r>
              <a:rPr lang="en-US" sz="2400"/>
              <a:t>Cây lụi</a:t>
            </a:r>
          </a:p>
        </p:txBody>
      </p:sp>
      <p:sp>
        <p:nvSpPr>
          <p:cNvPr id="8" name="Text Box 7"/>
          <p:cNvSpPr txBox="1"/>
          <p:nvPr/>
        </p:nvSpPr>
        <p:spPr>
          <a:xfrm>
            <a:off x="6416675" y="6210935"/>
            <a:ext cx="1871345" cy="460375"/>
          </a:xfrm>
          <a:prstGeom prst="rect">
            <a:avLst/>
          </a:prstGeom>
          <a:noFill/>
        </p:spPr>
        <p:txBody>
          <a:bodyPr wrap="square" rtlCol="0">
            <a:spAutoFit/>
          </a:bodyPr>
          <a:lstStyle/>
          <a:p>
            <a:r>
              <a:rPr lang="en-US" sz="2400"/>
              <a:t>Con lăn</a:t>
            </a:r>
          </a:p>
        </p:txBody>
      </p:sp>
      <p:sp>
        <p:nvSpPr>
          <p:cNvPr id="9" name="Cloud 8"/>
          <p:cNvSpPr/>
          <p:nvPr/>
        </p:nvSpPr>
        <p:spPr>
          <a:xfrm>
            <a:off x="2761615" y="332740"/>
            <a:ext cx="3765550" cy="100012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pic>
        <p:nvPicPr>
          <p:cNvPr id="10" name="Picture 4" descr="1.1(5).jpg"/>
          <p:cNvPicPr>
            <a:picLocks noChangeAspect="1"/>
          </p:cNvPicPr>
          <p:nvPr/>
        </p:nvPicPr>
        <p:blipFill>
          <a:blip r:embed="rId3"/>
          <a:stretch>
            <a:fillRect/>
          </a:stretch>
        </p:blipFill>
        <p:spPr>
          <a:xfrm>
            <a:off x="53975" y="1649896"/>
            <a:ext cx="4481830" cy="45091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diamond(in)">
                                      <p:cBhvr>
                                        <p:cTn id="13" dur="2000"/>
                                        <p:tgtEl>
                                          <p:spTgt spid="1024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1336</Words>
  <Application>Microsoft Office PowerPoint</Application>
  <PresentationFormat>On-screen Show (4:3)</PresentationFormat>
  <Paragraphs>73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58</cp:revision>
  <dcterms:created xsi:type="dcterms:W3CDTF">2010-08-17T05:20:00Z</dcterms:created>
  <dcterms:modified xsi:type="dcterms:W3CDTF">2021-09-21T09:35:25Z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182494F20FBF47D887F80ABF483043AF</vt:lpwstr>
  </property>
  <property fmtid="{D5CDD505-2E9C-101B-9397-08002B2CF9AE}" pid="3" name="KSOProductBuildVer">
    <vt:lpwstr>1033-11.2.0.10258</vt:lpwstr>
  </property>
</Properties>
</file>