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321" r:id="rId2"/>
    <p:sldId id="322" r:id="rId3"/>
    <p:sldId id="314" r:id="rId4"/>
    <p:sldId id="316" r:id="rId5"/>
    <p:sldId id="318" r:id="rId6"/>
    <p:sldId id="319" r:id="rId7"/>
    <p:sldId id="320" r:id="rId8"/>
    <p:sldId id="265" r:id="rId9"/>
  </p:sldIdLst>
  <p:sldSz cx="12192000" cy="6858000"/>
  <p:notesSz cx="6858000" cy="9144000"/>
  <p:embeddedFontLst>
    <p:embeddedFont>
      <p:font typeface="微软雅黑" pitchFamily="34" charset="-122"/>
      <p:regular r:id="rId11"/>
      <p:bold r:id="rId12"/>
    </p:embeddedFont>
    <p:embeddedFont>
      <p:font typeface="等线" charset="-122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6F7"/>
    <a:srgbClr val="E6E6E6"/>
    <a:srgbClr val="FDC80A"/>
    <a:srgbClr val="66FF66"/>
    <a:srgbClr val="66FFFF"/>
    <a:srgbClr val="FF9900"/>
    <a:srgbClr val="F7D74F"/>
    <a:srgbClr val="FFFFFF"/>
    <a:srgbClr val="D85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3636" autoAdjust="0"/>
  </p:normalViewPr>
  <p:slideViewPr>
    <p:cSldViewPr snapToGrid="0">
      <p:cViewPr varScale="1">
        <p:scale>
          <a:sx n="54" d="100"/>
          <a:sy n="54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786D7-83F8-4CAD-AB6C-C21556F4D3DC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3AD-076E-49B0-8585-5DBCA3F19B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49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FD3AD-076E-49B0-8585-5DBCA3F19B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70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FD3AD-076E-49B0-8585-5DBCA3F19B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70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FD3AD-076E-49B0-8585-5DBCA3F19B7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90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FD3AD-076E-49B0-8585-5DBCA3F19B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7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FD3AD-076E-49B0-8585-5DBCA3F19B7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865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FD3AD-076E-49B0-8585-5DBCA3F19B7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674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FD3AD-076E-49B0-8585-5DBCA3F19B7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039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FD3AD-076E-49B0-8585-5DBCA3F19B7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0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2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emf"/><Relationship Id="rId3" Type="http://schemas.openxmlformats.org/officeDocument/2006/relationships/audio" Target="../media/media1.mp3"/><Relationship Id="rId7" Type="http://schemas.openxmlformats.org/officeDocument/2006/relationships/image" Target="../media/image1.png"/><Relationship Id="rId12" Type="http://schemas.openxmlformats.org/officeDocument/2006/relationships/image" Target="../media/image13.emf"/><Relationship Id="rId2" Type="http://schemas.microsoft.com/office/2007/relationships/media" Target="../media/media1.mp3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7CB72021-C63B-4DB9-AFF4-C47CF666D5C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4D315CEC-9BA3-4F5B-8432-2A2865185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913"/>
            <a:stretch/>
          </p:blipFill>
          <p:spPr>
            <a:xfrm>
              <a:off x="0" y="0"/>
              <a:ext cx="12192000" cy="762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057122A7-C3B5-4A76-86B9-96601925A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2000"/>
              <a:ext cx="12192000" cy="6096000"/>
            </a:xfrm>
            <a:prstGeom prst="rect">
              <a:avLst/>
            </a:prstGeom>
          </p:spPr>
        </p:pic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54FC6897-60B6-4C96-B82F-C55B92C8704D}"/>
              </a:ext>
            </a:extLst>
          </p:cNvPr>
          <p:cNvSpPr/>
          <p:nvPr/>
        </p:nvSpPr>
        <p:spPr>
          <a:xfrm>
            <a:off x="2680252" y="1384852"/>
            <a:ext cx="6831496" cy="4088296"/>
          </a:xfrm>
          <a:prstGeom prst="roundRect">
            <a:avLst>
              <a:gd name="adj" fmla="val 118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6FF4146D-0AC4-412D-8FC7-C2FE1D7CE4CD}"/>
              </a:ext>
            </a:extLst>
          </p:cNvPr>
          <p:cNvSpPr/>
          <p:nvPr/>
        </p:nvSpPr>
        <p:spPr>
          <a:xfrm>
            <a:off x="2891187" y="1524000"/>
            <a:ext cx="6412470" cy="3768535"/>
          </a:xfrm>
          <a:prstGeom prst="roundRect">
            <a:avLst>
              <a:gd name="adj" fmla="val 11805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94AAAAED-4D83-41E3-BB60-D604328DBD4C}"/>
              </a:ext>
            </a:extLst>
          </p:cNvPr>
          <p:cNvSpPr txBox="1"/>
          <p:nvPr/>
        </p:nvSpPr>
        <p:spPr>
          <a:xfrm>
            <a:off x="3419470" y="2856418"/>
            <a:ext cx="5602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Chủ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điểm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Em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đã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lớn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hơn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+mn-cs"/>
            </a:endParaRPr>
          </a:p>
        </p:txBody>
      </p:sp>
      <p:sp>
        <p:nvSpPr>
          <p:cNvPr id="25" name="梯形 24">
            <a:extLst>
              <a:ext uri="{FF2B5EF4-FFF2-40B4-BE49-F238E27FC236}">
                <a16:creationId xmlns:a16="http://schemas.microsoft.com/office/drawing/2014/main" xmlns="" id="{F412C5C6-DFB3-4306-84C3-1569869030D9}"/>
              </a:ext>
            </a:extLst>
          </p:cNvPr>
          <p:cNvSpPr/>
          <p:nvPr/>
        </p:nvSpPr>
        <p:spPr>
          <a:xfrm rot="7748098">
            <a:off x="2157438" y="1196118"/>
            <a:ext cx="362619" cy="424070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梯形 25">
            <a:extLst>
              <a:ext uri="{FF2B5EF4-FFF2-40B4-BE49-F238E27FC236}">
                <a16:creationId xmlns:a16="http://schemas.microsoft.com/office/drawing/2014/main" xmlns="" id="{A372C74C-1AF6-4969-893F-CEE70E9C4537}"/>
              </a:ext>
            </a:extLst>
          </p:cNvPr>
          <p:cNvSpPr/>
          <p:nvPr/>
        </p:nvSpPr>
        <p:spPr>
          <a:xfrm rot="9634076">
            <a:off x="2560788" y="1114336"/>
            <a:ext cx="217512" cy="329446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F576B36-E3A9-46B8-B0FF-2CE8C3D029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7" t="3533" r="16522" b="9728"/>
          <a:stretch/>
        </p:blipFill>
        <p:spPr>
          <a:xfrm>
            <a:off x="9053291" y="1517939"/>
            <a:ext cx="2710927" cy="3822121"/>
          </a:xfrm>
          <a:prstGeom prst="rect">
            <a:avLst/>
          </a:prstGeom>
        </p:spPr>
      </p:pic>
      <p:sp>
        <p:nvSpPr>
          <p:cNvPr id="17" name="文本框 18">
            <a:extLst>
              <a:ext uri="{FF2B5EF4-FFF2-40B4-BE49-F238E27FC236}">
                <a16:creationId xmlns:a16="http://schemas.microsoft.com/office/drawing/2014/main" xmlns="" id="{94AAAAED-4D83-41E3-BB60-D604328DBD4C}"/>
              </a:ext>
            </a:extLst>
          </p:cNvPr>
          <p:cNvSpPr txBox="1"/>
          <p:nvPr/>
        </p:nvSpPr>
        <p:spPr>
          <a:xfrm>
            <a:off x="3450771" y="1849345"/>
            <a:ext cx="560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Tiếng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Việt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+mn-cs"/>
            </a:endParaRPr>
          </a:p>
        </p:txBody>
      </p:sp>
      <p:sp>
        <p:nvSpPr>
          <p:cNvPr id="27" name="文本框 18">
            <a:extLst>
              <a:ext uri="{FF2B5EF4-FFF2-40B4-BE49-F238E27FC236}">
                <a16:creationId xmlns:a16="http://schemas.microsoft.com/office/drawing/2014/main" xmlns="" id="{94AAAAED-4D83-41E3-BB60-D604328DBD4C}"/>
              </a:ext>
            </a:extLst>
          </p:cNvPr>
          <p:cNvSpPr txBox="1"/>
          <p:nvPr/>
        </p:nvSpPr>
        <p:spPr>
          <a:xfrm>
            <a:off x="1853970" y="160351"/>
            <a:ext cx="8796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gày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21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72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/>
      <p:bldP spid="17" grpId="0"/>
      <p:bldP spid="27" grpId="0"/>
    </p:bldLst>
  </p:timing>
  <p:extLst>
    <p:ext uri="{E180D4A7-C9FB-4DFB-919C-405C955672EB}">
      <p14:showEvtLst xmlns:p14="http://schemas.microsoft.com/office/powerpoint/2010/main">
        <p14:playEvt time="1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7CB72021-C63B-4DB9-AFF4-C47CF666D5C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4D315CEC-9BA3-4F5B-8432-2A2865185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913"/>
            <a:stretch/>
          </p:blipFill>
          <p:spPr>
            <a:xfrm>
              <a:off x="0" y="0"/>
              <a:ext cx="12192000" cy="762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057122A7-C3B5-4A76-86B9-96601925A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2000"/>
              <a:ext cx="12192000" cy="6096000"/>
            </a:xfrm>
            <a:prstGeom prst="rect">
              <a:avLst/>
            </a:prstGeom>
          </p:spPr>
        </p:pic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54FC6897-60B6-4C96-B82F-C55B92C8704D}"/>
              </a:ext>
            </a:extLst>
          </p:cNvPr>
          <p:cNvSpPr/>
          <p:nvPr/>
        </p:nvSpPr>
        <p:spPr>
          <a:xfrm>
            <a:off x="2680252" y="1384852"/>
            <a:ext cx="6831496" cy="4088296"/>
          </a:xfrm>
          <a:prstGeom prst="roundRect">
            <a:avLst>
              <a:gd name="adj" fmla="val 118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6FF4146D-0AC4-412D-8FC7-C2FE1D7CE4CD}"/>
              </a:ext>
            </a:extLst>
          </p:cNvPr>
          <p:cNvSpPr/>
          <p:nvPr/>
        </p:nvSpPr>
        <p:spPr>
          <a:xfrm>
            <a:off x="2891187" y="1524000"/>
            <a:ext cx="6412470" cy="3768535"/>
          </a:xfrm>
          <a:prstGeom prst="roundRect">
            <a:avLst>
              <a:gd name="adj" fmla="val 11805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94AAAAED-4D83-41E3-BB60-D604328DBD4C}"/>
              </a:ext>
            </a:extLst>
          </p:cNvPr>
          <p:cNvSpPr txBox="1"/>
          <p:nvPr/>
        </p:nvSpPr>
        <p:spPr>
          <a:xfrm>
            <a:off x="3419470" y="2335184"/>
            <a:ext cx="560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Bé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 Mai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đã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lớn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CF6378AD-D5FC-4601-9F59-29BF44A0417C}"/>
              </a:ext>
            </a:extLst>
          </p:cNvPr>
          <p:cNvSpPr/>
          <p:nvPr/>
        </p:nvSpPr>
        <p:spPr>
          <a:xfrm>
            <a:off x="4110179" y="3608521"/>
            <a:ext cx="175684" cy="696777"/>
          </a:xfrm>
          <a:prstGeom prst="rect">
            <a:avLst/>
          </a:prstGeom>
          <a:solidFill>
            <a:srgbClr val="F7D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2824F6B7-BC31-414C-8215-98694AE649B4}"/>
              </a:ext>
            </a:extLst>
          </p:cNvPr>
          <p:cNvSpPr/>
          <p:nvPr/>
        </p:nvSpPr>
        <p:spPr>
          <a:xfrm>
            <a:off x="7954521" y="3608523"/>
            <a:ext cx="175684" cy="696777"/>
          </a:xfrm>
          <a:prstGeom prst="rect">
            <a:avLst/>
          </a:prstGeom>
          <a:solidFill>
            <a:srgbClr val="F7D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梯形 24">
            <a:extLst>
              <a:ext uri="{FF2B5EF4-FFF2-40B4-BE49-F238E27FC236}">
                <a16:creationId xmlns:a16="http://schemas.microsoft.com/office/drawing/2014/main" xmlns="" id="{F412C5C6-DFB3-4306-84C3-1569869030D9}"/>
              </a:ext>
            </a:extLst>
          </p:cNvPr>
          <p:cNvSpPr/>
          <p:nvPr/>
        </p:nvSpPr>
        <p:spPr>
          <a:xfrm rot="7748098">
            <a:off x="2157438" y="1196118"/>
            <a:ext cx="362619" cy="424070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梯形 25">
            <a:extLst>
              <a:ext uri="{FF2B5EF4-FFF2-40B4-BE49-F238E27FC236}">
                <a16:creationId xmlns:a16="http://schemas.microsoft.com/office/drawing/2014/main" xmlns="" id="{A372C74C-1AF6-4969-893F-CEE70E9C4537}"/>
              </a:ext>
            </a:extLst>
          </p:cNvPr>
          <p:cNvSpPr/>
          <p:nvPr/>
        </p:nvSpPr>
        <p:spPr>
          <a:xfrm rot="9634076">
            <a:off x="2560788" y="1114336"/>
            <a:ext cx="217512" cy="329446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F576B36-E3A9-46B8-B0FF-2CE8C3D029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7" t="3533" r="16522" b="9728"/>
          <a:stretch/>
        </p:blipFill>
        <p:spPr>
          <a:xfrm>
            <a:off x="9053291" y="1517939"/>
            <a:ext cx="2710927" cy="3822121"/>
          </a:xfrm>
          <a:prstGeom prst="rect">
            <a:avLst/>
          </a:prstGeom>
        </p:spPr>
      </p:pic>
      <p:sp>
        <p:nvSpPr>
          <p:cNvPr id="17" name="文本框 18">
            <a:extLst>
              <a:ext uri="{FF2B5EF4-FFF2-40B4-BE49-F238E27FC236}">
                <a16:creationId xmlns:a16="http://schemas.microsoft.com/office/drawing/2014/main" xmlns="" id="{94AAAAED-4D83-41E3-BB60-D604328DBD4C}"/>
              </a:ext>
            </a:extLst>
          </p:cNvPr>
          <p:cNvSpPr txBox="1"/>
          <p:nvPr/>
        </p:nvSpPr>
        <p:spPr>
          <a:xfrm>
            <a:off x="3419470" y="1559785"/>
            <a:ext cx="560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Bài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 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+mn-cs"/>
            </a:endParaRPr>
          </a:p>
        </p:txBody>
      </p:sp>
      <p:sp>
        <p:nvSpPr>
          <p:cNvPr id="28" name="文本框 18">
            <a:extLst>
              <a:ext uri="{FF2B5EF4-FFF2-40B4-BE49-F238E27FC236}">
                <a16:creationId xmlns:a16="http://schemas.microsoft.com/office/drawing/2014/main" xmlns="" id="{94AAAAED-4D83-41E3-BB60-D604328DBD4C}"/>
              </a:ext>
            </a:extLst>
          </p:cNvPr>
          <p:cNvSpPr txBox="1"/>
          <p:nvPr/>
        </p:nvSpPr>
        <p:spPr>
          <a:xfrm>
            <a:off x="4368089" y="3539953"/>
            <a:ext cx="3552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 4: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Từ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và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+mn-cs"/>
              </a:rPr>
              <a:t>câu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+mn-cs"/>
            </a:endParaRPr>
          </a:p>
        </p:txBody>
      </p:sp>
      <p:sp>
        <p:nvSpPr>
          <p:cNvPr id="23" name="文本框 18">
            <a:extLst>
              <a:ext uri="{FF2B5EF4-FFF2-40B4-BE49-F238E27FC236}">
                <a16:creationId xmlns:a16="http://schemas.microsoft.com/office/drawing/2014/main" xmlns="" id="{94AAAAED-4D83-41E3-BB60-D604328DBD4C}"/>
              </a:ext>
            </a:extLst>
          </p:cNvPr>
          <p:cNvSpPr txBox="1"/>
          <p:nvPr/>
        </p:nvSpPr>
        <p:spPr>
          <a:xfrm>
            <a:off x="1853970" y="160351"/>
            <a:ext cx="8796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zh-CN" alt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zh-CN" alt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zh-CN" alt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altLang="zh-CN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zh-CN" alt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zh-CN" alt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zh-CN" alt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69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/>
      <p:bldP spid="20" grpId="0" animBg="1"/>
      <p:bldP spid="21" grpId="0" animBg="1"/>
      <p:bldP spid="17" grpId="0"/>
      <p:bldP spid="28" grpId="0"/>
      <p:bldP spid="23" grpId="0"/>
    </p:bldLst>
  </p:timing>
  <p:extLst>
    <p:ext uri="{E180D4A7-C9FB-4DFB-919C-405C955672EB}">
      <p14:showEvtLst xmlns:p14="http://schemas.microsoft.com/office/powerpoint/2010/main">
        <p14:playEvt time="19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7CB72021-C63B-4DB9-AFF4-C47CF666D5C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4D315CEC-9BA3-4F5B-8432-2A2865185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913"/>
            <a:stretch/>
          </p:blipFill>
          <p:spPr>
            <a:xfrm>
              <a:off x="0" y="0"/>
              <a:ext cx="12192000" cy="762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057122A7-C3B5-4A76-86B9-96601925A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2000"/>
              <a:ext cx="12192000" cy="6096000"/>
            </a:xfrm>
            <a:prstGeom prst="rect">
              <a:avLst/>
            </a:prstGeom>
          </p:spPr>
        </p:pic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54FC6897-60B6-4C96-B82F-C55B92C8704D}"/>
              </a:ext>
            </a:extLst>
          </p:cNvPr>
          <p:cNvSpPr/>
          <p:nvPr/>
        </p:nvSpPr>
        <p:spPr>
          <a:xfrm>
            <a:off x="2680252" y="1384852"/>
            <a:ext cx="6831496" cy="4088296"/>
          </a:xfrm>
          <a:prstGeom prst="roundRect">
            <a:avLst>
              <a:gd name="adj" fmla="val 118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6FF4146D-0AC4-412D-8FC7-C2FE1D7CE4CD}"/>
              </a:ext>
            </a:extLst>
          </p:cNvPr>
          <p:cNvSpPr/>
          <p:nvPr/>
        </p:nvSpPr>
        <p:spPr>
          <a:xfrm>
            <a:off x="2891187" y="1524000"/>
            <a:ext cx="6412470" cy="3768535"/>
          </a:xfrm>
          <a:prstGeom prst="roundRect">
            <a:avLst>
              <a:gd name="adj" fmla="val 11805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94AAAAED-4D83-41E3-BB60-D604328DBD4C}"/>
              </a:ext>
            </a:extLst>
          </p:cNvPr>
          <p:cNvSpPr txBox="1"/>
          <p:nvPr/>
        </p:nvSpPr>
        <p:spPr>
          <a:xfrm>
            <a:off x="3612987" y="2199747"/>
            <a:ext cx="5149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>
                <a:solidFill>
                  <a:srgbClr val="C00000"/>
                </a:solidFill>
                <a:latin typeface="+mj-lt"/>
                <a:ea typeface="仓耳今楷05-6763 W05" panose="02020400000000000000" pitchFamily="18" charset="-122"/>
              </a:rPr>
              <a:t>Luyện</a:t>
            </a:r>
            <a:r>
              <a:rPr lang="en-US" altLang="zh-CN" sz="7200" dirty="0">
                <a:solidFill>
                  <a:srgbClr val="C00000"/>
                </a:solidFill>
                <a:latin typeface="+mj-lt"/>
                <a:ea typeface="仓耳今楷05-6763 W05" panose="02020400000000000000" pitchFamily="18" charset="-122"/>
              </a:rPr>
              <a:t> </a:t>
            </a:r>
            <a:r>
              <a:rPr lang="en-US" altLang="zh-CN" sz="7200" dirty="0" err="1">
                <a:solidFill>
                  <a:srgbClr val="C00000"/>
                </a:solidFill>
                <a:latin typeface="+mj-lt"/>
                <a:ea typeface="仓耳今楷05-6763 W05" panose="02020400000000000000" pitchFamily="18" charset="-122"/>
              </a:rPr>
              <a:t>từ</a:t>
            </a:r>
            <a:endParaRPr lang="zh-CN" altLang="en-US" sz="7200" dirty="0">
              <a:solidFill>
                <a:srgbClr val="C00000"/>
              </a:solidFill>
              <a:latin typeface="+mj-lt"/>
              <a:ea typeface="仓耳今楷05-6763 W05" panose="02020400000000000000" pitchFamily="18" charset="-122"/>
            </a:endParaRPr>
          </a:p>
        </p:txBody>
      </p:sp>
      <p:sp>
        <p:nvSpPr>
          <p:cNvPr id="25" name="梯形 24">
            <a:extLst>
              <a:ext uri="{FF2B5EF4-FFF2-40B4-BE49-F238E27FC236}">
                <a16:creationId xmlns:a16="http://schemas.microsoft.com/office/drawing/2014/main" xmlns="" id="{F412C5C6-DFB3-4306-84C3-1569869030D9}"/>
              </a:ext>
            </a:extLst>
          </p:cNvPr>
          <p:cNvSpPr/>
          <p:nvPr/>
        </p:nvSpPr>
        <p:spPr>
          <a:xfrm rot="7748098">
            <a:off x="2157438" y="1196118"/>
            <a:ext cx="362619" cy="424070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梯形 25">
            <a:extLst>
              <a:ext uri="{FF2B5EF4-FFF2-40B4-BE49-F238E27FC236}">
                <a16:creationId xmlns:a16="http://schemas.microsoft.com/office/drawing/2014/main" xmlns="" id="{A372C74C-1AF6-4969-893F-CEE70E9C4537}"/>
              </a:ext>
            </a:extLst>
          </p:cNvPr>
          <p:cNvSpPr/>
          <p:nvPr/>
        </p:nvSpPr>
        <p:spPr>
          <a:xfrm rot="9634076">
            <a:off x="2560788" y="1114336"/>
            <a:ext cx="217512" cy="329446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93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/>
    </p:bldLst>
  </p:timing>
  <p:extLst>
    <p:ext uri="{E180D4A7-C9FB-4DFB-919C-405C955672EB}">
      <p14:showEvtLst xmlns:p14="http://schemas.microsoft.com/office/powerpoint/2010/main">
        <p14:playEvt time="19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489FDA36-AAC1-47AB-BFDD-CD62F04A9F0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F7073324-45FD-48DD-BEBE-EC9E3E908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096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809CE88A-B0DD-45AD-B66D-754FBA9CD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913"/>
            <a:stretch/>
          </p:blipFill>
          <p:spPr>
            <a:xfrm>
              <a:off x="0" y="5334000"/>
              <a:ext cx="12192000" cy="1524000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3BB7AE7-A748-4DA7-A856-4A71AEEAB276}"/>
              </a:ext>
            </a:extLst>
          </p:cNvPr>
          <p:cNvSpPr/>
          <p:nvPr/>
        </p:nvSpPr>
        <p:spPr>
          <a:xfrm>
            <a:off x="872836" y="0"/>
            <a:ext cx="107286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6321CEB-0DCC-4CDF-A8E8-0345928E34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20312" r="2025" b="54688"/>
          <a:stretch/>
        </p:blipFill>
        <p:spPr>
          <a:xfrm>
            <a:off x="10210800" y="4999552"/>
            <a:ext cx="1390650" cy="11835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35936" t="21756" r="35077" b="61676"/>
          <a:stretch/>
        </p:blipFill>
        <p:spPr>
          <a:xfrm>
            <a:off x="5382090" y="656746"/>
            <a:ext cx="1613793" cy="20498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/>
          <a:srcRect l="-1399" t="43721" r="72412" b="41562"/>
          <a:stretch/>
        </p:blipFill>
        <p:spPr>
          <a:xfrm>
            <a:off x="946915" y="2549009"/>
            <a:ext cx="1830720" cy="20655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-232" t="65233" r="71245" b="20050"/>
          <a:stretch/>
        </p:blipFill>
        <p:spPr>
          <a:xfrm>
            <a:off x="2623391" y="4834330"/>
            <a:ext cx="1771117" cy="199828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/>
          <a:srcRect l="36145" t="65338" r="34868" b="19945"/>
          <a:stretch/>
        </p:blipFill>
        <p:spPr>
          <a:xfrm>
            <a:off x="5629505" y="4868688"/>
            <a:ext cx="1710212" cy="1929564"/>
          </a:xfrm>
          <a:prstGeom prst="rect">
            <a:avLst/>
          </a:prstGeom>
        </p:spPr>
      </p:pic>
      <p:sp>
        <p:nvSpPr>
          <p:cNvPr id="35" name="文本框 18">
            <a:extLst>
              <a:ext uri="{FF2B5EF4-FFF2-40B4-BE49-F238E27FC236}">
                <a16:creationId xmlns:a16="http://schemas.microsoft.com/office/drawing/2014/main" xmlns="" id="{94AAAAED-4D83-41E3-BB60-D604328DBD4C}"/>
              </a:ext>
            </a:extLst>
          </p:cNvPr>
          <p:cNvSpPr txBox="1"/>
          <p:nvPr/>
        </p:nvSpPr>
        <p:spPr>
          <a:xfrm>
            <a:off x="922635" y="-6876"/>
            <a:ext cx="10685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+mj-lt"/>
              </a:rPr>
              <a:t>Bài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 err="1">
                <a:latin typeface="+mj-lt"/>
              </a:rPr>
              <a:t>tập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3: </a:t>
            </a:r>
            <a:r>
              <a:rPr lang="en-US" altLang="zh-CN" sz="2800" dirty="0" err="1">
                <a:latin typeface="+mj-lt"/>
              </a:rPr>
              <a:t>Chọn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 err="1">
                <a:latin typeface="+mj-lt"/>
              </a:rPr>
              <a:t>tên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 err="1">
                <a:latin typeface="+mj-lt"/>
              </a:rPr>
              <a:t>gọi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 err="1">
                <a:latin typeface="+mj-lt"/>
              </a:rPr>
              <a:t>cho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 err="1">
                <a:latin typeface="+mj-lt"/>
              </a:rPr>
              <a:t>mỗi</a:t>
            </a:r>
            <a:r>
              <a:rPr lang="zh-CN" altLang="en-US" sz="2800" dirty="0">
                <a:latin typeface="+mj-lt"/>
              </a:rPr>
              <a:t> </a:t>
            </a:r>
            <a:r>
              <a:rPr lang="vi-VN" altLang="zh-CN" sz="2800" dirty="0">
                <a:latin typeface="+mj-lt"/>
              </a:rPr>
              <a:t>người, mỗi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 err="1">
                <a:latin typeface="+mj-lt"/>
              </a:rPr>
              <a:t>vật</a:t>
            </a:r>
            <a:r>
              <a:rPr lang="en-US" altLang="zh-CN" sz="2800" dirty="0">
                <a:latin typeface="+mj-lt"/>
              </a:rPr>
              <a:t>, </a:t>
            </a:r>
            <a:r>
              <a:rPr lang="en-US" altLang="zh-CN" sz="2800" dirty="0" err="1">
                <a:latin typeface="+mj-lt"/>
              </a:rPr>
              <a:t>mỗi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 err="1">
                <a:latin typeface="+mj-lt"/>
              </a:rPr>
              <a:t>việc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 err="1">
                <a:latin typeface="+mj-lt"/>
              </a:rPr>
              <a:t>trong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 err="1">
                <a:latin typeface="+mj-lt"/>
              </a:rPr>
              <a:t>từng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 err="1">
                <a:latin typeface="+mj-lt"/>
              </a:rPr>
              <a:t>bức</a:t>
            </a:r>
            <a:r>
              <a:rPr lang="zh-CN" altLang="en-US" sz="2800" dirty="0">
                <a:latin typeface="+mj-lt"/>
              </a:rPr>
              <a:t> </a:t>
            </a:r>
            <a:r>
              <a:rPr lang="en-US" altLang="zh-CN" sz="2800" dirty="0" err="1">
                <a:latin typeface="+mj-lt"/>
              </a:rPr>
              <a:t>tranh</a:t>
            </a:r>
            <a:r>
              <a:rPr lang="en-US" altLang="zh-CN" sz="2800" dirty="0">
                <a:latin typeface="+mj-lt"/>
              </a:rPr>
              <a:t>: </a:t>
            </a:r>
            <a:endParaRPr lang="zh-CN" altLang="en-US" sz="2800" dirty="0">
              <a:latin typeface="+mj-lt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/>
          <a:srcRect t="22944" r="71013" b="62339"/>
          <a:stretch/>
        </p:blipFill>
        <p:spPr>
          <a:xfrm>
            <a:off x="2437118" y="780445"/>
            <a:ext cx="1877883" cy="183543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71577" t="21889" r="-564" b="61543"/>
          <a:stretch/>
        </p:blipFill>
        <p:spPr>
          <a:xfrm>
            <a:off x="8319093" y="598346"/>
            <a:ext cx="1620642" cy="20585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/>
          <a:srcRect l="45185" t="39001" r="4568" b="38264"/>
          <a:stretch/>
        </p:blipFill>
        <p:spPr>
          <a:xfrm>
            <a:off x="9529109" y="2536730"/>
            <a:ext cx="2079308" cy="209068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827189" y="2698033"/>
            <a:ext cx="2197118" cy="553933"/>
            <a:chOff x="2860285" y="2671743"/>
            <a:chExt cx="2197118" cy="553933"/>
          </a:xfrm>
        </p:grpSpPr>
        <p:grpSp>
          <p:nvGrpSpPr>
            <p:cNvPr id="14" name="Group 13"/>
            <p:cNvGrpSpPr/>
            <p:nvPr/>
          </p:nvGrpSpPr>
          <p:grpSpPr>
            <a:xfrm>
              <a:off x="2860285" y="2683283"/>
              <a:ext cx="2135578" cy="542393"/>
              <a:chOff x="2860285" y="2683283"/>
              <a:chExt cx="2135578" cy="542393"/>
            </a:xfrm>
          </p:grpSpPr>
          <p:pic>
            <p:nvPicPr>
              <p:cNvPr id="2052" name="Picture 4" descr="Angle,text,yellow - Free Shape Png Orange, Transparent Png , Transparent  Png Image - PNGitem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50000" b="93478" l="9535" r="482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3" t="50010" r="50515" b="4856"/>
              <a:stretch/>
            </p:blipFill>
            <p:spPr bwMode="auto">
              <a:xfrm>
                <a:off x="2964478" y="2706594"/>
                <a:ext cx="2031385" cy="519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6" descr="Cartoon Star. Download a Free Preview or High Quality Adobe Illustrator Ai,  EPS, PDF and High Resolution JPEG ver… | Rainbow cartoon, Printable vintage  art, Cartoon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278" b="91759" l="600" r="99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0285" y="2683283"/>
                <a:ext cx="338667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文本框 18">
              <a:extLst>
                <a:ext uri="{FF2B5EF4-FFF2-40B4-BE49-F238E27FC236}">
                  <a16:creationId xmlns:a16="http://schemas.microsoft.com/office/drawing/2014/main" xmlns="" id="{94AAAAED-4D83-41E3-BB60-D604328DBD4C}"/>
                </a:ext>
              </a:extLst>
            </p:cNvPr>
            <p:cNvSpPr txBox="1"/>
            <p:nvPr/>
          </p:nvSpPr>
          <p:spPr>
            <a:xfrm>
              <a:off x="3308555" y="2671743"/>
              <a:ext cx="17488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latin typeface="+mj-lt"/>
                  <a:ea typeface="仓耳今楷05-6763 W05" panose="02020400000000000000" pitchFamily="18" charset="-122"/>
                </a:rPr>
                <a:t>bạn</a:t>
              </a:r>
              <a:r>
                <a:rPr lang="en-US" altLang="zh-CN" sz="2800" dirty="0">
                  <a:latin typeface="+mj-lt"/>
                  <a:ea typeface="仓耳今楷05-6763 W05" panose="02020400000000000000" pitchFamily="18" charset="-122"/>
                </a:rPr>
                <a:t> </a:t>
              </a:r>
              <a:r>
                <a:rPr lang="en-US" altLang="zh-CN" sz="2800" dirty="0" err="1">
                  <a:latin typeface="+mj-lt"/>
                  <a:ea typeface="仓耳今楷05-6763 W05" panose="02020400000000000000" pitchFamily="18" charset="-122"/>
                </a:rPr>
                <a:t>nam</a:t>
              </a:r>
              <a:endParaRPr lang="en-US" altLang="zh-CN" sz="2800" dirty="0">
                <a:latin typeface="+mj-lt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34002" y="3285726"/>
            <a:ext cx="2132865" cy="523220"/>
            <a:chOff x="2925279" y="2651543"/>
            <a:chExt cx="2132865" cy="523220"/>
          </a:xfrm>
        </p:grpSpPr>
        <p:grpSp>
          <p:nvGrpSpPr>
            <p:cNvPr id="45" name="Group 44"/>
            <p:cNvGrpSpPr/>
            <p:nvPr/>
          </p:nvGrpSpPr>
          <p:grpSpPr>
            <a:xfrm>
              <a:off x="2925279" y="2657860"/>
              <a:ext cx="2070584" cy="513391"/>
              <a:chOff x="2925279" y="2657860"/>
              <a:chExt cx="2070584" cy="513391"/>
            </a:xfrm>
          </p:grpSpPr>
          <p:pic>
            <p:nvPicPr>
              <p:cNvPr id="47" name="Picture 4" descr="Angle,text,yellow - Free Shape Png Orange, Transparent Png , Transparent  Png Image - PNGitem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50000" b="93478" l="9535" r="482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3" t="50010" r="50515" b="4856"/>
              <a:stretch/>
            </p:blipFill>
            <p:spPr bwMode="auto">
              <a:xfrm>
                <a:off x="2964478" y="2706594"/>
                <a:ext cx="2031385" cy="464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6" descr="Cartoon Star. Download a Free Preview or High Quality Adobe Illustrator Ai,  EPS, PDF and High Resolution JPEG ver… | Rainbow cartoon, Printable vintage  art, Cartoon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278" b="91759" l="600" r="99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279" y="2657860"/>
                <a:ext cx="338667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6" name="文本框 18">
              <a:extLst>
                <a:ext uri="{FF2B5EF4-FFF2-40B4-BE49-F238E27FC236}">
                  <a16:creationId xmlns:a16="http://schemas.microsoft.com/office/drawing/2014/main" xmlns="" id="{94AAAAED-4D83-41E3-BB60-D604328DBD4C}"/>
                </a:ext>
              </a:extLst>
            </p:cNvPr>
            <p:cNvSpPr txBox="1"/>
            <p:nvPr/>
          </p:nvSpPr>
          <p:spPr>
            <a:xfrm>
              <a:off x="3309296" y="2651543"/>
              <a:ext cx="17488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latin typeface="+mj-lt"/>
                  <a:ea typeface="仓耳今楷05-6763 W05" panose="02020400000000000000" pitchFamily="18" charset="-122"/>
                </a:rPr>
                <a:t>mớ</a:t>
              </a:r>
              <a:r>
                <a:rPr lang="en-US" altLang="zh-CN" sz="2800" dirty="0">
                  <a:latin typeface="+mj-lt"/>
                  <a:ea typeface="仓耳今楷05-6763 W05" panose="02020400000000000000" pitchFamily="18" charset="-122"/>
                </a:rPr>
                <a:t> </a:t>
              </a:r>
              <a:r>
                <a:rPr lang="en-US" altLang="zh-CN" sz="2800" dirty="0" err="1">
                  <a:latin typeface="+mj-lt"/>
                  <a:ea typeface="仓耳今楷05-6763 W05" panose="02020400000000000000" pitchFamily="18" charset="-122"/>
                </a:rPr>
                <a:t>rau</a:t>
              </a:r>
              <a:endParaRPr lang="en-US" altLang="zh-CN" sz="2800" dirty="0">
                <a:latin typeface="+mj-lt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901573" y="3892231"/>
            <a:ext cx="1934608" cy="564787"/>
            <a:chOff x="2938155" y="2639095"/>
            <a:chExt cx="1857223" cy="564787"/>
          </a:xfrm>
        </p:grpSpPr>
        <p:grpSp>
          <p:nvGrpSpPr>
            <p:cNvPr id="50" name="Group 49"/>
            <p:cNvGrpSpPr/>
            <p:nvPr/>
          </p:nvGrpSpPr>
          <p:grpSpPr>
            <a:xfrm>
              <a:off x="2938155" y="2639095"/>
              <a:ext cx="1857223" cy="530476"/>
              <a:chOff x="2938155" y="2639095"/>
              <a:chExt cx="1857223" cy="530476"/>
            </a:xfrm>
          </p:grpSpPr>
          <p:pic>
            <p:nvPicPr>
              <p:cNvPr id="52" name="Picture 4" descr="Angle,text,yellow - Free Shape Png Orange, Transparent Png , Transparent  Png Image - PNGitem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50000" b="93478" l="9535" r="482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3" t="50010" r="50515" b="4856"/>
              <a:stretch/>
            </p:blipFill>
            <p:spPr bwMode="auto">
              <a:xfrm>
                <a:off x="2964479" y="2706594"/>
                <a:ext cx="1830899" cy="462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6" descr="Cartoon Star. Download a Free Preview or High Quality Adobe Illustrator Ai,  EPS, PDF and High Resolution JPEG ver… | Rainbow cartoon, Printable vintage  art, Cartoon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278" b="91759" l="600" r="99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8155" y="2639095"/>
                <a:ext cx="338667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" name="文本框 18">
              <a:extLst>
                <a:ext uri="{FF2B5EF4-FFF2-40B4-BE49-F238E27FC236}">
                  <a16:creationId xmlns:a16="http://schemas.microsoft.com/office/drawing/2014/main" xmlns="" id="{94AAAAED-4D83-41E3-BB60-D604328DBD4C}"/>
                </a:ext>
              </a:extLst>
            </p:cNvPr>
            <p:cNvSpPr txBox="1"/>
            <p:nvPr/>
          </p:nvSpPr>
          <p:spPr>
            <a:xfrm>
              <a:off x="3199228" y="2680662"/>
              <a:ext cx="1544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latin typeface="+mj-lt"/>
                  <a:ea typeface="仓耳今楷05-6763 W05" panose="02020400000000000000" pitchFamily="18" charset="-122"/>
                </a:rPr>
                <a:t>đá</a:t>
              </a:r>
              <a:r>
                <a:rPr lang="en-US" altLang="zh-CN" sz="2800" dirty="0">
                  <a:latin typeface="+mj-lt"/>
                  <a:ea typeface="仓耳今楷05-6763 W05" panose="02020400000000000000" pitchFamily="18" charset="-122"/>
                </a:rPr>
                <a:t> </a:t>
              </a:r>
              <a:r>
                <a:rPr lang="en-US" altLang="zh-CN" sz="2800" dirty="0" err="1">
                  <a:latin typeface="+mj-lt"/>
                  <a:ea typeface="仓耳今楷05-6763 W05" panose="02020400000000000000" pitchFamily="18" charset="-122"/>
                </a:rPr>
                <a:t>bóng</a:t>
              </a:r>
              <a:endParaRPr lang="en-US" altLang="zh-CN" sz="2800" dirty="0">
                <a:latin typeface="+mj-lt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25474" y="4391395"/>
            <a:ext cx="2134933" cy="580464"/>
            <a:chOff x="2920543" y="2620239"/>
            <a:chExt cx="2134933" cy="580464"/>
          </a:xfrm>
        </p:grpSpPr>
        <p:grpSp>
          <p:nvGrpSpPr>
            <p:cNvPr id="55" name="Group 54"/>
            <p:cNvGrpSpPr/>
            <p:nvPr/>
          </p:nvGrpSpPr>
          <p:grpSpPr>
            <a:xfrm>
              <a:off x="2920543" y="2620239"/>
              <a:ext cx="2075320" cy="549332"/>
              <a:chOff x="2920543" y="2620239"/>
              <a:chExt cx="2075320" cy="549332"/>
            </a:xfrm>
          </p:grpSpPr>
          <p:pic>
            <p:nvPicPr>
              <p:cNvPr id="57" name="Picture 4" descr="Angle,text,yellow - Free Shape Png Orange, Transparent Png , Transparent  Png Image - PNGitem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50000" b="93478" l="9535" r="482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3" t="50010" r="50515" b="4856"/>
              <a:stretch/>
            </p:blipFill>
            <p:spPr bwMode="auto">
              <a:xfrm>
                <a:off x="2964478" y="2706594"/>
                <a:ext cx="2031385" cy="462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6" descr="Cartoon Star. Download a Free Preview or High Quality Adobe Illustrator Ai,  EPS, PDF and High Resolution JPEG ver… | Rainbow cartoon, Printable vintage  art, Cartoon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278" b="91759" l="600" r="99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543" y="2620239"/>
                <a:ext cx="338667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6" name="文本框 18">
              <a:extLst>
                <a:ext uri="{FF2B5EF4-FFF2-40B4-BE49-F238E27FC236}">
                  <a16:creationId xmlns:a16="http://schemas.microsoft.com/office/drawing/2014/main" xmlns="" id="{94AAAAED-4D83-41E3-BB60-D604328DBD4C}"/>
                </a:ext>
              </a:extLst>
            </p:cNvPr>
            <p:cNvSpPr txBox="1"/>
            <p:nvPr/>
          </p:nvSpPr>
          <p:spPr>
            <a:xfrm>
              <a:off x="3306628" y="2677483"/>
              <a:ext cx="17488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latin typeface="+mj-lt"/>
                  <a:ea typeface="仓耳今楷05-6763 W05" panose="02020400000000000000" pitchFamily="18" charset="-122"/>
                </a:rPr>
                <a:t>cái</a:t>
              </a:r>
              <a:r>
                <a:rPr lang="en-US" altLang="zh-CN" sz="2800" dirty="0">
                  <a:latin typeface="+mj-lt"/>
                  <a:ea typeface="仓耳今楷05-6763 W05" panose="02020400000000000000" pitchFamily="18" charset="-122"/>
                </a:rPr>
                <a:t> </a:t>
              </a:r>
              <a:r>
                <a:rPr lang="en-US" altLang="zh-CN" sz="2800" dirty="0" err="1">
                  <a:latin typeface="+mj-lt"/>
                  <a:ea typeface="仓耳今楷05-6763 W05" panose="02020400000000000000" pitchFamily="18" charset="-122"/>
                </a:rPr>
                <a:t>chổi</a:t>
              </a:r>
              <a:endParaRPr lang="en-US" altLang="zh-CN" sz="2800" dirty="0">
                <a:latin typeface="+mj-lt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639242" y="2708956"/>
            <a:ext cx="2097445" cy="554990"/>
            <a:chOff x="2901902" y="2670686"/>
            <a:chExt cx="2097445" cy="554990"/>
          </a:xfrm>
        </p:grpSpPr>
        <p:grpSp>
          <p:nvGrpSpPr>
            <p:cNvPr id="60" name="Group 59"/>
            <p:cNvGrpSpPr/>
            <p:nvPr/>
          </p:nvGrpSpPr>
          <p:grpSpPr>
            <a:xfrm>
              <a:off x="2901902" y="2670686"/>
              <a:ext cx="2093961" cy="554990"/>
              <a:chOff x="2901902" y="2670686"/>
              <a:chExt cx="2093961" cy="554990"/>
            </a:xfrm>
          </p:grpSpPr>
          <p:pic>
            <p:nvPicPr>
              <p:cNvPr id="62" name="Picture 4" descr="Angle,text,yellow - Free Shape Png Orange, Transparent Png , Transparent  Png Image - PNGitem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50000" b="93478" l="9535" r="482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3" t="50010" r="50515" b="4856"/>
              <a:stretch/>
            </p:blipFill>
            <p:spPr bwMode="auto">
              <a:xfrm>
                <a:off x="2964478" y="2706594"/>
                <a:ext cx="2031385" cy="519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6" descr="Cartoon Star. Download a Free Preview or High Quality Adobe Illustrator Ai,  EPS, PDF and High Resolution JPEG ver… | Rainbow cartoon, Printable vintage  art, Cartoon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278" b="91759" l="600" r="99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1902" y="2670686"/>
                <a:ext cx="338667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文本框 18">
              <a:extLst>
                <a:ext uri="{FF2B5EF4-FFF2-40B4-BE49-F238E27FC236}">
                  <a16:creationId xmlns:a16="http://schemas.microsoft.com/office/drawing/2014/main" xmlns="" id="{94AAAAED-4D83-41E3-BB60-D604328DBD4C}"/>
                </a:ext>
              </a:extLst>
            </p:cNvPr>
            <p:cNvSpPr txBox="1"/>
            <p:nvPr/>
          </p:nvSpPr>
          <p:spPr>
            <a:xfrm>
              <a:off x="3250499" y="2700771"/>
              <a:ext cx="17488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latin typeface="+mj-lt"/>
                  <a:ea typeface="仓耳今楷05-6763 W05" panose="02020400000000000000" pitchFamily="18" charset="-122"/>
                </a:rPr>
                <a:t>quét</a:t>
              </a:r>
              <a:endParaRPr lang="en-US" altLang="zh-CN" sz="2800" dirty="0">
                <a:latin typeface="+mj-lt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379948" y="3270170"/>
            <a:ext cx="2157355" cy="550756"/>
            <a:chOff x="2900789" y="2624007"/>
            <a:chExt cx="2157355" cy="550756"/>
          </a:xfrm>
        </p:grpSpPr>
        <p:grpSp>
          <p:nvGrpSpPr>
            <p:cNvPr id="65" name="Group 64"/>
            <p:cNvGrpSpPr/>
            <p:nvPr/>
          </p:nvGrpSpPr>
          <p:grpSpPr>
            <a:xfrm>
              <a:off x="2900789" y="2624007"/>
              <a:ext cx="2095074" cy="547244"/>
              <a:chOff x="2900789" y="2624007"/>
              <a:chExt cx="2095074" cy="547244"/>
            </a:xfrm>
          </p:grpSpPr>
          <p:pic>
            <p:nvPicPr>
              <p:cNvPr id="67" name="Picture 4" descr="Angle,text,yellow - Free Shape Png Orange, Transparent Png , Transparent  Png Image - PNGitem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50000" b="93478" l="9535" r="482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3" t="50010" r="50515" b="4856"/>
              <a:stretch/>
            </p:blipFill>
            <p:spPr bwMode="auto">
              <a:xfrm>
                <a:off x="2964478" y="2706594"/>
                <a:ext cx="2031385" cy="464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6" descr="Cartoon Star. Download a Free Preview or High Quality Adobe Illustrator Ai,  EPS, PDF and High Resolution JPEG ver… | Rainbow cartoon, Printable vintage  art, Cartoon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278" b="91759" l="600" r="99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0789" y="2624007"/>
                <a:ext cx="338667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6" name="文本框 18">
              <a:extLst>
                <a:ext uri="{FF2B5EF4-FFF2-40B4-BE49-F238E27FC236}">
                  <a16:creationId xmlns:a16="http://schemas.microsoft.com/office/drawing/2014/main" xmlns="" id="{94AAAAED-4D83-41E3-BB60-D604328DBD4C}"/>
                </a:ext>
              </a:extLst>
            </p:cNvPr>
            <p:cNvSpPr txBox="1"/>
            <p:nvPr/>
          </p:nvSpPr>
          <p:spPr>
            <a:xfrm>
              <a:off x="3309296" y="2651543"/>
              <a:ext cx="17488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latin typeface="+mj-lt"/>
                  <a:ea typeface="仓耳今楷05-6763 W05" panose="02020400000000000000" pitchFamily="18" charset="-122"/>
                </a:rPr>
                <a:t>nhặt</a:t>
              </a:r>
              <a:r>
                <a:rPr lang="en-US" altLang="zh-CN" sz="2800" dirty="0">
                  <a:latin typeface="+mj-lt"/>
                  <a:ea typeface="仓耳今楷05-6763 W05" panose="02020400000000000000" pitchFamily="18" charset="-122"/>
                </a:rPr>
                <a:t> </a:t>
              </a:r>
              <a:r>
                <a:rPr lang="en-US" altLang="zh-CN" sz="2800" dirty="0" err="1">
                  <a:latin typeface="+mj-lt"/>
                  <a:ea typeface="仓耳今楷05-6763 W05" panose="02020400000000000000" pitchFamily="18" charset="-122"/>
                </a:rPr>
                <a:t>rau</a:t>
              </a:r>
              <a:endParaRPr lang="en-US" altLang="zh-CN" sz="2800" dirty="0">
                <a:latin typeface="+mj-lt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635572" y="3914637"/>
            <a:ext cx="2097631" cy="523220"/>
            <a:chOff x="2901716" y="2649521"/>
            <a:chExt cx="2097631" cy="523220"/>
          </a:xfrm>
        </p:grpSpPr>
        <p:grpSp>
          <p:nvGrpSpPr>
            <p:cNvPr id="70" name="Group 69"/>
            <p:cNvGrpSpPr/>
            <p:nvPr/>
          </p:nvGrpSpPr>
          <p:grpSpPr>
            <a:xfrm>
              <a:off x="2901716" y="2653246"/>
              <a:ext cx="2094147" cy="516325"/>
              <a:chOff x="2901716" y="2653246"/>
              <a:chExt cx="2094147" cy="516325"/>
            </a:xfrm>
          </p:grpSpPr>
          <p:pic>
            <p:nvPicPr>
              <p:cNvPr id="72" name="Picture 4" descr="Angle,text,yellow - Free Shape Png Orange, Transparent Png , Transparent  Png Image - PNGitem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50000" b="93478" l="9535" r="482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3" t="50010" r="50515" b="4856"/>
              <a:stretch/>
            </p:blipFill>
            <p:spPr bwMode="auto">
              <a:xfrm>
                <a:off x="2964478" y="2706594"/>
                <a:ext cx="2031385" cy="462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6" descr="Cartoon Star. Download a Free Preview or High Quality Adobe Illustrator Ai,  EPS, PDF and High Resolution JPEG ver… | Rainbow cartoon, Printable vintage  art, Cartoon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278" b="91759" l="600" r="99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1716" y="2653246"/>
                <a:ext cx="338667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1" name="文本框 18">
              <a:extLst>
                <a:ext uri="{FF2B5EF4-FFF2-40B4-BE49-F238E27FC236}">
                  <a16:creationId xmlns:a16="http://schemas.microsoft.com/office/drawing/2014/main" xmlns="" id="{94AAAAED-4D83-41E3-BB60-D604328DBD4C}"/>
                </a:ext>
              </a:extLst>
            </p:cNvPr>
            <p:cNvSpPr txBox="1"/>
            <p:nvPr/>
          </p:nvSpPr>
          <p:spPr>
            <a:xfrm>
              <a:off x="3250499" y="2649521"/>
              <a:ext cx="17488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latin typeface="+mj-lt"/>
                  <a:ea typeface="仓耳今楷05-6763 W05" panose="02020400000000000000" pitchFamily="18" charset="-122"/>
                </a:rPr>
                <a:t>quả</a:t>
              </a:r>
              <a:r>
                <a:rPr lang="en-US" altLang="zh-CN" sz="2800" dirty="0">
                  <a:latin typeface="+mj-lt"/>
                  <a:ea typeface="仓耳今楷05-6763 W05" panose="02020400000000000000" pitchFamily="18" charset="-122"/>
                </a:rPr>
                <a:t> </a:t>
              </a:r>
              <a:r>
                <a:rPr lang="en-US" altLang="zh-CN" sz="2800" dirty="0" err="1">
                  <a:latin typeface="+mj-lt"/>
                  <a:ea typeface="仓耳今楷05-6763 W05" panose="02020400000000000000" pitchFamily="18" charset="-122"/>
                </a:rPr>
                <a:t>bóng</a:t>
              </a:r>
              <a:endParaRPr lang="en-US" altLang="zh-CN" sz="2800" dirty="0">
                <a:latin typeface="+mj-lt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480232" y="4429461"/>
            <a:ext cx="2143251" cy="544808"/>
            <a:chOff x="2904865" y="2646325"/>
            <a:chExt cx="2143251" cy="544808"/>
          </a:xfrm>
        </p:grpSpPr>
        <p:grpSp>
          <p:nvGrpSpPr>
            <p:cNvPr id="75" name="Group 74"/>
            <p:cNvGrpSpPr/>
            <p:nvPr/>
          </p:nvGrpSpPr>
          <p:grpSpPr>
            <a:xfrm>
              <a:off x="2904865" y="2646325"/>
              <a:ext cx="2090998" cy="523246"/>
              <a:chOff x="2904865" y="2646325"/>
              <a:chExt cx="2090998" cy="523246"/>
            </a:xfrm>
          </p:grpSpPr>
          <p:pic>
            <p:nvPicPr>
              <p:cNvPr id="77" name="Picture 4" descr="Angle,text,yellow - Free Shape Png Orange, Transparent Png , Transparent  Png Image - PNGitem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50000" b="93478" l="9535" r="482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63" t="50010" r="50515" b="4856"/>
              <a:stretch/>
            </p:blipFill>
            <p:spPr bwMode="auto">
              <a:xfrm>
                <a:off x="2964478" y="2706594"/>
                <a:ext cx="2031385" cy="462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6" descr="Cartoon Star. Download a Free Preview or High Quality Adobe Illustrator Ai,  EPS, PDF and High Resolution JPEG ver… | Rainbow cartoon, Printable vintage  art, Cartoon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278" b="91759" l="600" r="99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4865" y="2646325"/>
                <a:ext cx="338667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6" name="文本框 18">
              <a:extLst>
                <a:ext uri="{FF2B5EF4-FFF2-40B4-BE49-F238E27FC236}">
                  <a16:creationId xmlns:a16="http://schemas.microsoft.com/office/drawing/2014/main" xmlns="" id="{94AAAAED-4D83-41E3-BB60-D604328DBD4C}"/>
                </a:ext>
              </a:extLst>
            </p:cNvPr>
            <p:cNvSpPr txBox="1"/>
            <p:nvPr/>
          </p:nvSpPr>
          <p:spPr>
            <a:xfrm>
              <a:off x="3299268" y="2667913"/>
              <a:ext cx="17488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>
                  <a:latin typeface="+mj-lt"/>
                  <a:ea typeface="仓耳今楷05-6763 W05" panose="02020400000000000000" pitchFamily="18" charset="-122"/>
                </a:rPr>
                <a:t>bạn</a:t>
              </a:r>
              <a:r>
                <a:rPr lang="en-US" altLang="zh-CN" sz="2800" dirty="0">
                  <a:latin typeface="+mj-lt"/>
                  <a:ea typeface="仓耳今楷05-6763 W05" panose="02020400000000000000" pitchFamily="18" charset="-122"/>
                </a:rPr>
                <a:t> </a:t>
              </a:r>
              <a:r>
                <a:rPr lang="en-US" altLang="zh-CN" sz="2800" dirty="0" err="1">
                  <a:latin typeface="+mj-lt"/>
                  <a:ea typeface="仓耳今楷05-6763 W05" panose="02020400000000000000" pitchFamily="18" charset="-122"/>
                </a:rPr>
                <a:t>nữ</a:t>
              </a:r>
              <a:endParaRPr lang="en-US" altLang="zh-CN" sz="2800" dirty="0">
                <a:latin typeface="+mj-lt"/>
                <a:ea typeface="仓耳今楷05-6763 W05" panose="02020400000000000000" pitchFamily="18" charset="-122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l="70424" t="64593" r="589" b="19171"/>
          <a:stretch/>
        </p:blipFill>
        <p:spPr>
          <a:xfrm>
            <a:off x="8645910" y="4654550"/>
            <a:ext cx="1671319" cy="2080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2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21601 0.5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7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29388 0.119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794 0.440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2026 -0.463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0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2793 -0.18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27396 0.465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0.45546 -0.495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3" y="-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-0.47526 -0.484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7CB72021-C63B-4DB9-AFF4-C47CF666D5C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4D315CEC-9BA3-4F5B-8432-2A2865185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913"/>
            <a:stretch/>
          </p:blipFill>
          <p:spPr>
            <a:xfrm>
              <a:off x="0" y="0"/>
              <a:ext cx="12192000" cy="762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057122A7-C3B5-4A76-86B9-96601925A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2000"/>
              <a:ext cx="12192000" cy="6096000"/>
            </a:xfrm>
            <a:prstGeom prst="rect">
              <a:avLst/>
            </a:prstGeom>
          </p:spPr>
        </p:pic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54FC6897-60B6-4C96-B82F-C55B92C8704D}"/>
              </a:ext>
            </a:extLst>
          </p:cNvPr>
          <p:cNvSpPr/>
          <p:nvPr/>
        </p:nvSpPr>
        <p:spPr>
          <a:xfrm>
            <a:off x="2680252" y="1384852"/>
            <a:ext cx="6831496" cy="4088296"/>
          </a:xfrm>
          <a:prstGeom prst="roundRect">
            <a:avLst>
              <a:gd name="adj" fmla="val 118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6FF4146D-0AC4-412D-8FC7-C2FE1D7CE4CD}"/>
              </a:ext>
            </a:extLst>
          </p:cNvPr>
          <p:cNvSpPr/>
          <p:nvPr/>
        </p:nvSpPr>
        <p:spPr>
          <a:xfrm>
            <a:off x="2891187" y="1524000"/>
            <a:ext cx="6412470" cy="3768535"/>
          </a:xfrm>
          <a:prstGeom prst="roundRect">
            <a:avLst>
              <a:gd name="adj" fmla="val 11805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94AAAAED-4D83-41E3-BB60-D604328DBD4C}"/>
              </a:ext>
            </a:extLst>
          </p:cNvPr>
          <p:cNvSpPr txBox="1"/>
          <p:nvPr/>
        </p:nvSpPr>
        <p:spPr>
          <a:xfrm>
            <a:off x="3419469" y="2495680"/>
            <a:ext cx="5149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C00000"/>
                </a:solidFill>
                <a:latin typeface="+mj-lt"/>
                <a:ea typeface="仓耳今楷05-6763 W05" panose="02020400000000000000" pitchFamily="18" charset="-122"/>
              </a:rPr>
              <a:t>Luyện</a:t>
            </a:r>
            <a:r>
              <a:rPr lang="en-US" altLang="zh-CN" sz="8000" dirty="0">
                <a:solidFill>
                  <a:srgbClr val="C00000"/>
                </a:solidFill>
                <a:latin typeface="+mj-lt"/>
                <a:ea typeface="仓耳今楷05-6763 W05" panose="02020400000000000000" pitchFamily="18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+mj-lt"/>
                <a:ea typeface="仓耳今楷05-6763 W05" panose="02020400000000000000" pitchFamily="18" charset="-122"/>
              </a:rPr>
              <a:t>câu</a:t>
            </a:r>
            <a:endParaRPr lang="zh-CN" altLang="en-US" sz="8000" dirty="0">
              <a:solidFill>
                <a:srgbClr val="C00000"/>
              </a:solidFill>
              <a:latin typeface="+mj-lt"/>
              <a:ea typeface="仓耳今楷05-6763 W05" panose="02020400000000000000" pitchFamily="18" charset="-122"/>
            </a:endParaRPr>
          </a:p>
        </p:txBody>
      </p:sp>
      <p:sp>
        <p:nvSpPr>
          <p:cNvPr id="25" name="梯形 24">
            <a:extLst>
              <a:ext uri="{FF2B5EF4-FFF2-40B4-BE49-F238E27FC236}">
                <a16:creationId xmlns:a16="http://schemas.microsoft.com/office/drawing/2014/main" xmlns="" id="{F412C5C6-DFB3-4306-84C3-1569869030D9}"/>
              </a:ext>
            </a:extLst>
          </p:cNvPr>
          <p:cNvSpPr/>
          <p:nvPr/>
        </p:nvSpPr>
        <p:spPr>
          <a:xfrm rot="7748098">
            <a:off x="2157438" y="1196118"/>
            <a:ext cx="362619" cy="424070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梯形 25">
            <a:extLst>
              <a:ext uri="{FF2B5EF4-FFF2-40B4-BE49-F238E27FC236}">
                <a16:creationId xmlns:a16="http://schemas.microsoft.com/office/drawing/2014/main" xmlns="" id="{A372C74C-1AF6-4969-893F-CEE70E9C4537}"/>
              </a:ext>
            </a:extLst>
          </p:cNvPr>
          <p:cNvSpPr/>
          <p:nvPr/>
        </p:nvSpPr>
        <p:spPr>
          <a:xfrm rot="9634076">
            <a:off x="2560788" y="1114336"/>
            <a:ext cx="217512" cy="329446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5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/>
    </p:bldLst>
  </p:timing>
  <p:extLst>
    <p:ext uri="{E180D4A7-C9FB-4DFB-919C-405C955672EB}">
      <p14:showEvtLst xmlns:p14="http://schemas.microsoft.com/office/powerpoint/2010/main">
        <p14:playEvt time="19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94AAAAED-4D83-41E3-BB60-D604328DBD4C}"/>
              </a:ext>
            </a:extLst>
          </p:cNvPr>
          <p:cNvSpPr txBox="1"/>
          <p:nvPr/>
        </p:nvSpPr>
        <p:spPr>
          <a:xfrm>
            <a:off x="551543" y="108802"/>
            <a:ext cx="795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 dirty="0" err="1"/>
              <a:t>Bài</a:t>
            </a:r>
            <a:r>
              <a:rPr lang="zh-CN" altLang="en-US" sz="2800" b="1" u="sng" dirty="0"/>
              <a:t> </a:t>
            </a:r>
            <a:r>
              <a:rPr lang="en-US" altLang="zh-CN" sz="2800" b="1" u="sng" dirty="0" err="1"/>
              <a:t>tập</a:t>
            </a:r>
            <a:r>
              <a:rPr lang="zh-CN" altLang="en-US" sz="2800" b="1" u="sng" dirty="0"/>
              <a:t> </a:t>
            </a:r>
            <a:r>
              <a:rPr lang="en-US" altLang="zh-CN" sz="2800" b="1" u="sng" dirty="0"/>
              <a:t>4: </a:t>
            </a:r>
            <a:r>
              <a:rPr lang="en-US" altLang="zh-CN" sz="2800" b="1" dirty="0" err="1"/>
              <a:t>Đặt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1 </a:t>
            </a:r>
            <a:r>
              <a:rPr lang="en-US" altLang="zh-CN" sz="2800" b="1" dirty="0" err="1"/>
              <a:t>câu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có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từ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ngữ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ở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bài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tập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0417"/>
          <a:stretch/>
        </p:blipFill>
        <p:spPr>
          <a:xfrm>
            <a:off x="0" y="675564"/>
            <a:ext cx="12192000" cy="6182436"/>
          </a:xfrm>
          <a:prstGeom prst="rect">
            <a:avLst/>
          </a:prstGeom>
        </p:spPr>
      </p:pic>
      <p:sp>
        <p:nvSpPr>
          <p:cNvPr id="21" name="矩形: 圆角 17">
            <a:extLst>
              <a:ext uri="{FF2B5EF4-FFF2-40B4-BE49-F238E27FC236}">
                <a16:creationId xmlns:a16="http://schemas.microsoft.com/office/drawing/2014/main" xmlns="" id="{6FF4146D-0AC4-412D-8FC7-C2FE1D7CE4CD}"/>
              </a:ext>
            </a:extLst>
          </p:cNvPr>
          <p:cNvSpPr/>
          <p:nvPr/>
        </p:nvSpPr>
        <p:spPr>
          <a:xfrm>
            <a:off x="3309257" y="3090889"/>
            <a:ext cx="5354350" cy="944082"/>
          </a:xfrm>
          <a:prstGeom prst="roundRect">
            <a:avLst>
              <a:gd name="adj" fmla="val 11805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3" name="文本框 18">
            <a:extLst>
              <a:ext uri="{FF2B5EF4-FFF2-40B4-BE49-F238E27FC236}">
                <a16:creationId xmlns:a16="http://schemas.microsoft.com/office/drawing/2014/main" xmlns="" id="{94AAAAED-4D83-41E3-BB60-D604328DBD4C}"/>
              </a:ext>
            </a:extLst>
          </p:cNvPr>
          <p:cNvSpPr txBox="1"/>
          <p:nvPr/>
        </p:nvSpPr>
        <p:spPr>
          <a:xfrm>
            <a:off x="3309257" y="3262543"/>
            <a:ext cx="5259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FF0000"/>
                </a:solidFill>
              </a:rPr>
              <a:t>Mẫu</a:t>
            </a:r>
            <a:r>
              <a:rPr lang="en-US" altLang="zh-CN" sz="3200" dirty="0">
                <a:solidFill>
                  <a:srgbClr val="FF0000"/>
                </a:solidFill>
              </a:rPr>
              <a:t>: </a:t>
            </a:r>
            <a:r>
              <a:rPr lang="en-US" altLang="zh-CN" sz="3200" dirty="0" err="1"/>
              <a:t>Phong</a:t>
            </a:r>
            <a:r>
              <a:rPr lang="zh-CN" altLang="en-US" sz="3200" dirty="0"/>
              <a:t> </a:t>
            </a:r>
            <a:r>
              <a:rPr lang="en-US" altLang="zh-CN" sz="3200" dirty="0" err="1"/>
              <a:t>đang</a:t>
            </a:r>
            <a:r>
              <a:rPr lang="zh-CN" altLang="en-US" sz="3200" dirty="0"/>
              <a:t> </a:t>
            </a:r>
            <a:r>
              <a:rPr lang="en-US" altLang="zh-CN" sz="3200" dirty="0" err="1"/>
              <a:t>quét</a:t>
            </a:r>
            <a:r>
              <a:rPr lang="zh-CN" altLang="en-US" sz="3200" dirty="0"/>
              <a:t> </a:t>
            </a:r>
            <a:r>
              <a:rPr lang="en-US" altLang="zh-CN" sz="3200" dirty="0" err="1"/>
              <a:t>nhà</a:t>
            </a:r>
            <a:r>
              <a:rPr lang="en-US" altLang="zh-CN" sz="3200" dirty="0"/>
              <a:t>.</a:t>
            </a:r>
            <a:endParaRPr lang="zh-CN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81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3" grpId="0"/>
    </p:bldLst>
  </p:timing>
  <p:extLst>
    <p:ext uri="{E180D4A7-C9FB-4DFB-919C-405C955672EB}">
      <p14:showEvtLst xmlns:p14="http://schemas.microsoft.com/office/powerpoint/2010/main">
        <p14:playEvt time="19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7CB72021-C63B-4DB9-AFF4-C47CF666D5C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4D315CEC-9BA3-4F5B-8432-2A2865185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913"/>
            <a:stretch/>
          </p:blipFill>
          <p:spPr>
            <a:xfrm>
              <a:off x="0" y="0"/>
              <a:ext cx="12192000" cy="762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057122A7-C3B5-4A76-86B9-96601925A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2000"/>
              <a:ext cx="12192000" cy="6096000"/>
            </a:xfrm>
            <a:prstGeom prst="rect">
              <a:avLst/>
            </a:prstGeom>
          </p:spPr>
        </p:pic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54FC6897-60B6-4C96-B82F-C55B92C8704D}"/>
              </a:ext>
            </a:extLst>
          </p:cNvPr>
          <p:cNvSpPr/>
          <p:nvPr/>
        </p:nvSpPr>
        <p:spPr>
          <a:xfrm>
            <a:off x="2680252" y="1384852"/>
            <a:ext cx="6831496" cy="4088296"/>
          </a:xfrm>
          <a:prstGeom prst="roundRect">
            <a:avLst>
              <a:gd name="adj" fmla="val 118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6FF4146D-0AC4-412D-8FC7-C2FE1D7CE4CD}"/>
              </a:ext>
            </a:extLst>
          </p:cNvPr>
          <p:cNvSpPr/>
          <p:nvPr/>
        </p:nvSpPr>
        <p:spPr>
          <a:xfrm>
            <a:off x="2891187" y="1524000"/>
            <a:ext cx="6412470" cy="3768535"/>
          </a:xfrm>
          <a:prstGeom prst="roundRect">
            <a:avLst>
              <a:gd name="adj" fmla="val 11805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梯形 24">
            <a:extLst>
              <a:ext uri="{FF2B5EF4-FFF2-40B4-BE49-F238E27FC236}">
                <a16:creationId xmlns:a16="http://schemas.microsoft.com/office/drawing/2014/main" xmlns="" id="{F412C5C6-DFB3-4306-84C3-1569869030D9}"/>
              </a:ext>
            </a:extLst>
          </p:cNvPr>
          <p:cNvSpPr/>
          <p:nvPr/>
        </p:nvSpPr>
        <p:spPr>
          <a:xfrm rot="7748098">
            <a:off x="2157438" y="1196118"/>
            <a:ext cx="362619" cy="424070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梯形 25">
            <a:extLst>
              <a:ext uri="{FF2B5EF4-FFF2-40B4-BE49-F238E27FC236}">
                <a16:creationId xmlns:a16="http://schemas.microsoft.com/office/drawing/2014/main" xmlns="" id="{A372C74C-1AF6-4969-893F-CEE70E9C4537}"/>
              </a:ext>
            </a:extLst>
          </p:cNvPr>
          <p:cNvSpPr/>
          <p:nvPr/>
        </p:nvSpPr>
        <p:spPr>
          <a:xfrm rot="9634076">
            <a:off x="2560788" y="1114336"/>
            <a:ext cx="217512" cy="329446"/>
          </a:xfrm>
          <a:prstGeom prst="trapezoi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3120114" y="2927547"/>
            <a:ext cx="5933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Chia </a:t>
            </a:r>
            <a:r>
              <a:rPr lang="en-US" altLang="zh-CN" sz="36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sẻ</a:t>
            </a: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 </a:t>
            </a:r>
            <a:r>
              <a:rPr lang="en-US" altLang="zh-CN" sz="36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với</a:t>
            </a: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 </a:t>
            </a:r>
            <a:r>
              <a:rPr lang="en-US" altLang="zh-CN" sz="36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bạn</a:t>
            </a: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 </a:t>
            </a:r>
            <a:r>
              <a:rPr lang="en-US" altLang="zh-CN" sz="36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suy</a:t>
            </a: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 </a:t>
            </a:r>
            <a:r>
              <a:rPr lang="en-US" altLang="zh-CN" sz="36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nghĩ</a:t>
            </a: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 </a:t>
            </a:r>
            <a:r>
              <a:rPr lang="en-US" altLang="zh-CN" sz="36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của</a:t>
            </a: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 </a:t>
            </a:r>
            <a:r>
              <a:rPr lang="en-US" altLang="zh-CN" sz="36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em</a:t>
            </a: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 </a:t>
            </a:r>
            <a:r>
              <a:rPr lang="en-US" altLang="zh-CN" sz="36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sau</a:t>
            </a: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 </a:t>
            </a:r>
            <a:r>
              <a:rPr lang="en-US" altLang="zh-CN" sz="36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khi</a:t>
            </a: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 </a:t>
            </a:r>
            <a:r>
              <a:rPr lang="en-US" altLang="zh-CN" sz="36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làm</a:t>
            </a: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 </a:t>
            </a:r>
            <a:r>
              <a:rPr lang="en-US" altLang="zh-CN" sz="36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việc</a:t>
            </a: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 </a:t>
            </a:r>
            <a:r>
              <a:rPr lang="en-US" altLang="zh-CN" sz="36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nhà</a:t>
            </a: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latin typeface="+mj-lt"/>
                <a:ea typeface="仓耳今楷05-6763 W05" panose="02020400000000000000" pitchFamily="18" charset="-122"/>
              </a:rPr>
              <a:t>.</a:t>
            </a:r>
          </a:p>
        </p:txBody>
      </p:sp>
      <p:pic>
        <p:nvPicPr>
          <p:cNvPr id="14" name="图片 1">
            <a:extLst>
              <a:ext uri="{FF2B5EF4-FFF2-40B4-BE49-F238E27FC236}">
                <a16:creationId xmlns:a16="http://schemas.microsoft.com/office/drawing/2014/main" xmlns="" id="{EE9CC710-4CE6-4D0A-9BA2-2B68307BB7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702" r="13406" b="10712"/>
          <a:stretch/>
        </p:blipFill>
        <p:spPr>
          <a:xfrm>
            <a:off x="5776687" y="4256894"/>
            <a:ext cx="2351314" cy="2601106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xmlns="" id="{79AFB1E2-D053-477C-89EC-6CE734E44A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763" y="3847799"/>
            <a:ext cx="3697561" cy="3431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63" y="1633539"/>
            <a:ext cx="4084674" cy="1450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5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  <p:extLst>
    <p:ext uri="{E180D4A7-C9FB-4DFB-919C-405C955672EB}">
      <p14:showEvtLst xmlns:p14="http://schemas.microsoft.com/office/powerpoint/2010/main">
        <p14:playEvt time="19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489FDA36-AAC1-47AB-BFDD-CD62F04A9F0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F7073324-45FD-48DD-BEBE-EC9E3E908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096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809CE88A-B0DD-45AD-B66D-754FBA9CD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913"/>
            <a:stretch/>
          </p:blipFill>
          <p:spPr>
            <a:xfrm>
              <a:off x="0" y="5334000"/>
              <a:ext cx="12192000" cy="1524000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3BB7AE7-A748-4DA7-A856-4A71AEEAB276}"/>
              </a:ext>
            </a:extLst>
          </p:cNvPr>
          <p:cNvSpPr/>
          <p:nvPr/>
        </p:nvSpPr>
        <p:spPr>
          <a:xfrm>
            <a:off x="1565589" y="0"/>
            <a:ext cx="90854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F249620-FB5E-408E-B6B1-9929965F77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20312" r="2025" b="54688"/>
          <a:stretch/>
        </p:blipFill>
        <p:spPr>
          <a:xfrm>
            <a:off x="10210800" y="4912468"/>
            <a:ext cx="1390650" cy="11835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6379EBD-7E38-4853-9A6B-0DE5673874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20312" r="2025" b="54688"/>
          <a:stretch/>
        </p:blipFill>
        <p:spPr>
          <a:xfrm>
            <a:off x="241832" y="5138058"/>
            <a:ext cx="1775791" cy="15113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08F9F8E-3F1E-4E81-8F01-8D744629B3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20312" r="2025" b="54688"/>
          <a:stretch/>
        </p:blipFill>
        <p:spPr>
          <a:xfrm>
            <a:off x="1106318" y="2038350"/>
            <a:ext cx="717709" cy="6108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49692B3-6F89-4C58-8CCB-A2E5696D1A9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10569" r="7524" b="12074"/>
          <a:stretch/>
        </p:blipFill>
        <p:spPr>
          <a:xfrm>
            <a:off x="4235962" y="-553370"/>
            <a:ext cx="3744686" cy="27793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0328B2C-274C-4A51-8086-7055C980F0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1343" y="4829310"/>
            <a:ext cx="2649654" cy="2458861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:a16="http://schemas.microsoft.com/office/drawing/2014/main" xmlns="" id="{053FC2E5-19D0-4DA5-8D8C-25F00B7CEB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204844">
            <a:off x="1455558" y="114051"/>
            <a:ext cx="2378713" cy="1879397"/>
          </a:xfrm>
          <a:prstGeom prst="rect">
            <a:avLst/>
          </a:prstGeom>
        </p:spPr>
      </p:pic>
      <p:pic>
        <p:nvPicPr>
          <p:cNvPr id="22" name="图片 18">
            <a:extLst>
              <a:ext uri="{FF2B5EF4-FFF2-40B4-BE49-F238E27FC236}">
                <a16:creationId xmlns:a16="http://schemas.microsoft.com/office/drawing/2014/main" xmlns="" id="{20328B2C-274C-4A51-8086-7055C980F0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1956" y="5761895"/>
            <a:ext cx="1498081" cy="1390209"/>
          </a:xfrm>
          <a:prstGeom prst="rect">
            <a:avLst/>
          </a:prstGeom>
        </p:spPr>
      </p:pic>
      <p:pic>
        <p:nvPicPr>
          <p:cNvPr id="23" name="图片 18">
            <a:extLst>
              <a:ext uri="{FF2B5EF4-FFF2-40B4-BE49-F238E27FC236}">
                <a16:creationId xmlns:a16="http://schemas.microsoft.com/office/drawing/2014/main" xmlns="" id="{20328B2C-274C-4A51-8086-7055C980F0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8947" y="5760987"/>
            <a:ext cx="1498081" cy="1390209"/>
          </a:xfrm>
          <a:prstGeom prst="rect">
            <a:avLst/>
          </a:prstGeom>
        </p:spPr>
      </p:pic>
      <p:pic>
        <p:nvPicPr>
          <p:cNvPr id="24" name="图片 18">
            <a:extLst>
              <a:ext uri="{FF2B5EF4-FFF2-40B4-BE49-F238E27FC236}">
                <a16:creationId xmlns:a16="http://schemas.microsoft.com/office/drawing/2014/main" xmlns="" id="{20328B2C-274C-4A51-8086-7055C980F0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98544" y="5738838"/>
            <a:ext cx="1498081" cy="1390209"/>
          </a:xfrm>
          <a:prstGeom prst="rect">
            <a:avLst/>
          </a:prstGeom>
        </p:spPr>
      </p:pic>
      <p:pic>
        <p:nvPicPr>
          <p:cNvPr id="25" name="图片 18">
            <a:extLst>
              <a:ext uri="{FF2B5EF4-FFF2-40B4-BE49-F238E27FC236}">
                <a16:creationId xmlns:a16="http://schemas.microsoft.com/office/drawing/2014/main" xmlns="" id="{20328B2C-274C-4A51-8086-7055C980F0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6886" y="5762798"/>
            <a:ext cx="1498081" cy="1390209"/>
          </a:xfrm>
          <a:prstGeom prst="rect">
            <a:avLst/>
          </a:prstGeom>
        </p:spPr>
      </p:pic>
      <p:pic>
        <p:nvPicPr>
          <p:cNvPr id="26" name="图片 18">
            <a:extLst>
              <a:ext uri="{FF2B5EF4-FFF2-40B4-BE49-F238E27FC236}">
                <a16:creationId xmlns:a16="http://schemas.microsoft.com/office/drawing/2014/main" xmlns="" id="{20328B2C-274C-4A51-8086-7055C980F0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3877" y="5761890"/>
            <a:ext cx="1498081" cy="1390209"/>
          </a:xfrm>
          <a:prstGeom prst="rect">
            <a:avLst/>
          </a:prstGeom>
        </p:spPr>
      </p:pic>
      <p:pic>
        <p:nvPicPr>
          <p:cNvPr id="27" name="图片 18">
            <a:extLst>
              <a:ext uri="{FF2B5EF4-FFF2-40B4-BE49-F238E27FC236}">
                <a16:creationId xmlns:a16="http://schemas.microsoft.com/office/drawing/2014/main" xmlns="" id="{20328B2C-274C-4A51-8086-7055C980F0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3474" y="5739741"/>
            <a:ext cx="1498081" cy="1390209"/>
          </a:xfrm>
          <a:prstGeom prst="rect">
            <a:avLst/>
          </a:prstGeom>
        </p:spPr>
      </p:pic>
      <p:pic>
        <p:nvPicPr>
          <p:cNvPr id="28" name="Twirly_Top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46175" y="-1190863"/>
            <a:ext cx="609600" cy="609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47" y="1452284"/>
            <a:ext cx="10089754" cy="2712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403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1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六一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|0.9|1.4|0.8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|0.9|1.4|0.8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|0.9|1.4|0.8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0.7|0.8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|0.9|1.4|0.8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|0.9|1.4|0.8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|0.9|1.4|0.8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0.9|0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119</Words>
  <Application>Microsoft Office PowerPoint</Application>
  <PresentationFormat>Custom</PresentationFormat>
  <Paragraphs>30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微软雅黑</vt:lpstr>
      <vt:lpstr>Times New Roman</vt:lpstr>
      <vt:lpstr>等线</vt:lpstr>
      <vt:lpstr>Calibri</vt:lpstr>
      <vt:lpstr>仓耳今楷05-6763 W05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六一</dc:title>
  <dc:creator>lenovo</dc:creator>
  <cp:lastModifiedBy>Windows User</cp:lastModifiedBy>
  <cp:revision>185</cp:revision>
  <dcterms:created xsi:type="dcterms:W3CDTF">2019-05-27T14:00:41Z</dcterms:created>
  <dcterms:modified xsi:type="dcterms:W3CDTF">2021-09-18T13:09:51Z</dcterms:modified>
</cp:coreProperties>
</file>