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4" r:id="rId4"/>
    <p:sldId id="265" r:id="rId5"/>
    <p:sldId id="281" r:id="rId6"/>
    <p:sldId id="282" r:id="rId7"/>
    <p:sldId id="285" r:id="rId8"/>
    <p:sldId id="284" r:id="rId9"/>
    <p:sldId id="287" r:id="rId10"/>
    <p:sldId id="290" r:id="rId11"/>
    <p:sldId id="286" r:id="rId12"/>
  </p:sldIdLst>
  <p:sldSz cx="12192000" cy="6858000"/>
  <p:notesSz cx="6858000" cy="9144000"/>
  <p:embeddedFontLst>
    <p:embeddedFont>
      <p:font typeface="Microsoft YaHei" pitchFamily="34" charset="-122"/>
      <p:regular r:id="rId14"/>
      <p:bold r:id="rId15"/>
    </p:embeddedFont>
    <p:embeddedFont>
      <p:font typeface="Patrick Hand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Coiny" charset="0"/>
      <p:regular r:id="rId21"/>
    </p:embeddedFont>
    <p:embeddedFont>
      <p:font typeface="等线" charset="0"/>
      <p:regular r:id="rId22"/>
      <p:bold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75D5EF"/>
    <a:srgbClr val="D4EDFF"/>
    <a:srgbClr val="B8B8B8"/>
    <a:srgbClr val="FFE575"/>
    <a:srgbClr val="FFE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-1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04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439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63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5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28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42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11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53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9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04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3DB632B-2A60-44F1-A556-DB0BB951A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23" name="图片 22" descr="图片包含 植物&#10;&#10;描述已自动生成">
            <a:extLst>
              <a:ext uri="{FF2B5EF4-FFF2-40B4-BE49-F238E27FC236}">
                <a16:creationId xmlns="" xmlns:a16="http://schemas.microsoft.com/office/drawing/2014/main" id="{15673818-6D56-4D6B-8882-416237C059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A2A3867-3FF5-476B-8F31-2A3486365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DE53D522-57D9-42D8-9AA9-4C5BD55B42EF}"/>
              </a:ext>
            </a:extLst>
          </p:cNvPr>
          <p:cNvGrpSpPr/>
          <p:nvPr userDrawn="1"/>
        </p:nvGrpSpPr>
        <p:grpSpPr>
          <a:xfrm>
            <a:off x="6956640" y="5026921"/>
            <a:ext cx="1272960" cy="1272960"/>
            <a:chOff x="1771650" y="1931437"/>
            <a:chExt cx="1409700" cy="1409700"/>
          </a:xfrm>
        </p:grpSpPr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38D021EB-9771-4AC7-A311-0528816EB856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DDB83887-64A6-40A7-8497-2E165337ABC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F5DD946-4C43-4837-9952-B64DF6E869A6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0A2B7561-2BF2-4440-B2CA-0499C21CAFE3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="" xmlns:a16="http://schemas.microsoft.com/office/drawing/2014/main" id="{80FD4E5E-7D23-48C9-A4EC-8695BA72240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7887E5A-AAC5-41AD-A4EC-5F578AA3C4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18" y="3795610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1994D17-4365-41C4-A3F4-80D8018C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10" name="图片 9" descr="图片包含 植物&#10;&#10;描述已自动生成">
            <a:extLst>
              <a:ext uri="{FF2B5EF4-FFF2-40B4-BE49-F238E27FC236}">
                <a16:creationId xmlns="" xmlns:a16="http://schemas.microsoft.com/office/drawing/2014/main" id="{6A47777B-0298-4695-83D5-92E5F0FF9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81" y="160942"/>
            <a:ext cx="3868629" cy="6006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1A717C9-37E1-4161-8B3B-2C039CDDC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5996D3E9-648B-4BD2-A686-D34B5BE9AC0C}"/>
              </a:ext>
            </a:extLst>
          </p:cNvPr>
          <p:cNvGrpSpPr/>
          <p:nvPr userDrawn="1"/>
        </p:nvGrpSpPr>
        <p:grpSpPr>
          <a:xfrm>
            <a:off x="6008610" y="5003388"/>
            <a:ext cx="939072" cy="939072"/>
            <a:chOff x="1771650" y="1931437"/>
            <a:chExt cx="1409700" cy="1409700"/>
          </a:xfrm>
        </p:grpSpPr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6D3D291D-1B64-42F9-BCDB-031065EF8EA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4903750C-A2B3-4959-BE9D-2AB2694CCDCD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="" xmlns:a16="http://schemas.microsoft.com/office/drawing/2014/main" id="{07DB9AC2-F056-4CD2-96F4-3D77714135CE}"/>
              </a:ext>
            </a:extLst>
          </p:cNvPr>
          <p:cNvSpPr/>
          <p:nvPr userDrawn="1"/>
        </p:nvSpPr>
        <p:spPr>
          <a:xfrm>
            <a:off x="3041954" y="5921229"/>
            <a:ext cx="394238" cy="394238"/>
          </a:xfrm>
          <a:prstGeom prst="ellipse">
            <a:avLst/>
          </a:prstGeom>
          <a:solidFill>
            <a:srgbClr val="D4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2AB9D2DB-C49F-431A-AF48-057B054400CF}"/>
              </a:ext>
            </a:extLst>
          </p:cNvPr>
          <p:cNvGrpSpPr/>
          <p:nvPr userDrawn="1"/>
        </p:nvGrpSpPr>
        <p:grpSpPr>
          <a:xfrm>
            <a:off x="567813" y="1258178"/>
            <a:ext cx="1890574" cy="3201392"/>
            <a:chOff x="8632521" y="1671488"/>
            <a:chExt cx="2185526" cy="3700847"/>
          </a:xfrm>
        </p:grpSpPr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B02F1362-4C48-489A-8544-24A506C34C4B}"/>
                </a:ext>
              </a:extLst>
            </p:cNvPr>
            <p:cNvGrpSpPr/>
            <p:nvPr userDrawn="1"/>
          </p:nvGrpSpPr>
          <p:grpSpPr>
            <a:xfrm>
              <a:off x="8632521" y="1671488"/>
              <a:ext cx="2170536" cy="2170536"/>
              <a:chOff x="1771650" y="1931437"/>
              <a:chExt cx="1409700" cy="1409700"/>
            </a:xfrm>
          </p:grpSpPr>
          <p:sp>
            <p:nvSpPr>
              <p:cNvPr id="14" name="椭圆 13">
                <a:extLst>
                  <a:ext uri="{FF2B5EF4-FFF2-40B4-BE49-F238E27FC236}">
                    <a16:creationId xmlns="" xmlns:a16="http://schemas.microsoft.com/office/drawing/2014/main" id="{5E62B975-F914-4D5C-B861-888BB6B2AA18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="" xmlns:a16="http://schemas.microsoft.com/office/drawing/2014/main" id="{DB95E1D0-B27A-455D-8E7D-5C46F06D612A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EDA9AE87-6F7C-409A-BA20-77931900BEB1}"/>
                </a:ext>
              </a:extLst>
            </p:cNvPr>
            <p:cNvGrpSpPr/>
            <p:nvPr userDrawn="1"/>
          </p:nvGrpSpPr>
          <p:grpSpPr>
            <a:xfrm>
              <a:off x="8647511" y="3201799"/>
              <a:ext cx="2170536" cy="2170536"/>
              <a:chOff x="1771650" y="1931437"/>
              <a:chExt cx="1409700" cy="1409700"/>
            </a:xfrm>
          </p:grpSpPr>
          <p:sp>
            <p:nvSpPr>
              <p:cNvPr id="21" name="椭圆 20">
                <a:extLst>
                  <a:ext uri="{FF2B5EF4-FFF2-40B4-BE49-F238E27FC236}">
                    <a16:creationId xmlns="" xmlns:a16="http://schemas.microsoft.com/office/drawing/2014/main" id="{F03330F1-117A-4CD5-B030-6B93EFBA2031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="" xmlns:a16="http://schemas.microsoft.com/office/drawing/2014/main" id="{A790B097-0C6B-4D59-BA8D-5255D45B3505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434703C1-DA16-47DF-8216-2FFDC08E39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93" y="4242447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A0220A13-2F6A-4E97-8B1E-8F1974501E26}"/>
              </a:ext>
            </a:extLst>
          </p:cNvPr>
          <p:cNvSpPr/>
          <p:nvPr userDrawn="1"/>
        </p:nvSpPr>
        <p:spPr>
          <a:xfrm>
            <a:off x="697463" y="914338"/>
            <a:ext cx="10797073" cy="5016043"/>
          </a:xfrm>
          <a:prstGeom prst="roundRect">
            <a:avLst>
              <a:gd name="adj" fmla="val 5377"/>
            </a:avLst>
          </a:prstGeom>
          <a:noFill/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F4D948A-7807-4D9B-99FF-FA9DD84E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8C5EF30-C349-497F-A3AC-A83A3979E5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/>
          <a:stretch/>
        </p:blipFill>
        <p:spPr>
          <a:xfrm flipH="1">
            <a:off x="9683500" y="4685476"/>
            <a:ext cx="2280974" cy="2193471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0A63FDAD-8B55-4251-9156-7959BDDAED9A}"/>
              </a:ext>
            </a:extLst>
          </p:cNvPr>
          <p:cNvGrpSpPr/>
          <p:nvPr userDrawn="1"/>
        </p:nvGrpSpPr>
        <p:grpSpPr>
          <a:xfrm>
            <a:off x="6041759" y="514325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EBF01810-8E0B-46B1-91BA-3537FECB3A8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F5C75916-D656-4EB5-AD16-0C067EF294AF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EFBB48F3-3871-413A-9131-79271D5E78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E591CB1B-5A57-43AC-A766-FE185A151D4D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2B9648F7-43FC-40D9-B65E-44F2C4B7ED1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400C15C-A04C-473E-9EAD-0FC1F9BE15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7" y="4112071"/>
            <a:ext cx="1501925" cy="16701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93B22471-CE4A-467F-9609-491CB557468F}"/>
              </a:ext>
            </a:extLst>
          </p:cNvPr>
          <p:cNvGrpSpPr/>
          <p:nvPr userDrawn="1"/>
        </p:nvGrpSpPr>
        <p:grpSpPr>
          <a:xfrm>
            <a:off x="1648038" y="1359214"/>
            <a:ext cx="791983" cy="791983"/>
            <a:chOff x="1771650" y="1931437"/>
            <a:chExt cx="1409700" cy="1409700"/>
          </a:xfrm>
        </p:grpSpPr>
        <p:sp>
          <p:nvSpPr>
            <p:cNvPr id="20" name="椭圆 19">
              <a:extLst>
                <a:ext uri="{FF2B5EF4-FFF2-40B4-BE49-F238E27FC236}">
                  <a16:creationId xmlns="" xmlns:a16="http://schemas.microsoft.com/office/drawing/2014/main" id="{3F300F67-1DFA-48E4-8C6D-F36F1672B99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="" xmlns:a16="http://schemas.microsoft.com/office/drawing/2014/main" id="{53B406C7-FC1B-42CF-8356-EF324D53AA82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25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D44F3E0-3461-4C59-A2FB-541CA8273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38821910-21F7-4CCC-90DA-5CCDD0725C48}"/>
              </a:ext>
            </a:extLst>
          </p:cNvPr>
          <p:cNvSpPr/>
          <p:nvPr userDrawn="1"/>
        </p:nvSpPr>
        <p:spPr>
          <a:xfrm>
            <a:off x="465234" y="318863"/>
            <a:ext cx="11160709" cy="608193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5DC0F8A-D06F-4B45-BEB6-4A997F778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96" y="5859787"/>
            <a:ext cx="1425890" cy="9096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F583E76-B147-4553-ADFF-B03A705441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61" y="4788317"/>
            <a:ext cx="1552261" cy="20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DF97A78-03D1-44B4-B550-5F0E46EC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7F7545AA-422F-450F-88CE-4F2074379672}"/>
              </a:ext>
            </a:extLst>
          </p:cNvPr>
          <p:cNvSpPr/>
          <p:nvPr userDrawn="1"/>
        </p:nvSpPr>
        <p:spPr>
          <a:xfrm>
            <a:off x="464235" y="267286"/>
            <a:ext cx="11366694" cy="602510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片包含 植物&#10;&#10;描述已自动生成">
            <a:extLst>
              <a:ext uri="{FF2B5EF4-FFF2-40B4-BE49-F238E27FC236}">
                <a16:creationId xmlns="" xmlns:a16="http://schemas.microsoft.com/office/drawing/2014/main" id="{F3B888A3-AB27-4BC6-AB66-F3A55E2C1D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05046"/>
            <a:ext cx="1192316" cy="18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45F2D06-0341-4795-A5E5-237C29FFC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7F50053E-D3B3-4C69-8472-5CEF50E8471B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F355723-7EA6-462A-9603-9803C9297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" y="5665577"/>
            <a:ext cx="1425890" cy="90962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41C3545C-6785-4B5B-A977-6E3CC2CBB104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6FCA33D8-C567-4E92-A356-A87038191059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28803D6F-33C1-429E-B736-A1D0DE2BF03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668F49C-4817-43DA-A1A5-38F9980253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8482" y="3175000"/>
            <a:ext cx="27622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AD1BEC9-2AFB-4247-8FE9-817C7961E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41913052-56A4-4506-88F6-541F5ABC6C96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355D5FB-1E75-4397-A9BF-82ED33BE1BFB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8" name="直接连接符 7">
              <a:extLst>
                <a:ext uri="{FF2B5EF4-FFF2-40B4-BE49-F238E27FC236}">
                  <a16:creationId xmlns="" xmlns:a16="http://schemas.microsoft.com/office/drawing/2014/main" id="{7E59A234-EFC7-4FA5-A190-86DDC03733C2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圆角 8">
              <a:extLst>
                <a:ext uri="{FF2B5EF4-FFF2-40B4-BE49-F238E27FC236}">
                  <a16:creationId xmlns="" xmlns:a16="http://schemas.microsoft.com/office/drawing/2014/main" id="{A7266087-99B2-462B-9D00-7C0AB3DDBFB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D27E546-C75C-4949-AB2E-772E6D8E1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09" y="4348386"/>
            <a:ext cx="2002528" cy="222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73E2934-7956-4B7D-A5AB-49F397324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9" name="图片 8" descr="图片包含 植物&#10;&#10;描述已自动生成">
            <a:extLst>
              <a:ext uri="{FF2B5EF4-FFF2-40B4-BE49-F238E27FC236}">
                <a16:creationId xmlns="" xmlns:a16="http://schemas.microsoft.com/office/drawing/2014/main" id="{7097CB3A-A2D9-4C38-82F5-9D39EAE71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4EB0EB2-9CEA-4816-9FBF-7D8BFC7BC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01AA029B-EC53-4B76-A554-5FEC4D09BD72}"/>
              </a:ext>
            </a:extLst>
          </p:cNvPr>
          <p:cNvGrpSpPr/>
          <p:nvPr userDrawn="1"/>
        </p:nvGrpSpPr>
        <p:grpSpPr>
          <a:xfrm>
            <a:off x="1711675" y="448036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C3D5DE8E-7553-4CF4-9219-A1A64DB4AD21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874A8CFD-D31D-4B24-B48A-638BBDEFB164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C77D047B-B50B-4601-ADE3-0C20B0D200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57302FBB-F309-44BE-A860-62ED04A55CDB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9449D7D8-8440-486C-A3F1-8EBDCAEDD2F9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21A8197-CEFE-408B-A433-27C72EE7F6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846249"/>
            <a:ext cx="1127468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F9AFA02-22FC-418B-825A-AFDBD2C6E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AEDF950D-B842-476C-B3D8-EC8DD65DC6C9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9B4C0C9-93A4-4250-A800-8B969D601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2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853970" y="160351"/>
            <a:ext cx="9409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Ba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21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12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2021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: 圆角 10">
            <a:extLst>
              <a:ext uri="{FF2B5EF4-FFF2-40B4-BE49-F238E27FC236}">
                <a16:creationId xmlns=""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618442" y="1731215"/>
            <a:ext cx="9645303" cy="4088296"/>
          </a:xfrm>
          <a:prstGeom prst="roundRect">
            <a:avLst>
              <a:gd name="adj" fmla="val 1180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097094" y="1955488"/>
            <a:ext cx="868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Chủ</a:t>
            </a:r>
            <a:r>
              <a:rPr kumimoji="0" lang="en-US" sz="4400" b="0" i="0" u="none" strike="noStrike" kern="1200" cap="none" spc="30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điểm</a:t>
            </a:r>
            <a:r>
              <a:rPr kumimoji="0" lang="en-US" sz="4400" b="0" i="0" u="none" strike="noStrike" kern="1200" cap="none" spc="30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: </a:t>
            </a:r>
            <a:r>
              <a:rPr kumimoji="0" lang="en-US" sz="4400" b="0" i="0" u="none" strike="noStrike" kern="1200" cap="none" spc="300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Bạn</a:t>
            </a:r>
            <a:r>
              <a:rPr kumimoji="0" lang="en-US" sz="4400" b="0" i="0" u="none" strike="noStrike" kern="1200" cap="none" spc="30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thân</a:t>
            </a:r>
            <a:r>
              <a:rPr kumimoji="0" lang="en-US" sz="4400" b="0" i="0" u="none" strike="noStrike" kern="1200" cap="none" spc="30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ở </a:t>
            </a:r>
            <a:r>
              <a:rPr kumimoji="0" lang="en-US" sz="4400" b="0" i="0" u="none" strike="noStrike" kern="1200" cap="none" spc="300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trường</a:t>
            </a:r>
            <a:r>
              <a:rPr kumimoji="0" lang="en-US" sz="4400" b="0" i="0" u="none" strike="noStrike" kern="1200" cap="none" spc="30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097093" y="2724929"/>
            <a:ext cx="86879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u="sng" spc="300" dirty="0" err="1" smtClean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Bài</a:t>
            </a:r>
            <a:r>
              <a:rPr lang="en-US" sz="6000" u="sng" spc="300" dirty="0" smtClean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1 – </a:t>
            </a:r>
            <a:r>
              <a:rPr lang="en-US" sz="6000" u="sng" spc="300" dirty="0" err="1" smtClean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Tiết</a:t>
            </a:r>
            <a:r>
              <a:rPr lang="en-US" sz="6000" u="sng" spc="300" dirty="0" smtClean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Viết</a:t>
            </a:r>
            <a:r>
              <a:rPr lang="en-US" sz="6000" spc="300" dirty="0">
                <a:solidFill>
                  <a:srgbClr val="C00000"/>
                </a:solidFill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chữ</a:t>
            </a:r>
            <a:r>
              <a:rPr kumimoji="0" lang="en-US" sz="6000" b="0" i="0" u="none" strike="noStrike" kern="1200" cap="none" spc="30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hoa</a:t>
            </a:r>
            <a:r>
              <a:rPr kumimoji="0" lang="en-US" sz="6000" b="0" i="0" u="none" strike="noStrike" kern="1200" cap="none" spc="30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N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67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=""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=""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=""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8607" y="1618164"/>
            <a:ext cx="10706100" cy="2616200"/>
            <a:chOff x="615041" y="2006600"/>
            <a:chExt cx="10706100" cy="2616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2731" t="23367" r="1774" b="21213"/>
            <a:stretch/>
          </p:blipFill>
          <p:spPr>
            <a:xfrm>
              <a:off x="615041" y="2006600"/>
              <a:ext cx="10706100" cy="2616200"/>
            </a:xfrm>
            <a:prstGeom prst="rect">
              <a:avLst/>
            </a:prstGeom>
            <a:ln w="19050" cap="sq" cmpd="thickThin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1812" r="20127" b="47863"/>
            <a:stretch/>
          </p:blipFill>
          <p:spPr>
            <a:xfrm>
              <a:off x="2838202" y="2256302"/>
              <a:ext cx="6524873" cy="10012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5980" t="48277" r="6326" b="-414"/>
            <a:stretch/>
          </p:blipFill>
          <p:spPr>
            <a:xfrm>
              <a:off x="1304925" y="3214687"/>
              <a:ext cx="9855200" cy="100124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823447" y="3959697"/>
            <a:ext cx="2309859" cy="2476088"/>
            <a:chOff x="286641" y="2630278"/>
            <a:chExt cx="2309859" cy="2476088"/>
          </a:xfrm>
        </p:grpSpPr>
        <p:pic>
          <p:nvPicPr>
            <p:cNvPr id="13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Callout 13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24116" y="5622065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鼓点轻快的卡通可爱版配乐_1分18秒">
            <a:hlinkClick r:id="" action="ppaction://media"/>
            <a:extLst>
              <a:ext uri="{FF2B5EF4-FFF2-40B4-BE49-F238E27FC236}">
                <a16:creationId xmlns="" xmlns:a16="http://schemas.microsoft.com/office/drawing/2014/main" id="{009690CF-938F-40B7-BE08-540A4817C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7154" y="6041839"/>
            <a:ext cx="613396" cy="613396"/>
          </a:xfrm>
          <a:prstGeom prst="rect">
            <a:avLst/>
          </a:prstGeom>
        </p:spPr>
      </p:pic>
      <p:sp>
        <p:nvSpPr>
          <p:cNvPr id="14" name="矩形: 圆角 10">
            <a:extLst>
              <a:ext uri="{FF2B5EF4-FFF2-40B4-BE49-F238E27FC236}">
                <a16:creationId xmlns=""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618442" y="1731215"/>
            <a:ext cx="9645303" cy="4088296"/>
          </a:xfrm>
          <a:prstGeom prst="roundRect">
            <a:avLst>
              <a:gd name="adj" fmla="val 1180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252938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8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biệt</a:t>
            </a:r>
            <a:r>
              <a:rPr lang="en-US" sz="8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8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8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8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8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800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80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  <a:effectLst>
                  <a:glow rad="228600">
                    <a:srgbClr val="FFFF66"/>
                  </a:glow>
                </a:effectLst>
                <a:latin typeface="Coiny" panose="02000903060500060000" pitchFamily="2" charset="0"/>
              </a:rPr>
              <a:t>!</a:t>
            </a:r>
            <a:endParaRPr lang="en-US" sz="8000" dirty="0">
              <a:ln>
                <a:solidFill>
                  <a:schemeClr val="accent5">
                    <a:lumMod val="75000"/>
                  </a:schemeClr>
                </a:solidFill>
              </a:ln>
              <a:gradFill flip="none" rotWithShape="1">
                <a:gsLst>
                  <a:gs pos="0">
                    <a:srgbClr val="75D5EF">
                      <a:tint val="66000"/>
                      <a:satMod val="160000"/>
                    </a:srgbClr>
                  </a:gs>
                  <a:gs pos="50000">
                    <a:srgbClr val="75D5EF">
                      <a:tint val="44500"/>
                      <a:satMod val="160000"/>
                    </a:srgbClr>
                  </a:gs>
                  <a:gs pos="100000">
                    <a:srgbClr val="75D5E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effectLst>
                <a:glow rad="228600">
                  <a:srgbClr val="FFFF66"/>
                </a:glo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002583" y="1907511"/>
            <a:ext cx="102473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300" dirty="0" smtClean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1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300" dirty="0" err="1" smtClean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lang="en-US" sz="6600" spc="300" dirty="0" smtClean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lang="en-US" sz="6600" spc="300" dirty="0" err="1" smtClean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viết</a:t>
            </a:r>
            <a:r>
              <a:rPr lang="en-US" sz="6600" spc="300" dirty="0" smtClean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lang="en-US" sz="6600" spc="300" dirty="0" err="1" smtClean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chữ</a:t>
            </a:r>
            <a:r>
              <a:rPr lang="en-US" sz="6600" spc="300" dirty="0" smtClean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 N </a:t>
            </a:r>
            <a:r>
              <a:rPr lang="en-US" sz="6600" spc="300" dirty="0" err="1" smtClean="0">
                <a:ln w="38100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rgbClr val="75D5EF">
                        <a:tint val="66000"/>
                        <a:satMod val="160000"/>
                      </a:srgbClr>
                    </a:gs>
                    <a:gs pos="50000">
                      <a:srgbClr val="75D5EF">
                        <a:tint val="44500"/>
                        <a:satMod val="160000"/>
                      </a:srgbClr>
                    </a:gs>
                    <a:gs pos="100000">
                      <a:srgbClr val="75D5E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atin typeface="Coiny" panose="02000903060500060000" pitchFamily="2" charset="0"/>
                <a:ea typeface="Microsoft YaHei"/>
                <a:cs typeface="+mn-ea"/>
                <a:sym typeface="+mn-lt"/>
              </a:rPr>
              <a:t>hoa</a:t>
            </a:r>
            <a:endParaRPr kumimoji="0" lang="en-US" sz="6600" b="0" i="0" strike="noStrike" kern="1200" cap="none" spc="300" normalizeH="0" baseline="0" noProof="0" dirty="0">
              <a:ln w="38100">
                <a:solidFill>
                  <a:srgbClr val="0070C0"/>
                </a:solidFill>
              </a:ln>
              <a:gradFill flip="none" rotWithShape="1">
                <a:gsLst>
                  <a:gs pos="0">
                    <a:srgbClr val="75D5EF">
                      <a:tint val="66000"/>
                      <a:satMod val="160000"/>
                    </a:srgbClr>
                  </a:gs>
                  <a:gs pos="50000">
                    <a:srgbClr val="75D5EF">
                      <a:tint val="44500"/>
                      <a:satMod val="160000"/>
                    </a:srgbClr>
                  </a:gs>
                  <a:gs pos="100000">
                    <a:srgbClr val="75D5EF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Coiny" panose="02000903060500060000" pitchFamily="2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6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1">
            <a:extLst>
              <a:ext uri="{FF2B5EF4-FFF2-40B4-BE49-F238E27FC236}">
                <a16:creationId xmlns="" xmlns:a16="http://schemas.microsoft.com/office/drawing/2014/main" id="{4D557D08-0269-4617-8B67-D3E9E1270238}"/>
              </a:ext>
            </a:extLst>
          </p:cNvPr>
          <p:cNvGrpSpPr/>
          <p:nvPr/>
        </p:nvGrpSpPr>
        <p:grpSpPr>
          <a:xfrm>
            <a:off x="2058474" y="466049"/>
            <a:ext cx="8218267" cy="705393"/>
            <a:chOff x="2803210" y="806630"/>
            <a:chExt cx="6596743" cy="705393"/>
          </a:xfrm>
        </p:grpSpPr>
        <p:cxnSp>
          <p:nvCxnSpPr>
            <p:cNvPr id="36" name="直接连接符 12">
              <a:extLst>
                <a:ext uri="{FF2B5EF4-FFF2-40B4-BE49-F238E27FC236}">
                  <a16:creationId xmlns="" xmlns:a16="http://schemas.microsoft.com/office/drawing/2014/main" id="{D0470CDD-F8C3-4499-9EA4-4B1AA8C3FFF4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: 圆角 13">
              <a:extLst>
                <a:ext uri="{FF2B5EF4-FFF2-40B4-BE49-F238E27FC236}">
                  <a16:creationId xmlns="" xmlns:a16="http://schemas.microsoft.com/office/drawing/2014/main" id="{942A7B7E-04DD-4272-A203-85F255E570D7}"/>
                </a:ext>
              </a:extLst>
            </p:cNvPr>
            <p:cNvSpPr/>
            <p:nvPr userDrawn="1"/>
          </p:nvSpPr>
          <p:spPr>
            <a:xfrm>
              <a:off x="3380934" y="806630"/>
              <a:ext cx="5430129" cy="705393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946181" y="450568"/>
            <a:ext cx="4299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Quan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sát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N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hoa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23161" r="12753" b="23714"/>
          <a:stretch/>
        </p:blipFill>
        <p:spPr bwMode="auto">
          <a:xfrm>
            <a:off x="4495801" y="2305049"/>
            <a:ext cx="3200401" cy="32004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7629416" y="2895600"/>
            <a:ext cx="0" cy="252948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933021" y="3497551"/>
            <a:ext cx="16594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 ly rưỡi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60266" y="5696873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2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 </a:t>
            </a:r>
            <a:r>
              <a:rPr lang="en-US" sz="32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586291" y="5612836"/>
            <a:ext cx="304312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19232" y="1402842"/>
            <a:ext cx="4841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2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 </a:t>
            </a:r>
            <a:r>
              <a:rPr lang="en-US" sz="32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2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2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bởi</a:t>
            </a:r>
            <a:r>
              <a:rPr lang="en-US" sz="32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</a:t>
            </a:r>
            <a:r>
              <a:rPr lang="en-US" sz="32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9232" y="3254328"/>
            <a:ext cx="346120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ngược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68571" y="3920991"/>
            <a:ext cx="1917720" cy="653778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>
          <a:xfrm flipH="1">
            <a:off x="6245974" y="2014538"/>
            <a:ext cx="1316657" cy="1403682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7541888" y="1622173"/>
            <a:ext cx="24416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xiêng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0" name="Straight Arrow Connector 29"/>
          <p:cNvCxnSpPr>
            <a:stCxn id="31" idx="1"/>
          </p:cNvCxnSpPr>
          <p:nvPr/>
        </p:nvCxnSpPr>
        <p:spPr>
          <a:xfrm flipH="1" flipV="1">
            <a:off x="7679865" y="3199833"/>
            <a:ext cx="1392860" cy="54830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9072725" y="2962275"/>
            <a:ext cx="240803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1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20" grpId="0"/>
      <p:bldP spid="21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1">
            <a:extLst>
              <a:ext uri="{FF2B5EF4-FFF2-40B4-BE49-F238E27FC236}">
                <a16:creationId xmlns="" xmlns:a16="http://schemas.microsoft.com/office/drawing/2014/main" id="{4D557D08-0269-4617-8B67-D3E9E1270238}"/>
              </a:ext>
            </a:extLst>
          </p:cNvPr>
          <p:cNvGrpSpPr/>
          <p:nvPr/>
        </p:nvGrpSpPr>
        <p:grpSpPr>
          <a:xfrm>
            <a:off x="2043143" y="314261"/>
            <a:ext cx="8218267" cy="705393"/>
            <a:chOff x="2803210" y="806630"/>
            <a:chExt cx="6596743" cy="705393"/>
          </a:xfrm>
        </p:grpSpPr>
        <p:cxnSp>
          <p:nvCxnSpPr>
            <p:cNvPr id="12" name="直接连接符 12">
              <a:extLst>
                <a:ext uri="{FF2B5EF4-FFF2-40B4-BE49-F238E27FC236}">
                  <a16:creationId xmlns="" xmlns:a16="http://schemas.microsoft.com/office/drawing/2014/main" id="{D0470CDD-F8C3-4499-9EA4-4B1AA8C3FFF4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圆角 13">
              <a:extLst>
                <a:ext uri="{FF2B5EF4-FFF2-40B4-BE49-F238E27FC236}">
                  <a16:creationId xmlns="" xmlns:a16="http://schemas.microsoft.com/office/drawing/2014/main" id="{942A7B7E-04DD-4272-A203-85F255E570D7}"/>
                </a:ext>
              </a:extLst>
            </p:cNvPr>
            <p:cNvSpPr/>
            <p:nvPr userDrawn="1"/>
          </p:nvSpPr>
          <p:spPr>
            <a:xfrm>
              <a:off x="3380934" y="806630"/>
              <a:ext cx="5430129" cy="705393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">
            <a:extLst>
              <a:ext uri="{FF2B5EF4-FFF2-40B4-BE49-F238E27FC236}">
                <a16:creationId xmlns=""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028920" y="311768"/>
            <a:ext cx="6246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Quan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sát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cách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N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hoa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7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611" t="208" r="7847" b="14167"/>
          <a:stretch/>
        </p:blipFill>
        <p:spPr>
          <a:xfrm>
            <a:off x="6645831" y="1252943"/>
            <a:ext cx="4602704" cy="471748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2778" y="1643175"/>
            <a:ext cx="6335775" cy="4466766"/>
            <a:chOff x="241521" y="1742645"/>
            <a:chExt cx="6335775" cy="4466766"/>
          </a:xfrm>
        </p:grpSpPr>
        <p:pic>
          <p:nvPicPr>
            <p:cNvPr id="20" name="Picture 2" descr="Bản mềm bộ mẫu chữ cao 2,5 ô ly dành cho học sinh tiểu học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08" t="23161" r="12753" b="23714"/>
            <a:stretch/>
          </p:blipFill>
          <p:spPr bwMode="auto">
            <a:xfrm>
              <a:off x="1428719" y="2365807"/>
              <a:ext cx="3200401" cy="32004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4562334" y="2956358"/>
              <a:ext cx="0" cy="252948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2" name="Rectangle 21"/>
            <p:cNvSpPr/>
            <p:nvPr/>
          </p:nvSpPr>
          <p:spPr>
            <a:xfrm>
              <a:off x="4612783" y="3908523"/>
              <a:ext cx="158575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F4090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800" b="1" kern="0" dirty="0">
                  <a:solidFill>
                    <a:srgbClr val="F4090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ô ly rưỡi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50090" y="5686191"/>
              <a:ext cx="9813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F4090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  <a:r>
                <a:rPr lang="en-US" sz="2800" b="1" kern="0" dirty="0" smtClean="0">
                  <a:solidFill>
                    <a:srgbClr val="F4090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>
                  <a:solidFill>
                    <a:srgbClr val="F4090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ô </a:t>
              </a:r>
              <a:r>
                <a:rPr lang="en-US" sz="2800" b="1" kern="0" dirty="0" err="1" smtClean="0">
                  <a:solidFill>
                    <a:srgbClr val="F4090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ly</a:t>
              </a:r>
              <a:endPara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1519209" y="5673594"/>
              <a:ext cx="3043125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6" name="Rectangle 25"/>
            <p:cNvSpPr/>
            <p:nvPr/>
          </p:nvSpPr>
          <p:spPr>
            <a:xfrm>
              <a:off x="241521" y="3223573"/>
              <a:ext cx="196313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28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móc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ngược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223087" y="4221100"/>
              <a:ext cx="296122" cy="414427"/>
            </a:xfrm>
            <a:prstGeom prst="straightConnector1">
              <a:avLst/>
            </a:prstGeom>
            <a:noFill/>
            <a:ln w="28575" cap="flat" cmpd="sng" algn="ctr">
              <a:solidFill>
                <a:srgbClr val="9CE8D9">
                  <a:lumMod val="50000"/>
                </a:srgbClr>
              </a:solidFill>
              <a:prstDash val="lgDash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>
            <a:xfrm flipH="1">
              <a:off x="3178893" y="2258420"/>
              <a:ext cx="717215" cy="1220558"/>
            </a:xfrm>
            <a:prstGeom prst="straightConnector1">
              <a:avLst/>
            </a:prstGeom>
            <a:noFill/>
            <a:ln w="28575" cap="flat" cmpd="sng" algn="ctr">
              <a:solidFill>
                <a:srgbClr val="9CE8D9">
                  <a:lumMod val="50000"/>
                </a:srgbClr>
              </a:solidFill>
              <a:prstDash val="lgDash"/>
              <a:tailEnd type="triangle"/>
            </a:ln>
            <a:effectLst/>
          </p:spPr>
        </p:cxnSp>
        <p:sp>
          <p:nvSpPr>
            <p:cNvPr id="29" name="Rectangle 28"/>
            <p:cNvSpPr/>
            <p:nvPr/>
          </p:nvSpPr>
          <p:spPr>
            <a:xfrm>
              <a:off x="2967053" y="1742645"/>
              <a:ext cx="2162772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28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xiêng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4612783" y="3260591"/>
              <a:ext cx="530382" cy="2665"/>
            </a:xfrm>
            <a:prstGeom prst="straightConnector1">
              <a:avLst/>
            </a:prstGeom>
            <a:noFill/>
            <a:ln w="28575" cap="flat" cmpd="sng" algn="ctr">
              <a:solidFill>
                <a:srgbClr val="9CE8D9">
                  <a:lumMod val="50000"/>
                </a:srgbClr>
              </a:solidFill>
              <a:prstDash val="lgDash"/>
              <a:tailEnd type="triangle"/>
            </a:ln>
            <a:effectLst/>
          </p:spPr>
        </p:cxnSp>
        <p:sp>
          <p:nvSpPr>
            <p:cNvPr id="31" name="Rectangle 30"/>
            <p:cNvSpPr/>
            <p:nvPr/>
          </p:nvSpPr>
          <p:spPr>
            <a:xfrm>
              <a:off x="4834752" y="2757048"/>
              <a:ext cx="17425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28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móc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3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16">
            <a:extLst>
              <a:ext uri="{FF2B5EF4-FFF2-40B4-BE49-F238E27FC236}">
                <a16:creationId xmlns=""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8" name="直接连接符 15">
              <a:extLst>
                <a:ext uri="{FF2B5EF4-FFF2-40B4-BE49-F238E27FC236}">
                  <a16:creationId xmlns=""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: 圆角 13">
              <a:extLst>
                <a:ext uri="{FF2B5EF4-FFF2-40B4-BE49-F238E27FC236}">
                  <a16:creationId xmlns=""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2933010" y="498054"/>
            <a:ext cx="6097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luyện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N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hoa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23161" r="12753" b="23714"/>
          <a:stretch/>
        </p:blipFill>
        <p:spPr bwMode="auto">
          <a:xfrm>
            <a:off x="4507653" y="2262970"/>
            <a:ext cx="3200401" cy="32004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7629416" y="2895600"/>
            <a:ext cx="0" cy="252948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933021" y="3497551"/>
            <a:ext cx="16594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 ly rưỡi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60266" y="5696873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200" b="1" kern="0" dirty="0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 </a:t>
            </a:r>
            <a:r>
              <a:rPr lang="en-US" sz="3200" b="1" kern="0" dirty="0" err="1" smtClean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586291" y="5612836"/>
            <a:ext cx="304312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901171" y="3358010"/>
            <a:ext cx="346120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ngược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68571" y="3920991"/>
            <a:ext cx="1917720" cy="653778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>
          <a:xfrm flipH="1">
            <a:off x="6245974" y="2014538"/>
            <a:ext cx="1316657" cy="1403682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7541888" y="1622173"/>
            <a:ext cx="24416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xiêng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0" name="Straight Arrow Connector 29"/>
          <p:cNvCxnSpPr>
            <a:stCxn id="31" idx="1"/>
          </p:cNvCxnSpPr>
          <p:nvPr/>
        </p:nvCxnSpPr>
        <p:spPr>
          <a:xfrm flipH="1" flipV="1">
            <a:off x="7679865" y="3199833"/>
            <a:ext cx="1392860" cy="54830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9072725" y="2962275"/>
            <a:ext cx="240803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97668" y="1611722"/>
            <a:ext cx="2166889" cy="1588111"/>
            <a:chOff x="6865144" y="3555389"/>
            <a:chExt cx="2166889" cy="15881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093846" y="3872390"/>
              <a:ext cx="170948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800" b="1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800" b="1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2800" b="1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  <a:endParaRPr lang="en-US" sz="28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9419" y="3972720"/>
            <a:ext cx="2309859" cy="2476088"/>
            <a:chOff x="286641" y="2630278"/>
            <a:chExt cx="2309859" cy="2476088"/>
          </a:xfrm>
        </p:grpSpPr>
        <p:pic>
          <p:nvPicPr>
            <p:cNvPr id="24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Callout 24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2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=""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=""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=""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832" y="1923150"/>
            <a:ext cx="7698331" cy="1729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777" y="3652520"/>
            <a:ext cx="10645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36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cần rèn luyện để nói năng lễ phép, tuổi nhỏ làm việc nhỏ, chấp hành nội quy nhà </a:t>
            </a:r>
            <a:r>
              <a:rPr lang="vi-VN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=""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=""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=""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6685" y="1465696"/>
            <a:ext cx="4151086" cy="1744801"/>
            <a:chOff x="2068768" y="1803399"/>
            <a:chExt cx="7372412" cy="309880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8070" t="23592" r="56189" b="39022"/>
            <a:stretch/>
          </p:blipFill>
          <p:spPr>
            <a:xfrm>
              <a:off x="2159000" y="1803399"/>
              <a:ext cx="7035800" cy="3098801"/>
            </a:xfrm>
            <a:prstGeom prst="rect">
              <a:avLst/>
            </a:prstGeom>
            <a:ln w="19050" cap="sq" cmpd="thickThin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8768" y="2522220"/>
              <a:ext cx="7372412" cy="165615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181555" y="4136571"/>
            <a:ext cx="2512132" cy="1866296"/>
            <a:chOff x="6865144" y="3555389"/>
            <a:chExt cx="2166889" cy="15881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600" b="1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600" b="1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600" b="1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  <a:endParaRPr lang="en-US" sz="36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050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4699783" y="1465696"/>
            <a:ext cx="6753208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44641"/>
          <a:stretch/>
        </p:blipFill>
        <p:spPr>
          <a:xfrm>
            <a:off x="4954871" y="3505199"/>
            <a:ext cx="3033430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=""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5" y="333019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=""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=""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3913118" y="339261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lang="en-US" altLang="zh-CN" sz="4000" dirty="0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lang="zh-CN" altLang="en-US" sz="4000" dirty="0"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00166" y="1846764"/>
            <a:ext cx="8391665" cy="3527218"/>
            <a:chOff x="2068768" y="1803399"/>
            <a:chExt cx="7372412" cy="309880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8070" t="23592" r="56189" b="39022"/>
            <a:stretch/>
          </p:blipFill>
          <p:spPr>
            <a:xfrm>
              <a:off x="2159000" y="1803399"/>
              <a:ext cx="7035800" cy="3098801"/>
            </a:xfrm>
            <a:prstGeom prst="rect">
              <a:avLst/>
            </a:prstGeom>
            <a:ln w="19050" cap="sq" cmpd="thickThin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8768" y="2522220"/>
              <a:ext cx="7372412" cy="165615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823447" y="3959697"/>
            <a:ext cx="2309859" cy="2476088"/>
            <a:chOff x="286641" y="2630278"/>
            <a:chExt cx="2309859" cy="2476088"/>
          </a:xfrm>
        </p:grpSpPr>
        <p:pic>
          <p:nvPicPr>
            <p:cNvPr id="1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Callout 16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24116" y="5622065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95139" y="2897893"/>
            <a:ext cx="414062" cy="528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0166" y="1888631"/>
            <a:ext cx="1494973" cy="1009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5430" y="954046"/>
            <a:ext cx="2455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71617" y="2897892"/>
            <a:ext cx="414062" cy="528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9" idx="2"/>
          </p:cNvCxnSpPr>
          <p:nvPr/>
        </p:nvCxnSpPr>
        <p:spPr>
          <a:xfrm flipH="1">
            <a:off x="7243720" y="1854338"/>
            <a:ext cx="805472" cy="10750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71617" y="1023341"/>
            <a:ext cx="235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huyền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854664" y="2837668"/>
            <a:ext cx="414062" cy="528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9268726" y="1828752"/>
            <a:ext cx="805472" cy="10750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7798" y="950613"/>
            <a:ext cx="2102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9" grpId="0" animBg="1"/>
      <p:bldP spid="22" grpId="0"/>
      <p:bldP spid="25" grpId="0" animBg="1"/>
      <p:bldP spid="29" grpId="0"/>
      <p:bldP spid="30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="" xmlns:a16="http://schemas.microsoft.com/office/drawing/2014/main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="" xmlns:a16="http://schemas.microsoft.com/office/drawing/2014/main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="" xmlns:a16="http://schemas.microsoft.com/office/drawing/2014/main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157" y="3915041"/>
            <a:ext cx="106453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Con người dù không chung huyết thống, máu mủ nhưng khi đã ở cùng trên một đất nước thì đều phải biết yêu thương, đùm bọc lẫn nhau</a:t>
            </a:r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3909"/>
          <a:stretch/>
        </p:blipFill>
        <p:spPr>
          <a:xfrm>
            <a:off x="716157" y="1618164"/>
            <a:ext cx="10621018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265</Words>
  <Application>Microsoft Office PowerPoint</Application>
  <PresentationFormat>Custom</PresentationFormat>
  <Paragraphs>64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等线 Light</vt:lpstr>
      <vt:lpstr>Microsoft YaHei</vt:lpstr>
      <vt:lpstr>Patrick Hand</vt:lpstr>
      <vt:lpstr>Calibri</vt:lpstr>
      <vt:lpstr>Coiny</vt:lpstr>
      <vt:lpstr>等线</vt:lpstr>
      <vt:lpstr>字魂80号-萌趣小鱼体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Windows User</cp:lastModifiedBy>
  <cp:revision>139</cp:revision>
  <dcterms:created xsi:type="dcterms:W3CDTF">2019-07-04T09:40:38Z</dcterms:created>
  <dcterms:modified xsi:type="dcterms:W3CDTF">2021-12-20T14:38:55Z</dcterms:modified>
</cp:coreProperties>
</file>