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0" r:id="rId5"/>
  </p:sldMasterIdLst>
  <p:notesMasterIdLst>
    <p:notesMasterId r:id="rId20"/>
  </p:notesMasterIdLst>
  <p:sldIdLst>
    <p:sldId id="482" r:id="rId6"/>
    <p:sldId id="300" r:id="rId7"/>
    <p:sldId id="323" r:id="rId8"/>
    <p:sldId id="324" r:id="rId9"/>
    <p:sldId id="331" r:id="rId10"/>
    <p:sldId id="279" r:id="rId11"/>
    <p:sldId id="316" r:id="rId12"/>
    <p:sldId id="332" r:id="rId13"/>
    <p:sldId id="333" r:id="rId14"/>
    <p:sldId id="330" r:id="rId15"/>
    <p:sldId id="334" r:id="rId16"/>
    <p:sldId id="335" r:id="rId17"/>
    <p:sldId id="336" r:id="rId18"/>
    <p:sldId id="289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29F61-70B1-47E4-8834-FAA867964F4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F0B3-D911-4448-B582-14B3C96DAF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07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sz="1200" dirty="0">
                <a:solidFill>
                  <a:srgbClr val="0000FF"/>
                </a:solidFill>
              </a:rPr>
              <a:t>GV </a:t>
            </a:r>
            <a:r>
              <a:rPr lang="fr-FR" sz="1200" dirty="0" err="1">
                <a:solidFill>
                  <a:srgbClr val="0000FF"/>
                </a:solidFill>
              </a:rPr>
              <a:t>giáo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dục</a:t>
            </a:r>
            <a:r>
              <a:rPr lang="fr-FR" sz="1200" dirty="0">
                <a:solidFill>
                  <a:srgbClr val="0000FF"/>
                </a:solidFill>
              </a:rPr>
              <a:t> HS </a:t>
            </a:r>
            <a:r>
              <a:rPr lang="fr-FR" sz="1200" dirty="0" err="1">
                <a:solidFill>
                  <a:srgbClr val="0000FF"/>
                </a:solidFill>
              </a:rPr>
              <a:t>về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trang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phục</a:t>
            </a:r>
            <a:r>
              <a:rPr lang="fr-FR" sz="1200" dirty="0">
                <a:solidFill>
                  <a:srgbClr val="0000FF"/>
                </a:solidFill>
              </a:rPr>
              <a:t> ra </a:t>
            </a:r>
            <a:r>
              <a:rPr lang="fr-FR" sz="1200" dirty="0" err="1">
                <a:solidFill>
                  <a:srgbClr val="0000FF"/>
                </a:solidFill>
              </a:rPr>
              <a:t>đường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thích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hợp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cho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mỗi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loại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thời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tiết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endParaRPr lang="en-US" sz="12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fr-FR" sz="1200" dirty="0">
                <a:solidFill>
                  <a:srgbClr val="0000FF"/>
                </a:solidFill>
              </a:rPr>
              <a:t>- VD: </a:t>
            </a:r>
            <a:r>
              <a:rPr lang="fr-FR" sz="1200" dirty="0" err="1">
                <a:solidFill>
                  <a:srgbClr val="0000FF"/>
                </a:solidFill>
              </a:rPr>
              <a:t>đội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mũ</a:t>
            </a:r>
            <a:r>
              <a:rPr lang="vi-VN" sz="1200" dirty="0">
                <a:solidFill>
                  <a:srgbClr val="0000FF"/>
                </a:solidFill>
              </a:rPr>
              <a:t>, </a:t>
            </a:r>
            <a:r>
              <a:rPr lang="fr-FR" sz="1200" dirty="0" err="1">
                <a:solidFill>
                  <a:srgbClr val="0000FF"/>
                </a:solidFill>
              </a:rPr>
              <a:t>nón</a:t>
            </a:r>
            <a:r>
              <a:rPr lang="vi-VN" sz="1200" dirty="0">
                <a:solidFill>
                  <a:srgbClr val="0000FF"/>
                </a:solidFill>
              </a:rPr>
              <a:t>,</a:t>
            </a:r>
            <a:r>
              <a:rPr lang="fr-FR" sz="1200" dirty="0">
                <a:solidFill>
                  <a:srgbClr val="0000FF"/>
                </a:solidFill>
              </a:rPr>
              <a:t> khi </a:t>
            </a:r>
            <a:r>
              <a:rPr lang="fr-FR" sz="1200" dirty="0" err="1">
                <a:solidFill>
                  <a:srgbClr val="0000FF"/>
                </a:solidFill>
              </a:rPr>
              <a:t>trời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nắng</a:t>
            </a:r>
            <a:r>
              <a:rPr lang="fr-FR" sz="1200" dirty="0">
                <a:solidFill>
                  <a:srgbClr val="0000FF"/>
                </a:solidFill>
              </a:rPr>
              <a:t>, </a:t>
            </a:r>
            <a:r>
              <a:rPr lang="fr-FR" sz="1200" dirty="0" err="1">
                <a:solidFill>
                  <a:srgbClr val="0000FF"/>
                </a:solidFill>
              </a:rPr>
              <a:t>mặc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áo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mưa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che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dù</a:t>
            </a:r>
            <a:r>
              <a:rPr lang="fr-FR" sz="1200" dirty="0">
                <a:solidFill>
                  <a:srgbClr val="0000FF"/>
                </a:solidFill>
              </a:rPr>
              <a:t> khi </a:t>
            </a:r>
            <a:r>
              <a:rPr lang="fr-FR" sz="1200" dirty="0" err="1">
                <a:solidFill>
                  <a:srgbClr val="0000FF"/>
                </a:solidFill>
              </a:rPr>
              <a:t>trời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mưa</a:t>
            </a:r>
            <a:r>
              <a:rPr lang="fr-FR" sz="1200" dirty="0">
                <a:solidFill>
                  <a:srgbClr val="0000FF"/>
                </a:solidFill>
              </a:rPr>
              <a:t>,……</a:t>
            </a:r>
            <a:endParaRPr lang="en-US" sz="12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97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2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4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8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5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0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2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9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8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0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64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03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D931610-2571-4083-AE5C-3EC5D4F9F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5262F8E2-B3C8-4E9F-A614-06A5AD6B8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380BEE0-C5CA-45CA-A799-C9F303EC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D46E01B-6B15-4AD7-8AFC-72F0F4FF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D442643-99E6-44D7-BE95-8E38D98F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8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63A5DB7-F1A0-43AD-A40F-03C9BFFD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7EEFF2D-2B5A-4108-B3BE-B2AABCF87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ACF2162-6A7A-41DE-B58E-6EBC09B0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C7A1E86-1576-4C56-B87C-2279E22A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C0F6DF1-4F3B-4E50-8E09-A34D24EB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61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53E55FA-248C-42B6-8F58-A4002FC8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C7A4B8E9-31F2-407F-8BE7-E37A83EDE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1634B96-E39F-4AE1-9CAE-BC4B6BEE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D82270D-6A2A-43E6-ACA5-A831CDBA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DD6B0E9-050C-4C11-9DFE-314CF3CF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91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FBE1A86-F3EB-4601-A4CA-A741006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CC9118E7-529D-4061-A9BA-41CA46C39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35C97833-475E-4823-AC72-D6597CAE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7D6ED2D-ADA2-4861-9AA1-A43311E6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4792233B-3BB0-4AF0-A0F6-14B4B76A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3D873A8-F642-4EDE-9C4D-F15F1747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82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1080FD9-4E6A-40F5-A00A-178585E2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3CA20A33-E411-49C1-B4B9-5FA93860F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E9C398F-41A7-4494-B699-42089FF60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C11B90B8-8F98-4AE2-981F-8BED94F38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1165D4FD-841A-4BA4-A505-69CA8537B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D9B589C4-F1A9-4545-A6FF-4CB7A487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9AAEE2A9-D73A-48FD-88B4-03445749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1D3066B3-3893-4256-8ABE-464EAA00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4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8359039-A710-4ADE-A535-C0F65376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0134D094-ECBE-4220-8D03-81C93CC5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26CBEBCB-A800-45CD-B701-78A1B385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01CC463B-C293-4847-919E-90A77270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C3D099EA-127A-4C93-861D-EF356CD7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A1918739-84A9-4EFD-89EF-D6401BEC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C4B68AA9-F451-41C1-B6A5-3613563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10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C46AD37-0E2D-472B-8719-30E4FF77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4CB57C0-BEC6-4C29-A603-A2EFB4709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73F868A1-8CEB-42DE-B5DB-A6E2A3146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1EB9189E-EFEE-46E6-877E-C3179EBE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97597584-C508-4B28-9482-824B217E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905E091B-1CCE-4D6B-AF60-83B274CD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4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3BB21EA-7AC0-432A-8C48-54682DD6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D2DFE237-6196-41CF-B0F6-4BCD05C99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B791EB00-9A8D-44CB-A41F-2691C7B2B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49A1376B-672D-4F3B-9CC3-08E6C073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57F9C06-608F-404B-8B11-4988D1F8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B006E1B-8756-4152-AA24-753B4B3C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8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F1BE0DB-3581-47AC-9062-3232F8D3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6BE5C68-3A94-4DE8-908D-C6F45131D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2F33FBD-24AD-4E83-877A-F10DFAB9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04D2548-4D4E-4E13-BB25-742798F9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4F1432E-5DDE-43DE-A306-C052802C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1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E306CE55-502D-4C37-B02C-87083987A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D5919559-AFBB-43F4-9C07-387FAE569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737EE0D-20BB-4479-AA4C-2765DF9C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28D3049-84D3-4708-B16F-361CE4EA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84A1CC2-7597-49DE-8E39-34FADA49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9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459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741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195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77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96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52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11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370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016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6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1B78030-0364-4EFE-B854-439F24A54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507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92B6016C-D9B8-4FE7-9383-0B1201FD6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203"/>
            </a:lvl1pPr>
            <a:lvl2pPr marL="419655" indent="0" algn="ctr">
              <a:buNone/>
              <a:defRPr sz="1836"/>
            </a:lvl2pPr>
            <a:lvl3pPr marL="839310" indent="0" algn="ctr">
              <a:buNone/>
              <a:defRPr sz="1652"/>
            </a:lvl3pPr>
            <a:lvl4pPr marL="1258965" indent="0" algn="ctr">
              <a:buNone/>
              <a:defRPr sz="1469"/>
            </a:lvl4pPr>
            <a:lvl5pPr marL="1678619" indent="0" algn="ctr">
              <a:buNone/>
              <a:defRPr sz="1469"/>
            </a:lvl5pPr>
            <a:lvl6pPr marL="2098274" indent="0" algn="ctr">
              <a:buNone/>
              <a:defRPr sz="1469"/>
            </a:lvl6pPr>
            <a:lvl7pPr marL="2517930" indent="0" algn="ctr">
              <a:buNone/>
              <a:defRPr sz="1469"/>
            </a:lvl7pPr>
            <a:lvl8pPr marL="2937584" indent="0" algn="ctr">
              <a:buNone/>
              <a:defRPr sz="1469"/>
            </a:lvl8pPr>
            <a:lvl9pPr marL="3357239" indent="0" algn="ctr">
              <a:buNone/>
              <a:defRPr sz="1469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1EF6221-AB7C-4045-AB51-267371FD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A31E89D-83E7-474C-B406-DA2F1EDC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11687BA-699A-49D8-81E6-65A86533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468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00F30FF-4AA4-456B-B0F5-4E16298C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E17DB50-92B2-48D6-B580-A9423997E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E541823-F470-4FA1-9CCC-BC174D5D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8AC47AD-6ED4-4787-972A-BBBE2B4A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749DF2C-5FB4-42E7-82D3-23AAB52F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2232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5F75863-3778-4BF0-8FF4-9DEE491F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599" cy="2852737"/>
          </a:xfrm>
        </p:spPr>
        <p:txBody>
          <a:bodyPr anchor="b"/>
          <a:lstStyle>
            <a:lvl1pPr>
              <a:defRPr sz="5507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D189BD92-39AB-4507-8CFA-2E30F2F1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599" cy="1500187"/>
          </a:xfrm>
        </p:spPr>
        <p:txBody>
          <a:bodyPr/>
          <a:lstStyle>
            <a:lvl1pPr marL="0" indent="0">
              <a:buNone/>
              <a:defRPr sz="2203">
                <a:solidFill>
                  <a:schemeClr val="tx1">
                    <a:tint val="75000"/>
                  </a:schemeClr>
                </a:solidFill>
              </a:defRPr>
            </a:lvl1pPr>
            <a:lvl2pPr marL="419655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2pPr>
            <a:lvl3pPr marL="839310" indent="0">
              <a:buNone/>
              <a:defRPr sz="1652">
                <a:solidFill>
                  <a:schemeClr val="tx1">
                    <a:tint val="75000"/>
                  </a:schemeClr>
                </a:solidFill>
              </a:defRPr>
            </a:lvl3pPr>
            <a:lvl4pPr marL="1258965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4pPr>
            <a:lvl5pPr marL="1678619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5pPr>
            <a:lvl6pPr marL="2098274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6pPr>
            <a:lvl7pPr marL="2517930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7pPr>
            <a:lvl8pPr marL="2937584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8pPr>
            <a:lvl9pPr marL="3357239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45702C3D-FB60-4BE9-B182-010C9C48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AC721BA-1F89-40B4-9229-4AFD310A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6D5A615-BC30-451B-B1DF-42DCC176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0037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929CCAF-230C-47ED-900A-B3882878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B2B4D4F4-78B3-41E9-85A5-BDBF0E76A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21EF5D53-E4BE-45C2-9F29-224D04828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D9D725B-628B-423D-A040-4FE28B4D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004CDC11-1C6D-4DA5-AF94-59F9914D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135B0F0-F13F-48CA-81FB-FE3E11DA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951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E43612A-2936-4D77-A61E-65E7C90E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599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216A0B28-8A38-446C-9B80-64063A490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03" b="1"/>
            </a:lvl1pPr>
            <a:lvl2pPr marL="419655" indent="0">
              <a:buNone/>
              <a:defRPr sz="1836" b="1"/>
            </a:lvl2pPr>
            <a:lvl3pPr marL="839310" indent="0">
              <a:buNone/>
              <a:defRPr sz="1652" b="1"/>
            </a:lvl3pPr>
            <a:lvl4pPr marL="1258965" indent="0">
              <a:buNone/>
              <a:defRPr sz="1469" b="1"/>
            </a:lvl4pPr>
            <a:lvl5pPr marL="1678619" indent="0">
              <a:buNone/>
              <a:defRPr sz="1469" b="1"/>
            </a:lvl5pPr>
            <a:lvl6pPr marL="2098274" indent="0">
              <a:buNone/>
              <a:defRPr sz="1469" b="1"/>
            </a:lvl6pPr>
            <a:lvl7pPr marL="2517930" indent="0">
              <a:buNone/>
              <a:defRPr sz="1469" b="1"/>
            </a:lvl7pPr>
            <a:lvl8pPr marL="2937584" indent="0">
              <a:buNone/>
              <a:defRPr sz="1469" b="1"/>
            </a:lvl8pPr>
            <a:lvl9pPr marL="3357239" indent="0">
              <a:buNone/>
              <a:defRPr sz="1469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2AC7E3F-2296-415B-BC33-60A492FC6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8BB4C256-AB0E-4753-92EF-FEBB3EFD6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03" b="1"/>
            </a:lvl1pPr>
            <a:lvl2pPr marL="419655" indent="0">
              <a:buNone/>
              <a:defRPr sz="1836" b="1"/>
            </a:lvl2pPr>
            <a:lvl3pPr marL="839310" indent="0">
              <a:buNone/>
              <a:defRPr sz="1652" b="1"/>
            </a:lvl3pPr>
            <a:lvl4pPr marL="1258965" indent="0">
              <a:buNone/>
              <a:defRPr sz="1469" b="1"/>
            </a:lvl4pPr>
            <a:lvl5pPr marL="1678619" indent="0">
              <a:buNone/>
              <a:defRPr sz="1469" b="1"/>
            </a:lvl5pPr>
            <a:lvl6pPr marL="2098274" indent="0">
              <a:buNone/>
              <a:defRPr sz="1469" b="1"/>
            </a:lvl6pPr>
            <a:lvl7pPr marL="2517930" indent="0">
              <a:buNone/>
              <a:defRPr sz="1469" b="1"/>
            </a:lvl7pPr>
            <a:lvl8pPr marL="2937584" indent="0">
              <a:buNone/>
              <a:defRPr sz="1469" b="1"/>
            </a:lvl8pPr>
            <a:lvl9pPr marL="3357239" indent="0">
              <a:buNone/>
              <a:defRPr sz="1469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44076314-2590-42A0-8469-9CCF7A25C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39577F82-9CC1-4000-9321-9E5D7FF8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975A0F82-9935-49BC-BA56-3B970688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F35CC9F9-A1D6-4209-A83B-F0B51C9F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1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99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46EDCDE-F4B4-4F8B-BCCE-91488453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E484A646-F4B6-4FCC-8B9E-19113FCC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CC17CFD-E2D8-44B7-85DE-0E5B7970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31A1D775-AB59-48D8-BE21-5CAA201A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39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868DFBB5-6B75-4E4D-9D7A-F826FF11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D1984CB8-387D-4023-97A3-50412154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342EC6B-B10B-47CE-8866-AD86C6BA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760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A021EC1-04EC-408F-ACB9-AF799268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38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55E7355E-40CA-43F1-B9EB-685F6DFA5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>
              <a:defRPr sz="2938"/>
            </a:lvl1pPr>
            <a:lvl2pPr>
              <a:defRPr sz="2570"/>
            </a:lvl2pPr>
            <a:lvl3pPr>
              <a:defRPr sz="2203"/>
            </a:lvl3pPr>
            <a:lvl4pPr>
              <a:defRPr sz="1836"/>
            </a:lvl4pPr>
            <a:lvl5pPr>
              <a:defRPr sz="1836"/>
            </a:lvl5pPr>
            <a:lvl6pPr>
              <a:defRPr sz="1836"/>
            </a:lvl6pPr>
            <a:lvl7pPr>
              <a:defRPr sz="1836"/>
            </a:lvl7pPr>
            <a:lvl8pPr>
              <a:defRPr sz="1836"/>
            </a:lvl8pPr>
            <a:lvl9pPr>
              <a:defRPr sz="1836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CAD741D8-7E09-414F-88FF-EA70A549F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69"/>
            </a:lvl1pPr>
            <a:lvl2pPr marL="419655" indent="0">
              <a:buNone/>
              <a:defRPr sz="1285"/>
            </a:lvl2pPr>
            <a:lvl3pPr marL="839310" indent="0">
              <a:buNone/>
              <a:defRPr sz="1102"/>
            </a:lvl3pPr>
            <a:lvl4pPr marL="1258965" indent="0">
              <a:buNone/>
              <a:defRPr sz="917"/>
            </a:lvl4pPr>
            <a:lvl5pPr marL="1678619" indent="0">
              <a:buNone/>
              <a:defRPr sz="917"/>
            </a:lvl5pPr>
            <a:lvl6pPr marL="2098274" indent="0">
              <a:buNone/>
              <a:defRPr sz="917"/>
            </a:lvl6pPr>
            <a:lvl7pPr marL="2517930" indent="0">
              <a:buNone/>
              <a:defRPr sz="917"/>
            </a:lvl7pPr>
            <a:lvl8pPr marL="2937584" indent="0">
              <a:buNone/>
              <a:defRPr sz="917"/>
            </a:lvl8pPr>
            <a:lvl9pPr marL="3357239" indent="0">
              <a:buNone/>
              <a:defRPr sz="917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DCE2A7F-5511-4675-A84A-A325262E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4595792-81F3-4084-ABD4-D6150C19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10B12C6E-B656-4FE6-B93E-719B6B91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6320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AEC75A7-10F3-44C6-AFD2-D0C76FD4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38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C11DFD82-E94F-4AF8-BD95-8AD77D553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 marL="0" indent="0">
              <a:buNone/>
              <a:defRPr sz="2938"/>
            </a:lvl1pPr>
            <a:lvl2pPr marL="419655" indent="0">
              <a:buNone/>
              <a:defRPr sz="2570"/>
            </a:lvl2pPr>
            <a:lvl3pPr marL="839310" indent="0">
              <a:buNone/>
              <a:defRPr sz="2203"/>
            </a:lvl3pPr>
            <a:lvl4pPr marL="1258965" indent="0">
              <a:buNone/>
              <a:defRPr sz="1836"/>
            </a:lvl4pPr>
            <a:lvl5pPr marL="1678619" indent="0">
              <a:buNone/>
              <a:defRPr sz="1836"/>
            </a:lvl5pPr>
            <a:lvl6pPr marL="2098274" indent="0">
              <a:buNone/>
              <a:defRPr sz="1836"/>
            </a:lvl6pPr>
            <a:lvl7pPr marL="2517930" indent="0">
              <a:buNone/>
              <a:defRPr sz="1836"/>
            </a:lvl7pPr>
            <a:lvl8pPr marL="2937584" indent="0">
              <a:buNone/>
              <a:defRPr sz="1836"/>
            </a:lvl8pPr>
            <a:lvl9pPr marL="3357239" indent="0">
              <a:buNone/>
              <a:defRPr sz="1836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24E16FBE-8C7A-424F-B170-73508349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69"/>
            </a:lvl1pPr>
            <a:lvl2pPr marL="419655" indent="0">
              <a:buNone/>
              <a:defRPr sz="1285"/>
            </a:lvl2pPr>
            <a:lvl3pPr marL="839310" indent="0">
              <a:buNone/>
              <a:defRPr sz="1102"/>
            </a:lvl3pPr>
            <a:lvl4pPr marL="1258965" indent="0">
              <a:buNone/>
              <a:defRPr sz="917"/>
            </a:lvl4pPr>
            <a:lvl5pPr marL="1678619" indent="0">
              <a:buNone/>
              <a:defRPr sz="917"/>
            </a:lvl5pPr>
            <a:lvl6pPr marL="2098274" indent="0">
              <a:buNone/>
              <a:defRPr sz="917"/>
            </a:lvl6pPr>
            <a:lvl7pPr marL="2517930" indent="0">
              <a:buNone/>
              <a:defRPr sz="917"/>
            </a:lvl7pPr>
            <a:lvl8pPr marL="2937584" indent="0">
              <a:buNone/>
              <a:defRPr sz="917"/>
            </a:lvl8pPr>
            <a:lvl9pPr marL="3357239" indent="0">
              <a:buNone/>
              <a:defRPr sz="917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12FF9D3D-4204-4EB2-B6D9-D4B7E15D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7F8F851B-E03C-4C01-A1A6-F79E2051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550DC7AD-74C8-4D7C-88BC-DC386686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699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B644F1F-209A-4F70-8C87-D74EF7BF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9F981E24-5DDD-46A3-8ED6-C10921E7D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E7C9462-8EA8-4FCD-BFC6-B9219ADB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7D750F3-287E-41C1-8707-1BCCA026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7F72EFD-6519-4682-A3AB-E73C4501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362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00CC0E18-3322-4864-9148-C228E9DDA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5A2921E8-3F7B-4542-85F3-814717242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45262C00-9574-44E3-B09E-CFEE30F1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181446F-EFBA-4F5F-8162-0D1AD1D8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CD8AD47-A03E-41E1-8A5E-5438AF21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89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4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4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4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2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BF2D-1967-4BA0-AECA-2859E736EA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9D68-29F9-4067-877C-8AACA0B7B6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3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8DDE-F5A9-47E2-AA49-E3EE9F70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91B6-E7E9-4C61-A02F-D557788B96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92F2E84E-56C3-4CA0-9CE1-4756F06B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2645501-DEBA-43F2-BC6C-01EAFEEBE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5338654-02AD-4A10-9976-78D80961E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A0CE-A654-4C6A-BCC7-988D76479C8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0D6C70C-6C41-4F56-9D35-E1C00D9B6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C284D0F-F80E-4971-B795-16176D34F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B035-AB66-4612-8CE4-DCF132D2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348929" y="444047"/>
            <a:ext cx="11306629" cy="604882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54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EECC8647-1A19-4148-BCDF-A15D56CB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7739DC4-2910-45E2-8B86-5FB29CE9B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1F646DC-4100-405E-BB04-5DE95EF44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4572-C023-4A23-B1DD-61C7882BC129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B1E4C95-E9C7-479C-B338-BB82E28E0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A4A22AB-3274-4C09-A2DD-7081D9C8B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1311-9CFD-4139-AAE5-041C2B7744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99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839310" rtl="0" eaLnBrk="1" latinLnBrk="0" hangingPunct="1">
        <a:lnSpc>
          <a:spcPct val="90000"/>
        </a:lnSpc>
        <a:spcBef>
          <a:spcPct val="0"/>
        </a:spcBef>
        <a:buNone/>
        <a:defRPr sz="40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827" indent="-209827" algn="l" defTabSz="839310" rtl="0" eaLnBrk="1" latinLnBrk="0" hangingPunct="1">
        <a:lnSpc>
          <a:spcPct val="90000"/>
        </a:lnSpc>
        <a:spcBef>
          <a:spcPts val="917"/>
        </a:spcBef>
        <a:buFont typeface="Arial" panose="020B0604020202020204" pitchFamily="34" charset="0"/>
        <a:buChar char="•"/>
        <a:defRPr sz="2570" kern="1200">
          <a:solidFill>
            <a:schemeClr val="tx1"/>
          </a:solidFill>
          <a:latin typeface="+mn-lt"/>
          <a:ea typeface="+mn-ea"/>
          <a:cs typeface="+mn-cs"/>
        </a:defRPr>
      </a:lvl1pPr>
      <a:lvl2pPr marL="629482" indent="-209827" algn="l" defTabSz="839310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3" kern="1200">
          <a:solidFill>
            <a:schemeClr val="tx1"/>
          </a:solidFill>
          <a:latin typeface="+mn-lt"/>
          <a:ea typeface="+mn-ea"/>
          <a:cs typeface="+mn-cs"/>
        </a:defRPr>
      </a:lvl2pPr>
      <a:lvl3pPr marL="1049138" indent="-209827" algn="l" defTabSz="839310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468792" indent="-209827" algn="l" defTabSz="839310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4pPr>
      <a:lvl5pPr marL="1888447" indent="-209827" algn="l" defTabSz="839310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5pPr>
      <a:lvl6pPr marL="2308102" indent="-209827" algn="l" defTabSz="839310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6pPr>
      <a:lvl7pPr marL="2727757" indent="-209827" algn="l" defTabSz="839310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7pPr>
      <a:lvl8pPr marL="3147412" indent="-209827" algn="l" defTabSz="839310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8pPr>
      <a:lvl9pPr marL="3567066" indent="-209827" algn="l" defTabSz="839310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39310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1pPr>
      <a:lvl2pPr marL="419655" algn="l" defTabSz="839310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2pPr>
      <a:lvl3pPr marL="839310" algn="l" defTabSz="839310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3pPr>
      <a:lvl4pPr marL="1258965" algn="l" defTabSz="839310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4pPr>
      <a:lvl5pPr marL="1678619" algn="l" defTabSz="839310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5pPr>
      <a:lvl6pPr marL="2098274" algn="l" defTabSz="839310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6pPr>
      <a:lvl7pPr marL="2517930" algn="l" defTabSz="839310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7pPr>
      <a:lvl8pPr marL="2937584" algn="l" defTabSz="839310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8pPr>
      <a:lvl9pPr marL="3357239" algn="l" defTabSz="839310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Lovely♥ (48)">
            <a:extLst>
              <a:ext uri="{FF2B5EF4-FFF2-40B4-BE49-F238E27FC236}">
                <a16:creationId xmlns="" xmlns:a16="http://schemas.microsoft.com/office/drawing/2014/main" id="{4AEF7B2F-1993-4D67-AB8F-8681360D37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96" y="3438715"/>
            <a:ext cx="6331403" cy="30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ình chữ nhật 14">
            <a:extLst>
              <a:ext uri="{FF2B5EF4-FFF2-40B4-BE49-F238E27FC236}">
                <a16:creationId xmlns="" xmlns:a16="http://schemas.microsoft.com/office/drawing/2014/main" id="{74F9F004-27F4-42C5-B6BE-1C8C4B4FF47B}"/>
              </a:ext>
            </a:extLst>
          </p:cNvPr>
          <p:cNvSpPr/>
          <p:nvPr/>
        </p:nvSpPr>
        <p:spPr>
          <a:xfrm>
            <a:off x="500897" y="352423"/>
            <a:ext cx="11190207" cy="1147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29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27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HUYỆN BÌNH CHÁNH</a:t>
            </a:r>
          </a:p>
          <a:p>
            <a:pPr marL="0" marR="0" lvl="0" indent="0" algn="ctr" defTabSz="629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27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TÂN NHỰT 6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="" xmlns:a16="http://schemas.microsoft.com/office/drawing/2014/main" id="{8FA313A9-5E84-4C50-93E4-85866C78EF46}"/>
              </a:ext>
            </a:extLst>
          </p:cNvPr>
          <p:cNvSpPr/>
          <p:nvPr/>
        </p:nvSpPr>
        <p:spPr>
          <a:xfrm>
            <a:off x="1899673" y="3012702"/>
            <a:ext cx="8392654" cy="1207633"/>
          </a:xfrm>
          <a:prstGeom prst="rect">
            <a:avLst/>
          </a:prstGeom>
          <a:noFill/>
        </p:spPr>
        <p:txBody>
          <a:bodyPr spcFirstLastPara="1" wrap="none" lIns="62945" tIns="31473" rIns="62945" bIns="31473" numCol="1">
            <a:prstTxWarp prst="textArchUp">
              <a:avLst/>
            </a:prstTxWarp>
            <a:spAutoFit/>
          </a:bodyPr>
          <a:lstStyle/>
          <a:p>
            <a:pPr marL="0" marR="0" lvl="0" indent="0" algn="ctr" defTabSz="629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95" b="1" i="0" u="none" strike="noStrike" kern="1200" cap="none" spc="0" normalizeH="0" baseline="0" noProof="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GIẢNG TOÁN LỚP 2</a:t>
            </a:r>
          </a:p>
          <a:p>
            <a:pPr marL="0" marR="0" lvl="0" indent="0" algn="ctr" defTabSz="629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95" b="1" i="0" u="none" strike="noStrike" kern="1200" cap="none" spc="0" normalizeH="0" baseline="0" noProof="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 </a:t>
            </a:r>
            <a:r>
              <a:rPr kumimoji="0" lang="en-US" sz="4895" b="1" i="0" u="none" strike="noStrike" kern="1200" cap="none" spc="0" normalizeH="0" baseline="0" noProof="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14</a:t>
            </a:r>
            <a:endParaRPr kumimoji="0" lang="vi-VN" sz="4895" b="1" i="0" u="none" strike="noStrike" kern="1200" cap="none" spc="0" normalizeH="0" baseline="0" noProof="0" dirty="0">
              <a:ln w="9525">
                <a:solidFill>
                  <a:srgbClr val="FFC0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4721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A43370-0958-4C0C-81FA-A0CCECCFA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13333" r="9484" b="59385"/>
          <a:stretch/>
        </p:blipFill>
        <p:spPr>
          <a:xfrm>
            <a:off x="1451616" y="1198501"/>
            <a:ext cx="9014747" cy="4206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E66562-01F3-46C8-A1E9-A40DAC40D0ED}"/>
              </a:ext>
            </a:extLst>
          </p:cNvPr>
          <p:cNvSpPr/>
          <p:nvPr/>
        </p:nvSpPr>
        <p:spPr>
          <a:xfrm>
            <a:off x="2981763" y="490615"/>
            <a:ext cx="7171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A9C879D-4F94-4F14-8FDB-A058B01E6440}"/>
              </a:ext>
            </a:extLst>
          </p:cNvPr>
          <p:cNvSpPr/>
          <p:nvPr/>
        </p:nvSpPr>
        <p:spPr>
          <a:xfrm>
            <a:off x="825304" y="5351722"/>
            <a:ext cx="10893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đếm số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ngày nắng, ngày nhiều gió, ngày nhiều mây, ngày mưa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tuần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47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A43370-0958-4C0C-81FA-A0CCECCFA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13333" r="9484" b="59385"/>
          <a:stretch/>
        </p:blipFill>
        <p:spPr>
          <a:xfrm>
            <a:off x="2450422" y="1219598"/>
            <a:ext cx="6468495" cy="30186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E66562-01F3-46C8-A1E9-A40DAC40D0ED}"/>
              </a:ext>
            </a:extLst>
          </p:cNvPr>
          <p:cNvSpPr/>
          <p:nvPr/>
        </p:nvSpPr>
        <p:spPr>
          <a:xfrm>
            <a:off x="3343422" y="538561"/>
            <a:ext cx="7171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2B5400-1D0C-4809-BAFF-C7B4BE71602C}"/>
              </a:ext>
            </a:extLst>
          </p:cNvPr>
          <p:cNvSpPr/>
          <p:nvPr/>
        </p:nvSpPr>
        <p:spPr>
          <a:xfrm>
            <a:off x="3343422" y="423822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gày nắng: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 ngày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gày nhiều gió: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ngày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gày nhiều mây: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 ngày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gày mưa: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 ngày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293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E66562-01F3-46C8-A1E9-A40DAC40D0ED}"/>
              </a:ext>
            </a:extLst>
          </p:cNvPr>
          <p:cNvSpPr/>
          <p:nvPr/>
        </p:nvSpPr>
        <p:spPr>
          <a:xfrm>
            <a:off x="694006" y="626510"/>
            <a:ext cx="11291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)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8E3037-BE75-4BCD-994F-50264523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51033" r="9177" b="14981"/>
          <a:stretch/>
        </p:blipFill>
        <p:spPr>
          <a:xfrm>
            <a:off x="1786597" y="1130391"/>
            <a:ext cx="9087729" cy="528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B862B3-4A1B-43C8-9DD6-2BDF5423B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98" y="764922"/>
            <a:ext cx="432476" cy="365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C5FD1E-C340-414D-A39F-30C72A56E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41" y="2115420"/>
            <a:ext cx="432476" cy="3654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8036CD-A2D6-4CE2-8921-B8F1BBA53B71}"/>
              </a:ext>
            </a:extLst>
          </p:cNvPr>
          <p:cNvSpPr/>
          <p:nvPr/>
        </p:nvSpPr>
        <p:spPr>
          <a:xfrm>
            <a:off x="10622280" y="2012510"/>
            <a:ext cx="3139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 ngày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D83B07D-3FC7-49A5-8D60-30A98DD7B78E}"/>
              </a:ext>
            </a:extLst>
          </p:cNvPr>
          <p:cNvSpPr/>
          <p:nvPr/>
        </p:nvSpPr>
        <p:spPr>
          <a:xfrm>
            <a:off x="10622280" y="2954407"/>
            <a:ext cx="3139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ngày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A6A6172-4458-4134-9DB7-27FEE6D58A54}"/>
              </a:ext>
            </a:extLst>
          </p:cNvPr>
          <p:cNvSpPr/>
          <p:nvPr/>
        </p:nvSpPr>
        <p:spPr>
          <a:xfrm>
            <a:off x="10673861" y="3971955"/>
            <a:ext cx="3139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 ngày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4F91AB-CA34-497A-A6D8-896162728040}"/>
              </a:ext>
            </a:extLst>
          </p:cNvPr>
          <p:cNvSpPr/>
          <p:nvPr/>
        </p:nvSpPr>
        <p:spPr>
          <a:xfrm>
            <a:off x="10622280" y="5092655"/>
            <a:ext cx="3139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 ngày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A55E88-7816-4E1D-8AC3-BEAA553A3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74" y="2115420"/>
            <a:ext cx="432476" cy="365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B379652-191C-4DF9-8788-51C71A781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5" y="2115419"/>
            <a:ext cx="432476" cy="365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B9BA55-E5F5-421B-8336-C769AB8DE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90" y="2115420"/>
            <a:ext cx="432476" cy="365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4A6E939-0BBC-42DF-9EAF-EDED9ABFA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61" y="2115419"/>
            <a:ext cx="432476" cy="365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2D54EF-8769-43D4-A115-86136ADA8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41" y="3063531"/>
            <a:ext cx="432476" cy="3654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9E77BC-E396-4BA9-8B99-9F41B026B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74" y="3063531"/>
            <a:ext cx="432476" cy="365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FBD484F-F4DC-4019-B370-14D66E6FE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60" y="4011643"/>
            <a:ext cx="432476" cy="3654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8D97CEC-85E9-422B-B3F1-9224A1996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93" y="4011643"/>
            <a:ext cx="432476" cy="3654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7172DC2-371E-463A-9551-B038C35A5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64" y="4011642"/>
            <a:ext cx="432476" cy="365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B7BBE5D-12B1-4EF8-9C76-09258481C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60" y="5092655"/>
            <a:ext cx="432476" cy="3654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4409E93-02C1-43E6-8622-7B1BA80D5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93" y="5092655"/>
            <a:ext cx="432476" cy="3654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3AEA936-4D6E-48BF-9E24-1336ACE15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64" y="5092654"/>
            <a:ext cx="432476" cy="365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15DAA18-044A-4BA9-8F2D-F2EA1556F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09" y="5092655"/>
            <a:ext cx="432476" cy="3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40E0EF-8A40-4413-928C-9A99ECF93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51" y="432209"/>
            <a:ext cx="8148331" cy="47381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9CEDF0B-8A69-4415-A6A4-90E41B444F39}"/>
              </a:ext>
            </a:extLst>
          </p:cNvPr>
          <p:cNvSpPr/>
          <p:nvPr/>
        </p:nvSpPr>
        <p:spPr>
          <a:xfrm>
            <a:off x="3657600" y="5212577"/>
            <a:ext cx="5439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B50C969-2CBA-43B5-9525-F15147132485}"/>
              </a:ext>
            </a:extLst>
          </p:cNvPr>
          <p:cNvSpPr/>
          <p:nvPr/>
        </p:nvSpPr>
        <p:spPr>
          <a:xfrm>
            <a:off x="4296110" y="5790816"/>
            <a:ext cx="382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2E1BD28-EFF2-457F-A846-BEF40CF64544}"/>
              </a:ext>
            </a:extLst>
          </p:cNvPr>
          <p:cNvSpPr/>
          <p:nvPr/>
        </p:nvSpPr>
        <p:spPr>
          <a:xfrm>
            <a:off x="1073834" y="5005985"/>
            <a:ext cx="10044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B36AE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nắng, ngày nhiều gió, ngày nhiều mây, ngày mưa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36AE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92D5BB7-8F13-426C-9F38-B063B4009927}"/>
              </a:ext>
            </a:extLst>
          </p:cNvPr>
          <p:cNvSpPr/>
          <p:nvPr/>
        </p:nvSpPr>
        <p:spPr>
          <a:xfrm>
            <a:off x="4900247" y="5852259"/>
            <a:ext cx="10044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3614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=""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=""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=""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=""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=""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=""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=""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=""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=""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=""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=""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=""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=""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=""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=""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=""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=""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=""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=""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=""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=""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=""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=""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=""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=""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=""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=""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=""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=""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0" y="-47170"/>
            <a:ext cx="12342333" cy="3296227"/>
          </a:xfrm>
          <a:custGeom>
            <a:avLst/>
            <a:gdLst>
              <a:gd name="connsiteX0" fmla="*/ 142875 w 9382830"/>
              <a:gd name="connsiteY0" fmla="*/ 46630 h 2403057"/>
              <a:gd name="connsiteX1" fmla="*/ 4391025 w 9382830"/>
              <a:gd name="connsiteY1" fmla="*/ 46630 h 2403057"/>
              <a:gd name="connsiteX2" fmla="*/ 6867525 w 9382830"/>
              <a:gd name="connsiteY2" fmla="*/ 37105 h 2403057"/>
              <a:gd name="connsiteX3" fmla="*/ 8353425 w 9382830"/>
              <a:gd name="connsiteY3" fmla="*/ 46630 h 2403057"/>
              <a:gd name="connsiteX4" fmla="*/ 9315450 w 9382830"/>
              <a:gd name="connsiteY4" fmla="*/ 56155 h 2403057"/>
              <a:gd name="connsiteX5" fmla="*/ 9210675 w 9382830"/>
              <a:gd name="connsiteY5" fmla="*/ 780055 h 2403057"/>
              <a:gd name="connsiteX6" fmla="*/ 8477250 w 9382830"/>
              <a:gd name="connsiteY6" fmla="*/ 1427755 h 2403057"/>
              <a:gd name="connsiteX7" fmla="*/ 7458075 w 9382830"/>
              <a:gd name="connsiteY7" fmla="*/ 1884955 h 2403057"/>
              <a:gd name="connsiteX8" fmla="*/ 5705475 w 9382830"/>
              <a:gd name="connsiteY8" fmla="*/ 2151655 h 2403057"/>
              <a:gd name="connsiteX9" fmla="*/ 2486025 w 9382830"/>
              <a:gd name="connsiteY9" fmla="*/ 2389780 h 2403057"/>
              <a:gd name="connsiteX10" fmla="*/ 0 w 9382830"/>
              <a:gd name="connsiteY10" fmla="*/ 2351680 h 2403057"/>
              <a:gd name="connsiteX0" fmla="*/ 142875 w 9387555"/>
              <a:gd name="connsiteY0" fmla="*/ 9525 h 2365952"/>
              <a:gd name="connsiteX1" fmla="*/ 4391025 w 9387555"/>
              <a:gd name="connsiteY1" fmla="*/ 9525 h 2365952"/>
              <a:gd name="connsiteX2" fmla="*/ 6867525 w 9387555"/>
              <a:gd name="connsiteY2" fmla="*/ 0 h 2365952"/>
              <a:gd name="connsiteX3" fmla="*/ 8353425 w 9387555"/>
              <a:gd name="connsiteY3" fmla="*/ 9525 h 2365952"/>
              <a:gd name="connsiteX4" fmla="*/ 9315450 w 9387555"/>
              <a:gd name="connsiteY4" fmla="*/ 19050 h 2365952"/>
              <a:gd name="connsiteX5" fmla="*/ 9210675 w 9387555"/>
              <a:gd name="connsiteY5" fmla="*/ 742950 h 2365952"/>
              <a:gd name="connsiteX6" fmla="*/ 8477250 w 9387555"/>
              <a:gd name="connsiteY6" fmla="*/ 1390650 h 2365952"/>
              <a:gd name="connsiteX7" fmla="*/ 7458075 w 9387555"/>
              <a:gd name="connsiteY7" fmla="*/ 1847850 h 2365952"/>
              <a:gd name="connsiteX8" fmla="*/ 5705475 w 9387555"/>
              <a:gd name="connsiteY8" fmla="*/ 2114550 h 2365952"/>
              <a:gd name="connsiteX9" fmla="*/ 2486025 w 9387555"/>
              <a:gd name="connsiteY9" fmla="*/ 2352675 h 2365952"/>
              <a:gd name="connsiteX10" fmla="*/ 0 w 9387555"/>
              <a:gd name="connsiteY10" fmla="*/ 2314575 h 2365952"/>
              <a:gd name="connsiteX0" fmla="*/ 15284 w 9259964"/>
              <a:gd name="connsiteY0" fmla="*/ 9525 h 2363419"/>
              <a:gd name="connsiteX1" fmla="*/ 4263434 w 9259964"/>
              <a:gd name="connsiteY1" fmla="*/ 9525 h 2363419"/>
              <a:gd name="connsiteX2" fmla="*/ 6739934 w 9259964"/>
              <a:gd name="connsiteY2" fmla="*/ 0 h 2363419"/>
              <a:gd name="connsiteX3" fmla="*/ 8225834 w 9259964"/>
              <a:gd name="connsiteY3" fmla="*/ 9525 h 2363419"/>
              <a:gd name="connsiteX4" fmla="*/ 9187859 w 9259964"/>
              <a:gd name="connsiteY4" fmla="*/ 19050 h 2363419"/>
              <a:gd name="connsiteX5" fmla="*/ 9083084 w 9259964"/>
              <a:gd name="connsiteY5" fmla="*/ 742950 h 2363419"/>
              <a:gd name="connsiteX6" fmla="*/ 8349659 w 9259964"/>
              <a:gd name="connsiteY6" fmla="*/ 1390650 h 2363419"/>
              <a:gd name="connsiteX7" fmla="*/ 7330484 w 9259964"/>
              <a:gd name="connsiteY7" fmla="*/ 1847850 h 2363419"/>
              <a:gd name="connsiteX8" fmla="*/ 5577884 w 9259964"/>
              <a:gd name="connsiteY8" fmla="*/ 2114550 h 2363419"/>
              <a:gd name="connsiteX9" fmla="*/ 2358434 w 9259964"/>
              <a:gd name="connsiteY9" fmla="*/ 2352675 h 2363419"/>
              <a:gd name="connsiteX10" fmla="*/ 0 w 9259964"/>
              <a:gd name="connsiteY10" fmla="*/ 2303943 h 236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9964" h="2363419">
                <a:moveTo>
                  <a:pt x="15284" y="9525"/>
                </a:moveTo>
                <a:lnTo>
                  <a:pt x="4263434" y="9525"/>
                </a:lnTo>
                <a:lnTo>
                  <a:pt x="6739934" y="0"/>
                </a:lnTo>
                <a:lnTo>
                  <a:pt x="8225834" y="9525"/>
                </a:lnTo>
                <a:lnTo>
                  <a:pt x="9187859" y="19050"/>
                </a:lnTo>
                <a:cubicBezTo>
                  <a:pt x="9341366" y="34961"/>
                  <a:pt x="9222784" y="514350"/>
                  <a:pt x="9083084" y="742950"/>
                </a:cubicBezTo>
                <a:cubicBezTo>
                  <a:pt x="8943384" y="971550"/>
                  <a:pt x="8641759" y="1206500"/>
                  <a:pt x="8349659" y="1390650"/>
                </a:cubicBezTo>
                <a:cubicBezTo>
                  <a:pt x="8057559" y="1574800"/>
                  <a:pt x="7792447" y="1727200"/>
                  <a:pt x="7330484" y="1847850"/>
                </a:cubicBezTo>
                <a:cubicBezTo>
                  <a:pt x="6868521" y="1968500"/>
                  <a:pt x="6406559" y="2030413"/>
                  <a:pt x="5577884" y="2114550"/>
                </a:cubicBezTo>
                <a:cubicBezTo>
                  <a:pt x="4749209" y="2198687"/>
                  <a:pt x="3288081" y="2321110"/>
                  <a:pt x="2358434" y="2352675"/>
                </a:cubicBezTo>
                <a:cubicBezTo>
                  <a:pt x="1428787" y="2384240"/>
                  <a:pt x="767556" y="2339662"/>
                  <a:pt x="0" y="2303943"/>
                </a:cubicBezTo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309" y="1330558"/>
            <a:ext cx="1154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 ĐỒ TRANH (TIẾT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="" xmlns:a16="http://schemas.microsoft.com/office/drawing/2014/main" id="{4C72BBD8-FB6F-4E18-AC75-943FA508AC03}"/>
              </a:ext>
            </a:extLst>
          </p:cNvPr>
          <p:cNvSpPr txBox="1"/>
          <p:nvPr/>
        </p:nvSpPr>
        <p:spPr>
          <a:xfrm>
            <a:off x="0" y="1224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Sáu,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 12 năm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6132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oa đồng tiền trắng">
            <a:extLst>
              <a:ext uri="{FF2B5EF4-FFF2-40B4-BE49-F238E27FC236}">
                <a16:creationId xmlns="" xmlns:a16="http://schemas.microsoft.com/office/drawing/2014/main" id="{5B3E1C8D-8DE9-404B-AB10-435D12EC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46" y="-65189"/>
            <a:ext cx="12307892" cy="69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EBEE92-B250-43B2-BE97-B303E7408A1F}"/>
              </a:ext>
            </a:extLst>
          </p:cNvPr>
          <p:cNvSpPr txBox="1"/>
          <p:nvPr/>
        </p:nvSpPr>
        <p:spPr>
          <a:xfrm>
            <a:off x="2533" y="120297"/>
            <a:ext cx="11920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 Biểu đồ tranh sau đây biểu thị số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giấy được lớp em trang trí: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9395" t="9967" r="12842" b="59084"/>
          <a:stretch/>
        </p:blipFill>
        <p:spPr>
          <a:xfrm>
            <a:off x="-9054" y="1765426"/>
            <a:ext cx="5875699" cy="502467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6518495" y="1324909"/>
            <a:ext cx="524195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31251" y="2264278"/>
            <a:ext cx="6096000" cy="41395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9296" y="1315482"/>
            <a:ext cx="622697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9296" y="2599057"/>
            <a:ext cx="6096000" cy="34163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,...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25F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1251" y="2254851"/>
            <a:ext cx="6096000" cy="41395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5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build="allAtOnce"/>
      <p:bldP spid="11" grpId="0" animBg="1"/>
      <p:bldP spid="11" grpId="1" animBg="1"/>
      <p:bldP spid="5" grpId="0" animBg="1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oa đồng tiền trắng">
            <a:extLst>
              <a:ext uri="{FF2B5EF4-FFF2-40B4-BE49-F238E27FC236}">
                <a16:creationId xmlns="" xmlns:a16="http://schemas.microsoft.com/office/drawing/2014/main" id="{5B3E1C8D-8DE9-404B-AB10-435D12EC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60" y="-65189"/>
            <a:ext cx="12307892" cy="69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EBEE92-B250-43B2-BE97-B303E7408A1F}"/>
              </a:ext>
            </a:extLst>
          </p:cNvPr>
          <p:cNvSpPr txBox="1"/>
          <p:nvPr/>
        </p:nvSpPr>
        <p:spPr>
          <a:xfrm>
            <a:off x="85497" y="344053"/>
            <a:ext cx="11854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Biểu đồ tranh sau đây biểu thị số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nước mỗi bạn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một ngày: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9291" t="55491" r="12050" b="17837"/>
          <a:stretch/>
        </p:blipFill>
        <p:spPr>
          <a:xfrm>
            <a:off x="-1" y="1830513"/>
            <a:ext cx="5767057" cy="49052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6094024" y="1206855"/>
            <a:ext cx="6096000" cy="57104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6128" y="1206855"/>
            <a:ext cx="6096000" cy="57892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25F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Nam: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Mai: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67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oa đồng tiền trắng">
            <a:extLst>
              <a:ext uri="{FF2B5EF4-FFF2-40B4-BE49-F238E27FC236}">
                <a16:creationId xmlns="" xmlns:a16="http://schemas.microsoft.com/office/drawing/2014/main" id="{5B3E1C8D-8DE9-404B-AB10-435D12EC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60" y="-65189"/>
            <a:ext cx="12307892" cy="69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EBEE92-B250-43B2-BE97-B303E7408A1F}"/>
              </a:ext>
            </a:extLst>
          </p:cNvPr>
          <p:cNvSpPr txBox="1"/>
          <p:nvPr/>
        </p:nvSpPr>
        <p:spPr>
          <a:xfrm>
            <a:off x="31294" y="171292"/>
            <a:ext cx="12024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Biểu đồ tranh sau đây biểu thị số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nước mỗi bạn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một ngày: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9291" t="55491" r="12050" b="17837"/>
          <a:stretch/>
        </p:blipFill>
        <p:spPr>
          <a:xfrm>
            <a:off x="-1" y="1830513"/>
            <a:ext cx="5767057" cy="49052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7061383" y="1214306"/>
            <a:ext cx="414648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6385" y="1979686"/>
            <a:ext cx="6452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67056" y="3332330"/>
            <a:ext cx="69415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b)Cho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1l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rót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08466" y="1682137"/>
            <a:ext cx="6452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7056" y="3332329"/>
            <a:ext cx="69415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1l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9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  <p:bldP spid="16" grpId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oa đồng tiền trắng">
            <a:extLst>
              <a:ext uri="{FF2B5EF4-FFF2-40B4-BE49-F238E27FC236}">
                <a16:creationId xmlns="" xmlns:a16="http://schemas.microsoft.com/office/drawing/2014/main" id="{5B3E1C8D-8DE9-404B-AB10-435D12EC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92" y="0"/>
            <a:ext cx="12307892" cy="69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11307" t="12720" r="10738" b="39825"/>
          <a:stretch/>
        </p:blipFill>
        <p:spPr>
          <a:xfrm>
            <a:off x="0" y="1868596"/>
            <a:ext cx="6255945" cy="491001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9EBEE92-B250-43B2-BE97-B303E7408A1F}"/>
              </a:ext>
            </a:extLst>
          </p:cNvPr>
          <p:cNvSpPr txBox="1"/>
          <p:nvPr/>
        </p:nvSpPr>
        <p:spPr>
          <a:xfrm>
            <a:off x="-27707" y="203540"/>
            <a:ext cx="12247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Biểu đồ tranh sau đây biểu thị số bạn lớp 2B chọn nơi yêu thích mà mình muốn đến: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1837" y="1392523"/>
            <a:ext cx="57580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1837" y="1425334"/>
            <a:ext cx="57580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Mỗi cột thể hiện số bạn học sinh muốn đến nơi đó.</a:t>
            </a: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705902" y="5364512"/>
            <a:ext cx="362696" cy="3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ình ảnh có liên quan">
            <a:extLst>
              <a:ext uri="{FF2B5EF4-FFF2-40B4-BE49-F238E27FC236}">
                <a16:creationId xmlns="" xmlns:a16="http://schemas.microsoft.com/office/drawing/2014/main" id="{E518E24B-851D-4582-B672-EC0F1F8D4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7" y="0"/>
            <a:ext cx="1166895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2744" y="631065"/>
            <a:ext cx="4906850" cy="41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1307" t="12720" r="10738" b="39825"/>
          <a:stretch/>
        </p:blipFill>
        <p:spPr>
          <a:xfrm>
            <a:off x="62006" y="136941"/>
            <a:ext cx="5261432" cy="672105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5911305" y="91616"/>
            <a:ext cx="569282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3866" y="631065"/>
            <a:ext cx="6697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2B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2812" y="1768755"/>
            <a:ext cx="68496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2812" y="4349744"/>
            <a:ext cx="66788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0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ình ảnh có liên quan">
            <a:extLst>
              <a:ext uri="{FF2B5EF4-FFF2-40B4-BE49-F238E27FC236}">
                <a16:creationId xmlns="" xmlns:a16="http://schemas.microsoft.com/office/drawing/2014/main" id="{E518E24B-851D-4582-B672-EC0F1F8D4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7" y="0"/>
            <a:ext cx="1166895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2744" y="631065"/>
            <a:ext cx="4906850" cy="41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1307" t="12720" r="10738" b="39825"/>
          <a:stretch/>
        </p:blipFill>
        <p:spPr>
          <a:xfrm>
            <a:off x="62006" y="136941"/>
            <a:ext cx="5261432" cy="672105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6508887" y="91616"/>
            <a:ext cx="471746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3866" y="631065"/>
            <a:ext cx="6697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Các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2B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2812" y="1768755"/>
            <a:ext cx="68496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Có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Có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Có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Có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2812" y="4349744"/>
            <a:ext cx="66788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Nhà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65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8BC83B9-B2DF-45E3-8747-008E76235035}"/>
              </a:ext>
            </a:extLst>
          </p:cNvPr>
          <p:cNvSpPr/>
          <p:nvPr/>
        </p:nvSpPr>
        <p:spPr>
          <a:xfrm>
            <a:off x="1001207" y="479518"/>
            <a:ext cx="5324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A43370-0958-4C0C-81FA-A0CCECCFA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13333" r="9484" b="59385"/>
          <a:stretch/>
        </p:blipFill>
        <p:spPr>
          <a:xfrm>
            <a:off x="874157" y="1385042"/>
            <a:ext cx="10700228" cy="49934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E66562-01F3-46C8-A1E9-A40DAC40D0ED}"/>
              </a:ext>
            </a:extLst>
          </p:cNvPr>
          <p:cNvSpPr/>
          <p:nvPr/>
        </p:nvSpPr>
        <p:spPr>
          <a:xfrm>
            <a:off x="1001207" y="954734"/>
            <a:ext cx="5324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Thu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35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hủ đề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799</Words>
  <Application>Microsoft Office PowerPoint</Application>
  <PresentationFormat>Custom</PresentationFormat>
  <Paragraphs>82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2_Chủ đề Office</vt:lpstr>
      <vt:lpstr>1_Chủ đề Office</vt:lpstr>
      <vt:lpstr>Office 主题​​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Le Trung Thuy Duong</dc:creator>
  <cp:lastModifiedBy>Windows User</cp:lastModifiedBy>
  <cp:revision>8</cp:revision>
  <dcterms:created xsi:type="dcterms:W3CDTF">2021-12-18T03:38:31Z</dcterms:created>
  <dcterms:modified xsi:type="dcterms:W3CDTF">2021-12-20T14:40:19Z</dcterms:modified>
</cp:coreProperties>
</file>