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141" r:id="rId2"/>
    <p:sldId id="259" r:id="rId3"/>
    <p:sldId id="3142" r:id="rId4"/>
    <p:sldId id="3120" r:id="rId5"/>
    <p:sldId id="3123" r:id="rId6"/>
    <p:sldId id="3140" r:id="rId7"/>
    <p:sldId id="3138" r:id="rId8"/>
    <p:sldId id="3143" r:id="rId9"/>
    <p:sldId id="3144" r:id="rId10"/>
    <p:sldId id="3145" r:id="rId11"/>
    <p:sldId id="3130" r:id="rId12"/>
    <p:sldId id="3124" r:id="rId13"/>
    <p:sldId id="3135" r:id="rId14"/>
    <p:sldId id="31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CDF9B8-DF87-4EDB-980F-A758CDCB36F9}" type="slidenum">
              <a:rPr lang="en-US" altLang="vi-VN" smtClean="0"/>
              <a:pPr eaLnBrk="1" hangingPunct="1"/>
              <a:t>1</a:t>
            </a:fld>
            <a:endParaRPr lang="en-US" altLang="vi-V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5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422901" y="0"/>
            <a:ext cx="67691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pic>
        <p:nvPicPr>
          <p:cNvPr id="55299" name="Picture 3" descr="Picture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866174"/>
            <a:ext cx="5791200" cy="49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10699751" cy="374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3" descr="Picture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9601" y="1784048"/>
            <a:ext cx="6705599" cy="50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991595" y="1866174"/>
            <a:ext cx="1071905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0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</a:t>
            </a:r>
            <a:r>
              <a:rPr lang="en-US" altLang="zh-CN" sz="6000" b="1" cap="all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ĐỘNG </a:t>
            </a:r>
            <a:endParaRPr lang="en-US" altLang="zh-CN" sz="6000" b="1" cap="all" smtClean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6000" b="1" cap="all" smtClean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TRẢI </a:t>
            </a:r>
            <a:r>
              <a:rPr lang="en-US" altLang="zh-CN" sz="60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NGHIỆM</a:t>
            </a:r>
            <a:endParaRPr lang="zh-CN" altLang="en-US" sz="60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97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4"/>
          <a:stretch/>
        </p:blipFill>
        <p:spPr>
          <a:xfrm>
            <a:off x="2473038" y="597129"/>
            <a:ext cx="7014644" cy="4232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6575" y="4793397"/>
            <a:ext cx="10629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Đường ngõ sạch đẹp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2958" r="3117"/>
          <a:stretch/>
        </p:blipFill>
        <p:spPr>
          <a:xfrm>
            <a:off x="645445" y="709990"/>
            <a:ext cx="10714616" cy="5771786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7700" y="195264"/>
            <a:ext cx="1153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2:Thực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92774" y="3868980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956454" y="2475190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3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5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7411" b="11585"/>
          <a:stretch/>
        </p:blipFill>
        <p:spPr>
          <a:xfrm>
            <a:off x="325463" y="1"/>
            <a:ext cx="10957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86" y="-3955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60261" y="19870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2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781051" y="434370"/>
            <a:ext cx="10629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mtClean="0">
                <a:solidFill>
                  <a:srgbClr val="FF0000"/>
                </a:solidFill>
              </a:rPr>
              <a:t>Làm bài trong VBT HĐTN trang 45,46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3737" y="3789078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05842" y="2346094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1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4468" y="1175950"/>
            <a:ext cx="8252580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QUÊ HƯƠNG EM  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" b="6112"/>
          <a:stretch/>
        </p:blipFill>
        <p:spPr>
          <a:xfrm>
            <a:off x="1457608" y="1968476"/>
            <a:ext cx="8329188" cy="46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3771" b="10455"/>
          <a:stretch/>
        </p:blipFill>
        <p:spPr>
          <a:xfrm>
            <a:off x="233916" y="0"/>
            <a:ext cx="11578856" cy="68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999486" y="2475190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2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9" name="TextBox 2"/>
          <p:cNvSpPr txBox="1">
            <a:spLocks noChangeArrowheads="1"/>
          </p:cNvSpPr>
          <p:nvPr/>
        </p:nvSpPr>
        <p:spPr bwMode="auto">
          <a:xfrm>
            <a:off x="647700" y="195264"/>
            <a:ext cx="1153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" name="Picture 18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25288" r="7789" b="3124"/>
          <a:stretch/>
        </p:blipFill>
        <p:spPr>
          <a:xfrm>
            <a:off x="3141239" y="673984"/>
            <a:ext cx="4528969" cy="3154105"/>
          </a:xfrm>
          <a:prstGeom prst="rect">
            <a:avLst/>
          </a:prstGeom>
        </p:spPr>
      </p:pic>
      <p:sp>
        <p:nvSpPr>
          <p:cNvPr id="191" name="TextBox 190"/>
          <p:cNvSpPr txBox="1">
            <a:spLocks noChangeArrowheads="1"/>
          </p:cNvSpPr>
          <p:nvPr/>
        </p:nvSpPr>
        <p:spPr bwMode="auto">
          <a:xfrm>
            <a:off x="381000" y="3840131"/>
            <a:ext cx="864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92" name="TextBox 4"/>
          <p:cNvSpPr txBox="1">
            <a:spLocks noChangeArrowheads="1"/>
          </p:cNvSpPr>
          <p:nvPr/>
        </p:nvSpPr>
        <p:spPr bwMode="auto">
          <a:xfrm>
            <a:off x="409574" y="4408376"/>
            <a:ext cx="111011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89" grpId="0"/>
      <p:bldP spid="191" grpId="0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>
          <a:xfrm>
            <a:off x="1839013" y="-53913"/>
            <a:ext cx="7559925" cy="4565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825" y="4829175"/>
            <a:ext cx="1062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Khói của các nhà  máy thải ra môi trường mà chưa qua xử lí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5023" r="-765" b="14214"/>
          <a:stretch/>
        </p:blipFill>
        <p:spPr>
          <a:xfrm>
            <a:off x="2214291" y="0"/>
            <a:ext cx="7532138" cy="4436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825" y="4829175"/>
            <a:ext cx="1062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Rác chưa được phân loại và chưa được xử lí ở nơi phù hợp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2"/>
          <a:stretch/>
        </p:blipFill>
        <p:spPr>
          <a:xfrm>
            <a:off x="2307074" y="383209"/>
            <a:ext cx="7346572" cy="4436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3550" y="4829175"/>
            <a:ext cx="10629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Bãi biển sạch, không khí trong lành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692</Words>
  <Application>Microsoft Office PowerPoint</Application>
  <PresentationFormat>Custom</PresentationFormat>
  <Paragraphs>211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User</cp:lastModifiedBy>
  <cp:revision>39</cp:revision>
  <dcterms:created xsi:type="dcterms:W3CDTF">2020-08-07T07:15:00Z</dcterms:created>
  <dcterms:modified xsi:type="dcterms:W3CDTF">2022-03-12T03:07:51Z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