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3137" r:id="rId2"/>
    <p:sldId id="3138" r:id="rId3"/>
    <p:sldId id="259" r:id="rId4"/>
    <p:sldId id="3120" r:id="rId5"/>
    <p:sldId id="3123" r:id="rId6"/>
    <p:sldId id="3129" r:id="rId7"/>
    <p:sldId id="3130" r:id="rId8"/>
    <p:sldId id="3124" r:id="rId9"/>
    <p:sldId id="3135" r:id="rId10"/>
    <p:sldId id="311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-1752" y="-8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1ACD2-A351-4F1B-A649-A68558C4651F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CDCFF-5A28-4A67-8227-490FEBCD4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57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8CDF9B8-DF87-4EDB-980F-A758CDCB36F9}" type="slidenum">
              <a:rPr lang="en-US" altLang="vi-VN" smtClean="0"/>
              <a:pPr eaLnBrk="1" hangingPunct="1"/>
              <a:t>1</a:t>
            </a:fld>
            <a:endParaRPr lang="en-US" altLang="vi-VN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E0B6-4946-466C-AEAA-B3A72448F18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869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E0B6-4946-466C-AEAA-B3A72448F18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686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E0B6-4946-466C-AEAA-B3A72448F18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252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260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>
            <a:fillRect/>
          </a:stretch>
        </p:blipFill>
        <p:spPr>
          <a:xfrm>
            <a:off x="5323658" y="1624993"/>
            <a:ext cx="6868342" cy="50927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925D3-BD32-4ED1-99BD-7CFCEFD93707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Con%20duong%20den%20lop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5422901" y="0"/>
            <a:ext cx="6769100" cy="692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vi-VN" altLang="vi-VN">
              <a:solidFill>
                <a:schemeClr val="bg1"/>
              </a:solidFill>
            </a:endParaRPr>
          </a:p>
        </p:txBody>
      </p:sp>
      <p:pic>
        <p:nvPicPr>
          <p:cNvPr id="55299" name="Picture 3" descr="Picture1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1866174"/>
            <a:ext cx="5791200" cy="499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WordArt 4"/>
          <p:cNvSpPr>
            <a:spLocks noChangeArrowheads="1" noChangeShapeType="1" noTextEdit="1"/>
          </p:cNvSpPr>
          <p:nvPr/>
        </p:nvSpPr>
        <p:spPr bwMode="auto">
          <a:xfrm>
            <a:off x="914400" y="990600"/>
            <a:ext cx="10699751" cy="3746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8613" name="Con duong den lop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72390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Picture1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89601" y="1798561"/>
            <a:ext cx="6705599" cy="505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904746" y="1582913"/>
            <a:ext cx="10719058" cy="20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altLang="zh-CN" sz="6255" b="1" cap="all" dirty="0">
                <a:solidFill>
                  <a:srgbClr val="FF0000"/>
                </a:solidFill>
                <a:latin typeface="UVN Huong Que Nang" panose="020E0804040705030404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HOẠT </a:t>
            </a:r>
            <a:r>
              <a:rPr lang="en-US" altLang="zh-CN" sz="6255" b="1" cap="all">
                <a:solidFill>
                  <a:srgbClr val="FF0000"/>
                </a:solidFill>
                <a:latin typeface="UVN Huong Que Nang" panose="020E0804040705030404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ĐỘNG </a:t>
            </a:r>
            <a:endParaRPr lang="en-US" altLang="zh-CN" sz="6255" b="1" cap="all" smtClean="0">
              <a:solidFill>
                <a:srgbClr val="FF0000"/>
              </a:solidFill>
              <a:latin typeface="UVN Huong Que Nang" panose="020E0804040705030404" pitchFamily="34" charset="0"/>
              <a:ea typeface="方正稚艺简体" panose="03000509000000000000" pitchFamily="65" charset="-122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altLang="zh-CN" sz="6255" b="1" cap="all" smtClean="0">
                <a:solidFill>
                  <a:srgbClr val="FF0000"/>
                </a:solidFill>
                <a:latin typeface="UVN Huong Que Nang" panose="020E0804040705030404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TRẢI </a:t>
            </a:r>
            <a:r>
              <a:rPr lang="en-US" altLang="zh-CN" sz="6255" b="1" cap="all" dirty="0">
                <a:solidFill>
                  <a:srgbClr val="FF0000"/>
                </a:solidFill>
                <a:latin typeface="UVN Huong Que Nang" panose="020E0804040705030404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NGHIỆM</a:t>
            </a:r>
            <a:endParaRPr lang="zh-CN" altLang="en-US" sz="6255" b="1" cap="all" dirty="0">
              <a:solidFill>
                <a:srgbClr val="FF0000"/>
              </a:solidFill>
              <a:latin typeface="UVN Huong Que Nang" panose="020E0804040705030404" pitchFamily="34" charset="0"/>
              <a:ea typeface="方正稚艺简体" panose="03000509000000000000" pitchFamily="65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349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9312" fill="hold"/>
                                        <p:tgtEl>
                                          <p:spTgt spid="686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9812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613"/>
                </p:tgtEl>
              </p:cMediaNode>
            </p:audio>
          </p:childTnLst>
        </p:cTn>
      </p:par>
    </p:tnLst>
    <p:bldLst>
      <p:bldP spid="68612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14" y="188"/>
            <a:ext cx="6857624" cy="6857624"/>
          </a:xfrm>
          <a:prstGeom prst="rect">
            <a:avLst/>
          </a:prstGeom>
        </p:spPr>
      </p:pic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4988836" y="1377469"/>
            <a:ext cx="7067039" cy="734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None/>
            </a:pPr>
            <a:r>
              <a:rPr lang="en-US" altLang="zh-CN" sz="4172" b="1" cap="all" dirty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CHÂN THÀNH CẢM ƠN!</a:t>
            </a:r>
            <a:endParaRPr lang="zh-CN" altLang="en-US" sz="4172" b="1" cap="all" dirty="0">
              <a:solidFill>
                <a:srgbClr val="002060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30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4468" y="1175950"/>
            <a:ext cx="8252580" cy="792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6</a:t>
            </a:r>
            <a:r>
              <a:rPr lang="en-US" sz="45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QUÊ HƯƠNG EM  </a:t>
            </a:r>
            <a:endParaRPr lang="en-US" sz="45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244" y="1976334"/>
            <a:ext cx="7783803" cy="4678064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" name="Rectangle 1"/>
          <p:cNvSpPr/>
          <p:nvPr/>
        </p:nvSpPr>
        <p:spPr>
          <a:xfrm>
            <a:off x="2688879" y="6310265"/>
            <a:ext cx="262551" cy="226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0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0199" y="-131637"/>
            <a:ext cx="8766040" cy="70709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3" y="2784595"/>
            <a:ext cx="12193526" cy="4154737"/>
          </a:xfrm>
          <a:prstGeom prst="rect">
            <a:avLst/>
          </a:prstGeom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1" y="644469"/>
            <a:ext cx="769375" cy="7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27" y="3777410"/>
            <a:ext cx="1377305" cy="12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843737" y="3789078"/>
            <a:ext cx="4942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SINH HOẠT DƯỚI CỜ</a:t>
            </a:r>
            <a:endParaRPr lang="zh-CN" altLang="en-US" sz="3600" b="1" dirty="0">
              <a:solidFill>
                <a:srgbClr val="FF0000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稚艺_GBK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239" y="183596"/>
            <a:ext cx="807114" cy="7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87" y="1526866"/>
            <a:ext cx="860657" cy="7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20"/>
          <p:cNvSpPr/>
          <p:nvPr/>
        </p:nvSpPr>
        <p:spPr>
          <a:xfrm>
            <a:off x="4887319" y="2436624"/>
            <a:ext cx="25864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TIẾT </a:t>
            </a:r>
            <a:r>
              <a:rPr lang="en-US" altLang="zh-CN" sz="60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</a:rPr>
              <a:t>1</a:t>
            </a:r>
            <a:endParaRPr lang="en-US" altLang="zh-CN" sz="6000" b="1" dirty="0">
              <a:solidFill>
                <a:srgbClr val="00B050"/>
              </a:solidFill>
              <a:effectLst>
                <a:glow rad="889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方正大标宋简体" panose="02010601030101010101" charset="-122"/>
              <a:ea typeface="方正大标宋简体" panose="02010601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65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58" y="117695"/>
            <a:ext cx="10890161" cy="655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1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0199" y="-131637"/>
            <a:ext cx="8766040" cy="70709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26" y="2784593"/>
            <a:ext cx="12193526" cy="4154737"/>
          </a:xfrm>
          <a:prstGeom prst="rect">
            <a:avLst/>
          </a:prstGeom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1" y="644469"/>
            <a:ext cx="769375" cy="7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27" y="3777410"/>
            <a:ext cx="1377305" cy="12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565620" y="3789078"/>
            <a:ext cx="54983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HOẠT ĐỘNG GIÁO DỤC</a:t>
            </a:r>
          </a:p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THEO CHỦ ĐỀ</a:t>
            </a:r>
            <a:endParaRPr lang="zh-CN" altLang="en-US" sz="3600" b="1" dirty="0">
              <a:solidFill>
                <a:srgbClr val="FF0000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稚艺_GBK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239" y="183596"/>
            <a:ext cx="807114" cy="7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87" y="1526866"/>
            <a:ext cx="860657" cy="7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20"/>
          <p:cNvSpPr/>
          <p:nvPr/>
        </p:nvSpPr>
        <p:spPr>
          <a:xfrm>
            <a:off x="4896372" y="2481889"/>
            <a:ext cx="25864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TIẾT </a:t>
            </a:r>
            <a:r>
              <a:rPr lang="en-US" altLang="zh-CN" sz="6000" b="1" dirty="0" smtClean="0">
                <a:solidFill>
                  <a:srgbClr val="00B050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</a:rPr>
              <a:t>2</a:t>
            </a:r>
            <a:endParaRPr lang="en-US" altLang="zh-CN" sz="6000" b="1" dirty="0">
              <a:solidFill>
                <a:srgbClr val="00B050"/>
              </a:solidFill>
              <a:effectLst>
                <a:glow rad="889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方正大标宋简体" panose="02010601030101010101" charset="-122"/>
              <a:ea typeface="方正大标宋简体" panose="0201060103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46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6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5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055162" y="75932"/>
            <a:ext cx="2036287" cy="1673735"/>
            <a:chOff x="820744" y="1600481"/>
            <a:chExt cx="8165431" cy="459305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744" y="1600481"/>
              <a:ext cx="8165431" cy="4593055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B08177D9-EB2D-4FA1-B1CA-6B50A210263C}"/>
                </a:ext>
              </a:extLst>
            </p:cNvPr>
            <p:cNvSpPr/>
            <p:nvPr/>
          </p:nvSpPr>
          <p:spPr>
            <a:xfrm>
              <a:off x="2664905" y="2724769"/>
              <a:ext cx="4760196" cy="26762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</a:t>
              </a:r>
              <a:r>
                <a:rPr lang="en-US" sz="1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r>
                <a:rPr 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" t="10882" r="5251" b="7006"/>
          <a:stretch/>
        </p:blipFill>
        <p:spPr>
          <a:xfrm>
            <a:off x="851015" y="832916"/>
            <a:ext cx="9017253" cy="5631255"/>
          </a:xfrm>
          <a:prstGeom prst="rect">
            <a:avLst/>
          </a:prstGeom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647700" y="195264"/>
            <a:ext cx="87860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43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" t="12006" r="3718" b="10360"/>
          <a:stretch/>
        </p:blipFill>
        <p:spPr>
          <a:xfrm>
            <a:off x="590466" y="914399"/>
            <a:ext cx="10818891" cy="5742433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47700" y="195264"/>
            <a:ext cx="1153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giũ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74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0199" y="-131637"/>
            <a:ext cx="8766040" cy="70709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26" y="2784593"/>
            <a:ext cx="12193526" cy="4154737"/>
          </a:xfrm>
          <a:prstGeom prst="rect">
            <a:avLst/>
          </a:prstGeom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1" y="644469"/>
            <a:ext cx="769375" cy="7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27" y="3777410"/>
            <a:ext cx="1377305" cy="12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4392774" y="3868980"/>
            <a:ext cx="38440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SINH HOẠT LỚP</a:t>
            </a:r>
            <a:endParaRPr lang="zh-CN" altLang="en-US" sz="3600" b="1" dirty="0">
              <a:solidFill>
                <a:srgbClr val="FF0000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稚艺_GBK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239" y="183596"/>
            <a:ext cx="807114" cy="7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87" y="1526866"/>
            <a:ext cx="860657" cy="7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20"/>
          <p:cNvSpPr/>
          <p:nvPr/>
        </p:nvSpPr>
        <p:spPr>
          <a:xfrm>
            <a:off x="5021536" y="2672016"/>
            <a:ext cx="25864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TIẾT </a:t>
            </a:r>
            <a:r>
              <a:rPr lang="en-US" altLang="zh-CN" sz="60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</a:rPr>
              <a:t>3</a:t>
            </a:r>
            <a:endParaRPr lang="en-US" altLang="zh-CN" sz="6000" b="1" dirty="0">
              <a:solidFill>
                <a:srgbClr val="00B050"/>
              </a:solidFill>
              <a:effectLst>
                <a:glow rad="889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方正大标宋简体" panose="02010601030101010101" charset="-122"/>
              <a:ea typeface="方正大标宋简体" panose="0201060103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756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7" y="55036"/>
            <a:ext cx="9406551" cy="661129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0055162" y="75932"/>
            <a:ext cx="2036287" cy="1673735"/>
            <a:chOff x="820744" y="1600481"/>
            <a:chExt cx="8165431" cy="459305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744" y="1600481"/>
              <a:ext cx="8165431" cy="4593055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B08177D9-EB2D-4FA1-B1CA-6B50A210263C}"/>
                </a:ext>
              </a:extLst>
            </p:cNvPr>
            <p:cNvSpPr/>
            <p:nvPr/>
          </p:nvSpPr>
          <p:spPr>
            <a:xfrm>
              <a:off x="2664905" y="2724769"/>
              <a:ext cx="4760196" cy="26762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</a:t>
              </a:r>
              <a:r>
                <a:rPr lang="en-US" sz="1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r>
                <a:rPr 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366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76</Words>
  <Application>Microsoft Office PowerPoint</Application>
  <PresentationFormat>Custom</PresentationFormat>
  <Paragraphs>21</Paragraphs>
  <Slides>10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Windows User</cp:lastModifiedBy>
  <cp:revision>26</cp:revision>
  <dcterms:created xsi:type="dcterms:W3CDTF">2020-08-07T07:15:00Z</dcterms:created>
  <dcterms:modified xsi:type="dcterms:W3CDTF">2022-03-21T13:15:29Z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