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24"/>
  </p:notesMasterIdLst>
  <p:sldIdLst>
    <p:sldId id="289" r:id="rId3"/>
    <p:sldId id="290" r:id="rId4"/>
    <p:sldId id="291" r:id="rId5"/>
    <p:sldId id="256" r:id="rId6"/>
    <p:sldId id="286" r:id="rId7"/>
    <p:sldId id="279" r:id="rId8"/>
    <p:sldId id="280" r:id="rId9"/>
    <p:sldId id="281" r:id="rId10"/>
    <p:sldId id="282" r:id="rId11"/>
    <p:sldId id="287" r:id="rId12"/>
    <p:sldId id="288" r:id="rId13"/>
    <p:sldId id="296" r:id="rId14"/>
    <p:sldId id="264" r:id="rId15"/>
    <p:sldId id="297" r:id="rId16"/>
    <p:sldId id="261" r:id="rId17"/>
    <p:sldId id="294" r:id="rId18"/>
    <p:sldId id="299" r:id="rId19"/>
    <p:sldId id="298" r:id="rId20"/>
    <p:sldId id="263" r:id="rId21"/>
    <p:sldId id="267" r:id="rId22"/>
    <p:sldId id="26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F0D2"/>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1" d="100"/>
          <a:sy n="81" d="100"/>
        </p:scale>
        <p:origin x="132" y="4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2F4DC5-1CB7-451F-85D4-4F9157389D75}" type="datetimeFigureOut">
              <a:rPr lang="en-US" smtClean="0"/>
              <a:t>2/20/2021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753A9C-0AFE-42AD-8CBC-66C356A6EF7E}" type="slidenum">
              <a:rPr lang="en-US" smtClean="0"/>
              <a:t>‹#›</a:t>
            </a:fld>
            <a:endParaRPr lang="en-US"/>
          </a:p>
        </p:txBody>
      </p:sp>
    </p:spTree>
    <p:extLst>
      <p:ext uri="{BB962C8B-B14F-4D97-AF65-F5344CB8AC3E}">
        <p14:creationId xmlns:p14="http://schemas.microsoft.com/office/powerpoint/2010/main" val="1700126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7985E-AF0A-4699-AF60-7C0B90E31F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F62422-B0DC-4DE4-8866-362B49ABED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D25742-6354-4DFD-B5B4-6E765BC2A82D}"/>
              </a:ext>
            </a:extLst>
          </p:cNvPr>
          <p:cNvSpPr>
            <a:spLocks noGrp="1"/>
          </p:cNvSpPr>
          <p:nvPr>
            <p:ph type="dt" sz="half" idx="10"/>
          </p:nvPr>
        </p:nvSpPr>
        <p:spPr/>
        <p:txBody>
          <a:bodyPr/>
          <a:lstStyle/>
          <a:p>
            <a:fld id="{423AF491-D223-4615-9738-18DC13693935}" type="datetimeFigureOut">
              <a:rPr lang="en-US" smtClean="0"/>
              <a:t>2/20/2021</a:t>
            </a:fld>
            <a:endParaRPr lang="en-US"/>
          </a:p>
        </p:txBody>
      </p:sp>
      <p:sp>
        <p:nvSpPr>
          <p:cNvPr id="5" name="Footer Placeholder 4">
            <a:extLst>
              <a:ext uri="{FF2B5EF4-FFF2-40B4-BE49-F238E27FC236}">
                <a16:creationId xmlns:a16="http://schemas.microsoft.com/office/drawing/2014/main" id="{894023EE-021D-48A5-9C13-B7C2ABAA3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9AD0CD-0F88-4D7B-98C6-AC75D0CE152F}"/>
              </a:ext>
            </a:extLst>
          </p:cNvPr>
          <p:cNvSpPr>
            <a:spLocks noGrp="1"/>
          </p:cNvSpPr>
          <p:nvPr>
            <p:ph type="sldNum" sz="quarter" idx="12"/>
          </p:nvPr>
        </p:nvSpPr>
        <p:spPr/>
        <p:txBody>
          <a:bodyPr/>
          <a:lstStyle/>
          <a:p>
            <a:fld id="{8D50777E-2F31-425E-9843-AB1319164A19}" type="slidenum">
              <a:rPr lang="en-US" smtClean="0"/>
              <a:t>‹#›</a:t>
            </a:fld>
            <a:endParaRPr lang="en-US"/>
          </a:p>
        </p:txBody>
      </p:sp>
    </p:spTree>
    <p:extLst>
      <p:ext uri="{BB962C8B-B14F-4D97-AF65-F5344CB8AC3E}">
        <p14:creationId xmlns:p14="http://schemas.microsoft.com/office/powerpoint/2010/main" val="3113395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38921-4317-4BBB-AEED-C3044A38F8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4194F1-FCD0-4BF6-A721-6624DA414E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377889-6821-444F-AFFA-8254841AC4FB}"/>
              </a:ext>
            </a:extLst>
          </p:cNvPr>
          <p:cNvSpPr>
            <a:spLocks noGrp="1"/>
          </p:cNvSpPr>
          <p:nvPr>
            <p:ph type="dt" sz="half" idx="10"/>
          </p:nvPr>
        </p:nvSpPr>
        <p:spPr/>
        <p:txBody>
          <a:bodyPr/>
          <a:lstStyle/>
          <a:p>
            <a:fld id="{423AF491-D223-4615-9738-18DC13693935}" type="datetimeFigureOut">
              <a:rPr lang="en-US" smtClean="0"/>
              <a:t>2/20/2021</a:t>
            </a:fld>
            <a:endParaRPr lang="en-US"/>
          </a:p>
        </p:txBody>
      </p:sp>
      <p:sp>
        <p:nvSpPr>
          <p:cNvPr id="5" name="Footer Placeholder 4">
            <a:extLst>
              <a:ext uri="{FF2B5EF4-FFF2-40B4-BE49-F238E27FC236}">
                <a16:creationId xmlns:a16="http://schemas.microsoft.com/office/drawing/2014/main" id="{1BDE8E11-CE58-4535-A0C3-A58C5450C7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FDF454-45A7-4740-882F-EEA999B63503}"/>
              </a:ext>
            </a:extLst>
          </p:cNvPr>
          <p:cNvSpPr>
            <a:spLocks noGrp="1"/>
          </p:cNvSpPr>
          <p:nvPr>
            <p:ph type="sldNum" sz="quarter" idx="12"/>
          </p:nvPr>
        </p:nvSpPr>
        <p:spPr/>
        <p:txBody>
          <a:bodyPr/>
          <a:lstStyle/>
          <a:p>
            <a:fld id="{8D50777E-2F31-425E-9843-AB1319164A19}" type="slidenum">
              <a:rPr lang="en-US" smtClean="0"/>
              <a:t>‹#›</a:t>
            </a:fld>
            <a:endParaRPr lang="en-US"/>
          </a:p>
        </p:txBody>
      </p:sp>
    </p:spTree>
    <p:extLst>
      <p:ext uri="{BB962C8B-B14F-4D97-AF65-F5344CB8AC3E}">
        <p14:creationId xmlns:p14="http://schemas.microsoft.com/office/powerpoint/2010/main" val="2545754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5DED48-F641-4D51-A1D1-B8C88ACBCA9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F13951-384D-430B-8D0E-DBF30B0AB4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162764-3C37-4A14-9A8B-8908285958C5}"/>
              </a:ext>
            </a:extLst>
          </p:cNvPr>
          <p:cNvSpPr>
            <a:spLocks noGrp="1"/>
          </p:cNvSpPr>
          <p:nvPr>
            <p:ph type="dt" sz="half" idx="10"/>
          </p:nvPr>
        </p:nvSpPr>
        <p:spPr/>
        <p:txBody>
          <a:bodyPr/>
          <a:lstStyle/>
          <a:p>
            <a:fld id="{423AF491-D223-4615-9738-18DC13693935}" type="datetimeFigureOut">
              <a:rPr lang="en-US" smtClean="0"/>
              <a:t>2/20/2021</a:t>
            </a:fld>
            <a:endParaRPr lang="en-US"/>
          </a:p>
        </p:txBody>
      </p:sp>
      <p:sp>
        <p:nvSpPr>
          <p:cNvPr id="5" name="Footer Placeholder 4">
            <a:extLst>
              <a:ext uri="{FF2B5EF4-FFF2-40B4-BE49-F238E27FC236}">
                <a16:creationId xmlns:a16="http://schemas.microsoft.com/office/drawing/2014/main" id="{960E4219-60E7-46CA-B413-36F9F61E46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4AB5C4-588E-4636-AE96-6CED3FE7484F}"/>
              </a:ext>
            </a:extLst>
          </p:cNvPr>
          <p:cNvSpPr>
            <a:spLocks noGrp="1"/>
          </p:cNvSpPr>
          <p:nvPr>
            <p:ph type="sldNum" sz="quarter" idx="12"/>
          </p:nvPr>
        </p:nvSpPr>
        <p:spPr/>
        <p:txBody>
          <a:bodyPr/>
          <a:lstStyle/>
          <a:p>
            <a:fld id="{8D50777E-2F31-425E-9843-AB1319164A19}" type="slidenum">
              <a:rPr lang="en-US" smtClean="0"/>
              <a:t>‹#›</a:t>
            </a:fld>
            <a:endParaRPr lang="en-US"/>
          </a:p>
        </p:txBody>
      </p:sp>
    </p:spTree>
    <p:extLst>
      <p:ext uri="{BB962C8B-B14F-4D97-AF65-F5344CB8AC3E}">
        <p14:creationId xmlns:p14="http://schemas.microsoft.com/office/powerpoint/2010/main" val="1316316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pt-PT"/>
              <a:t>Clique para editar o estilo</a:t>
            </a:r>
            <a:endParaRPr lang="es-ES"/>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a:t>Faça clique para editar o estilo</a:t>
            </a:r>
            <a:endParaRPr lang="es-ES"/>
          </a:p>
        </p:txBody>
      </p:sp>
      <p:sp>
        <p:nvSpPr>
          <p:cNvPr id="4" name="3 Marcador de fecha">
            <a:extLst>
              <a:ext uri="{FF2B5EF4-FFF2-40B4-BE49-F238E27FC236}">
                <a16:creationId xmlns:a16="http://schemas.microsoft.com/office/drawing/2014/main" id="{241AAC7C-493D-4238-B783-3F856F4F8B3C}"/>
              </a:ext>
            </a:extLst>
          </p:cNvPr>
          <p:cNvSpPr>
            <a:spLocks noGrp="1"/>
          </p:cNvSpPr>
          <p:nvPr>
            <p:ph type="dt" sz="half" idx="10"/>
          </p:nvPr>
        </p:nvSpPr>
        <p:spPr/>
        <p:txBody>
          <a:bodyPr/>
          <a:lstStyle>
            <a:lvl1pPr>
              <a:defRPr/>
            </a:lvl1pPr>
          </a:lstStyle>
          <a:p>
            <a:pPr>
              <a:defRPr/>
            </a:pPr>
            <a:endParaRPr lang="pt-BR"/>
          </a:p>
        </p:txBody>
      </p:sp>
      <p:sp>
        <p:nvSpPr>
          <p:cNvPr id="5" name="4 Marcador de pie de página">
            <a:extLst>
              <a:ext uri="{FF2B5EF4-FFF2-40B4-BE49-F238E27FC236}">
                <a16:creationId xmlns:a16="http://schemas.microsoft.com/office/drawing/2014/main" id="{AB34604C-8081-40DB-B1A3-4A046355C701}"/>
              </a:ext>
            </a:extLst>
          </p:cNvPr>
          <p:cNvSpPr>
            <a:spLocks noGrp="1"/>
          </p:cNvSpPr>
          <p:nvPr>
            <p:ph type="ftr" sz="quarter" idx="11"/>
          </p:nvPr>
        </p:nvSpPr>
        <p:spPr/>
        <p:txBody>
          <a:bodyPr/>
          <a:lstStyle>
            <a:lvl1pPr>
              <a:defRPr/>
            </a:lvl1pPr>
          </a:lstStyle>
          <a:p>
            <a:pPr>
              <a:defRPr/>
            </a:pPr>
            <a:endParaRPr lang="pt-BR"/>
          </a:p>
        </p:txBody>
      </p:sp>
      <p:sp>
        <p:nvSpPr>
          <p:cNvPr id="6" name="5 Marcador de número de diapositiva">
            <a:extLst>
              <a:ext uri="{FF2B5EF4-FFF2-40B4-BE49-F238E27FC236}">
                <a16:creationId xmlns:a16="http://schemas.microsoft.com/office/drawing/2014/main" id="{BE6644A2-9E4C-4522-9900-DE4035F25711}"/>
              </a:ext>
            </a:extLst>
          </p:cNvPr>
          <p:cNvSpPr>
            <a:spLocks noGrp="1"/>
          </p:cNvSpPr>
          <p:nvPr>
            <p:ph type="sldNum" sz="quarter" idx="12"/>
          </p:nvPr>
        </p:nvSpPr>
        <p:spPr/>
        <p:txBody>
          <a:bodyPr/>
          <a:lstStyle>
            <a:lvl1pPr>
              <a:defRPr/>
            </a:lvl1pPr>
          </a:lstStyle>
          <a:p>
            <a:fld id="{2324D678-3B89-49B3-BD3A-DFB85233AB7B}" type="slidenum">
              <a:rPr lang="pt-BR" altLang="en-US"/>
              <a:pPr/>
              <a:t>‹#›</a:t>
            </a:fld>
            <a:endParaRPr lang="pt-BR" altLang="en-US"/>
          </a:p>
        </p:txBody>
      </p:sp>
    </p:spTree>
    <p:extLst>
      <p:ext uri="{BB962C8B-B14F-4D97-AF65-F5344CB8AC3E}">
        <p14:creationId xmlns:p14="http://schemas.microsoft.com/office/powerpoint/2010/main" val="2288315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pt-PT"/>
              <a:t>Clique para editar o estilo</a:t>
            </a:r>
            <a:endParaRPr lang="es-ES"/>
          </a:p>
        </p:txBody>
      </p:sp>
      <p:sp>
        <p:nvSpPr>
          <p:cNvPr id="3" name="2 Marcador de contenido"/>
          <p:cNvSpPr>
            <a:spLocks noGrp="1"/>
          </p:cNvSpPr>
          <p:nvPr>
            <p:ph idx="1"/>
          </p:nvPr>
        </p:nvSpPr>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s-ES"/>
          </a:p>
        </p:txBody>
      </p:sp>
      <p:sp>
        <p:nvSpPr>
          <p:cNvPr id="4" name="3 Marcador de fecha">
            <a:extLst>
              <a:ext uri="{FF2B5EF4-FFF2-40B4-BE49-F238E27FC236}">
                <a16:creationId xmlns:a16="http://schemas.microsoft.com/office/drawing/2014/main" id="{5F667AA2-87FA-4586-81CF-E498766978BE}"/>
              </a:ext>
            </a:extLst>
          </p:cNvPr>
          <p:cNvSpPr>
            <a:spLocks noGrp="1"/>
          </p:cNvSpPr>
          <p:nvPr>
            <p:ph type="dt" sz="half" idx="10"/>
          </p:nvPr>
        </p:nvSpPr>
        <p:spPr/>
        <p:txBody>
          <a:bodyPr/>
          <a:lstStyle>
            <a:lvl1pPr>
              <a:defRPr/>
            </a:lvl1pPr>
          </a:lstStyle>
          <a:p>
            <a:pPr>
              <a:defRPr/>
            </a:pPr>
            <a:endParaRPr lang="pt-BR"/>
          </a:p>
        </p:txBody>
      </p:sp>
      <p:sp>
        <p:nvSpPr>
          <p:cNvPr id="5" name="4 Marcador de pie de página">
            <a:extLst>
              <a:ext uri="{FF2B5EF4-FFF2-40B4-BE49-F238E27FC236}">
                <a16:creationId xmlns:a16="http://schemas.microsoft.com/office/drawing/2014/main" id="{532F887D-FDA7-42EB-B1CB-B7D73A912D00}"/>
              </a:ext>
            </a:extLst>
          </p:cNvPr>
          <p:cNvSpPr>
            <a:spLocks noGrp="1"/>
          </p:cNvSpPr>
          <p:nvPr>
            <p:ph type="ftr" sz="quarter" idx="11"/>
          </p:nvPr>
        </p:nvSpPr>
        <p:spPr/>
        <p:txBody>
          <a:bodyPr/>
          <a:lstStyle>
            <a:lvl1pPr>
              <a:defRPr/>
            </a:lvl1pPr>
          </a:lstStyle>
          <a:p>
            <a:pPr>
              <a:defRPr/>
            </a:pPr>
            <a:endParaRPr lang="pt-BR"/>
          </a:p>
        </p:txBody>
      </p:sp>
      <p:sp>
        <p:nvSpPr>
          <p:cNvPr id="6" name="5 Marcador de número de diapositiva">
            <a:extLst>
              <a:ext uri="{FF2B5EF4-FFF2-40B4-BE49-F238E27FC236}">
                <a16:creationId xmlns:a16="http://schemas.microsoft.com/office/drawing/2014/main" id="{D28D2101-1858-49F7-B192-748927298CDA}"/>
              </a:ext>
            </a:extLst>
          </p:cNvPr>
          <p:cNvSpPr>
            <a:spLocks noGrp="1"/>
          </p:cNvSpPr>
          <p:nvPr>
            <p:ph type="sldNum" sz="quarter" idx="12"/>
          </p:nvPr>
        </p:nvSpPr>
        <p:spPr/>
        <p:txBody>
          <a:bodyPr/>
          <a:lstStyle>
            <a:lvl1pPr>
              <a:defRPr/>
            </a:lvl1pPr>
          </a:lstStyle>
          <a:p>
            <a:fld id="{EDA566E4-1E92-4D51-BBFE-C2BC23B347D1}" type="slidenum">
              <a:rPr lang="pt-BR" altLang="en-US"/>
              <a:pPr/>
              <a:t>‹#›</a:t>
            </a:fld>
            <a:endParaRPr lang="pt-BR" altLang="en-US"/>
          </a:p>
        </p:txBody>
      </p:sp>
    </p:spTree>
    <p:extLst>
      <p:ext uri="{BB962C8B-B14F-4D97-AF65-F5344CB8AC3E}">
        <p14:creationId xmlns:p14="http://schemas.microsoft.com/office/powerpoint/2010/main" val="33944641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pt-PT"/>
              <a:t>Clique para editar o estilo</a:t>
            </a:r>
            <a:endParaRPr lang="es-ES"/>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Clique para editar os estilos</a:t>
            </a:r>
          </a:p>
        </p:txBody>
      </p:sp>
      <p:sp>
        <p:nvSpPr>
          <p:cNvPr id="4" name="3 Marcador de fecha">
            <a:extLst>
              <a:ext uri="{FF2B5EF4-FFF2-40B4-BE49-F238E27FC236}">
                <a16:creationId xmlns:a16="http://schemas.microsoft.com/office/drawing/2014/main" id="{E44C1E88-4651-48E1-B4E0-8BDF2F8EF672}"/>
              </a:ext>
            </a:extLst>
          </p:cNvPr>
          <p:cNvSpPr>
            <a:spLocks noGrp="1"/>
          </p:cNvSpPr>
          <p:nvPr>
            <p:ph type="dt" sz="half" idx="10"/>
          </p:nvPr>
        </p:nvSpPr>
        <p:spPr/>
        <p:txBody>
          <a:bodyPr/>
          <a:lstStyle>
            <a:lvl1pPr>
              <a:defRPr/>
            </a:lvl1pPr>
          </a:lstStyle>
          <a:p>
            <a:pPr>
              <a:defRPr/>
            </a:pPr>
            <a:endParaRPr lang="pt-BR"/>
          </a:p>
        </p:txBody>
      </p:sp>
      <p:sp>
        <p:nvSpPr>
          <p:cNvPr id="5" name="4 Marcador de pie de página">
            <a:extLst>
              <a:ext uri="{FF2B5EF4-FFF2-40B4-BE49-F238E27FC236}">
                <a16:creationId xmlns:a16="http://schemas.microsoft.com/office/drawing/2014/main" id="{2DDD88DC-861E-4795-9A59-80B303F3051C}"/>
              </a:ext>
            </a:extLst>
          </p:cNvPr>
          <p:cNvSpPr>
            <a:spLocks noGrp="1"/>
          </p:cNvSpPr>
          <p:nvPr>
            <p:ph type="ftr" sz="quarter" idx="11"/>
          </p:nvPr>
        </p:nvSpPr>
        <p:spPr/>
        <p:txBody>
          <a:bodyPr/>
          <a:lstStyle>
            <a:lvl1pPr>
              <a:defRPr/>
            </a:lvl1pPr>
          </a:lstStyle>
          <a:p>
            <a:pPr>
              <a:defRPr/>
            </a:pPr>
            <a:endParaRPr lang="pt-BR"/>
          </a:p>
        </p:txBody>
      </p:sp>
      <p:sp>
        <p:nvSpPr>
          <p:cNvPr id="6" name="5 Marcador de número de diapositiva">
            <a:extLst>
              <a:ext uri="{FF2B5EF4-FFF2-40B4-BE49-F238E27FC236}">
                <a16:creationId xmlns:a16="http://schemas.microsoft.com/office/drawing/2014/main" id="{0428CFFC-1C67-4B9F-8107-761DAD419A6D}"/>
              </a:ext>
            </a:extLst>
          </p:cNvPr>
          <p:cNvSpPr>
            <a:spLocks noGrp="1"/>
          </p:cNvSpPr>
          <p:nvPr>
            <p:ph type="sldNum" sz="quarter" idx="12"/>
          </p:nvPr>
        </p:nvSpPr>
        <p:spPr/>
        <p:txBody>
          <a:bodyPr/>
          <a:lstStyle>
            <a:lvl1pPr>
              <a:defRPr/>
            </a:lvl1pPr>
          </a:lstStyle>
          <a:p>
            <a:fld id="{96DBBFD3-9E47-4649-ACE4-298952F8BE6C}" type="slidenum">
              <a:rPr lang="pt-BR" altLang="en-US"/>
              <a:pPr/>
              <a:t>‹#›</a:t>
            </a:fld>
            <a:endParaRPr lang="pt-BR" altLang="en-US"/>
          </a:p>
        </p:txBody>
      </p:sp>
    </p:spTree>
    <p:extLst>
      <p:ext uri="{BB962C8B-B14F-4D97-AF65-F5344CB8AC3E}">
        <p14:creationId xmlns:p14="http://schemas.microsoft.com/office/powerpoint/2010/main" val="28046812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pt-PT"/>
              <a:t>Clique para editar o estilo</a:t>
            </a:r>
            <a:endParaRPr lang="es-ES"/>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s-ES"/>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s-ES"/>
          </a:p>
        </p:txBody>
      </p:sp>
      <p:sp>
        <p:nvSpPr>
          <p:cNvPr id="5" name="3 Marcador de fecha">
            <a:extLst>
              <a:ext uri="{FF2B5EF4-FFF2-40B4-BE49-F238E27FC236}">
                <a16:creationId xmlns:a16="http://schemas.microsoft.com/office/drawing/2014/main" id="{46D27AB7-7426-4D60-9C31-3A585520CC97}"/>
              </a:ext>
            </a:extLst>
          </p:cNvPr>
          <p:cNvSpPr>
            <a:spLocks noGrp="1"/>
          </p:cNvSpPr>
          <p:nvPr>
            <p:ph type="dt" sz="half" idx="10"/>
          </p:nvPr>
        </p:nvSpPr>
        <p:spPr/>
        <p:txBody>
          <a:bodyPr/>
          <a:lstStyle>
            <a:lvl1pPr>
              <a:defRPr/>
            </a:lvl1pPr>
          </a:lstStyle>
          <a:p>
            <a:pPr>
              <a:defRPr/>
            </a:pPr>
            <a:endParaRPr lang="pt-BR"/>
          </a:p>
        </p:txBody>
      </p:sp>
      <p:sp>
        <p:nvSpPr>
          <p:cNvPr id="6" name="4 Marcador de pie de página">
            <a:extLst>
              <a:ext uri="{FF2B5EF4-FFF2-40B4-BE49-F238E27FC236}">
                <a16:creationId xmlns:a16="http://schemas.microsoft.com/office/drawing/2014/main" id="{C1DC9BA7-4077-4915-934F-D30494FD129F}"/>
              </a:ext>
            </a:extLst>
          </p:cNvPr>
          <p:cNvSpPr>
            <a:spLocks noGrp="1"/>
          </p:cNvSpPr>
          <p:nvPr>
            <p:ph type="ftr" sz="quarter" idx="11"/>
          </p:nvPr>
        </p:nvSpPr>
        <p:spPr/>
        <p:txBody>
          <a:bodyPr/>
          <a:lstStyle>
            <a:lvl1pPr>
              <a:defRPr/>
            </a:lvl1pPr>
          </a:lstStyle>
          <a:p>
            <a:pPr>
              <a:defRPr/>
            </a:pPr>
            <a:endParaRPr lang="pt-BR"/>
          </a:p>
        </p:txBody>
      </p:sp>
      <p:sp>
        <p:nvSpPr>
          <p:cNvPr id="7" name="5 Marcador de número de diapositiva">
            <a:extLst>
              <a:ext uri="{FF2B5EF4-FFF2-40B4-BE49-F238E27FC236}">
                <a16:creationId xmlns:a16="http://schemas.microsoft.com/office/drawing/2014/main" id="{0E29E801-F161-4F0F-91D3-73495714A7BB}"/>
              </a:ext>
            </a:extLst>
          </p:cNvPr>
          <p:cNvSpPr>
            <a:spLocks noGrp="1"/>
          </p:cNvSpPr>
          <p:nvPr>
            <p:ph type="sldNum" sz="quarter" idx="12"/>
          </p:nvPr>
        </p:nvSpPr>
        <p:spPr/>
        <p:txBody>
          <a:bodyPr/>
          <a:lstStyle>
            <a:lvl1pPr>
              <a:defRPr/>
            </a:lvl1pPr>
          </a:lstStyle>
          <a:p>
            <a:fld id="{C608785E-F2DC-4B11-A122-215A86F6F4C5}" type="slidenum">
              <a:rPr lang="pt-BR" altLang="en-US"/>
              <a:pPr/>
              <a:t>‹#›</a:t>
            </a:fld>
            <a:endParaRPr lang="pt-BR" altLang="en-US"/>
          </a:p>
        </p:txBody>
      </p:sp>
    </p:spTree>
    <p:extLst>
      <p:ext uri="{BB962C8B-B14F-4D97-AF65-F5344CB8AC3E}">
        <p14:creationId xmlns:p14="http://schemas.microsoft.com/office/powerpoint/2010/main" val="30523095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pt-PT"/>
              <a:t>Clique para editar o estilo</a:t>
            </a:r>
            <a:endParaRPr lang="es-ES"/>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s-ES"/>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s-ES"/>
          </a:p>
        </p:txBody>
      </p:sp>
      <p:sp>
        <p:nvSpPr>
          <p:cNvPr id="7" name="3 Marcador de fecha">
            <a:extLst>
              <a:ext uri="{FF2B5EF4-FFF2-40B4-BE49-F238E27FC236}">
                <a16:creationId xmlns:a16="http://schemas.microsoft.com/office/drawing/2014/main" id="{8CC4DD3F-2C27-4ABD-A5B7-8A622B2E0AB9}"/>
              </a:ext>
            </a:extLst>
          </p:cNvPr>
          <p:cNvSpPr>
            <a:spLocks noGrp="1"/>
          </p:cNvSpPr>
          <p:nvPr>
            <p:ph type="dt" sz="half" idx="10"/>
          </p:nvPr>
        </p:nvSpPr>
        <p:spPr/>
        <p:txBody>
          <a:bodyPr/>
          <a:lstStyle>
            <a:lvl1pPr>
              <a:defRPr/>
            </a:lvl1pPr>
          </a:lstStyle>
          <a:p>
            <a:pPr>
              <a:defRPr/>
            </a:pPr>
            <a:endParaRPr lang="pt-BR"/>
          </a:p>
        </p:txBody>
      </p:sp>
      <p:sp>
        <p:nvSpPr>
          <p:cNvPr id="8" name="4 Marcador de pie de página">
            <a:extLst>
              <a:ext uri="{FF2B5EF4-FFF2-40B4-BE49-F238E27FC236}">
                <a16:creationId xmlns:a16="http://schemas.microsoft.com/office/drawing/2014/main" id="{04C2AF13-9609-4D98-B349-68C137E51E40}"/>
              </a:ext>
            </a:extLst>
          </p:cNvPr>
          <p:cNvSpPr>
            <a:spLocks noGrp="1"/>
          </p:cNvSpPr>
          <p:nvPr>
            <p:ph type="ftr" sz="quarter" idx="11"/>
          </p:nvPr>
        </p:nvSpPr>
        <p:spPr/>
        <p:txBody>
          <a:bodyPr/>
          <a:lstStyle>
            <a:lvl1pPr>
              <a:defRPr/>
            </a:lvl1pPr>
          </a:lstStyle>
          <a:p>
            <a:pPr>
              <a:defRPr/>
            </a:pPr>
            <a:endParaRPr lang="pt-BR"/>
          </a:p>
        </p:txBody>
      </p:sp>
      <p:sp>
        <p:nvSpPr>
          <p:cNvPr id="9" name="5 Marcador de número de diapositiva">
            <a:extLst>
              <a:ext uri="{FF2B5EF4-FFF2-40B4-BE49-F238E27FC236}">
                <a16:creationId xmlns:a16="http://schemas.microsoft.com/office/drawing/2014/main" id="{7A69E32F-A36B-471F-8D4E-936CF1A0B70C}"/>
              </a:ext>
            </a:extLst>
          </p:cNvPr>
          <p:cNvSpPr>
            <a:spLocks noGrp="1"/>
          </p:cNvSpPr>
          <p:nvPr>
            <p:ph type="sldNum" sz="quarter" idx="12"/>
          </p:nvPr>
        </p:nvSpPr>
        <p:spPr/>
        <p:txBody>
          <a:bodyPr/>
          <a:lstStyle>
            <a:lvl1pPr>
              <a:defRPr/>
            </a:lvl1pPr>
          </a:lstStyle>
          <a:p>
            <a:fld id="{2A8977A6-17CB-4D77-B509-DB2CA14C58FE}" type="slidenum">
              <a:rPr lang="pt-BR" altLang="en-US"/>
              <a:pPr/>
              <a:t>‹#›</a:t>
            </a:fld>
            <a:endParaRPr lang="pt-BR" altLang="en-US"/>
          </a:p>
        </p:txBody>
      </p:sp>
    </p:spTree>
    <p:extLst>
      <p:ext uri="{BB962C8B-B14F-4D97-AF65-F5344CB8AC3E}">
        <p14:creationId xmlns:p14="http://schemas.microsoft.com/office/powerpoint/2010/main" val="4404347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pt-PT"/>
              <a:t>Clique para editar o estilo</a:t>
            </a:r>
            <a:endParaRPr lang="es-ES"/>
          </a:p>
        </p:txBody>
      </p:sp>
      <p:sp>
        <p:nvSpPr>
          <p:cNvPr id="3" name="3 Marcador de fecha">
            <a:extLst>
              <a:ext uri="{FF2B5EF4-FFF2-40B4-BE49-F238E27FC236}">
                <a16:creationId xmlns:a16="http://schemas.microsoft.com/office/drawing/2014/main" id="{8A376249-1818-4C78-B304-115CF7EF228F}"/>
              </a:ext>
            </a:extLst>
          </p:cNvPr>
          <p:cNvSpPr>
            <a:spLocks noGrp="1"/>
          </p:cNvSpPr>
          <p:nvPr>
            <p:ph type="dt" sz="half" idx="10"/>
          </p:nvPr>
        </p:nvSpPr>
        <p:spPr/>
        <p:txBody>
          <a:bodyPr/>
          <a:lstStyle>
            <a:lvl1pPr>
              <a:defRPr/>
            </a:lvl1pPr>
          </a:lstStyle>
          <a:p>
            <a:pPr>
              <a:defRPr/>
            </a:pPr>
            <a:endParaRPr lang="pt-BR"/>
          </a:p>
        </p:txBody>
      </p:sp>
      <p:sp>
        <p:nvSpPr>
          <p:cNvPr id="4" name="4 Marcador de pie de página">
            <a:extLst>
              <a:ext uri="{FF2B5EF4-FFF2-40B4-BE49-F238E27FC236}">
                <a16:creationId xmlns:a16="http://schemas.microsoft.com/office/drawing/2014/main" id="{80FD105E-9315-466C-B15C-044E607F1195}"/>
              </a:ext>
            </a:extLst>
          </p:cNvPr>
          <p:cNvSpPr>
            <a:spLocks noGrp="1"/>
          </p:cNvSpPr>
          <p:nvPr>
            <p:ph type="ftr" sz="quarter" idx="11"/>
          </p:nvPr>
        </p:nvSpPr>
        <p:spPr/>
        <p:txBody>
          <a:bodyPr/>
          <a:lstStyle>
            <a:lvl1pPr>
              <a:defRPr/>
            </a:lvl1pPr>
          </a:lstStyle>
          <a:p>
            <a:pPr>
              <a:defRPr/>
            </a:pPr>
            <a:endParaRPr lang="pt-BR"/>
          </a:p>
        </p:txBody>
      </p:sp>
      <p:sp>
        <p:nvSpPr>
          <p:cNvPr id="5" name="5 Marcador de número de diapositiva">
            <a:extLst>
              <a:ext uri="{FF2B5EF4-FFF2-40B4-BE49-F238E27FC236}">
                <a16:creationId xmlns:a16="http://schemas.microsoft.com/office/drawing/2014/main" id="{A58EBF40-4723-4054-8F7F-860819E05A64}"/>
              </a:ext>
            </a:extLst>
          </p:cNvPr>
          <p:cNvSpPr>
            <a:spLocks noGrp="1"/>
          </p:cNvSpPr>
          <p:nvPr>
            <p:ph type="sldNum" sz="quarter" idx="12"/>
          </p:nvPr>
        </p:nvSpPr>
        <p:spPr/>
        <p:txBody>
          <a:bodyPr/>
          <a:lstStyle>
            <a:lvl1pPr>
              <a:defRPr/>
            </a:lvl1pPr>
          </a:lstStyle>
          <a:p>
            <a:fld id="{528ECD92-5BEE-4628-9E9A-5FFFF79A8EF1}" type="slidenum">
              <a:rPr lang="pt-BR" altLang="en-US"/>
              <a:pPr/>
              <a:t>‹#›</a:t>
            </a:fld>
            <a:endParaRPr lang="pt-BR" altLang="en-US"/>
          </a:p>
        </p:txBody>
      </p:sp>
    </p:spTree>
    <p:extLst>
      <p:ext uri="{BB962C8B-B14F-4D97-AF65-F5344CB8AC3E}">
        <p14:creationId xmlns:p14="http://schemas.microsoft.com/office/powerpoint/2010/main" val="1684875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a:extLst>
              <a:ext uri="{FF2B5EF4-FFF2-40B4-BE49-F238E27FC236}">
                <a16:creationId xmlns:a16="http://schemas.microsoft.com/office/drawing/2014/main" id="{B264F437-0B7A-452B-8ECE-D6C5AA5DFB4A}"/>
              </a:ext>
            </a:extLst>
          </p:cNvPr>
          <p:cNvSpPr>
            <a:spLocks noGrp="1"/>
          </p:cNvSpPr>
          <p:nvPr>
            <p:ph type="dt" sz="half" idx="10"/>
          </p:nvPr>
        </p:nvSpPr>
        <p:spPr/>
        <p:txBody>
          <a:bodyPr/>
          <a:lstStyle>
            <a:lvl1pPr>
              <a:defRPr/>
            </a:lvl1pPr>
          </a:lstStyle>
          <a:p>
            <a:pPr>
              <a:defRPr/>
            </a:pPr>
            <a:endParaRPr lang="pt-BR"/>
          </a:p>
        </p:txBody>
      </p:sp>
      <p:sp>
        <p:nvSpPr>
          <p:cNvPr id="3" name="4 Marcador de pie de página">
            <a:extLst>
              <a:ext uri="{FF2B5EF4-FFF2-40B4-BE49-F238E27FC236}">
                <a16:creationId xmlns:a16="http://schemas.microsoft.com/office/drawing/2014/main" id="{696DBFDC-F248-4BA6-B106-2B01545E45EA}"/>
              </a:ext>
            </a:extLst>
          </p:cNvPr>
          <p:cNvSpPr>
            <a:spLocks noGrp="1"/>
          </p:cNvSpPr>
          <p:nvPr>
            <p:ph type="ftr" sz="quarter" idx="11"/>
          </p:nvPr>
        </p:nvSpPr>
        <p:spPr/>
        <p:txBody>
          <a:bodyPr/>
          <a:lstStyle>
            <a:lvl1pPr>
              <a:defRPr/>
            </a:lvl1pPr>
          </a:lstStyle>
          <a:p>
            <a:pPr>
              <a:defRPr/>
            </a:pPr>
            <a:endParaRPr lang="pt-BR"/>
          </a:p>
        </p:txBody>
      </p:sp>
      <p:sp>
        <p:nvSpPr>
          <p:cNvPr id="4" name="5 Marcador de número de diapositiva">
            <a:extLst>
              <a:ext uri="{FF2B5EF4-FFF2-40B4-BE49-F238E27FC236}">
                <a16:creationId xmlns:a16="http://schemas.microsoft.com/office/drawing/2014/main" id="{C1054159-629A-4AC1-87C6-A029853A84E9}"/>
              </a:ext>
            </a:extLst>
          </p:cNvPr>
          <p:cNvSpPr>
            <a:spLocks noGrp="1"/>
          </p:cNvSpPr>
          <p:nvPr>
            <p:ph type="sldNum" sz="quarter" idx="12"/>
          </p:nvPr>
        </p:nvSpPr>
        <p:spPr/>
        <p:txBody>
          <a:bodyPr/>
          <a:lstStyle>
            <a:lvl1pPr>
              <a:defRPr/>
            </a:lvl1pPr>
          </a:lstStyle>
          <a:p>
            <a:fld id="{8C32A8ED-68DC-4793-B7C3-F16148A27277}" type="slidenum">
              <a:rPr lang="pt-BR" altLang="en-US"/>
              <a:pPr/>
              <a:t>‹#›</a:t>
            </a:fld>
            <a:endParaRPr lang="pt-BR" altLang="en-US"/>
          </a:p>
        </p:txBody>
      </p:sp>
    </p:spTree>
    <p:extLst>
      <p:ext uri="{BB962C8B-B14F-4D97-AF65-F5344CB8AC3E}">
        <p14:creationId xmlns:p14="http://schemas.microsoft.com/office/powerpoint/2010/main" val="1947685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pt-PT"/>
              <a:t>Clique para editar o estilo</a:t>
            </a:r>
            <a:endParaRPr lang="es-ES"/>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s-ES"/>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a:t>
            </a:r>
          </a:p>
        </p:txBody>
      </p:sp>
      <p:sp>
        <p:nvSpPr>
          <p:cNvPr id="5" name="3 Marcador de fecha">
            <a:extLst>
              <a:ext uri="{FF2B5EF4-FFF2-40B4-BE49-F238E27FC236}">
                <a16:creationId xmlns:a16="http://schemas.microsoft.com/office/drawing/2014/main" id="{F6BAAF22-4259-48EF-935B-940C6136B617}"/>
              </a:ext>
            </a:extLst>
          </p:cNvPr>
          <p:cNvSpPr>
            <a:spLocks noGrp="1"/>
          </p:cNvSpPr>
          <p:nvPr>
            <p:ph type="dt" sz="half" idx="10"/>
          </p:nvPr>
        </p:nvSpPr>
        <p:spPr/>
        <p:txBody>
          <a:bodyPr/>
          <a:lstStyle>
            <a:lvl1pPr>
              <a:defRPr/>
            </a:lvl1pPr>
          </a:lstStyle>
          <a:p>
            <a:pPr>
              <a:defRPr/>
            </a:pPr>
            <a:endParaRPr lang="pt-BR"/>
          </a:p>
        </p:txBody>
      </p:sp>
      <p:sp>
        <p:nvSpPr>
          <p:cNvPr id="6" name="4 Marcador de pie de página">
            <a:extLst>
              <a:ext uri="{FF2B5EF4-FFF2-40B4-BE49-F238E27FC236}">
                <a16:creationId xmlns:a16="http://schemas.microsoft.com/office/drawing/2014/main" id="{3B6E4183-032F-49F6-9B1A-424794253134}"/>
              </a:ext>
            </a:extLst>
          </p:cNvPr>
          <p:cNvSpPr>
            <a:spLocks noGrp="1"/>
          </p:cNvSpPr>
          <p:nvPr>
            <p:ph type="ftr" sz="quarter" idx="11"/>
          </p:nvPr>
        </p:nvSpPr>
        <p:spPr/>
        <p:txBody>
          <a:bodyPr/>
          <a:lstStyle>
            <a:lvl1pPr>
              <a:defRPr/>
            </a:lvl1pPr>
          </a:lstStyle>
          <a:p>
            <a:pPr>
              <a:defRPr/>
            </a:pPr>
            <a:endParaRPr lang="pt-BR"/>
          </a:p>
        </p:txBody>
      </p:sp>
      <p:sp>
        <p:nvSpPr>
          <p:cNvPr id="7" name="5 Marcador de número de diapositiva">
            <a:extLst>
              <a:ext uri="{FF2B5EF4-FFF2-40B4-BE49-F238E27FC236}">
                <a16:creationId xmlns:a16="http://schemas.microsoft.com/office/drawing/2014/main" id="{0431CC7C-9C28-46DD-A04B-446E7484EA38}"/>
              </a:ext>
            </a:extLst>
          </p:cNvPr>
          <p:cNvSpPr>
            <a:spLocks noGrp="1"/>
          </p:cNvSpPr>
          <p:nvPr>
            <p:ph type="sldNum" sz="quarter" idx="12"/>
          </p:nvPr>
        </p:nvSpPr>
        <p:spPr/>
        <p:txBody>
          <a:bodyPr/>
          <a:lstStyle>
            <a:lvl1pPr>
              <a:defRPr/>
            </a:lvl1pPr>
          </a:lstStyle>
          <a:p>
            <a:fld id="{13F72B8E-CD2B-4B84-9438-A27B64DC81A3}" type="slidenum">
              <a:rPr lang="pt-BR" altLang="en-US"/>
              <a:pPr/>
              <a:t>‹#›</a:t>
            </a:fld>
            <a:endParaRPr lang="pt-BR" altLang="en-US"/>
          </a:p>
        </p:txBody>
      </p:sp>
    </p:spTree>
    <p:extLst>
      <p:ext uri="{BB962C8B-B14F-4D97-AF65-F5344CB8AC3E}">
        <p14:creationId xmlns:p14="http://schemas.microsoft.com/office/powerpoint/2010/main" val="84921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94CC4-A7B5-44B2-8591-D4706E9BE0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39526E-37AC-4234-8C68-69F0A46205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3F6662-2149-4AA0-981E-717E70F2233B}"/>
              </a:ext>
            </a:extLst>
          </p:cNvPr>
          <p:cNvSpPr>
            <a:spLocks noGrp="1"/>
          </p:cNvSpPr>
          <p:nvPr>
            <p:ph type="dt" sz="half" idx="10"/>
          </p:nvPr>
        </p:nvSpPr>
        <p:spPr/>
        <p:txBody>
          <a:bodyPr/>
          <a:lstStyle/>
          <a:p>
            <a:fld id="{423AF491-D223-4615-9738-18DC13693935}" type="datetimeFigureOut">
              <a:rPr lang="en-US" smtClean="0"/>
              <a:t>2/20/2021</a:t>
            </a:fld>
            <a:endParaRPr lang="en-US"/>
          </a:p>
        </p:txBody>
      </p:sp>
      <p:sp>
        <p:nvSpPr>
          <p:cNvPr id="5" name="Footer Placeholder 4">
            <a:extLst>
              <a:ext uri="{FF2B5EF4-FFF2-40B4-BE49-F238E27FC236}">
                <a16:creationId xmlns:a16="http://schemas.microsoft.com/office/drawing/2014/main" id="{360D3389-1ABF-44E5-A46A-449E3DDABB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B69F21-537C-4430-A25A-72865909C439}"/>
              </a:ext>
            </a:extLst>
          </p:cNvPr>
          <p:cNvSpPr>
            <a:spLocks noGrp="1"/>
          </p:cNvSpPr>
          <p:nvPr>
            <p:ph type="sldNum" sz="quarter" idx="12"/>
          </p:nvPr>
        </p:nvSpPr>
        <p:spPr/>
        <p:txBody>
          <a:bodyPr/>
          <a:lstStyle/>
          <a:p>
            <a:fld id="{8D50777E-2F31-425E-9843-AB1319164A19}" type="slidenum">
              <a:rPr lang="en-US" smtClean="0"/>
              <a:t>‹#›</a:t>
            </a:fld>
            <a:endParaRPr lang="en-US"/>
          </a:p>
        </p:txBody>
      </p:sp>
    </p:spTree>
    <p:extLst>
      <p:ext uri="{BB962C8B-B14F-4D97-AF65-F5344CB8AC3E}">
        <p14:creationId xmlns:p14="http://schemas.microsoft.com/office/powerpoint/2010/main" val="8986113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pt-PT"/>
              <a:t>Clique para editar o estilo</a:t>
            </a:r>
            <a:endParaRPr lang="es-ES"/>
          </a:p>
        </p:txBody>
      </p:sp>
      <p:sp>
        <p:nvSpPr>
          <p:cNvPr id="3" name="2 Marcador de posición de imagen"/>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t-PT" noProof="0"/>
              <a:t>Clique no ícone para adicionar uma imagem</a:t>
            </a:r>
            <a:endParaRPr lang="es-ES" noProof="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a:t>
            </a:r>
          </a:p>
        </p:txBody>
      </p:sp>
      <p:sp>
        <p:nvSpPr>
          <p:cNvPr id="5" name="3 Marcador de fecha">
            <a:extLst>
              <a:ext uri="{FF2B5EF4-FFF2-40B4-BE49-F238E27FC236}">
                <a16:creationId xmlns:a16="http://schemas.microsoft.com/office/drawing/2014/main" id="{14484056-26BF-4AE9-9A3D-4AE6BB90C3B1}"/>
              </a:ext>
            </a:extLst>
          </p:cNvPr>
          <p:cNvSpPr>
            <a:spLocks noGrp="1"/>
          </p:cNvSpPr>
          <p:nvPr>
            <p:ph type="dt" sz="half" idx="10"/>
          </p:nvPr>
        </p:nvSpPr>
        <p:spPr/>
        <p:txBody>
          <a:bodyPr/>
          <a:lstStyle>
            <a:lvl1pPr>
              <a:defRPr/>
            </a:lvl1pPr>
          </a:lstStyle>
          <a:p>
            <a:pPr>
              <a:defRPr/>
            </a:pPr>
            <a:endParaRPr lang="pt-BR"/>
          </a:p>
        </p:txBody>
      </p:sp>
      <p:sp>
        <p:nvSpPr>
          <p:cNvPr id="6" name="4 Marcador de pie de página">
            <a:extLst>
              <a:ext uri="{FF2B5EF4-FFF2-40B4-BE49-F238E27FC236}">
                <a16:creationId xmlns:a16="http://schemas.microsoft.com/office/drawing/2014/main" id="{9F5E9EC1-684F-48A0-8912-4937F7D57CBD}"/>
              </a:ext>
            </a:extLst>
          </p:cNvPr>
          <p:cNvSpPr>
            <a:spLocks noGrp="1"/>
          </p:cNvSpPr>
          <p:nvPr>
            <p:ph type="ftr" sz="quarter" idx="11"/>
          </p:nvPr>
        </p:nvSpPr>
        <p:spPr/>
        <p:txBody>
          <a:bodyPr/>
          <a:lstStyle>
            <a:lvl1pPr>
              <a:defRPr/>
            </a:lvl1pPr>
          </a:lstStyle>
          <a:p>
            <a:pPr>
              <a:defRPr/>
            </a:pPr>
            <a:endParaRPr lang="pt-BR"/>
          </a:p>
        </p:txBody>
      </p:sp>
      <p:sp>
        <p:nvSpPr>
          <p:cNvPr id="7" name="5 Marcador de número de diapositiva">
            <a:extLst>
              <a:ext uri="{FF2B5EF4-FFF2-40B4-BE49-F238E27FC236}">
                <a16:creationId xmlns:a16="http://schemas.microsoft.com/office/drawing/2014/main" id="{3E827E1E-9CC7-421D-A8C8-CD5184DF2C1C}"/>
              </a:ext>
            </a:extLst>
          </p:cNvPr>
          <p:cNvSpPr>
            <a:spLocks noGrp="1"/>
          </p:cNvSpPr>
          <p:nvPr>
            <p:ph type="sldNum" sz="quarter" idx="12"/>
          </p:nvPr>
        </p:nvSpPr>
        <p:spPr/>
        <p:txBody>
          <a:bodyPr/>
          <a:lstStyle>
            <a:lvl1pPr>
              <a:defRPr/>
            </a:lvl1pPr>
          </a:lstStyle>
          <a:p>
            <a:fld id="{09A7E6E6-8153-4148-95DA-6D463366D6AE}" type="slidenum">
              <a:rPr lang="pt-BR" altLang="en-US"/>
              <a:pPr/>
              <a:t>‹#›</a:t>
            </a:fld>
            <a:endParaRPr lang="pt-BR" altLang="en-US"/>
          </a:p>
        </p:txBody>
      </p:sp>
    </p:spTree>
    <p:extLst>
      <p:ext uri="{BB962C8B-B14F-4D97-AF65-F5344CB8AC3E}">
        <p14:creationId xmlns:p14="http://schemas.microsoft.com/office/powerpoint/2010/main" val="13744006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pt-PT"/>
              <a:t>Clique para editar o estilo</a:t>
            </a:r>
            <a:endParaRPr lang="es-ES"/>
          </a:p>
        </p:txBody>
      </p:sp>
      <p:sp>
        <p:nvSpPr>
          <p:cNvPr id="3" name="2 Marcador de texto vertical"/>
          <p:cNvSpPr>
            <a:spLocks noGrp="1"/>
          </p:cNvSpPr>
          <p:nvPr>
            <p:ph type="body" orient="vert" idx="1"/>
          </p:nvPr>
        </p:nvSpPr>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s-ES"/>
          </a:p>
        </p:txBody>
      </p:sp>
      <p:sp>
        <p:nvSpPr>
          <p:cNvPr id="4" name="3 Marcador de fecha">
            <a:extLst>
              <a:ext uri="{FF2B5EF4-FFF2-40B4-BE49-F238E27FC236}">
                <a16:creationId xmlns:a16="http://schemas.microsoft.com/office/drawing/2014/main" id="{C3EECB9D-4820-4D49-B62E-8D4F28B126F4}"/>
              </a:ext>
            </a:extLst>
          </p:cNvPr>
          <p:cNvSpPr>
            <a:spLocks noGrp="1"/>
          </p:cNvSpPr>
          <p:nvPr>
            <p:ph type="dt" sz="half" idx="10"/>
          </p:nvPr>
        </p:nvSpPr>
        <p:spPr/>
        <p:txBody>
          <a:bodyPr/>
          <a:lstStyle>
            <a:lvl1pPr>
              <a:defRPr/>
            </a:lvl1pPr>
          </a:lstStyle>
          <a:p>
            <a:pPr>
              <a:defRPr/>
            </a:pPr>
            <a:endParaRPr lang="pt-BR"/>
          </a:p>
        </p:txBody>
      </p:sp>
      <p:sp>
        <p:nvSpPr>
          <p:cNvPr id="5" name="4 Marcador de pie de página">
            <a:extLst>
              <a:ext uri="{FF2B5EF4-FFF2-40B4-BE49-F238E27FC236}">
                <a16:creationId xmlns:a16="http://schemas.microsoft.com/office/drawing/2014/main" id="{C3C490DA-AA6D-4D34-BFF3-C069DCEE49B3}"/>
              </a:ext>
            </a:extLst>
          </p:cNvPr>
          <p:cNvSpPr>
            <a:spLocks noGrp="1"/>
          </p:cNvSpPr>
          <p:nvPr>
            <p:ph type="ftr" sz="quarter" idx="11"/>
          </p:nvPr>
        </p:nvSpPr>
        <p:spPr/>
        <p:txBody>
          <a:bodyPr/>
          <a:lstStyle>
            <a:lvl1pPr>
              <a:defRPr/>
            </a:lvl1pPr>
          </a:lstStyle>
          <a:p>
            <a:pPr>
              <a:defRPr/>
            </a:pPr>
            <a:endParaRPr lang="pt-BR"/>
          </a:p>
        </p:txBody>
      </p:sp>
      <p:sp>
        <p:nvSpPr>
          <p:cNvPr id="6" name="5 Marcador de número de diapositiva">
            <a:extLst>
              <a:ext uri="{FF2B5EF4-FFF2-40B4-BE49-F238E27FC236}">
                <a16:creationId xmlns:a16="http://schemas.microsoft.com/office/drawing/2014/main" id="{70294A6F-3356-4894-A5A2-11C68C78757D}"/>
              </a:ext>
            </a:extLst>
          </p:cNvPr>
          <p:cNvSpPr>
            <a:spLocks noGrp="1"/>
          </p:cNvSpPr>
          <p:nvPr>
            <p:ph type="sldNum" sz="quarter" idx="12"/>
          </p:nvPr>
        </p:nvSpPr>
        <p:spPr/>
        <p:txBody>
          <a:bodyPr/>
          <a:lstStyle>
            <a:lvl1pPr>
              <a:defRPr/>
            </a:lvl1pPr>
          </a:lstStyle>
          <a:p>
            <a:fld id="{0A8D3706-B38C-4E2C-91BD-18E2FF6B4500}" type="slidenum">
              <a:rPr lang="pt-BR" altLang="en-US"/>
              <a:pPr/>
              <a:t>‹#›</a:t>
            </a:fld>
            <a:endParaRPr lang="pt-BR" altLang="en-US"/>
          </a:p>
        </p:txBody>
      </p:sp>
    </p:spTree>
    <p:extLst>
      <p:ext uri="{BB962C8B-B14F-4D97-AF65-F5344CB8AC3E}">
        <p14:creationId xmlns:p14="http://schemas.microsoft.com/office/powerpoint/2010/main" val="30131176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pt-PT"/>
              <a:t>Clique para editar o estilo</a:t>
            </a:r>
            <a:endParaRPr lang="es-ES"/>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s-ES"/>
          </a:p>
        </p:txBody>
      </p:sp>
      <p:sp>
        <p:nvSpPr>
          <p:cNvPr id="4" name="3 Marcador de fecha">
            <a:extLst>
              <a:ext uri="{FF2B5EF4-FFF2-40B4-BE49-F238E27FC236}">
                <a16:creationId xmlns:a16="http://schemas.microsoft.com/office/drawing/2014/main" id="{2D80C0ED-8CDA-432F-8708-FE628BE9CBB3}"/>
              </a:ext>
            </a:extLst>
          </p:cNvPr>
          <p:cNvSpPr>
            <a:spLocks noGrp="1"/>
          </p:cNvSpPr>
          <p:nvPr>
            <p:ph type="dt" sz="half" idx="10"/>
          </p:nvPr>
        </p:nvSpPr>
        <p:spPr/>
        <p:txBody>
          <a:bodyPr/>
          <a:lstStyle>
            <a:lvl1pPr>
              <a:defRPr/>
            </a:lvl1pPr>
          </a:lstStyle>
          <a:p>
            <a:pPr>
              <a:defRPr/>
            </a:pPr>
            <a:endParaRPr lang="pt-BR"/>
          </a:p>
        </p:txBody>
      </p:sp>
      <p:sp>
        <p:nvSpPr>
          <p:cNvPr id="5" name="4 Marcador de pie de página">
            <a:extLst>
              <a:ext uri="{FF2B5EF4-FFF2-40B4-BE49-F238E27FC236}">
                <a16:creationId xmlns:a16="http://schemas.microsoft.com/office/drawing/2014/main" id="{30DDD3C7-25A2-4230-869C-EDEF38CF9520}"/>
              </a:ext>
            </a:extLst>
          </p:cNvPr>
          <p:cNvSpPr>
            <a:spLocks noGrp="1"/>
          </p:cNvSpPr>
          <p:nvPr>
            <p:ph type="ftr" sz="quarter" idx="11"/>
          </p:nvPr>
        </p:nvSpPr>
        <p:spPr/>
        <p:txBody>
          <a:bodyPr/>
          <a:lstStyle>
            <a:lvl1pPr>
              <a:defRPr/>
            </a:lvl1pPr>
          </a:lstStyle>
          <a:p>
            <a:pPr>
              <a:defRPr/>
            </a:pPr>
            <a:endParaRPr lang="pt-BR"/>
          </a:p>
        </p:txBody>
      </p:sp>
      <p:sp>
        <p:nvSpPr>
          <p:cNvPr id="6" name="5 Marcador de número de diapositiva">
            <a:extLst>
              <a:ext uri="{FF2B5EF4-FFF2-40B4-BE49-F238E27FC236}">
                <a16:creationId xmlns:a16="http://schemas.microsoft.com/office/drawing/2014/main" id="{4EDB0517-D7FB-46FA-A797-4B1E805833FB}"/>
              </a:ext>
            </a:extLst>
          </p:cNvPr>
          <p:cNvSpPr>
            <a:spLocks noGrp="1"/>
          </p:cNvSpPr>
          <p:nvPr>
            <p:ph type="sldNum" sz="quarter" idx="12"/>
          </p:nvPr>
        </p:nvSpPr>
        <p:spPr/>
        <p:txBody>
          <a:bodyPr/>
          <a:lstStyle>
            <a:lvl1pPr>
              <a:defRPr/>
            </a:lvl1pPr>
          </a:lstStyle>
          <a:p>
            <a:fld id="{9D93D9DF-A3E2-4CB3-92A7-D7436EF73047}" type="slidenum">
              <a:rPr lang="pt-BR" altLang="en-US"/>
              <a:pPr/>
              <a:t>‹#›</a:t>
            </a:fld>
            <a:endParaRPr lang="pt-BR" altLang="en-US"/>
          </a:p>
        </p:txBody>
      </p:sp>
    </p:spTree>
    <p:extLst>
      <p:ext uri="{BB962C8B-B14F-4D97-AF65-F5344CB8AC3E}">
        <p14:creationId xmlns:p14="http://schemas.microsoft.com/office/powerpoint/2010/main" val="3480587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88757-3D7E-4C74-8D75-93C0D81257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43852E-333A-4092-926B-000B5C8BDE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FB2700-0CB6-4F1A-913E-57498D440E63}"/>
              </a:ext>
            </a:extLst>
          </p:cNvPr>
          <p:cNvSpPr>
            <a:spLocks noGrp="1"/>
          </p:cNvSpPr>
          <p:nvPr>
            <p:ph type="dt" sz="half" idx="10"/>
          </p:nvPr>
        </p:nvSpPr>
        <p:spPr/>
        <p:txBody>
          <a:bodyPr/>
          <a:lstStyle/>
          <a:p>
            <a:fld id="{423AF491-D223-4615-9738-18DC13693935}" type="datetimeFigureOut">
              <a:rPr lang="en-US" smtClean="0"/>
              <a:t>2/20/2021</a:t>
            </a:fld>
            <a:endParaRPr lang="en-US"/>
          </a:p>
        </p:txBody>
      </p:sp>
      <p:sp>
        <p:nvSpPr>
          <p:cNvPr id="5" name="Footer Placeholder 4">
            <a:extLst>
              <a:ext uri="{FF2B5EF4-FFF2-40B4-BE49-F238E27FC236}">
                <a16:creationId xmlns:a16="http://schemas.microsoft.com/office/drawing/2014/main" id="{D69DBE3B-AC5E-48FF-AF7D-20E14D9F86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FBE01A-08F3-4934-A1D4-0E794FC0F967}"/>
              </a:ext>
            </a:extLst>
          </p:cNvPr>
          <p:cNvSpPr>
            <a:spLocks noGrp="1"/>
          </p:cNvSpPr>
          <p:nvPr>
            <p:ph type="sldNum" sz="quarter" idx="12"/>
          </p:nvPr>
        </p:nvSpPr>
        <p:spPr/>
        <p:txBody>
          <a:bodyPr/>
          <a:lstStyle/>
          <a:p>
            <a:fld id="{8D50777E-2F31-425E-9843-AB1319164A19}" type="slidenum">
              <a:rPr lang="en-US" smtClean="0"/>
              <a:t>‹#›</a:t>
            </a:fld>
            <a:endParaRPr lang="en-US"/>
          </a:p>
        </p:txBody>
      </p:sp>
    </p:spTree>
    <p:extLst>
      <p:ext uri="{BB962C8B-B14F-4D97-AF65-F5344CB8AC3E}">
        <p14:creationId xmlns:p14="http://schemas.microsoft.com/office/powerpoint/2010/main" val="237194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55DCE-A123-4D78-B92B-B2EE2A71E1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3EB42E-4870-4A2E-AAFD-2689E62C0B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51A363-DED5-4415-9BBB-46E012F428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80505F-BC31-4F48-932C-304E0D8A6875}"/>
              </a:ext>
            </a:extLst>
          </p:cNvPr>
          <p:cNvSpPr>
            <a:spLocks noGrp="1"/>
          </p:cNvSpPr>
          <p:nvPr>
            <p:ph type="dt" sz="half" idx="10"/>
          </p:nvPr>
        </p:nvSpPr>
        <p:spPr/>
        <p:txBody>
          <a:bodyPr/>
          <a:lstStyle/>
          <a:p>
            <a:fld id="{423AF491-D223-4615-9738-18DC13693935}" type="datetimeFigureOut">
              <a:rPr lang="en-US" smtClean="0"/>
              <a:t>2/20/2021</a:t>
            </a:fld>
            <a:endParaRPr lang="en-US"/>
          </a:p>
        </p:txBody>
      </p:sp>
      <p:sp>
        <p:nvSpPr>
          <p:cNvPr id="6" name="Footer Placeholder 5">
            <a:extLst>
              <a:ext uri="{FF2B5EF4-FFF2-40B4-BE49-F238E27FC236}">
                <a16:creationId xmlns:a16="http://schemas.microsoft.com/office/drawing/2014/main" id="{21A31D75-0EB3-46C7-9C0E-B6E37DB906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E1922E-C445-4274-9192-9A4E86936355}"/>
              </a:ext>
            </a:extLst>
          </p:cNvPr>
          <p:cNvSpPr>
            <a:spLocks noGrp="1"/>
          </p:cNvSpPr>
          <p:nvPr>
            <p:ph type="sldNum" sz="quarter" idx="12"/>
          </p:nvPr>
        </p:nvSpPr>
        <p:spPr/>
        <p:txBody>
          <a:bodyPr/>
          <a:lstStyle/>
          <a:p>
            <a:fld id="{8D50777E-2F31-425E-9843-AB1319164A19}" type="slidenum">
              <a:rPr lang="en-US" smtClean="0"/>
              <a:t>‹#›</a:t>
            </a:fld>
            <a:endParaRPr lang="en-US"/>
          </a:p>
        </p:txBody>
      </p:sp>
    </p:spTree>
    <p:extLst>
      <p:ext uri="{BB962C8B-B14F-4D97-AF65-F5344CB8AC3E}">
        <p14:creationId xmlns:p14="http://schemas.microsoft.com/office/powerpoint/2010/main" val="3347156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8A681-94A9-4AB4-A2AD-F810FCD4B4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081CF3-80DE-4AB3-AF0A-F191D16E32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A5237D-6C3D-469A-A949-DF70978114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440DF3-109D-4E76-9487-85077F7230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0181B6-2082-4E5A-8892-0273CC2505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A87CC8-731F-4463-997E-8D24901E58F7}"/>
              </a:ext>
            </a:extLst>
          </p:cNvPr>
          <p:cNvSpPr>
            <a:spLocks noGrp="1"/>
          </p:cNvSpPr>
          <p:nvPr>
            <p:ph type="dt" sz="half" idx="10"/>
          </p:nvPr>
        </p:nvSpPr>
        <p:spPr/>
        <p:txBody>
          <a:bodyPr/>
          <a:lstStyle/>
          <a:p>
            <a:fld id="{423AF491-D223-4615-9738-18DC13693935}" type="datetimeFigureOut">
              <a:rPr lang="en-US" smtClean="0"/>
              <a:t>2/20/2021</a:t>
            </a:fld>
            <a:endParaRPr lang="en-US"/>
          </a:p>
        </p:txBody>
      </p:sp>
      <p:sp>
        <p:nvSpPr>
          <p:cNvPr id="8" name="Footer Placeholder 7">
            <a:extLst>
              <a:ext uri="{FF2B5EF4-FFF2-40B4-BE49-F238E27FC236}">
                <a16:creationId xmlns:a16="http://schemas.microsoft.com/office/drawing/2014/main" id="{004B0657-9975-4B4B-9DF4-44FE0049BC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1665DE-CA88-42E1-9B8B-B6F8B10FCC4C}"/>
              </a:ext>
            </a:extLst>
          </p:cNvPr>
          <p:cNvSpPr>
            <a:spLocks noGrp="1"/>
          </p:cNvSpPr>
          <p:nvPr>
            <p:ph type="sldNum" sz="quarter" idx="12"/>
          </p:nvPr>
        </p:nvSpPr>
        <p:spPr/>
        <p:txBody>
          <a:bodyPr/>
          <a:lstStyle/>
          <a:p>
            <a:fld id="{8D50777E-2F31-425E-9843-AB1319164A19}" type="slidenum">
              <a:rPr lang="en-US" smtClean="0"/>
              <a:t>‹#›</a:t>
            </a:fld>
            <a:endParaRPr lang="en-US"/>
          </a:p>
        </p:txBody>
      </p:sp>
    </p:spTree>
    <p:extLst>
      <p:ext uri="{BB962C8B-B14F-4D97-AF65-F5344CB8AC3E}">
        <p14:creationId xmlns:p14="http://schemas.microsoft.com/office/powerpoint/2010/main" val="4263387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E2B06-A715-4F2C-91F2-40396AE7BD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D9A345-0C30-4E4E-81F0-5EEB7C5521BE}"/>
              </a:ext>
            </a:extLst>
          </p:cNvPr>
          <p:cNvSpPr>
            <a:spLocks noGrp="1"/>
          </p:cNvSpPr>
          <p:nvPr>
            <p:ph type="dt" sz="half" idx="10"/>
          </p:nvPr>
        </p:nvSpPr>
        <p:spPr/>
        <p:txBody>
          <a:bodyPr/>
          <a:lstStyle/>
          <a:p>
            <a:fld id="{423AF491-D223-4615-9738-18DC13693935}" type="datetimeFigureOut">
              <a:rPr lang="en-US" smtClean="0"/>
              <a:t>2/20/2021</a:t>
            </a:fld>
            <a:endParaRPr lang="en-US"/>
          </a:p>
        </p:txBody>
      </p:sp>
      <p:sp>
        <p:nvSpPr>
          <p:cNvPr id="4" name="Footer Placeholder 3">
            <a:extLst>
              <a:ext uri="{FF2B5EF4-FFF2-40B4-BE49-F238E27FC236}">
                <a16:creationId xmlns:a16="http://schemas.microsoft.com/office/drawing/2014/main" id="{8B2076D0-EAC9-4511-B0AB-69073BEF8F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2AEE3D-B4F2-4914-8A14-FAFC14FD9CFF}"/>
              </a:ext>
            </a:extLst>
          </p:cNvPr>
          <p:cNvSpPr>
            <a:spLocks noGrp="1"/>
          </p:cNvSpPr>
          <p:nvPr>
            <p:ph type="sldNum" sz="quarter" idx="12"/>
          </p:nvPr>
        </p:nvSpPr>
        <p:spPr/>
        <p:txBody>
          <a:bodyPr/>
          <a:lstStyle/>
          <a:p>
            <a:fld id="{8D50777E-2F31-425E-9843-AB1319164A19}" type="slidenum">
              <a:rPr lang="en-US" smtClean="0"/>
              <a:t>‹#›</a:t>
            </a:fld>
            <a:endParaRPr lang="en-US"/>
          </a:p>
        </p:txBody>
      </p:sp>
    </p:spTree>
    <p:extLst>
      <p:ext uri="{BB962C8B-B14F-4D97-AF65-F5344CB8AC3E}">
        <p14:creationId xmlns:p14="http://schemas.microsoft.com/office/powerpoint/2010/main" val="1328598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0D1EEC-ADB9-4AA8-A6EF-C5662A6F3C53}"/>
              </a:ext>
            </a:extLst>
          </p:cNvPr>
          <p:cNvSpPr>
            <a:spLocks noGrp="1"/>
          </p:cNvSpPr>
          <p:nvPr>
            <p:ph type="dt" sz="half" idx="10"/>
          </p:nvPr>
        </p:nvSpPr>
        <p:spPr/>
        <p:txBody>
          <a:bodyPr/>
          <a:lstStyle/>
          <a:p>
            <a:fld id="{423AF491-D223-4615-9738-18DC13693935}" type="datetimeFigureOut">
              <a:rPr lang="en-US" smtClean="0"/>
              <a:t>2/20/2021</a:t>
            </a:fld>
            <a:endParaRPr lang="en-US"/>
          </a:p>
        </p:txBody>
      </p:sp>
      <p:sp>
        <p:nvSpPr>
          <p:cNvPr id="3" name="Footer Placeholder 2">
            <a:extLst>
              <a:ext uri="{FF2B5EF4-FFF2-40B4-BE49-F238E27FC236}">
                <a16:creationId xmlns:a16="http://schemas.microsoft.com/office/drawing/2014/main" id="{51F0A931-0BAD-4B88-8541-A2B045BA08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3CB64A-1200-40EC-8CC0-042609281CEF}"/>
              </a:ext>
            </a:extLst>
          </p:cNvPr>
          <p:cNvSpPr>
            <a:spLocks noGrp="1"/>
          </p:cNvSpPr>
          <p:nvPr>
            <p:ph type="sldNum" sz="quarter" idx="12"/>
          </p:nvPr>
        </p:nvSpPr>
        <p:spPr/>
        <p:txBody>
          <a:bodyPr/>
          <a:lstStyle/>
          <a:p>
            <a:fld id="{8D50777E-2F31-425E-9843-AB1319164A19}" type="slidenum">
              <a:rPr lang="en-US" smtClean="0"/>
              <a:t>‹#›</a:t>
            </a:fld>
            <a:endParaRPr lang="en-US"/>
          </a:p>
        </p:txBody>
      </p:sp>
    </p:spTree>
    <p:extLst>
      <p:ext uri="{BB962C8B-B14F-4D97-AF65-F5344CB8AC3E}">
        <p14:creationId xmlns:p14="http://schemas.microsoft.com/office/powerpoint/2010/main" val="1006144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2BD47-A553-4F0C-B7EA-5FD81699EE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9D2A95-D2DB-4A6E-AE7D-6875016789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13CB3D-2DEE-458B-9411-3AA1E4A9C0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5F4C31-D911-4EA8-882F-8A26C0A248E9}"/>
              </a:ext>
            </a:extLst>
          </p:cNvPr>
          <p:cNvSpPr>
            <a:spLocks noGrp="1"/>
          </p:cNvSpPr>
          <p:nvPr>
            <p:ph type="dt" sz="half" idx="10"/>
          </p:nvPr>
        </p:nvSpPr>
        <p:spPr/>
        <p:txBody>
          <a:bodyPr/>
          <a:lstStyle/>
          <a:p>
            <a:fld id="{423AF491-D223-4615-9738-18DC13693935}" type="datetimeFigureOut">
              <a:rPr lang="en-US" smtClean="0"/>
              <a:t>2/20/2021</a:t>
            </a:fld>
            <a:endParaRPr lang="en-US"/>
          </a:p>
        </p:txBody>
      </p:sp>
      <p:sp>
        <p:nvSpPr>
          <p:cNvPr id="6" name="Footer Placeholder 5">
            <a:extLst>
              <a:ext uri="{FF2B5EF4-FFF2-40B4-BE49-F238E27FC236}">
                <a16:creationId xmlns:a16="http://schemas.microsoft.com/office/drawing/2014/main" id="{3A1AF88E-8C32-40EB-A58A-7A0543BD71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664D19-B5BC-4741-90FC-ED16B936DE38}"/>
              </a:ext>
            </a:extLst>
          </p:cNvPr>
          <p:cNvSpPr>
            <a:spLocks noGrp="1"/>
          </p:cNvSpPr>
          <p:nvPr>
            <p:ph type="sldNum" sz="quarter" idx="12"/>
          </p:nvPr>
        </p:nvSpPr>
        <p:spPr/>
        <p:txBody>
          <a:bodyPr/>
          <a:lstStyle/>
          <a:p>
            <a:fld id="{8D50777E-2F31-425E-9843-AB1319164A19}" type="slidenum">
              <a:rPr lang="en-US" smtClean="0"/>
              <a:t>‹#›</a:t>
            </a:fld>
            <a:endParaRPr lang="en-US"/>
          </a:p>
        </p:txBody>
      </p:sp>
    </p:spTree>
    <p:extLst>
      <p:ext uri="{BB962C8B-B14F-4D97-AF65-F5344CB8AC3E}">
        <p14:creationId xmlns:p14="http://schemas.microsoft.com/office/powerpoint/2010/main" val="1541417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81276-67A8-4055-B3F4-9E386A7EF1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EE3570-9316-40FA-A672-C61E875C9C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BEC606-C8AB-43D0-ADFD-7843C443B2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8947D9-8F76-4C47-9ED1-456EC7DAC446}"/>
              </a:ext>
            </a:extLst>
          </p:cNvPr>
          <p:cNvSpPr>
            <a:spLocks noGrp="1"/>
          </p:cNvSpPr>
          <p:nvPr>
            <p:ph type="dt" sz="half" idx="10"/>
          </p:nvPr>
        </p:nvSpPr>
        <p:spPr/>
        <p:txBody>
          <a:bodyPr/>
          <a:lstStyle/>
          <a:p>
            <a:fld id="{423AF491-D223-4615-9738-18DC13693935}" type="datetimeFigureOut">
              <a:rPr lang="en-US" smtClean="0"/>
              <a:t>2/20/2021</a:t>
            </a:fld>
            <a:endParaRPr lang="en-US"/>
          </a:p>
        </p:txBody>
      </p:sp>
      <p:sp>
        <p:nvSpPr>
          <p:cNvPr id="6" name="Footer Placeholder 5">
            <a:extLst>
              <a:ext uri="{FF2B5EF4-FFF2-40B4-BE49-F238E27FC236}">
                <a16:creationId xmlns:a16="http://schemas.microsoft.com/office/drawing/2014/main" id="{D86296E3-5ABF-4FF7-B4AF-6EABE45E9D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017D71-1E57-4FBF-A6EC-E49DA9A69B2A}"/>
              </a:ext>
            </a:extLst>
          </p:cNvPr>
          <p:cNvSpPr>
            <a:spLocks noGrp="1"/>
          </p:cNvSpPr>
          <p:nvPr>
            <p:ph type="sldNum" sz="quarter" idx="12"/>
          </p:nvPr>
        </p:nvSpPr>
        <p:spPr/>
        <p:txBody>
          <a:bodyPr/>
          <a:lstStyle/>
          <a:p>
            <a:fld id="{8D50777E-2F31-425E-9843-AB1319164A19}" type="slidenum">
              <a:rPr lang="en-US" smtClean="0"/>
              <a:t>‹#›</a:t>
            </a:fld>
            <a:endParaRPr lang="en-US"/>
          </a:p>
        </p:txBody>
      </p:sp>
    </p:spTree>
    <p:extLst>
      <p:ext uri="{BB962C8B-B14F-4D97-AF65-F5344CB8AC3E}">
        <p14:creationId xmlns:p14="http://schemas.microsoft.com/office/powerpoint/2010/main" val="941308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D0C920-3B35-47E9-906E-53BF2D354F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EF1771-AC4F-47F0-92E2-7D9FBDBB07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CC33DF-2D2C-40B2-BBE3-7EFD10D945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3AF491-D223-4615-9738-18DC13693935}" type="datetimeFigureOut">
              <a:rPr lang="en-US" smtClean="0"/>
              <a:t>2/20/2021</a:t>
            </a:fld>
            <a:endParaRPr lang="en-US"/>
          </a:p>
        </p:txBody>
      </p:sp>
      <p:sp>
        <p:nvSpPr>
          <p:cNvPr id="5" name="Footer Placeholder 4">
            <a:extLst>
              <a:ext uri="{FF2B5EF4-FFF2-40B4-BE49-F238E27FC236}">
                <a16:creationId xmlns:a16="http://schemas.microsoft.com/office/drawing/2014/main" id="{6E1B53CE-1652-4A73-9F88-D8150E7E8B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CE887B-F216-49E4-9915-93CED062A2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50777E-2F31-425E-9843-AB1319164A19}" type="slidenum">
              <a:rPr lang="en-US" smtClean="0"/>
              <a:t>‹#›</a:t>
            </a:fld>
            <a:endParaRPr lang="en-US"/>
          </a:p>
        </p:txBody>
      </p:sp>
    </p:spTree>
    <p:extLst>
      <p:ext uri="{BB962C8B-B14F-4D97-AF65-F5344CB8AC3E}">
        <p14:creationId xmlns:p14="http://schemas.microsoft.com/office/powerpoint/2010/main" val="10164591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1 Marcador de título">
            <a:extLst>
              <a:ext uri="{FF2B5EF4-FFF2-40B4-BE49-F238E27FC236}">
                <a16:creationId xmlns:a16="http://schemas.microsoft.com/office/drawing/2014/main" id="{7404AC82-A288-4BAA-AC2A-56013F441122}"/>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n-US"/>
              <a:t>Haga clic para modificar el estilo de título del patrón</a:t>
            </a:r>
          </a:p>
        </p:txBody>
      </p:sp>
      <p:sp>
        <p:nvSpPr>
          <p:cNvPr id="1027" name="2 Marcador de texto">
            <a:extLst>
              <a:ext uri="{FF2B5EF4-FFF2-40B4-BE49-F238E27FC236}">
                <a16:creationId xmlns:a16="http://schemas.microsoft.com/office/drawing/2014/main" id="{58BE962C-1C31-4D65-B831-BB007A12234F}"/>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n-US"/>
              <a:t>Haga clic para modificar el estilo de texto del patrón</a:t>
            </a:r>
          </a:p>
          <a:p>
            <a:pPr lvl="1"/>
            <a:r>
              <a:rPr lang="es-ES" altLang="en-US"/>
              <a:t>Segundo nivel</a:t>
            </a:r>
          </a:p>
          <a:p>
            <a:pPr lvl="2"/>
            <a:r>
              <a:rPr lang="es-ES" altLang="en-US"/>
              <a:t>Tercer nivel</a:t>
            </a:r>
          </a:p>
          <a:p>
            <a:pPr lvl="3"/>
            <a:r>
              <a:rPr lang="es-ES" altLang="en-US"/>
              <a:t>Cuarto nivel</a:t>
            </a:r>
          </a:p>
          <a:p>
            <a:pPr lvl="4"/>
            <a:r>
              <a:rPr lang="es-ES" altLang="en-US"/>
              <a:t>Quinto nivel</a:t>
            </a:r>
          </a:p>
        </p:txBody>
      </p:sp>
      <p:sp>
        <p:nvSpPr>
          <p:cNvPr id="4" name="3 Marcador de fecha">
            <a:extLst>
              <a:ext uri="{FF2B5EF4-FFF2-40B4-BE49-F238E27FC236}">
                <a16:creationId xmlns:a16="http://schemas.microsoft.com/office/drawing/2014/main" id="{6765D583-488A-48B1-944B-9BA629799C2D}"/>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endParaRPr lang="pt-BR"/>
          </a:p>
        </p:txBody>
      </p:sp>
      <p:sp>
        <p:nvSpPr>
          <p:cNvPr id="5" name="4 Marcador de pie de página">
            <a:extLst>
              <a:ext uri="{FF2B5EF4-FFF2-40B4-BE49-F238E27FC236}">
                <a16:creationId xmlns:a16="http://schemas.microsoft.com/office/drawing/2014/main" id="{9D5629E2-D1C8-4D3E-BCF3-450EB72E70BB}"/>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pt-BR"/>
          </a:p>
        </p:txBody>
      </p:sp>
      <p:sp>
        <p:nvSpPr>
          <p:cNvPr id="6" name="5 Marcador de número de diapositiva">
            <a:extLst>
              <a:ext uri="{FF2B5EF4-FFF2-40B4-BE49-F238E27FC236}">
                <a16:creationId xmlns:a16="http://schemas.microsoft.com/office/drawing/2014/main" id="{30FFC41D-F537-4E08-AEE7-B6F3D8EBF0F8}"/>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28D18AD8-0F8A-46F2-9834-6FF4AA394796}" type="slidenum">
              <a:rPr lang="pt-BR" altLang="en-US"/>
              <a:pPr/>
              <a:t>‹#›</a:t>
            </a:fld>
            <a:endParaRPr lang="pt-BR" altLang="en-US"/>
          </a:p>
        </p:txBody>
      </p:sp>
    </p:spTree>
    <p:extLst>
      <p:ext uri="{BB962C8B-B14F-4D97-AF65-F5344CB8AC3E}">
        <p14:creationId xmlns:p14="http://schemas.microsoft.com/office/powerpoint/2010/main" val="290300942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8.pn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7.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CF471C-A99D-4C00-8ED5-343B075C8487}"/>
              </a:ext>
            </a:extLst>
          </p:cNvPr>
          <p:cNvSpPr/>
          <p:nvPr/>
        </p:nvSpPr>
        <p:spPr>
          <a:xfrm>
            <a:off x="7228821" y="2896665"/>
            <a:ext cx="4059125"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Black" panose="020B0A04020102020204" pitchFamily="34" charset="0"/>
                <a:ea typeface="+mn-ea"/>
                <a:cs typeface="Aharoni" panose="02010803020104030203" pitchFamily="2" charset="-79"/>
              </a:rPr>
              <a:t>UNIT 1</a:t>
            </a:r>
          </a:p>
        </p:txBody>
      </p:sp>
      <p:sp>
        <p:nvSpPr>
          <p:cNvPr id="5" name="Rectangle 4">
            <a:extLst>
              <a:ext uri="{FF2B5EF4-FFF2-40B4-BE49-F238E27FC236}">
                <a16:creationId xmlns:a16="http://schemas.microsoft.com/office/drawing/2014/main" id="{77F2FE2C-D76E-4A27-BC61-4417D260F875}"/>
              </a:ext>
            </a:extLst>
          </p:cNvPr>
          <p:cNvSpPr/>
          <p:nvPr/>
        </p:nvSpPr>
        <p:spPr>
          <a:xfrm>
            <a:off x="6366173" y="4615749"/>
            <a:ext cx="5825827"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00B050"/>
                </a:solidFill>
                <a:effectLst/>
                <a:uLnTx/>
                <a:uFillTx/>
                <a:latin typeface="Arial Black" panose="020B0A04020102020204" pitchFamily="34" charset="0"/>
                <a:ea typeface="+mn-ea"/>
                <a:cs typeface="+mn-cs"/>
              </a:rPr>
              <a:t>The ancient Mayans</a:t>
            </a:r>
          </a:p>
        </p:txBody>
      </p:sp>
      <p:sp>
        <p:nvSpPr>
          <p:cNvPr id="6" name="Rectangle 5">
            <a:extLst>
              <a:ext uri="{FF2B5EF4-FFF2-40B4-BE49-F238E27FC236}">
                <a16:creationId xmlns:a16="http://schemas.microsoft.com/office/drawing/2014/main" id="{89DCE404-44FD-4603-B400-E4F7E1D7B910}"/>
              </a:ext>
            </a:extLst>
          </p:cNvPr>
          <p:cNvSpPr/>
          <p:nvPr/>
        </p:nvSpPr>
        <p:spPr>
          <a:xfrm>
            <a:off x="7238447" y="5637744"/>
            <a:ext cx="4203010"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2700">
                  <a:solidFill>
                    <a:srgbClr val="A5A5A5">
                      <a:lumMod val="50000"/>
                    </a:srgbClr>
                  </a:solidFill>
                  <a:prstDash val="solid"/>
                </a:ln>
                <a:solidFill>
                  <a:srgbClr val="FF0000"/>
                </a:solidFill>
                <a:effectLst>
                  <a:innerShdw blurRad="177800">
                    <a:srgbClr val="A5A5A5">
                      <a:lumMod val="50000"/>
                    </a:srgbClr>
                  </a:innerShdw>
                </a:effectLst>
                <a:uLnTx/>
                <a:uFillTx/>
                <a:latin typeface="Calibri" panose="020F0502020204030204"/>
                <a:ea typeface="+mn-ea"/>
                <a:cs typeface="+mn-cs"/>
              </a:rPr>
              <a:t>LESSON 6</a:t>
            </a:r>
          </a:p>
        </p:txBody>
      </p:sp>
      <p:pic>
        <p:nvPicPr>
          <p:cNvPr id="3" name="Picture 2" descr="Mayan Man Stock Illustrations – 419 Mayan Man Stock Illustrations, Vectors  &amp; Clipart - Dreamstime">
            <a:extLst>
              <a:ext uri="{FF2B5EF4-FFF2-40B4-BE49-F238E27FC236}">
                <a16:creationId xmlns:a16="http://schemas.microsoft.com/office/drawing/2014/main" id="{E581050A-52FF-469B-A9D2-B8E16D5337A8}"/>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33412"/>
            <a:ext cx="6366173" cy="55911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FA7AE9B-4CF6-4BF7-8795-761B3C7EB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6009" y="80812"/>
            <a:ext cx="2095500" cy="2095500"/>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glow rad="127000">
              <a:schemeClr val="accent6"/>
            </a:glow>
          </a:effectLst>
        </p:spPr>
      </p:pic>
    </p:spTree>
    <p:extLst>
      <p:ext uri="{BB962C8B-B14F-4D97-AF65-F5344CB8AC3E}">
        <p14:creationId xmlns:p14="http://schemas.microsoft.com/office/powerpoint/2010/main" val="424702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par>
                                <p:cTn id="12" presetID="41" presetClass="entr" presetSubtype="0" fill="hold" grpId="0" nodeType="withEffect">
                                  <p:stCondLst>
                                    <p:cond delay="1000"/>
                                  </p:stCondLst>
                                  <p:iterate type="lt">
                                    <p:tmPct val="10000"/>
                                  </p:iterate>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5"/>
                                        </p:tgtEl>
                                        <p:attrNameLst>
                                          <p:attrName>ppt_y</p:attrName>
                                        </p:attrNameLst>
                                      </p:cBhvr>
                                      <p:tavLst>
                                        <p:tav tm="0">
                                          <p:val>
                                            <p:strVal val="#ppt_y"/>
                                          </p:val>
                                        </p:tav>
                                        <p:tav tm="100000">
                                          <p:val>
                                            <p:strVal val="#ppt_y"/>
                                          </p:val>
                                        </p:tav>
                                      </p:tavLst>
                                    </p:anim>
                                    <p:anim calcmode="lin" valueType="num">
                                      <p:cBhvr>
                                        <p:cTn id="16"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5"/>
                                        </p:tgtEl>
                                      </p:cBhvr>
                                    </p:animEffect>
                                  </p:childTnLst>
                                </p:cTn>
                              </p:par>
                              <p:par>
                                <p:cTn id="19" presetID="41" presetClass="entr" presetSubtype="0" fill="hold" grpId="0" nodeType="withEffect">
                                  <p:stCondLst>
                                    <p:cond delay="3000"/>
                                  </p:stCondLst>
                                  <p:iterate type="lt">
                                    <p:tmPct val="10000"/>
                                  </p:iterate>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6"/>
                                        </p:tgtEl>
                                        <p:attrNameLst>
                                          <p:attrName>ppt_y</p:attrName>
                                        </p:attrNameLst>
                                      </p:cBhvr>
                                      <p:tavLst>
                                        <p:tav tm="0">
                                          <p:val>
                                            <p:strVal val="#ppt_y"/>
                                          </p:val>
                                        </p:tav>
                                        <p:tav tm="100000">
                                          <p:val>
                                            <p:strVal val="#ppt_y"/>
                                          </p:val>
                                        </p:tav>
                                      </p:tavLst>
                                    </p:anim>
                                    <p:anim calcmode="lin" valueType="num">
                                      <p:cBhvr>
                                        <p:cTn id="23"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4128C93C-B015-4588-A4A3-6369276F9B3D}"/>
              </a:ext>
            </a:extLst>
          </p:cNvPr>
          <p:cNvSpPr>
            <a:spLocks noGrp="1" noChangeArrowheads="1"/>
          </p:cNvSpPr>
          <p:nvPr>
            <p:ph type="title"/>
          </p:nvPr>
        </p:nvSpPr>
        <p:spPr>
          <a:xfrm>
            <a:off x="1523999" y="0"/>
            <a:ext cx="8624889" cy="1143000"/>
          </a:xfrm>
        </p:spPr>
        <p:txBody>
          <a:bodyPr/>
          <a:lstStyle/>
          <a:p>
            <a:pPr eaLnBrk="1" hangingPunct="1"/>
            <a:r>
              <a:rPr lang="pt-BR" altLang="en-US" sz="4000" b="1" dirty="0">
                <a:solidFill>
                  <a:schemeClr val="bg1"/>
                </a:solidFill>
                <a:latin typeface="Forte" panose="03060902040502070203" pitchFamily="66" charset="0"/>
              </a:rPr>
              <a:t>My dad … for three hours last night.</a:t>
            </a:r>
            <a:endParaRPr lang="pt-BR" altLang="en-US" sz="4000" b="1" dirty="0">
              <a:solidFill>
                <a:schemeClr val="bg1"/>
              </a:solidFill>
              <a:latin typeface="Comic Sans MS" panose="030F0702030302020204" pitchFamily="66" charset="0"/>
            </a:endParaRPr>
          </a:p>
        </p:txBody>
      </p:sp>
      <p:sp>
        <p:nvSpPr>
          <p:cNvPr id="58371" name="AutoShape 3">
            <a:extLst>
              <a:ext uri="{FF2B5EF4-FFF2-40B4-BE49-F238E27FC236}">
                <a16:creationId xmlns:a16="http://schemas.microsoft.com/office/drawing/2014/main" id="{D4450F8A-09DE-4B53-A070-14A8D85F4023}"/>
              </a:ext>
            </a:extLst>
          </p:cNvPr>
          <p:cNvSpPr>
            <a:spLocks noChangeArrowheads="1"/>
          </p:cNvSpPr>
          <p:nvPr/>
        </p:nvSpPr>
        <p:spPr bwMode="auto">
          <a:xfrm>
            <a:off x="7667625" y="5500689"/>
            <a:ext cx="2592388" cy="935037"/>
          </a:xfrm>
          <a:prstGeom prst="roundRect">
            <a:avLst>
              <a:gd name="adj" fmla="val 16667"/>
            </a:avLst>
          </a:prstGeom>
          <a:solidFill>
            <a:schemeClr val="accent2">
              <a:lumMod val="20000"/>
              <a:lumOff val="80000"/>
            </a:schemeClr>
          </a:solidFill>
          <a:ln w="38100">
            <a:solidFill>
              <a:schemeClr val="tx1"/>
            </a:solidFill>
            <a:miter lim="800000"/>
            <a:headEnd/>
            <a:tailEnd/>
          </a:ln>
        </p:spPr>
        <p:txBody>
          <a:bodyPr wrap="none" anchor="ctr"/>
          <a:lstStyle/>
          <a:p>
            <a:pPr algn="ctr" fontAlgn="base">
              <a:spcBef>
                <a:spcPct val="0"/>
              </a:spcBef>
              <a:spcAft>
                <a:spcPct val="0"/>
              </a:spcAft>
              <a:defRPr/>
            </a:pPr>
            <a:r>
              <a:rPr lang="en-US" sz="3200" b="1" dirty="0">
                <a:solidFill>
                  <a:prstClr val="black"/>
                </a:solidFill>
                <a:latin typeface="Arial" charset="0"/>
              </a:rPr>
              <a:t>work</a:t>
            </a:r>
            <a:endParaRPr lang="en-GB" sz="3200" b="1" dirty="0">
              <a:solidFill>
                <a:prstClr val="black"/>
              </a:solidFill>
              <a:latin typeface="Arial" charset="0"/>
            </a:endParaRPr>
          </a:p>
        </p:txBody>
      </p:sp>
      <p:sp>
        <p:nvSpPr>
          <p:cNvPr id="58372" name="AutoShape 4">
            <a:extLst>
              <a:ext uri="{FF2B5EF4-FFF2-40B4-BE49-F238E27FC236}">
                <a16:creationId xmlns:a16="http://schemas.microsoft.com/office/drawing/2014/main" id="{8A22A0D9-4747-4D7E-8126-C8DB830F499C}"/>
              </a:ext>
            </a:extLst>
          </p:cNvPr>
          <p:cNvSpPr>
            <a:spLocks noChangeArrowheads="1"/>
          </p:cNvSpPr>
          <p:nvPr/>
        </p:nvSpPr>
        <p:spPr bwMode="auto">
          <a:xfrm>
            <a:off x="1809750" y="5500689"/>
            <a:ext cx="2736850" cy="935037"/>
          </a:xfrm>
          <a:prstGeom prst="roundRect">
            <a:avLst>
              <a:gd name="adj" fmla="val 16667"/>
            </a:avLst>
          </a:prstGeom>
          <a:solidFill>
            <a:schemeClr val="accent2">
              <a:lumMod val="20000"/>
              <a:lumOff val="80000"/>
            </a:schemeClr>
          </a:solidFill>
          <a:ln w="38100">
            <a:solidFill>
              <a:schemeClr val="tx1"/>
            </a:solidFill>
            <a:miter lim="800000"/>
            <a:headEnd/>
            <a:tailEnd/>
          </a:ln>
        </p:spPr>
        <p:txBody>
          <a:bodyPr wrap="none" anchor="ctr"/>
          <a:lstStyle/>
          <a:p>
            <a:pPr algn="ctr" fontAlgn="base">
              <a:spcBef>
                <a:spcPct val="0"/>
              </a:spcBef>
              <a:spcAft>
                <a:spcPct val="0"/>
              </a:spcAft>
              <a:defRPr/>
            </a:pPr>
            <a:r>
              <a:rPr lang="en-US" sz="3200" b="1" dirty="0">
                <a:solidFill>
                  <a:prstClr val="black"/>
                </a:solidFill>
                <a:latin typeface="Arial" charset="0"/>
              </a:rPr>
              <a:t>worked</a:t>
            </a:r>
            <a:endParaRPr lang="en-GB" sz="3200" b="1" dirty="0">
              <a:solidFill>
                <a:prstClr val="black"/>
              </a:solidFill>
              <a:latin typeface="Arial" charset="0"/>
            </a:endParaRPr>
          </a:p>
        </p:txBody>
      </p:sp>
      <p:sp>
        <p:nvSpPr>
          <p:cNvPr id="58373" name="AutoShape 5">
            <a:extLst>
              <a:ext uri="{FF2B5EF4-FFF2-40B4-BE49-F238E27FC236}">
                <a16:creationId xmlns:a16="http://schemas.microsoft.com/office/drawing/2014/main" id="{5A44D782-B139-4427-95C2-8883B9F6611C}"/>
              </a:ext>
            </a:extLst>
          </p:cNvPr>
          <p:cNvSpPr>
            <a:spLocks noChangeArrowheads="1"/>
          </p:cNvSpPr>
          <p:nvPr/>
        </p:nvSpPr>
        <p:spPr bwMode="auto">
          <a:xfrm>
            <a:off x="4727576" y="5516564"/>
            <a:ext cx="2771775" cy="935037"/>
          </a:xfrm>
          <a:prstGeom prst="roundRect">
            <a:avLst>
              <a:gd name="adj" fmla="val 16667"/>
            </a:avLst>
          </a:prstGeom>
          <a:solidFill>
            <a:schemeClr val="accent2">
              <a:lumMod val="20000"/>
              <a:lumOff val="80000"/>
            </a:schemeClr>
          </a:solidFill>
          <a:ln w="38100">
            <a:solidFill>
              <a:schemeClr val="tx1"/>
            </a:solidFill>
            <a:miter lim="800000"/>
            <a:headEnd/>
            <a:tailEnd/>
          </a:ln>
        </p:spPr>
        <p:txBody>
          <a:bodyPr wrap="none" anchor="ctr"/>
          <a:lstStyle/>
          <a:p>
            <a:pPr algn="ctr" fontAlgn="base">
              <a:spcBef>
                <a:spcPct val="0"/>
              </a:spcBef>
              <a:spcAft>
                <a:spcPct val="0"/>
              </a:spcAft>
              <a:defRPr/>
            </a:pPr>
            <a:r>
              <a:rPr lang="en-US" sz="3200" b="1" dirty="0">
                <a:solidFill>
                  <a:prstClr val="black"/>
                </a:solidFill>
                <a:latin typeface="Arial" charset="0"/>
              </a:rPr>
              <a:t>works</a:t>
            </a:r>
            <a:endParaRPr lang="en-GB" sz="3200" b="1" dirty="0">
              <a:solidFill>
                <a:prstClr val="black"/>
              </a:solidFill>
              <a:latin typeface="Arial" charset="0"/>
            </a:endParaRPr>
          </a:p>
        </p:txBody>
      </p:sp>
      <p:sp>
        <p:nvSpPr>
          <p:cNvPr id="58374" name="WordArt 6">
            <a:extLst>
              <a:ext uri="{FF2B5EF4-FFF2-40B4-BE49-F238E27FC236}">
                <a16:creationId xmlns:a16="http://schemas.microsoft.com/office/drawing/2014/main" id="{AB7A800F-7999-4DD3-83AC-5CF564574507}"/>
              </a:ext>
            </a:extLst>
          </p:cNvPr>
          <p:cNvSpPr>
            <a:spLocks noChangeArrowheads="1" noChangeShapeType="1" noTextEdit="1"/>
          </p:cNvSpPr>
          <p:nvPr/>
        </p:nvSpPr>
        <p:spPr bwMode="auto">
          <a:xfrm>
            <a:off x="7911894" y="1143000"/>
            <a:ext cx="2339975" cy="1079500"/>
          </a:xfrm>
          <a:prstGeom prst="rect">
            <a:avLst/>
          </a:prstGeom>
        </p:spPr>
        <p:txBody>
          <a:bodyPr wrap="none" fromWordArt="1">
            <a:prstTxWarp prst="textCurveUp">
              <a:avLst>
                <a:gd name="adj" fmla="val 40356"/>
              </a:avLst>
            </a:prstTxWarp>
          </a:bodyPr>
          <a:lstStyle/>
          <a:p>
            <a:pPr algn="ctr" fontAlgn="base">
              <a:spcBef>
                <a:spcPct val="0"/>
              </a:spcBef>
              <a:spcAft>
                <a:spcPct val="0"/>
              </a:spcAft>
            </a:pPr>
            <a:r>
              <a:rPr lang="en-US" sz="3600" b="1" kern="10" dirty="0">
                <a:ln w="12700">
                  <a:solidFill>
                    <a:srgbClr val="000000"/>
                  </a:solidFill>
                  <a:round/>
                  <a:headEnd/>
                  <a:tailEnd/>
                </a:ln>
                <a:solidFill>
                  <a:prstClr val="white"/>
                </a:solidFill>
                <a:effectLst>
                  <a:outerShdw dist="45791" dir="2021404" algn="ctr" rotWithShape="0">
                    <a:srgbClr val="808080">
                      <a:alpha val="79999"/>
                    </a:srgbClr>
                  </a:outerShdw>
                </a:effectLst>
                <a:latin typeface="Forte" panose="03060902040502070203" pitchFamily="66" charset="0"/>
              </a:rPr>
              <a:t>GREAT</a:t>
            </a:r>
          </a:p>
        </p:txBody>
      </p:sp>
      <p:pic>
        <p:nvPicPr>
          <p:cNvPr id="58375" name="Picture 7" descr="ARROW TO RIGHT">
            <a:hlinkClick r:id="" action="ppaction://hlinkshowjump?jump=nextslide"/>
            <a:extLst>
              <a:ext uri="{FF2B5EF4-FFF2-40B4-BE49-F238E27FC236}">
                <a16:creationId xmlns:a16="http://schemas.microsoft.com/office/drawing/2014/main" id="{0F06F2CA-2D8D-40AB-AF8F-A9A6BF2FCBEB}"/>
              </a:ext>
            </a:extLst>
          </p:cNvPr>
          <p:cNvPicPr>
            <a:picLocks noChangeAspect="1" noChangeArrowheads="1" noCrop="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9331534" y="2557154"/>
            <a:ext cx="7493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ângulo 9">
            <a:extLst>
              <a:ext uri="{FF2B5EF4-FFF2-40B4-BE49-F238E27FC236}">
                <a16:creationId xmlns:a16="http://schemas.microsoft.com/office/drawing/2014/main" id="{E62B319C-7098-44FD-9826-F0F55EDA2050}"/>
              </a:ext>
            </a:extLst>
          </p:cNvPr>
          <p:cNvSpPr/>
          <p:nvPr/>
        </p:nvSpPr>
        <p:spPr>
          <a:xfrm>
            <a:off x="1524000" y="1"/>
            <a:ext cx="9144000" cy="214313"/>
          </a:xfrm>
          <a:prstGeom prst="rect">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PT">
              <a:solidFill>
                <a:prstClr val="white"/>
              </a:solidFill>
              <a:latin typeface="Calibri"/>
            </a:endParaRPr>
          </a:p>
        </p:txBody>
      </p:sp>
      <p:sp>
        <p:nvSpPr>
          <p:cNvPr id="11" name="Rectângulo 10">
            <a:extLst>
              <a:ext uri="{FF2B5EF4-FFF2-40B4-BE49-F238E27FC236}">
                <a16:creationId xmlns:a16="http://schemas.microsoft.com/office/drawing/2014/main" id="{E1161844-ADDE-4345-8BB6-E3319A9FC4DD}"/>
              </a:ext>
            </a:extLst>
          </p:cNvPr>
          <p:cNvSpPr/>
          <p:nvPr/>
        </p:nvSpPr>
        <p:spPr>
          <a:xfrm>
            <a:off x="1524001" y="214314"/>
            <a:ext cx="214313" cy="6643687"/>
          </a:xfrm>
          <a:prstGeom prst="rect">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PT">
              <a:solidFill>
                <a:prstClr val="white"/>
              </a:solidFill>
              <a:latin typeface="Calibri"/>
            </a:endParaRPr>
          </a:p>
        </p:txBody>
      </p:sp>
      <p:sp>
        <p:nvSpPr>
          <p:cNvPr id="12" name="Rectângulo 11">
            <a:extLst>
              <a:ext uri="{FF2B5EF4-FFF2-40B4-BE49-F238E27FC236}">
                <a16:creationId xmlns:a16="http://schemas.microsoft.com/office/drawing/2014/main" id="{E79C7AC5-DAAA-48E5-9B60-B002BB1CDC5C}"/>
              </a:ext>
            </a:extLst>
          </p:cNvPr>
          <p:cNvSpPr/>
          <p:nvPr/>
        </p:nvSpPr>
        <p:spPr>
          <a:xfrm>
            <a:off x="1738314" y="6643688"/>
            <a:ext cx="8929687" cy="214312"/>
          </a:xfrm>
          <a:prstGeom prst="rect">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PT">
              <a:solidFill>
                <a:prstClr val="white"/>
              </a:solidFill>
              <a:latin typeface="Calibri"/>
            </a:endParaRPr>
          </a:p>
        </p:txBody>
      </p:sp>
      <p:sp>
        <p:nvSpPr>
          <p:cNvPr id="13" name="Rectângulo 12">
            <a:extLst>
              <a:ext uri="{FF2B5EF4-FFF2-40B4-BE49-F238E27FC236}">
                <a16:creationId xmlns:a16="http://schemas.microsoft.com/office/drawing/2014/main" id="{77308434-4CAE-466D-A2D2-DC2D36978476}"/>
              </a:ext>
            </a:extLst>
          </p:cNvPr>
          <p:cNvSpPr/>
          <p:nvPr/>
        </p:nvSpPr>
        <p:spPr>
          <a:xfrm>
            <a:off x="10453688" y="214314"/>
            <a:ext cx="214312" cy="6429375"/>
          </a:xfrm>
          <a:prstGeom prst="rect">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PT">
              <a:solidFill>
                <a:prstClr val="white"/>
              </a:solidFill>
              <a:latin typeface="Calibri"/>
            </a:endParaRPr>
          </a:p>
        </p:txBody>
      </p:sp>
      <p:pic>
        <p:nvPicPr>
          <p:cNvPr id="2052" name="Picture 4" descr="Gian lận từ bộ phận lễ tân mà chủ homestay nên biết">
            <a:extLst>
              <a:ext uri="{FF2B5EF4-FFF2-40B4-BE49-F238E27FC236}">
                <a16:creationId xmlns:a16="http://schemas.microsoft.com/office/drawing/2014/main" id="{FE757A51-9D54-4164-89B6-5F4DFC887B96}"/>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2401" y="1417982"/>
            <a:ext cx="3189355" cy="21462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8370"/>
                                        </p:tgtEl>
                                        <p:attrNameLst>
                                          <p:attrName>style.visibility</p:attrName>
                                        </p:attrNameLst>
                                      </p:cBhvr>
                                      <p:to>
                                        <p:strVal val="visible"/>
                                      </p:to>
                                    </p:set>
                                    <p:anim calcmode="lin" valueType="num">
                                      <p:cBhvr>
                                        <p:cTn id="7" dur="500" fill="hold"/>
                                        <p:tgtEl>
                                          <p:spTgt spid="58370"/>
                                        </p:tgtEl>
                                        <p:attrNameLst>
                                          <p:attrName>ppt_w</p:attrName>
                                        </p:attrNameLst>
                                      </p:cBhvr>
                                      <p:tavLst>
                                        <p:tav tm="0">
                                          <p:val>
                                            <p:fltVal val="0"/>
                                          </p:val>
                                        </p:tav>
                                        <p:tav tm="100000">
                                          <p:val>
                                            <p:strVal val="#ppt_w"/>
                                          </p:val>
                                        </p:tav>
                                      </p:tavLst>
                                    </p:anim>
                                    <p:anim calcmode="lin" valueType="num">
                                      <p:cBhvr>
                                        <p:cTn id="8" dur="500" fill="hold"/>
                                        <p:tgtEl>
                                          <p:spTgt spid="5837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31A07F27-21AC-413C-8482-287297E28BB2}"/>
              </a:ext>
            </a:extLst>
          </p:cNvPr>
          <p:cNvSpPr>
            <a:spLocks noGrp="1" noChangeArrowheads="1"/>
          </p:cNvSpPr>
          <p:nvPr>
            <p:ph type="title"/>
          </p:nvPr>
        </p:nvSpPr>
        <p:spPr>
          <a:xfrm>
            <a:off x="1992313" y="0"/>
            <a:ext cx="8229600" cy="1143000"/>
          </a:xfrm>
        </p:spPr>
        <p:txBody>
          <a:bodyPr/>
          <a:lstStyle/>
          <a:p>
            <a:pPr eaLnBrk="1" hangingPunct="1"/>
            <a:r>
              <a:rPr lang="pt-BR" altLang="en-US" b="1" dirty="0">
                <a:solidFill>
                  <a:schemeClr val="bg1"/>
                </a:solidFill>
                <a:latin typeface="Forte" panose="03060902040502070203" pitchFamily="66" charset="0"/>
              </a:rPr>
              <a:t>Lucy … reading a bok yesterday.</a:t>
            </a:r>
            <a:endParaRPr lang="pt-BR" altLang="en-US" b="1" dirty="0">
              <a:solidFill>
                <a:schemeClr val="bg1"/>
              </a:solidFill>
              <a:latin typeface="Comic Sans MS" panose="030F0702030302020204" pitchFamily="66" charset="0"/>
            </a:endParaRPr>
          </a:p>
        </p:txBody>
      </p:sp>
      <p:sp>
        <p:nvSpPr>
          <p:cNvPr id="55299" name="AutoShape 3">
            <a:extLst>
              <a:ext uri="{FF2B5EF4-FFF2-40B4-BE49-F238E27FC236}">
                <a16:creationId xmlns:a16="http://schemas.microsoft.com/office/drawing/2014/main" id="{8413F467-E820-42E9-860A-C40B4A320104}"/>
              </a:ext>
            </a:extLst>
          </p:cNvPr>
          <p:cNvSpPr>
            <a:spLocks noChangeArrowheads="1"/>
          </p:cNvSpPr>
          <p:nvPr/>
        </p:nvSpPr>
        <p:spPr bwMode="auto">
          <a:xfrm>
            <a:off x="7608888" y="5589589"/>
            <a:ext cx="2749550" cy="935037"/>
          </a:xfrm>
          <a:prstGeom prst="roundRect">
            <a:avLst>
              <a:gd name="adj" fmla="val 16667"/>
            </a:avLst>
          </a:prstGeom>
          <a:solidFill>
            <a:schemeClr val="accent2">
              <a:lumMod val="20000"/>
              <a:lumOff val="80000"/>
            </a:schemeClr>
          </a:solidFill>
          <a:ln w="38100">
            <a:solidFill>
              <a:schemeClr val="tx1"/>
            </a:solidFill>
            <a:miter lim="800000"/>
            <a:headEnd/>
            <a:tailEnd/>
          </a:ln>
        </p:spPr>
        <p:txBody>
          <a:bodyPr wrap="none" anchor="ctr"/>
          <a:lstStyle/>
          <a:p>
            <a:pPr algn="ctr" fontAlgn="base">
              <a:spcBef>
                <a:spcPct val="0"/>
              </a:spcBef>
              <a:spcAft>
                <a:spcPct val="0"/>
              </a:spcAft>
              <a:defRPr/>
            </a:pPr>
            <a:r>
              <a:rPr lang="en-US" sz="3200" b="1" dirty="0">
                <a:solidFill>
                  <a:prstClr val="black"/>
                </a:solidFill>
                <a:latin typeface="Arial" charset="0"/>
              </a:rPr>
              <a:t>fly</a:t>
            </a:r>
            <a:endParaRPr lang="en-GB" sz="3200" b="1" dirty="0">
              <a:solidFill>
                <a:prstClr val="black"/>
              </a:solidFill>
              <a:latin typeface="Arial" charset="0"/>
            </a:endParaRPr>
          </a:p>
        </p:txBody>
      </p:sp>
      <p:sp>
        <p:nvSpPr>
          <p:cNvPr id="55300" name="AutoShape 4">
            <a:extLst>
              <a:ext uri="{FF2B5EF4-FFF2-40B4-BE49-F238E27FC236}">
                <a16:creationId xmlns:a16="http://schemas.microsoft.com/office/drawing/2014/main" id="{9674EACD-1E76-4010-9C14-36485898EB52}"/>
              </a:ext>
            </a:extLst>
          </p:cNvPr>
          <p:cNvSpPr>
            <a:spLocks noChangeArrowheads="1"/>
          </p:cNvSpPr>
          <p:nvPr/>
        </p:nvSpPr>
        <p:spPr bwMode="auto">
          <a:xfrm>
            <a:off x="4667250" y="5572125"/>
            <a:ext cx="2857500" cy="935038"/>
          </a:xfrm>
          <a:prstGeom prst="roundRect">
            <a:avLst>
              <a:gd name="adj" fmla="val 16667"/>
            </a:avLst>
          </a:prstGeom>
          <a:solidFill>
            <a:schemeClr val="accent2">
              <a:lumMod val="20000"/>
              <a:lumOff val="80000"/>
            </a:schemeClr>
          </a:solidFill>
          <a:ln w="38100">
            <a:solidFill>
              <a:schemeClr val="tx1"/>
            </a:solidFill>
            <a:miter lim="800000"/>
            <a:headEnd/>
            <a:tailEnd/>
          </a:ln>
        </p:spPr>
        <p:txBody>
          <a:bodyPr wrap="none" anchor="ctr"/>
          <a:lstStyle/>
          <a:p>
            <a:pPr algn="ctr" fontAlgn="base">
              <a:spcBef>
                <a:spcPct val="0"/>
              </a:spcBef>
              <a:spcAft>
                <a:spcPct val="0"/>
              </a:spcAft>
              <a:defRPr/>
            </a:pPr>
            <a:r>
              <a:rPr lang="en-US" sz="3200" b="1" dirty="0">
                <a:solidFill>
                  <a:prstClr val="black"/>
                </a:solidFill>
                <a:latin typeface="Arial" charset="0"/>
              </a:rPr>
              <a:t>flew</a:t>
            </a:r>
            <a:endParaRPr lang="en-GB" sz="3200" b="1" dirty="0">
              <a:solidFill>
                <a:prstClr val="black"/>
              </a:solidFill>
              <a:latin typeface="Arial" charset="0"/>
            </a:endParaRPr>
          </a:p>
        </p:txBody>
      </p:sp>
      <p:sp>
        <p:nvSpPr>
          <p:cNvPr id="55301" name="AutoShape 5">
            <a:extLst>
              <a:ext uri="{FF2B5EF4-FFF2-40B4-BE49-F238E27FC236}">
                <a16:creationId xmlns:a16="http://schemas.microsoft.com/office/drawing/2014/main" id="{AF846377-03EB-46FD-8C1C-474134088543}"/>
              </a:ext>
            </a:extLst>
          </p:cNvPr>
          <p:cNvSpPr>
            <a:spLocks noChangeArrowheads="1"/>
          </p:cNvSpPr>
          <p:nvPr/>
        </p:nvSpPr>
        <p:spPr bwMode="auto">
          <a:xfrm>
            <a:off x="1809751" y="5572125"/>
            <a:ext cx="2665413" cy="935038"/>
          </a:xfrm>
          <a:prstGeom prst="roundRect">
            <a:avLst>
              <a:gd name="adj" fmla="val 16667"/>
            </a:avLst>
          </a:prstGeom>
          <a:solidFill>
            <a:schemeClr val="accent2">
              <a:lumMod val="20000"/>
              <a:lumOff val="80000"/>
            </a:schemeClr>
          </a:solidFill>
          <a:ln w="38100">
            <a:solidFill>
              <a:schemeClr val="tx1"/>
            </a:solidFill>
            <a:miter lim="800000"/>
            <a:headEnd/>
            <a:tailEnd/>
          </a:ln>
        </p:spPr>
        <p:txBody>
          <a:bodyPr wrap="none" anchor="ctr"/>
          <a:lstStyle/>
          <a:p>
            <a:pPr algn="ctr" fontAlgn="base">
              <a:spcBef>
                <a:spcPct val="0"/>
              </a:spcBef>
              <a:spcAft>
                <a:spcPct val="0"/>
              </a:spcAft>
              <a:defRPr/>
            </a:pPr>
            <a:r>
              <a:rPr lang="en-US" sz="3200" b="1" dirty="0">
                <a:solidFill>
                  <a:prstClr val="black"/>
                </a:solidFill>
                <a:latin typeface="Arial" charset="0"/>
              </a:rPr>
              <a:t>flown</a:t>
            </a:r>
            <a:endParaRPr lang="en-GB" sz="3200" b="1" dirty="0">
              <a:solidFill>
                <a:prstClr val="black"/>
              </a:solidFill>
              <a:latin typeface="Arial" charset="0"/>
            </a:endParaRPr>
          </a:p>
        </p:txBody>
      </p:sp>
      <p:sp>
        <p:nvSpPr>
          <p:cNvPr id="55302" name="WordArt 6">
            <a:extLst>
              <a:ext uri="{FF2B5EF4-FFF2-40B4-BE49-F238E27FC236}">
                <a16:creationId xmlns:a16="http://schemas.microsoft.com/office/drawing/2014/main" id="{D83FD316-6DC6-474C-839B-FFEB7667D9F2}"/>
              </a:ext>
            </a:extLst>
          </p:cNvPr>
          <p:cNvSpPr>
            <a:spLocks noChangeArrowheads="1" noChangeShapeType="1" noTextEdit="1"/>
          </p:cNvSpPr>
          <p:nvPr/>
        </p:nvSpPr>
        <p:spPr bwMode="auto">
          <a:xfrm>
            <a:off x="7967664" y="836613"/>
            <a:ext cx="2339975" cy="1079500"/>
          </a:xfrm>
          <a:prstGeom prst="rect">
            <a:avLst/>
          </a:prstGeom>
        </p:spPr>
        <p:txBody>
          <a:bodyPr wrap="none" fromWordArt="1">
            <a:prstTxWarp prst="textCurveUp">
              <a:avLst>
                <a:gd name="adj" fmla="val 40356"/>
              </a:avLst>
            </a:prstTxWarp>
          </a:bodyPr>
          <a:lstStyle/>
          <a:p>
            <a:pPr algn="ctr" fontAlgn="base">
              <a:spcBef>
                <a:spcPct val="0"/>
              </a:spcBef>
              <a:spcAft>
                <a:spcPct val="0"/>
              </a:spcAft>
            </a:pPr>
            <a:r>
              <a:rPr lang="en-US" sz="3600" b="1" kern="10">
                <a:ln w="12700">
                  <a:solidFill>
                    <a:srgbClr val="000000"/>
                  </a:solidFill>
                  <a:round/>
                  <a:headEnd/>
                  <a:tailEnd/>
                </a:ln>
                <a:solidFill>
                  <a:prstClr val="white"/>
                </a:solidFill>
                <a:effectLst>
                  <a:outerShdw dist="45791" dir="2021404" algn="ctr" rotWithShape="0">
                    <a:srgbClr val="808080">
                      <a:alpha val="79999"/>
                    </a:srgbClr>
                  </a:outerShdw>
                </a:effectLst>
                <a:latin typeface="Forte" panose="03060902040502070203" pitchFamily="66" charset="0"/>
              </a:rPr>
              <a:t>GREAT</a:t>
            </a:r>
          </a:p>
        </p:txBody>
      </p:sp>
      <p:pic>
        <p:nvPicPr>
          <p:cNvPr id="55303" name="Picture 7" descr="ARROW TO RIGHT">
            <a:hlinkClick r:id="" action="ppaction://hlinkshowjump?jump=nextslide"/>
            <a:extLst>
              <a:ext uri="{FF2B5EF4-FFF2-40B4-BE49-F238E27FC236}">
                <a16:creationId xmlns:a16="http://schemas.microsoft.com/office/drawing/2014/main" id="{C97A82DF-C895-42AB-8EE1-C558C1947D1B}"/>
              </a:ext>
            </a:extLst>
          </p:cNvPr>
          <p:cNvPicPr>
            <a:picLocks noChangeAspect="1" noChangeArrowheads="1" noCrop="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9264650" y="2133600"/>
            <a:ext cx="7493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ângulo 9">
            <a:extLst>
              <a:ext uri="{FF2B5EF4-FFF2-40B4-BE49-F238E27FC236}">
                <a16:creationId xmlns:a16="http://schemas.microsoft.com/office/drawing/2014/main" id="{826E1071-E3C4-4A7E-8F15-EDFC695AAF0D}"/>
              </a:ext>
            </a:extLst>
          </p:cNvPr>
          <p:cNvSpPr/>
          <p:nvPr/>
        </p:nvSpPr>
        <p:spPr>
          <a:xfrm>
            <a:off x="1524000" y="0"/>
            <a:ext cx="9144000" cy="285750"/>
          </a:xfrm>
          <a:prstGeom prst="rect">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PT">
              <a:solidFill>
                <a:prstClr val="white"/>
              </a:solidFill>
              <a:latin typeface="Calibri"/>
            </a:endParaRPr>
          </a:p>
        </p:txBody>
      </p:sp>
      <p:sp>
        <p:nvSpPr>
          <p:cNvPr id="11" name="Rectângulo 10">
            <a:extLst>
              <a:ext uri="{FF2B5EF4-FFF2-40B4-BE49-F238E27FC236}">
                <a16:creationId xmlns:a16="http://schemas.microsoft.com/office/drawing/2014/main" id="{59063870-24A3-41DE-B745-9F44ED2A8B73}"/>
              </a:ext>
            </a:extLst>
          </p:cNvPr>
          <p:cNvSpPr/>
          <p:nvPr/>
        </p:nvSpPr>
        <p:spPr>
          <a:xfrm>
            <a:off x="1524001" y="285750"/>
            <a:ext cx="214313" cy="6572250"/>
          </a:xfrm>
          <a:prstGeom prst="rect">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PT">
              <a:solidFill>
                <a:prstClr val="white"/>
              </a:solidFill>
              <a:latin typeface="Calibri"/>
            </a:endParaRPr>
          </a:p>
        </p:txBody>
      </p:sp>
      <p:sp>
        <p:nvSpPr>
          <p:cNvPr id="12" name="Rectângulo 11">
            <a:extLst>
              <a:ext uri="{FF2B5EF4-FFF2-40B4-BE49-F238E27FC236}">
                <a16:creationId xmlns:a16="http://schemas.microsoft.com/office/drawing/2014/main" id="{326EA4C5-4590-4768-A4B4-F0CB1BFE1CFA}"/>
              </a:ext>
            </a:extLst>
          </p:cNvPr>
          <p:cNvSpPr/>
          <p:nvPr/>
        </p:nvSpPr>
        <p:spPr>
          <a:xfrm>
            <a:off x="1738314" y="6643688"/>
            <a:ext cx="8929687" cy="214312"/>
          </a:xfrm>
          <a:prstGeom prst="rect">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PT">
              <a:solidFill>
                <a:prstClr val="white"/>
              </a:solidFill>
              <a:latin typeface="Calibri"/>
            </a:endParaRPr>
          </a:p>
        </p:txBody>
      </p:sp>
      <p:sp>
        <p:nvSpPr>
          <p:cNvPr id="13" name="Rectângulo 12">
            <a:extLst>
              <a:ext uri="{FF2B5EF4-FFF2-40B4-BE49-F238E27FC236}">
                <a16:creationId xmlns:a16="http://schemas.microsoft.com/office/drawing/2014/main" id="{5B610F57-5F4B-43F2-95DD-7F97B9F5B751}"/>
              </a:ext>
            </a:extLst>
          </p:cNvPr>
          <p:cNvSpPr/>
          <p:nvPr/>
        </p:nvSpPr>
        <p:spPr>
          <a:xfrm>
            <a:off x="10453688" y="285750"/>
            <a:ext cx="214312" cy="6572250"/>
          </a:xfrm>
          <a:prstGeom prst="rect">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PT">
              <a:solidFill>
                <a:prstClr val="white"/>
              </a:solidFill>
              <a:latin typeface="Calibri"/>
            </a:endParaRPr>
          </a:p>
        </p:txBody>
      </p:sp>
      <p:pic>
        <p:nvPicPr>
          <p:cNvPr id="3" name="Picture 2">
            <a:extLst>
              <a:ext uri="{FF2B5EF4-FFF2-40B4-BE49-F238E27FC236}">
                <a16:creationId xmlns:a16="http://schemas.microsoft.com/office/drawing/2014/main" id="{D5E09B56-6E64-4B86-8894-7EEB1398BB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6432" y="1526106"/>
            <a:ext cx="2579136" cy="173727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5298"/>
                                        </p:tgtEl>
                                        <p:attrNameLst>
                                          <p:attrName>style.visibility</p:attrName>
                                        </p:attrNameLst>
                                      </p:cBhvr>
                                      <p:to>
                                        <p:strVal val="visible"/>
                                      </p:to>
                                    </p:set>
                                    <p:anim calcmode="lin" valueType="num">
                                      <p:cBhvr>
                                        <p:cTn id="7" dur="2000" fill="hold"/>
                                        <p:tgtEl>
                                          <p:spTgt spid="55298"/>
                                        </p:tgtEl>
                                        <p:attrNameLst>
                                          <p:attrName>ppt_w</p:attrName>
                                        </p:attrNameLst>
                                      </p:cBhvr>
                                      <p:tavLst>
                                        <p:tav tm="0">
                                          <p:val>
                                            <p:fltVal val="0"/>
                                          </p:val>
                                        </p:tav>
                                        <p:tav tm="100000">
                                          <p:val>
                                            <p:strVal val="#ppt_w"/>
                                          </p:val>
                                        </p:tav>
                                      </p:tavLst>
                                    </p:anim>
                                    <p:anim calcmode="lin" valueType="num">
                                      <p:cBhvr>
                                        <p:cTn id="8" dur="2000" fill="hold"/>
                                        <p:tgtEl>
                                          <p:spTgt spid="5529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5299"/>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9" presetClass="exit" presetSubtype="0" fill="hold" grpId="0" nodeType="clickEffect">
                                  <p:stCondLst>
                                    <p:cond delay="0"/>
                                  </p:stCondLst>
                                  <p:childTnLst>
                                    <p:animEffect transition="out" filter="dissolve">
                                      <p:cBhvr>
                                        <p:cTn id="13" dur="500"/>
                                        <p:tgtEl>
                                          <p:spTgt spid="55299"/>
                                        </p:tgtEl>
                                      </p:cBhvr>
                                    </p:animEffect>
                                    <p:set>
                                      <p:cBhvr>
                                        <p:cTn id="14" dur="1" fill="hold">
                                          <p:stCondLst>
                                            <p:cond delay="499"/>
                                          </p:stCondLst>
                                        </p:cTn>
                                        <p:tgtEl>
                                          <p:spTgt spid="55299"/>
                                        </p:tgtEl>
                                        <p:attrNameLst>
                                          <p:attrName>style.visibility</p:attrName>
                                        </p:attrNameLst>
                                      </p:cBhvr>
                                      <p:to>
                                        <p:strVal val="hidden"/>
                                      </p:to>
                                    </p:set>
                                  </p:childTnLst>
                                </p:cTn>
                              </p:par>
                            </p:childTnLst>
                          </p:cTn>
                        </p:par>
                      </p:childTnLst>
                    </p:cTn>
                  </p:par>
                </p:childTnLst>
              </p:cTn>
              <p:nextCondLst>
                <p:cond evt="onClick" delay="0">
                  <p:tgtEl>
                    <p:spTgt spid="55299"/>
                  </p:tgtEl>
                </p:cond>
              </p:nextCondLst>
            </p:seq>
            <p:seq concurrent="1" nextAc="seek">
              <p:cTn id="15" restart="whenNotActive" fill="hold" evtFilter="cancelBubble" nodeType="interactiveSeq">
                <p:stCondLst>
                  <p:cond evt="onClick" delay="0">
                    <p:tgtEl>
                      <p:spTgt spid="55301"/>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9" presetClass="exit" presetSubtype="0" fill="hold" grpId="0" nodeType="clickEffect">
                                  <p:stCondLst>
                                    <p:cond delay="0"/>
                                  </p:stCondLst>
                                  <p:childTnLst>
                                    <p:animEffect transition="out" filter="dissolve">
                                      <p:cBhvr>
                                        <p:cTn id="19" dur="500"/>
                                        <p:tgtEl>
                                          <p:spTgt spid="55301"/>
                                        </p:tgtEl>
                                      </p:cBhvr>
                                    </p:animEffect>
                                    <p:set>
                                      <p:cBhvr>
                                        <p:cTn id="20" dur="1" fill="hold">
                                          <p:stCondLst>
                                            <p:cond delay="499"/>
                                          </p:stCondLst>
                                        </p:cTn>
                                        <p:tgtEl>
                                          <p:spTgt spid="55301"/>
                                        </p:tgtEl>
                                        <p:attrNameLst>
                                          <p:attrName>style.visibility</p:attrName>
                                        </p:attrNameLst>
                                      </p:cBhvr>
                                      <p:to>
                                        <p:strVal val="hidden"/>
                                      </p:to>
                                    </p:set>
                                  </p:childTnLst>
                                </p:cTn>
                              </p:par>
                            </p:childTnLst>
                          </p:cTn>
                        </p:par>
                      </p:childTnLst>
                    </p:cTn>
                  </p:par>
                </p:childTnLst>
              </p:cTn>
              <p:nextCondLst>
                <p:cond evt="onClick" delay="0">
                  <p:tgtEl>
                    <p:spTgt spid="55301"/>
                  </p:tgtEl>
                </p:cond>
              </p:nextCondLst>
            </p:seq>
            <p:seq concurrent="1" nextAc="seek">
              <p:cTn id="21" restart="whenNotActive" fill="hold" evtFilter="cancelBubble" nodeType="interactiveSeq">
                <p:stCondLst>
                  <p:cond evt="onClick" delay="0">
                    <p:tgtEl>
                      <p:spTgt spid="55300"/>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12" presetClass="entr" presetSubtype="4" fill="hold" nodeType="withEffect">
                                  <p:stCondLst>
                                    <p:cond delay="0"/>
                                  </p:stCondLst>
                                  <p:childTnLst>
                                    <p:set>
                                      <p:cBhvr>
                                        <p:cTn id="25" dur="1" fill="hold">
                                          <p:stCondLst>
                                            <p:cond delay="0"/>
                                          </p:stCondLst>
                                        </p:cTn>
                                        <p:tgtEl>
                                          <p:spTgt spid="55302"/>
                                        </p:tgtEl>
                                        <p:attrNameLst>
                                          <p:attrName>style.visibility</p:attrName>
                                        </p:attrNameLst>
                                      </p:cBhvr>
                                      <p:to>
                                        <p:strVal val="visible"/>
                                      </p:to>
                                    </p:set>
                                    <p:animEffect transition="in" filter="slide(fromBottom)">
                                      <p:cBhvr>
                                        <p:cTn id="26" dur="500"/>
                                        <p:tgtEl>
                                          <p:spTgt spid="55302"/>
                                        </p:tgtEl>
                                      </p:cBhvr>
                                    </p:animEffect>
                                  </p:childTnLst>
                                </p:cTn>
                              </p:par>
                            </p:childTnLst>
                          </p:cTn>
                        </p:par>
                        <p:par>
                          <p:cTn id="27" fill="hold" nodeType="afterGroup">
                            <p:stCondLst>
                              <p:cond delay="500"/>
                            </p:stCondLst>
                            <p:childTnLst>
                              <p:par>
                                <p:cTn id="28" presetID="12" presetClass="entr" presetSubtype="4" fill="hold" nodeType="afterEffect">
                                  <p:stCondLst>
                                    <p:cond delay="0"/>
                                  </p:stCondLst>
                                  <p:childTnLst>
                                    <p:set>
                                      <p:cBhvr>
                                        <p:cTn id="29" dur="1" fill="hold">
                                          <p:stCondLst>
                                            <p:cond delay="0"/>
                                          </p:stCondLst>
                                        </p:cTn>
                                        <p:tgtEl>
                                          <p:spTgt spid="55303"/>
                                        </p:tgtEl>
                                        <p:attrNameLst>
                                          <p:attrName>style.visibility</p:attrName>
                                        </p:attrNameLst>
                                      </p:cBhvr>
                                      <p:to>
                                        <p:strVal val="visible"/>
                                      </p:to>
                                    </p:set>
                                    <p:animEffect transition="in" filter="slide(fromBottom)">
                                      <p:cBhvr>
                                        <p:cTn id="30" dur="500"/>
                                        <p:tgtEl>
                                          <p:spTgt spid="55303"/>
                                        </p:tgtEl>
                                      </p:cBhvr>
                                    </p:animEffect>
                                  </p:childTnLst>
                                </p:cTn>
                              </p:par>
                            </p:childTnLst>
                          </p:cTn>
                        </p:par>
                      </p:childTnLst>
                    </p:cTn>
                  </p:par>
                </p:childTnLst>
              </p:cTn>
              <p:nextCondLst>
                <p:cond evt="onClick" delay="0">
                  <p:tgtEl>
                    <p:spTgt spid="55300"/>
                  </p:tgtEl>
                </p:cond>
              </p:nextCondLst>
            </p:seq>
          </p:childTnLst>
        </p:cTn>
      </p:par>
    </p:tnLst>
    <p:bldLst>
      <p:bldP spid="55298" grpId="0"/>
      <p:bldP spid="55299" grpId="0" animBg="1"/>
      <p:bldP spid="5530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30691-AB00-44DD-A14F-8728DF6E03A6}"/>
              </a:ext>
            </a:extLst>
          </p:cNvPr>
          <p:cNvSpPr>
            <a:spLocks noGrp="1"/>
          </p:cNvSpPr>
          <p:nvPr>
            <p:ph type="title"/>
          </p:nvPr>
        </p:nvSpPr>
        <p:spPr/>
        <p:txBody>
          <a:bodyPr>
            <a:normAutofit/>
          </a:bodyPr>
          <a:lstStyle/>
          <a:p>
            <a:r>
              <a:rPr lang="en-US" sz="5400" b="1" i="0" dirty="0">
                <a:solidFill>
                  <a:srgbClr val="FF0000"/>
                </a:solidFill>
                <a:effectLst/>
                <a:latin typeface="Jokerman" panose="04090605060D06020702" pitchFamily="82" charset="0"/>
              </a:rPr>
              <a:t>Listen and write the numbers.</a:t>
            </a:r>
            <a:endParaRPr lang="en-US" sz="5400" dirty="0">
              <a:solidFill>
                <a:srgbClr val="FF0000"/>
              </a:solidFill>
              <a:latin typeface="Jokerman" panose="04090605060D06020702" pitchFamily="82" charset="0"/>
            </a:endParaRPr>
          </a:p>
        </p:txBody>
      </p:sp>
      <p:pic>
        <p:nvPicPr>
          <p:cNvPr id="5" name="Content Placeholder 4" descr="Graphical user interface&#10;&#10;Description automatically generated">
            <a:extLst>
              <a:ext uri="{FF2B5EF4-FFF2-40B4-BE49-F238E27FC236}">
                <a16:creationId xmlns:a16="http://schemas.microsoft.com/office/drawing/2014/main" id="{05B7B19D-0CEB-4FEE-BB83-822491A2F94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0456" y="2580339"/>
            <a:ext cx="12161544" cy="3654205"/>
          </a:xfrm>
        </p:spPr>
      </p:pic>
      <p:pic>
        <p:nvPicPr>
          <p:cNvPr id="6" name="track-11ff5">
            <a:hlinkClick r:id="" action="ppaction://media"/>
            <a:extLst>
              <a:ext uri="{FF2B5EF4-FFF2-40B4-BE49-F238E27FC236}">
                <a16:creationId xmlns:a16="http://schemas.microsoft.com/office/drawing/2014/main" id="{39E8CAD3-56E0-42B2-A622-D0827DF41B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21828" y="1651660"/>
            <a:ext cx="609600" cy="609600"/>
          </a:xfrm>
          <a:prstGeom prst="rect">
            <a:avLst/>
          </a:prstGeom>
        </p:spPr>
      </p:pic>
      <p:sp>
        <p:nvSpPr>
          <p:cNvPr id="7" name="TextBox 6">
            <a:extLst>
              <a:ext uri="{FF2B5EF4-FFF2-40B4-BE49-F238E27FC236}">
                <a16:creationId xmlns:a16="http://schemas.microsoft.com/office/drawing/2014/main" id="{DD80A4D1-C3FD-4CF3-8DB4-E488A292971E}"/>
              </a:ext>
            </a:extLst>
          </p:cNvPr>
          <p:cNvSpPr txBox="1"/>
          <p:nvPr/>
        </p:nvSpPr>
        <p:spPr>
          <a:xfrm>
            <a:off x="6349548" y="5505276"/>
            <a:ext cx="700645" cy="646331"/>
          </a:xfrm>
          <a:prstGeom prst="rect">
            <a:avLst/>
          </a:prstGeom>
          <a:noFill/>
        </p:spPr>
        <p:txBody>
          <a:bodyPr wrap="square" rtlCol="0">
            <a:spAutoFit/>
          </a:bodyPr>
          <a:lstStyle/>
          <a:p>
            <a:r>
              <a:rPr lang="en-US" sz="3600" b="1" dirty="0">
                <a:solidFill>
                  <a:srgbClr val="FF0000"/>
                </a:solidFill>
              </a:rPr>
              <a:t>2</a:t>
            </a:r>
          </a:p>
        </p:txBody>
      </p:sp>
      <p:sp>
        <p:nvSpPr>
          <p:cNvPr id="10" name="TextBox 9">
            <a:extLst>
              <a:ext uri="{FF2B5EF4-FFF2-40B4-BE49-F238E27FC236}">
                <a16:creationId xmlns:a16="http://schemas.microsoft.com/office/drawing/2014/main" id="{EE7AFEC1-4C93-4B0A-88DE-8843D0599DD3}"/>
              </a:ext>
            </a:extLst>
          </p:cNvPr>
          <p:cNvSpPr txBox="1"/>
          <p:nvPr/>
        </p:nvSpPr>
        <p:spPr>
          <a:xfrm>
            <a:off x="2278063" y="5447523"/>
            <a:ext cx="700645" cy="646331"/>
          </a:xfrm>
          <a:prstGeom prst="rect">
            <a:avLst/>
          </a:prstGeom>
          <a:noFill/>
        </p:spPr>
        <p:txBody>
          <a:bodyPr wrap="square" rtlCol="0">
            <a:spAutoFit/>
          </a:bodyPr>
          <a:lstStyle/>
          <a:p>
            <a:r>
              <a:rPr lang="en-US" sz="3600" b="1" dirty="0">
                <a:solidFill>
                  <a:srgbClr val="FF0000"/>
                </a:solidFill>
              </a:rPr>
              <a:t>3</a:t>
            </a:r>
          </a:p>
        </p:txBody>
      </p:sp>
      <p:sp>
        <p:nvSpPr>
          <p:cNvPr id="11" name="TextBox 10">
            <a:extLst>
              <a:ext uri="{FF2B5EF4-FFF2-40B4-BE49-F238E27FC236}">
                <a16:creationId xmlns:a16="http://schemas.microsoft.com/office/drawing/2014/main" id="{B1AF65C2-E5D9-4E25-9253-8F8B5C4A9262}"/>
              </a:ext>
            </a:extLst>
          </p:cNvPr>
          <p:cNvSpPr txBox="1"/>
          <p:nvPr/>
        </p:nvSpPr>
        <p:spPr>
          <a:xfrm>
            <a:off x="11661089" y="5455545"/>
            <a:ext cx="700645" cy="646331"/>
          </a:xfrm>
          <a:prstGeom prst="rect">
            <a:avLst/>
          </a:prstGeom>
          <a:noFill/>
        </p:spPr>
        <p:txBody>
          <a:bodyPr wrap="square" rtlCol="0">
            <a:spAutoFit/>
          </a:bodyPr>
          <a:lstStyle/>
          <a:p>
            <a:r>
              <a:rPr lang="en-US" sz="3600" b="1" dirty="0">
                <a:solidFill>
                  <a:srgbClr val="FF0000"/>
                </a:solidFill>
              </a:rPr>
              <a:t>4</a:t>
            </a:r>
          </a:p>
        </p:txBody>
      </p:sp>
    </p:spTree>
    <p:extLst>
      <p:ext uri="{BB962C8B-B14F-4D97-AF65-F5344CB8AC3E}">
        <p14:creationId xmlns:p14="http://schemas.microsoft.com/office/powerpoint/2010/main" val="68510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106"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bldLst>
      <p:bldP spid="7"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92D050"/>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757C3-BF01-4140-A689-458D51419AFE}"/>
              </a:ext>
            </a:extLst>
          </p:cNvPr>
          <p:cNvSpPr>
            <a:spLocks noGrp="1"/>
          </p:cNvSpPr>
          <p:nvPr>
            <p:ph type="title"/>
          </p:nvPr>
        </p:nvSpPr>
        <p:spPr/>
        <p:txBody>
          <a:bodyPr/>
          <a:lstStyle/>
          <a:p>
            <a:r>
              <a:rPr lang="en-US" dirty="0">
                <a:solidFill>
                  <a:srgbClr val="FF0000"/>
                </a:solidFill>
                <a:latin typeface="Jokerman" panose="04090605060D06020702" pitchFamily="82" charset="0"/>
              </a:rPr>
              <a:t>WORK IN PAIRS</a:t>
            </a:r>
          </a:p>
        </p:txBody>
      </p:sp>
      <p:pic>
        <p:nvPicPr>
          <p:cNvPr id="5" name="Content Placeholder 4" descr="A picture containing diagram&#10;&#10;Description automatically generated">
            <a:extLst>
              <a:ext uri="{FF2B5EF4-FFF2-40B4-BE49-F238E27FC236}">
                <a16:creationId xmlns:a16="http://schemas.microsoft.com/office/drawing/2014/main" id="{51E0A3F5-C93E-49FD-A410-094B27B045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20116" y="1365504"/>
            <a:ext cx="7849842" cy="3998976"/>
          </a:xfrm>
        </p:spPr>
      </p:pic>
    </p:spTree>
    <p:extLst>
      <p:ext uri="{BB962C8B-B14F-4D97-AF65-F5344CB8AC3E}">
        <p14:creationId xmlns:p14="http://schemas.microsoft.com/office/powerpoint/2010/main" val="87267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30691-AB00-44DD-A14F-8728DF6E03A6}"/>
              </a:ext>
            </a:extLst>
          </p:cNvPr>
          <p:cNvSpPr>
            <a:spLocks noGrp="1"/>
          </p:cNvSpPr>
          <p:nvPr>
            <p:ph type="title"/>
          </p:nvPr>
        </p:nvSpPr>
        <p:spPr>
          <a:xfrm>
            <a:off x="137555" y="166254"/>
            <a:ext cx="6405749" cy="3586348"/>
          </a:xfrm>
        </p:spPr>
        <p:txBody>
          <a:bodyPr>
            <a:normAutofit/>
          </a:bodyPr>
          <a:lstStyle/>
          <a:p>
            <a:pPr algn="l"/>
            <a:r>
              <a:rPr lang="en-US" sz="4900" b="1" i="0" dirty="0">
                <a:solidFill>
                  <a:srgbClr val="FF0000"/>
                </a:solidFill>
                <a:effectLst/>
                <a:latin typeface="Jokerman" panose="04090605060D06020702" pitchFamily="82" charset="0"/>
              </a:rPr>
              <a:t>Speaking</a:t>
            </a:r>
            <a:br>
              <a:rPr lang="en-US" sz="2400" b="0" i="0" dirty="0">
                <a:solidFill>
                  <a:srgbClr val="000000"/>
                </a:solidFill>
                <a:effectLst/>
                <a:latin typeface="OpenSans"/>
              </a:rPr>
            </a:br>
            <a:r>
              <a:rPr lang="en-US" sz="2400" b="1" i="0" dirty="0">
                <a:solidFill>
                  <a:srgbClr val="000000"/>
                </a:solidFill>
                <a:effectLst/>
                <a:latin typeface="OpenSans"/>
              </a:rPr>
              <a:t> </a:t>
            </a:r>
            <a:r>
              <a:rPr lang="en-US" sz="4000" b="1" i="0" dirty="0">
                <a:solidFill>
                  <a:srgbClr val="FF0000"/>
                </a:solidFill>
                <a:effectLst/>
                <a:latin typeface="OpenSans"/>
              </a:rPr>
              <a:t>Look at the pictures and say.</a:t>
            </a:r>
            <a:br>
              <a:rPr lang="en-US" sz="4000" b="0" i="0" dirty="0">
                <a:solidFill>
                  <a:srgbClr val="FF0000"/>
                </a:solidFill>
                <a:effectLst/>
                <a:latin typeface="OpenSans"/>
              </a:rPr>
            </a:br>
            <a:endParaRPr lang="en-US" sz="5400" dirty="0">
              <a:solidFill>
                <a:srgbClr val="FF0000"/>
              </a:solidFill>
              <a:latin typeface="Jokerman" panose="04090605060D06020702" pitchFamily="82" charset="0"/>
            </a:endParaRPr>
          </a:p>
        </p:txBody>
      </p:sp>
      <p:pic>
        <p:nvPicPr>
          <p:cNvPr id="5" name="Content Placeholder 4" descr="Graphical user interface&#10;&#10;Description automatically generated">
            <a:extLst>
              <a:ext uri="{FF2B5EF4-FFF2-40B4-BE49-F238E27FC236}">
                <a16:creationId xmlns:a16="http://schemas.microsoft.com/office/drawing/2014/main" id="{05B7B19D-0CEB-4FEE-BB83-822491A2F94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56" y="3835730"/>
            <a:ext cx="12161544" cy="3022270"/>
          </a:xfrm>
        </p:spPr>
      </p:pic>
      <p:sp>
        <p:nvSpPr>
          <p:cNvPr id="7" name="TextBox 6">
            <a:extLst>
              <a:ext uri="{FF2B5EF4-FFF2-40B4-BE49-F238E27FC236}">
                <a16:creationId xmlns:a16="http://schemas.microsoft.com/office/drawing/2014/main" id="{DD80A4D1-C3FD-4CF3-8DB4-E488A292971E}"/>
              </a:ext>
            </a:extLst>
          </p:cNvPr>
          <p:cNvSpPr txBox="1"/>
          <p:nvPr/>
        </p:nvSpPr>
        <p:spPr>
          <a:xfrm>
            <a:off x="6420800" y="6211669"/>
            <a:ext cx="70064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10" name="TextBox 9">
            <a:extLst>
              <a:ext uri="{FF2B5EF4-FFF2-40B4-BE49-F238E27FC236}">
                <a16:creationId xmlns:a16="http://schemas.microsoft.com/office/drawing/2014/main" id="{EE7AFEC1-4C93-4B0A-88DE-8843D0599DD3}"/>
              </a:ext>
            </a:extLst>
          </p:cNvPr>
          <p:cNvSpPr txBox="1"/>
          <p:nvPr/>
        </p:nvSpPr>
        <p:spPr>
          <a:xfrm>
            <a:off x="2254312" y="6211669"/>
            <a:ext cx="70064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
        <p:nvSpPr>
          <p:cNvPr id="11" name="TextBox 10">
            <a:extLst>
              <a:ext uri="{FF2B5EF4-FFF2-40B4-BE49-F238E27FC236}">
                <a16:creationId xmlns:a16="http://schemas.microsoft.com/office/drawing/2014/main" id="{B1AF65C2-E5D9-4E25-9253-8F8B5C4A9262}"/>
              </a:ext>
            </a:extLst>
          </p:cNvPr>
          <p:cNvSpPr txBox="1"/>
          <p:nvPr/>
        </p:nvSpPr>
        <p:spPr>
          <a:xfrm>
            <a:off x="11661089" y="6211669"/>
            <a:ext cx="70064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9" name="TextBox 8">
            <a:extLst>
              <a:ext uri="{FF2B5EF4-FFF2-40B4-BE49-F238E27FC236}">
                <a16:creationId xmlns:a16="http://schemas.microsoft.com/office/drawing/2014/main" id="{F2E28F2A-2E90-4F1C-B326-3DBF4BC280B3}"/>
              </a:ext>
            </a:extLst>
          </p:cNvPr>
          <p:cNvSpPr txBox="1"/>
          <p:nvPr/>
        </p:nvSpPr>
        <p:spPr>
          <a:xfrm>
            <a:off x="6709558" y="282752"/>
            <a:ext cx="4013860" cy="3539430"/>
          </a:xfrm>
          <a:prstGeom prst="rect">
            <a:avLst/>
          </a:prstGeom>
          <a:noFill/>
        </p:spPr>
        <p:txBody>
          <a:bodyPr wrap="square">
            <a:spAutoFit/>
          </a:bodyPr>
          <a:lstStyle/>
          <a:p>
            <a:r>
              <a:rPr lang="en-US" sz="2800" b="0" i="0" dirty="0">
                <a:solidFill>
                  <a:srgbClr val="000000"/>
                </a:solidFill>
                <a:effectLst/>
                <a:latin typeface="OpenSans"/>
              </a:rPr>
              <a:t>have difficult homework</a:t>
            </a:r>
            <a:br>
              <a:rPr lang="en-US" sz="2800" b="0" i="0" dirty="0">
                <a:solidFill>
                  <a:srgbClr val="000000"/>
                </a:solidFill>
                <a:effectLst/>
                <a:latin typeface="OpenSans"/>
              </a:rPr>
            </a:br>
            <a:r>
              <a:rPr lang="en-US" sz="2800" b="0" i="0" dirty="0">
                <a:solidFill>
                  <a:srgbClr val="000000"/>
                </a:solidFill>
                <a:effectLst/>
                <a:latin typeface="OpenSans"/>
              </a:rPr>
              <a:t>have a math lesson</a:t>
            </a:r>
            <a:br>
              <a:rPr lang="en-US" sz="2800" b="0" i="0" dirty="0">
                <a:solidFill>
                  <a:srgbClr val="000000"/>
                </a:solidFill>
                <a:effectLst/>
                <a:latin typeface="OpenSans"/>
              </a:rPr>
            </a:br>
            <a:r>
              <a:rPr lang="en-US" sz="2800" b="0" i="0" dirty="0">
                <a:solidFill>
                  <a:srgbClr val="000000"/>
                </a:solidFill>
                <a:effectLst/>
                <a:latin typeface="OpenSans"/>
              </a:rPr>
              <a:t>play basketball</a:t>
            </a:r>
            <a:br>
              <a:rPr lang="en-US" sz="2800" b="0" i="0" dirty="0">
                <a:solidFill>
                  <a:srgbClr val="000000"/>
                </a:solidFill>
                <a:effectLst/>
                <a:latin typeface="OpenSans"/>
              </a:rPr>
            </a:br>
            <a:r>
              <a:rPr lang="en-US" sz="2800" b="0" i="0" dirty="0">
                <a:solidFill>
                  <a:srgbClr val="000000"/>
                </a:solidFill>
                <a:effectLst/>
                <a:latin typeface="OpenSans"/>
              </a:rPr>
              <a:t>have an English lesson</a:t>
            </a:r>
            <a:br>
              <a:rPr lang="en-US" sz="2800" b="0" i="0" dirty="0">
                <a:solidFill>
                  <a:srgbClr val="000000"/>
                </a:solidFill>
                <a:effectLst/>
                <a:latin typeface="OpenSans"/>
              </a:rPr>
            </a:br>
            <a:r>
              <a:rPr lang="en-US" sz="2800" b="0" i="0" dirty="0">
                <a:solidFill>
                  <a:srgbClr val="000000"/>
                </a:solidFill>
                <a:effectLst/>
                <a:latin typeface="OpenSans"/>
              </a:rPr>
              <a:t>work for three hours</a:t>
            </a:r>
            <a:br>
              <a:rPr lang="en-US" sz="2800" b="0" i="0" dirty="0">
                <a:solidFill>
                  <a:srgbClr val="000000"/>
                </a:solidFill>
                <a:effectLst/>
                <a:latin typeface="OpenSans"/>
              </a:rPr>
            </a:br>
            <a:r>
              <a:rPr lang="en-US" sz="2800" b="0" i="0" dirty="0">
                <a:solidFill>
                  <a:srgbClr val="000000"/>
                </a:solidFill>
                <a:effectLst/>
                <a:latin typeface="OpenSans"/>
              </a:rPr>
              <a:t>not know the answers</a:t>
            </a:r>
            <a:br>
              <a:rPr lang="en-US" sz="2800" b="0" i="0" dirty="0">
                <a:solidFill>
                  <a:srgbClr val="000000"/>
                </a:solidFill>
                <a:effectLst/>
                <a:latin typeface="OpenSans"/>
              </a:rPr>
            </a:br>
            <a:r>
              <a:rPr lang="en-US" sz="2800" b="0" i="0" dirty="0">
                <a:solidFill>
                  <a:srgbClr val="000000"/>
                </a:solidFill>
                <a:effectLst/>
                <a:latin typeface="OpenSans"/>
              </a:rPr>
              <a:t>start to rain</a:t>
            </a:r>
            <a:br>
              <a:rPr lang="en-US" sz="2800" b="0" i="0" dirty="0">
                <a:solidFill>
                  <a:srgbClr val="000000"/>
                </a:solidFill>
                <a:effectLst/>
                <a:latin typeface="OpenSans"/>
              </a:rPr>
            </a:br>
            <a:r>
              <a:rPr lang="en-US" sz="2800" b="0" i="0" dirty="0">
                <a:solidFill>
                  <a:srgbClr val="000000"/>
                </a:solidFill>
                <a:effectLst/>
                <a:latin typeface="OpenSans"/>
              </a:rPr>
              <a:t>not have his homework</a:t>
            </a:r>
            <a:endParaRPr lang="en-US" sz="2800" dirty="0"/>
          </a:p>
        </p:txBody>
      </p:sp>
    </p:spTree>
    <p:extLst>
      <p:ext uri="{BB962C8B-B14F-4D97-AF65-F5344CB8AC3E}">
        <p14:creationId xmlns:p14="http://schemas.microsoft.com/office/powerpoint/2010/main" val="598084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92D050"/>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8C882-D8CC-469B-BA4F-9575DE5AE7F5}"/>
              </a:ext>
            </a:extLst>
          </p:cNvPr>
          <p:cNvSpPr>
            <a:spLocks noGrp="1"/>
          </p:cNvSpPr>
          <p:nvPr>
            <p:ph type="title"/>
          </p:nvPr>
        </p:nvSpPr>
        <p:spPr/>
        <p:txBody>
          <a:bodyPr>
            <a:normAutofit/>
          </a:bodyPr>
          <a:lstStyle/>
          <a:p>
            <a:r>
              <a:rPr lang="en-US" sz="5400" dirty="0">
                <a:solidFill>
                  <a:srgbClr val="FF0000"/>
                </a:solidFill>
                <a:latin typeface="Jokerman" panose="04090605060D06020702" pitchFamily="82" charset="0"/>
              </a:rPr>
              <a:t>LISTEN AND SING</a:t>
            </a:r>
          </a:p>
        </p:txBody>
      </p:sp>
      <p:pic>
        <p:nvPicPr>
          <p:cNvPr id="5" name="Content Placeholder 4" descr="A picture containing text, doll, toy, vector graphics&#10;&#10;Description automatically generated">
            <a:extLst>
              <a:ext uri="{FF2B5EF4-FFF2-40B4-BE49-F238E27FC236}">
                <a16:creationId xmlns:a16="http://schemas.microsoft.com/office/drawing/2014/main" id="{6F71C767-824F-4352-BCF6-B358CC100BD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82112" y="1825624"/>
            <a:ext cx="5089557" cy="5089557"/>
          </a:xfrm>
        </p:spPr>
      </p:pic>
    </p:spTree>
    <p:extLst>
      <p:ext uri="{BB962C8B-B14F-4D97-AF65-F5344CB8AC3E}">
        <p14:creationId xmlns:p14="http://schemas.microsoft.com/office/powerpoint/2010/main" val="78331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unit 1 song">
            <a:hlinkClick r:id="" action="ppaction://media"/>
            <a:extLst>
              <a:ext uri="{FF2B5EF4-FFF2-40B4-BE49-F238E27FC236}">
                <a16:creationId xmlns:a16="http://schemas.microsoft.com/office/drawing/2014/main" id="{C87C6155-8653-475C-97EB-6FC7C78C497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79765" cy="6858000"/>
          </a:xfrm>
        </p:spPr>
      </p:pic>
    </p:spTree>
    <p:extLst>
      <p:ext uri="{BB962C8B-B14F-4D97-AF65-F5344CB8AC3E}">
        <p14:creationId xmlns:p14="http://schemas.microsoft.com/office/powerpoint/2010/main" val="24934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92D050"/>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5BAD1-6A8C-44D6-B3BB-900D85B1B297}"/>
              </a:ext>
            </a:extLst>
          </p:cNvPr>
          <p:cNvSpPr>
            <a:spLocks noGrp="1"/>
          </p:cNvSpPr>
          <p:nvPr>
            <p:ph type="title"/>
          </p:nvPr>
        </p:nvSpPr>
        <p:spPr>
          <a:xfrm>
            <a:off x="921328" y="1184522"/>
            <a:ext cx="10515600" cy="4551259"/>
          </a:xfrm>
          <a:custGeom>
            <a:avLst/>
            <a:gdLst>
              <a:gd name="connsiteX0" fmla="*/ 0 w 10515600"/>
              <a:gd name="connsiteY0" fmla="*/ 0 h 4551259"/>
              <a:gd name="connsiteX1" fmla="*/ 762381 w 10515600"/>
              <a:gd name="connsiteY1" fmla="*/ 0 h 4551259"/>
              <a:gd name="connsiteX2" fmla="*/ 1524762 w 10515600"/>
              <a:gd name="connsiteY2" fmla="*/ 0 h 4551259"/>
              <a:gd name="connsiteX3" fmla="*/ 2392299 w 10515600"/>
              <a:gd name="connsiteY3" fmla="*/ 0 h 4551259"/>
              <a:gd name="connsiteX4" fmla="*/ 2944368 w 10515600"/>
              <a:gd name="connsiteY4" fmla="*/ 0 h 4551259"/>
              <a:gd name="connsiteX5" fmla="*/ 3601593 w 10515600"/>
              <a:gd name="connsiteY5" fmla="*/ 0 h 4551259"/>
              <a:gd name="connsiteX6" fmla="*/ 4363974 w 10515600"/>
              <a:gd name="connsiteY6" fmla="*/ 0 h 4551259"/>
              <a:gd name="connsiteX7" fmla="*/ 4705731 w 10515600"/>
              <a:gd name="connsiteY7" fmla="*/ 0 h 4551259"/>
              <a:gd name="connsiteX8" fmla="*/ 5362956 w 10515600"/>
              <a:gd name="connsiteY8" fmla="*/ 0 h 4551259"/>
              <a:gd name="connsiteX9" fmla="*/ 6020181 w 10515600"/>
              <a:gd name="connsiteY9" fmla="*/ 0 h 4551259"/>
              <a:gd name="connsiteX10" fmla="*/ 6361938 w 10515600"/>
              <a:gd name="connsiteY10" fmla="*/ 0 h 4551259"/>
              <a:gd name="connsiteX11" fmla="*/ 7229475 w 10515600"/>
              <a:gd name="connsiteY11" fmla="*/ 0 h 4551259"/>
              <a:gd name="connsiteX12" fmla="*/ 7676388 w 10515600"/>
              <a:gd name="connsiteY12" fmla="*/ 0 h 4551259"/>
              <a:gd name="connsiteX13" fmla="*/ 8438769 w 10515600"/>
              <a:gd name="connsiteY13" fmla="*/ 0 h 4551259"/>
              <a:gd name="connsiteX14" fmla="*/ 9306306 w 10515600"/>
              <a:gd name="connsiteY14" fmla="*/ 0 h 4551259"/>
              <a:gd name="connsiteX15" fmla="*/ 10515600 w 10515600"/>
              <a:gd name="connsiteY15" fmla="*/ 0 h 4551259"/>
              <a:gd name="connsiteX16" fmla="*/ 10515600 w 10515600"/>
              <a:gd name="connsiteY16" fmla="*/ 741205 h 4551259"/>
              <a:gd name="connsiteX17" fmla="*/ 10515600 w 10515600"/>
              <a:gd name="connsiteY17" fmla="*/ 1345872 h 4551259"/>
              <a:gd name="connsiteX18" fmla="*/ 10515600 w 10515600"/>
              <a:gd name="connsiteY18" fmla="*/ 2041565 h 4551259"/>
              <a:gd name="connsiteX19" fmla="*/ 10515600 w 10515600"/>
              <a:gd name="connsiteY19" fmla="*/ 2555207 h 4551259"/>
              <a:gd name="connsiteX20" fmla="*/ 10515600 w 10515600"/>
              <a:gd name="connsiteY20" fmla="*/ 3159874 h 4551259"/>
              <a:gd name="connsiteX21" fmla="*/ 10515600 w 10515600"/>
              <a:gd name="connsiteY21" fmla="*/ 3719029 h 4551259"/>
              <a:gd name="connsiteX22" fmla="*/ 10515600 w 10515600"/>
              <a:gd name="connsiteY22" fmla="*/ 4551259 h 4551259"/>
              <a:gd name="connsiteX23" fmla="*/ 10173843 w 10515600"/>
              <a:gd name="connsiteY23" fmla="*/ 4551259 h 4551259"/>
              <a:gd name="connsiteX24" fmla="*/ 9621774 w 10515600"/>
              <a:gd name="connsiteY24" fmla="*/ 4551259 h 4551259"/>
              <a:gd name="connsiteX25" fmla="*/ 9280017 w 10515600"/>
              <a:gd name="connsiteY25" fmla="*/ 4551259 h 4551259"/>
              <a:gd name="connsiteX26" fmla="*/ 8833104 w 10515600"/>
              <a:gd name="connsiteY26" fmla="*/ 4551259 h 4551259"/>
              <a:gd name="connsiteX27" fmla="*/ 8386191 w 10515600"/>
              <a:gd name="connsiteY27" fmla="*/ 4551259 h 4551259"/>
              <a:gd name="connsiteX28" fmla="*/ 7728966 w 10515600"/>
              <a:gd name="connsiteY28" fmla="*/ 4551259 h 4551259"/>
              <a:gd name="connsiteX29" fmla="*/ 6861429 w 10515600"/>
              <a:gd name="connsiteY29" fmla="*/ 4551259 h 4551259"/>
              <a:gd name="connsiteX30" fmla="*/ 6204204 w 10515600"/>
              <a:gd name="connsiteY30" fmla="*/ 4551259 h 4551259"/>
              <a:gd name="connsiteX31" fmla="*/ 5652135 w 10515600"/>
              <a:gd name="connsiteY31" fmla="*/ 4551259 h 4551259"/>
              <a:gd name="connsiteX32" fmla="*/ 5100066 w 10515600"/>
              <a:gd name="connsiteY32" fmla="*/ 4551259 h 4551259"/>
              <a:gd name="connsiteX33" fmla="*/ 4758309 w 10515600"/>
              <a:gd name="connsiteY33" fmla="*/ 4551259 h 4551259"/>
              <a:gd name="connsiteX34" fmla="*/ 3995928 w 10515600"/>
              <a:gd name="connsiteY34" fmla="*/ 4551259 h 4551259"/>
              <a:gd name="connsiteX35" fmla="*/ 3654171 w 10515600"/>
              <a:gd name="connsiteY35" fmla="*/ 4551259 h 4551259"/>
              <a:gd name="connsiteX36" fmla="*/ 3102102 w 10515600"/>
              <a:gd name="connsiteY36" fmla="*/ 4551259 h 4551259"/>
              <a:gd name="connsiteX37" fmla="*/ 2339721 w 10515600"/>
              <a:gd name="connsiteY37" fmla="*/ 4551259 h 4551259"/>
              <a:gd name="connsiteX38" fmla="*/ 1472184 w 10515600"/>
              <a:gd name="connsiteY38" fmla="*/ 4551259 h 4551259"/>
              <a:gd name="connsiteX39" fmla="*/ 814959 w 10515600"/>
              <a:gd name="connsiteY39" fmla="*/ 4551259 h 4551259"/>
              <a:gd name="connsiteX40" fmla="*/ 0 w 10515600"/>
              <a:gd name="connsiteY40" fmla="*/ 4551259 h 4551259"/>
              <a:gd name="connsiteX41" fmla="*/ 0 w 10515600"/>
              <a:gd name="connsiteY41" fmla="*/ 3810054 h 4551259"/>
              <a:gd name="connsiteX42" fmla="*/ 0 w 10515600"/>
              <a:gd name="connsiteY42" fmla="*/ 3250899 h 4551259"/>
              <a:gd name="connsiteX43" fmla="*/ 0 w 10515600"/>
              <a:gd name="connsiteY43" fmla="*/ 2555207 h 4551259"/>
              <a:gd name="connsiteX44" fmla="*/ 0 w 10515600"/>
              <a:gd name="connsiteY44" fmla="*/ 1905027 h 4551259"/>
              <a:gd name="connsiteX45" fmla="*/ 0 w 10515600"/>
              <a:gd name="connsiteY45" fmla="*/ 1254847 h 4551259"/>
              <a:gd name="connsiteX46" fmla="*/ 0 w 10515600"/>
              <a:gd name="connsiteY46" fmla="*/ 695692 h 4551259"/>
              <a:gd name="connsiteX47" fmla="*/ 0 w 10515600"/>
              <a:gd name="connsiteY47" fmla="*/ 0 h 455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515600" h="4551259" fill="none" extrusionOk="0">
                <a:moveTo>
                  <a:pt x="0" y="0"/>
                </a:moveTo>
                <a:cubicBezTo>
                  <a:pt x="338601" y="30328"/>
                  <a:pt x="487992" y="3091"/>
                  <a:pt x="762381" y="0"/>
                </a:cubicBezTo>
                <a:cubicBezTo>
                  <a:pt x="1036770" y="-3091"/>
                  <a:pt x="1218347" y="-648"/>
                  <a:pt x="1524762" y="0"/>
                </a:cubicBezTo>
                <a:cubicBezTo>
                  <a:pt x="1831177" y="648"/>
                  <a:pt x="1990129" y="27600"/>
                  <a:pt x="2392299" y="0"/>
                </a:cubicBezTo>
                <a:cubicBezTo>
                  <a:pt x="2794469" y="-27600"/>
                  <a:pt x="2818840" y="464"/>
                  <a:pt x="2944368" y="0"/>
                </a:cubicBezTo>
                <a:cubicBezTo>
                  <a:pt x="3069896" y="-464"/>
                  <a:pt x="3421461" y="-14089"/>
                  <a:pt x="3601593" y="0"/>
                </a:cubicBezTo>
                <a:cubicBezTo>
                  <a:pt x="3781725" y="14089"/>
                  <a:pt x="4133044" y="37253"/>
                  <a:pt x="4363974" y="0"/>
                </a:cubicBezTo>
                <a:cubicBezTo>
                  <a:pt x="4594904" y="-37253"/>
                  <a:pt x="4611647" y="15245"/>
                  <a:pt x="4705731" y="0"/>
                </a:cubicBezTo>
                <a:cubicBezTo>
                  <a:pt x="4799815" y="-15245"/>
                  <a:pt x="5088153" y="-1104"/>
                  <a:pt x="5362956" y="0"/>
                </a:cubicBezTo>
                <a:cubicBezTo>
                  <a:pt x="5637759" y="1104"/>
                  <a:pt x="5883879" y="-8618"/>
                  <a:pt x="6020181" y="0"/>
                </a:cubicBezTo>
                <a:cubicBezTo>
                  <a:pt x="6156483" y="8618"/>
                  <a:pt x="6259820" y="-4351"/>
                  <a:pt x="6361938" y="0"/>
                </a:cubicBezTo>
                <a:cubicBezTo>
                  <a:pt x="6464056" y="4351"/>
                  <a:pt x="6957949" y="19345"/>
                  <a:pt x="7229475" y="0"/>
                </a:cubicBezTo>
                <a:cubicBezTo>
                  <a:pt x="7501001" y="-19345"/>
                  <a:pt x="7544401" y="22257"/>
                  <a:pt x="7676388" y="0"/>
                </a:cubicBezTo>
                <a:cubicBezTo>
                  <a:pt x="7808375" y="-22257"/>
                  <a:pt x="8139537" y="11207"/>
                  <a:pt x="8438769" y="0"/>
                </a:cubicBezTo>
                <a:cubicBezTo>
                  <a:pt x="8738001" y="-11207"/>
                  <a:pt x="8900799" y="-25996"/>
                  <a:pt x="9306306" y="0"/>
                </a:cubicBezTo>
                <a:cubicBezTo>
                  <a:pt x="9711813" y="25996"/>
                  <a:pt x="9943947" y="-51729"/>
                  <a:pt x="10515600" y="0"/>
                </a:cubicBezTo>
                <a:cubicBezTo>
                  <a:pt x="10516606" y="162714"/>
                  <a:pt x="10505079" y="418327"/>
                  <a:pt x="10515600" y="741205"/>
                </a:cubicBezTo>
                <a:cubicBezTo>
                  <a:pt x="10526121" y="1064084"/>
                  <a:pt x="10545546" y="1179067"/>
                  <a:pt x="10515600" y="1345872"/>
                </a:cubicBezTo>
                <a:cubicBezTo>
                  <a:pt x="10485654" y="1512677"/>
                  <a:pt x="10490167" y="1775255"/>
                  <a:pt x="10515600" y="2041565"/>
                </a:cubicBezTo>
                <a:cubicBezTo>
                  <a:pt x="10541033" y="2307875"/>
                  <a:pt x="10509038" y="2329585"/>
                  <a:pt x="10515600" y="2555207"/>
                </a:cubicBezTo>
                <a:cubicBezTo>
                  <a:pt x="10522162" y="2780829"/>
                  <a:pt x="10542168" y="3012836"/>
                  <a:pt x="10515600" y="3159874"/>
                </a:cubicBezTo>
                <a:cubicBezTo>
                  <a:pt x="10489032" y="3306912"/>
                  <a:pt x="10503440" y="3481820"/>
                  <a:pt x="10515600" y="3719029"/>
                </a:cubicBezTo>
                <a:cubicBezTo>
                  <a:pt x="10527760" y="3956239"/>
                  <a:pt x="10520708" y="4336290"/>
                  <a:pt x="10515600" y="4551259"/>
                </a:cubicBezTo>
                <a:cubicBezTo>
                  <a:pt x="10396275" y="4551572"/>
                  <a:pt x="10313020" y="4550528"/>
                  <a:pt x="10173843" y="4551259"/>
                </a:cubicBezTo>
                <a:cubicBezTo>
                  <a:pt x="10034666" y="4551990"/>
                  <a:pt x="9840767" y="4526587"/>
                  <a:pt x="9621774" y="4551259"/>
                </a:cubicBezTo>
                <a:cubicBezTo>
                  <a:pt x="9402781" y="4575931"/>
                  <a:pt x="9410646" y="4547977"/>
                  <a:pt x="9280017" y="4551259"/>
                </a:cubicBezTo>
                <a:cubicBezTo>
                  <a:pt x="9149388" y="4554541"/>
                  <a:pt x="8930008" y="4571855"/>
                  <a:pt x="8833104" y="4551259"/>
                </a:cubicBezTo>
                <a:cubicBezTo>
                  <a:pt x="8736200" y="4530663"/>
                  <a:pt x="8590959" y="4551053"/>
                  <a:pt x="8386191" y="4551259"/>
                </a:cubicBezTo>
                <a:cubicBezTo>
                  <a:pt x="8181423" y="4551465"/>
                  <a:pt x="7886276" y="4552882"/>
                  <a:pt x="7728966" y="4551259"/>
                </a:cubicBezTo>
                <a:cubicBezTo>
                  <a:pt x="7571657" y="4549636"/>
                  <a:pt x="7204705" y="4546947"/>
                  <a:pt x="6861429" y="4551259"/>
                </a:cubicBezTo>
                <a:cubicBezTo>
                  <a:pt x="6518153" y="4555571"/>
                  <a:pt x="6436693" y="4531629"/>
                  <a:pt x="6204204" y="4551259"/>
                </a:cubicBezTo>
                <a:cubicBezTo>
                  <a:pt x="5971716" y="4570889"/>
                  <a:pt x="5903443" y="4570820"/>
                  <a:pt x="5652135" y="4551259"/>
                </a:cubicBezTo>
                <a:cubicBezTo>
                  <a:pt x="5400827" y="4531698"/>
                  <a:pt x="5358361" y="4545245"/>
                  <a:pt x="5100066" y="4551259"/>
                </a:cubicBezTo>
                <a:cubicBezTo>
                  <a:pt x="4841771" y="4557273"/>
                  <a:pt x="4887088" y="4544377"/>
                  <a:pt x="4758309" y="4551259"/>
                </a:cubicBezTo>
                <a:cubicBezTo>
                  <a:pt x="4629530" y="4558141"/>
                  <a:pt x="4207945" y="4537900"/>
                  <a:pt x="3995928" y="4551259"/>
                </a:cubicBezTo>
                <a:cubicBezTo>
                  <a:pt x="3783911" y="4564618"/>
                  <a:pt x="3732975" y="4559660"/>
                  <a:pt x="3654171" y="4551259"/>
                </a:cubicBezTo>
                <a:cubicBezTo>
                  <a:pt x="3575367" y="4542858"/>
                  <a:pt x="3232488" y="4569698"/>
                  <a:pt x="3102102" y="4551259"/>
                </a:cubicBezTo>
                <a:cubicBezTo>
                  <a:pt x="2971716" y="4532820"/>
                  <a:pt x="2503612" y="4563525"/>
                  <a:pt x="2339721" y="4551259"/>
                </a:cubicBezTo>
                <a:cubicBezTo>
                  <a:pt x="2175830" y="4538993"/>
                  <a:pt x="1826915" y="4560162"/>
                  <a:pt x="1472184" y="4551259"/>
                </a:cubicBezTo>
                <a:cubicBezTo>
                  <a:pt x="1117453" y="4542356"/>
                  <a:pt x="1140472" y="4563697"/>
                  <a:pt x="814959" y="4551259"/>
                </a:cubicBezTo>
                <a:cubicBezTo>
                  <a:pt x="489446" y="4538821"/>
                  <a:pt x="398965" y="4571553"/>
                  <a:pt x="0" y="4551259"/>
                </a:cubicBezTo>
                <a:cubicBezTo>
                  <a:pt x="-30136" y="4350863"/>
                  <a:pt x="-14105" y="4092093"/>
                  <a:pt x="0" y="3810054"/>
                </a:cubicBezTo>
                <a:cubicBezTo>
                  <a:pt x="14105" y="3528015"/>
                  <a:pt x="15350" y="3397931"/>
                  <a:pt x="0" y="3250899"/>
                </a:cubicBezTo>
                <a:cubicBezTo>
                  <a:pt x="-15350" y="3103867"/>
                  <a:pt x="-30598" y="2734409"/>
                  <a:pt x="0" y="2555207"/>
                </a:cubicBezTo>
                <a:cubicBezTo>
                  <a:pt x="30598" y="2376005"/>
                  <a:pt x="5470" y="2165302"/>
                  <a:pt x="0" y="1905027"/>
                </a:cubicBezTo>
                <a:cubicBezTo>
                  <a:pt x="-5470" y="1644752"/>
                  <a:pt x="32379" y="1565473"/>
                  <a:pt x="0" y="1254847"/>
                </a:cubicBezTo>
                <a:cubicBezTo>
                  <a:pt x="-32379" y="944221"/>
                  <a:pt x="1844" y="966595"/>
                  <a:pt x="0" y="695692"/>
                </a:cubicBezTo>
                <a:cubicBezTo>
                  <a:pt x="-1844" y="424790"/>
                  <a:pt x="-3012" y="176416"/>
                  <a:pt x="0" y="0"/>
                </a:cubicBezTo>
                <a:close/>
              </a:path>
              <a:path w="10515600" h="4551259" stroke="0" extrusionOk="0">
                <a:moveTo>
                  <a:pt x="0" y="0"/>
                </a:moveTo>
                <a:cubicBezTo>
                  <a:pt x="232544" y="23948"/>
                  <a:pt x="477089" y="-23303"/>
                  <a:pt x="657225" y="0"/>
                </a:cubicBezTo>
                <a:cubicBezTo>
                  <a:pt x="837361" y="23303"/>
                  <a:pt x="1022977" y="4900"/>
                  <a:pt x="1209294" y="0"/>
                </a:cubicBezTo>
                <a:cubicBezTo>
                  <a:pt x="1395611" y="-4900"/>
                  <a:pt x="1441336" y="2318"/>
                  <a:pt x="1656207" y="0"/>
                </a:cubicBezTo>
                <a:cubicBezTo>
                  <a:pt x="1871078" y="-2318"/>
                  <a:pt x="2076126" y="6600"/>
                  <a:pt x="2313432" y="0"/>
                </a:cubicBezTo>
                <a:cubicBezTo>
                  <a:pt x="2550739" y="-6600"/>
                  <a:pt x="2600054" y="-24145"/>
                  <a:pt x="2865501" y="0"/>
                </a:cubicBezTo>
                <a:cubicBezTo>
                  <a:pt x="3130948" y="24145"/>
                  <a:pt x="3289666" y="7212"/>
                  <a:pt x="3522726" y="0"/>
                </a:cubicBezTo>
                <a:cubicBezTo>
                  <a:pt x="3755786" y="-7212"/>
                  <a:pt x="3882292" y="6929"/>
                  <a:pt x="4074795" y="0"/>
                </a:cubicBezTo>
                <a:cubicBezTo>
                  <a:pt x="4267298" y="-6929"/>
                  <a:pt x="4546063" y="37247"/>
                  <a:pt x="4942332" y="0"/>
                </a:cubicBezTo>
                <a:cubicBezTo>
                  <a:pt x="5338601" y="-37247"/>
                  <a:pt x="5462376" y="2219"/>
                  <a:pt x="5599557" y="0"/>
                </a:cubicBezTo>
                <a:cubicBezTo>
                  <a:pt x="5736738" y="-2219"/>
                  <a:pt x="5846723" y="-5503"/>
                  <a:pt x="5941314" y="0"/>
                </a:cubicBezTo>
                <a:cubicBezTo>
                  <a:pt x="6035905" y="5503"/>
                  <a:pt x="6296729" y="-22744"/>
                  <a:pt x="6598539" y="0"/>
                </a:cubicBezTo>
                <a:cubicBezTo>
                  <a:pt x="6900349" y="22744"/>
                  <a:pt x="7241624" y="-35179"/>
                  <a:pt x="7466076" y="0"/>
                </a:cubicBezTo>
                <a:cubicBezTo>
                  <a:pt x="7690528" y="35179"/>
                  <a:pt x="7809741" y="13534"/>
                  <a:pt x="8123301" y="0"/>
                </a:cubicBezTo>
                <a:cubicBezTo>
                  <a:pt x="8436861" y="-13534"/>
                  <a:pt x="8355984" y="-7429"/>
                  <a:pt x="8570214" y="0"/>
                </a:cubicBezTo>
                <a:cubicBezTo>
                  <a:pt x="8784444" y="7429"/>
                  <a:pt x="9089562" y="-27731"/>
                  <a:pt x="9332595" y="0"/>
                </a:cubicBezTo>
                <a:cubicBezTo>
                  <a:pt x="9575628" y="27731"/>
                  <a:pt x="9519724" y="10414"/>
                  <a:pt x="9674352" y="0"/>
                </a:cubicBezTo>
                <a:cubicBezTo>
                  <a:pt x="9828980" y="-10414"/>
                  <a:pt x="10165058" y="-35139"/>
                  <a:pt x="10515600" y="0"/>
                </a:cubicBezTo>
                <a:cubicBezTo>
                  <a:pt x="10512780" y="229509"/>
                  <a:pt x="10538664" y="333059"/>
                  <a:pt x="10515600" y="513642"/>
                </a:cubicBezTo>
                <a:cubicBezTo>
                  <a:pt x="10492536" y="694225"/>
                  <a:pt x="10550696" y="888777"/>
                  <a:pt x="10515600" y="1254847"/>
                </a:cubicBezTo>
                <a:cubicBezTo>
                  <a:pt x="10480504" y="1620917"/>
                  <a:pt x="10499471" y="1611589"/>
                  <a:pt x="10515600" y="1859514"/>
                </a:cubicBezTo>
                <a:cubicBezTo>
                  <a:pt x="10531729" y="2107439"/>
                  <a:pt x="10508062" y="2375732"/>
                  <a:pt x="10515600" y="2509694"/>
                </a:cubicBezTo>
                <a:cubicBezTo>
                  <a:pt x="10523138" y="2643656"/>
                  <a:pt x="10505072" y="2813426"/>
                  <a:pt x="10515600" y="3068849"/>
                </a:cubicBezTo>
                <a:cubicBezTo>
                  <a:pt x="10526128" y="3324272"/>
                  <a:pt x="10533688" y="3500510"/>
                  <a:pt x="10515600" y="3810054"/>
                </a:cubicBezTo>
                <a:cubicBezTo>
                  <a:pt x="10497512" y="4119599"/>
                  <a:pt x="10546758" y="4205927"/>
                  <a:pt x="10515600" y="4551259"/>
                </a:cubicBezTo>
                <a:cubicBezTo>
                  <a:pt x="10355951" y="4555431"/>
                  <a:pt x="10254813" y="4542455"/>
                  <a:pt x="10173843" y="4551259"/>
                </a:cubicBezTo>
                <a:cubicBezTo>
                  <a:pt x="10092873" y="4560063"/>
                  <a:pt x="9831862" y="4529613"/>
                  <a:pt x="9516618" y="4551259"/>
                </a:cubicBezTo>
                <a:cubicBezTo>
                  <a:pt x="9201375" y="4572905"/>
                  <a:pt x="9037162" y="4521378"/>
                  <a:pt x="8859393" y="4551259"/>
                </a:cubicBezTo>
                <a:cubicBezTo>
                  <a:pt x="8681624" y="4581140"/>
                  <a:pt x="8336105" y="4555694"/>
                  <a:pt x="7991856" y="4551259"/>
                </a:cubicBezTo>
                <a:cubicBezTo>
                  <a:pt x="7647607" y="4546824"/>
                  <a:pt x="7638648" y="4526190"/>
                  <a:pt x="7439787" y="4551259"/>
                </a:cubicBezTo>
                <a:cubicBezTo>
                  <a:pt x="7240926" y="4576328"/>
                  <a:pt x="7109245" y="4532328"/>
                  <a:pt x="6992874" y="4551259"/>
                </a:cubicBezTo>
                <a:cubicBezTo>
                  <a:pt x="6876503" y="4570190"/>
                  <a:pt x="6695713" y="4552018"/>
                  <a:pt x="6545961" y="4551259"/>
                </a:cubicBezTo>
                <a:cubicBezTo>
                  <a:pt x="6396209" y="4550500"/>
                  <a:pt x="6193453" y="4555147"/>
                  <a:pt x="5993892" y="4551259"/>
                </a:cubicBezTo>
                <a:cubicBezTo>
                  <a:pt x="5794331" y="4547371"/>
                  <a:pt x="5503213" y="4583049"/>
                  <a:pt x="5231511" y="4551259"/>
                </a:cubicBezTo>
                <a:cubicBezTo>
                  <a:pt x="4959809" y="4519469"/>
                  <a:pt x="4791131" y="4584265"/>
                  <a:pt x="4469130" y="4551259"/>
                </a:cubicBezTo>
                <a:cubicBezTo>
                  <a:pt x="4147129" y="4518253"/>
                  <a:pt x="3884751" y="4580504"/>
                  <a:pt x="3706749" y="4551259"/>
                </a:cubicBezTo>
                <a:cubicBezTo>
                  <a:pt x="3528747" y="4522014"/>
                  <a:pt x="3365371" y="4559059"/>
                  <a:pt x="3154680" y="4551259"/>
                </a:cubicBezTo>
                <a:cubicBezTo>
                  <a:pt x="2943989" y="4543459"/>
                  <a:pt x="2643693" y="4575411"/>
                  <a:pt x="2497455" y="4551259"/>
                </a:cubicBezTo>
                <a:cubicBezTo>
                  <a:pt x="2351218" y="4527107"/>
                  <a:pt x="2295427" y="4537558"/>
                  <a:pt x="2155698" y="4551259"/>
                </a:cubicBezTo>
                <a:cubicBezTo>
                  <a:pt x="2015969" y="4564960"/>
                  <a:pt x="1936120" y="4559092"/>
                  <a:pt x="1813941" y="4551259"/>
                </a:cubicBezTo>
                <a:cubicBezTo>
                  <a:pt x="1691762" y="4543426"/>
                  <a:pt x="1432019" y="4567629"/>
                  <a:pt x="1261872" y="4551259"/>
                </a:cubicBezTo>
                <a:cubicBezTo>
                  <a:pt x="1091725" y="4534889"/>
                  <a:pt x="902488" y="4576356"/>
                  <a:pt x="604647" y="4551259"/>
                </a:cubicBezTo>
                <a:cubicBezTo>
                  <a:pt x="306806" y="4526162"/>
                  <a:pt x="166437" y="4580747"/>
                  <a:pt x="0" y="4551259"/>
                </a:cubicBezTo>
                <a:cubicBezTo>
                  <a:pt x="11720" y="4334957"/>
                  <a:pt x="27164" y="4206420"/>
                  <a:pt x="0" y="3901079"/>
                </a:cubicBezTo>
                <a:cubicBezTo>
                  <a:pt x="-27164" y="3595738"/>
                  <a:pt x="14787" y="3448517"/>
                  <a:pt x="0" y="3250899"/>
                </a:cubicBezTo>
                <a:cubicBezTo>
                  <a:pt x="-14787" y="3053281"/>
                  <a:pt x="18042" y="2839890"/>
                  <a:pt x="0" y="2555207"/>
                </a:cubicBezTo>
                <a:cubicBezTo>
                  <a:pt x="-18042" y="2270524"/>
                  <a:pt x="-185" y="2262014"/>
                  <a:pt x="0" y="1996052"/>
                </a:cubicBezTo>
                <a:cubicBezTo>
                  <a:pt x="185" y="1730090"/>
                  <a:pt x="11666" y="1728483"/>
                  <a:pt x="0" y="1482410"/>
                </a:cubicBezTo>
                <a:cubicBezTo>
                  <a:pt x="-11666" y="1236337"/>
                  <a:pt x="27493" y="956485"/>
                  <a:pt x="0" y="741205"/>
                </a:cubicBezTo>
                <a:cubicBezTo>
                  <a:pt x="-27493" y="525925"/>
                  <a:pt x="-23010" y="192221"/>
                  <a:pt x="0" y="0"/>
                </a:cubicBezTo>
                <a:close/>
              </a:path>
            </a:pathLst>
          </a:custGeom>
          <a:ln w="57150">
            <a:solidFill>
              <a:srgbClr val="FF0000"/>
            </a:solidFill>
            <a:extLst>
              <a:ext uri="{C807C97D-BFC1-408E-A445-0C87EB9F89A2}">
                <ask:lineSketchStyleProps xmlns:ask="http://schemas.microsoft.com/office/drawing/2018/sketchyshapes" sd="601697651">
                  <ask:type>
                    <ask:lineSketchFreehand/>
                  </ask:type>
                </ask:lineSketchStyleProps>
              </a:ext>
            </a:extLst>
          </a:ln>
        </p:spPr>
        <p:txBody>
          <a:bodyPr>
            <a:normAutofit/>
          </a:bodyPr>
          <a:lstStyle/>
          <a:p>
            <a:pPr marL="0" marR="0" lvl="0" indent="0" algn="ctr" defTabSz="914400" rtl="0" eaLnBrk="0" fontAlgn="base" latinLnBrk="0" hangingPunct="0">
              <a:lnSpc>
                <a:spcPct val="100000"/>
              </a:lnSpc>
              <a:spcBef>
                <a:spcPct val="0"/>
              </a:spcBef>
              <a:spcAft>
                <a:spcPct val="0"/>
              </a:spcAft>
              <a:tabLst/>
            </a:pPr>
            <a:r>
              <a:rPr kumimoji="0" lang="en-US" altLang="en-US" sz="6000" b="1" i="0" u="none" strike="noStrike" cap="none" normalizeH="0" baseline="0" dirty="0">
                <a:ln>
                  <a:noFill/>
                </a:ln>
                <a:solidFill>
                  <a:srgbClr val="FF0000"/>
                </a:solidFill>
                <a:effectLst/>
                <a:latin typeface="Jokerman" panose="04090605060D06020702" pitchFamily="82" charset="0"/>
              </a:rPr>
              <a:t>Writing: About me!</a:t>
            </a:r>
            <a:br>
              <a:rPr kumimoji="0" lang="en-US" altLang="en-US" sz="4000" b="0" i="0" u="none" strike="noStrike" cap="none" normalizeH="0" baseline="0" dirty="0">
                <a:ln>
                  <a:noFill/>
                </a:ln>
                <a:solidFill>
                  <a:schemeClr val="tx1"/>
                </a:solidFill>
                <a:effectLst/>
              </a:rPr>
            </a:br>
            <a:r>
              <a:rPr kumimoji="0" lang="en-US" altLang="en-US" sz="4400" b="0" i="0" u="none" strike="noStrike" cap="none" normalizeH="0" baseline="0" dirty="0">
                <a:ln>
                  <a:noFill/>
                </a:ln>
                <a:solidFill>
                  <a:srgbClr val="000000"/>
                </a:solidFill>
                <a:effectLst/>
                <a:latin typeface="OpenSans"/>
              </a:rPr>
              <a:t>Remember!</a:t>
            </a:r>
            <a:br>
              <a:rPr kumimoji="0" lang="en-US" altLang="en-US" sz="4000" b="0" i="0" u="none" strike="noStrike" cap="none" normalizeH="0" baseline="0" dirty="0">
                <a:ln>
                  <a:noFill/>
                </a:ln>
                <a:solidFill>
                  <a:schemeClr val="tx1"/>
                </a:solidFill>
                <a:effectLst/>
              </a:rPr>
            </a:br>
            <a:r>
              <a:rPr kumimoji="0" lang="en-US" altLang="en-US" sz="4400" b="0" i="0" u="none" strike="noStrike" cap="none" normalizeH="0" baseline="0" dirty="0">
                <a:ln>
                  <a:noFill/>
                </a:ln>
                <a:solidFill>
                  <a:srgbClr val="000000"/>
                </a:solidFill>
                <a:effectLst/>
                <a:latin typeface="OpenSans"/>
              </a:rPr>
              <a:t>In each paragraph, there is one topic.</a:t>
            </a:r>
            <a:br>
              <a:rPr kumimoji="0" lang="en-US" altLang="en-US" sz="4000" b="0" i="0" u="none" strike="noStrike" cap="none" normalizeH="0" baseline="0" dirty="0">
                <a:ln>
                  <a:noFill/>
                </a:ln>
                <a:solidFill>
                  <a:schemeClr val="tx1"/>
                </a:solidFill>
                <a:effectLst/>
              </a:rPr>
            </a:br>
            <a:endParaRPr lang="en-US" dirty="0"/>
          </a:p>
        </p:txBody>
      </p:sp>
    </p:spTree>
    <p:extLst>
      <p:ext uri="{BB962C8B-B14F-4D97-AF65-F5344CB8AC3E}">
        <p14:creationId xmlns:p14="http://schemas.microsoft.com/office/powerpoint/2010/main" val="1796624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92D050"/>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D709DEF-C0D5-4959-B63C-A23A8C7F2F74}"/>
              </a:ext>
            </a:extLst>
          </p:cNvPr>
          <p:cNvGraphicFramePr>
            <a:graphicFrameLocks noGrp="1"/>
          </p:cNvGraphicFramePr>
          <p:nvPr>
            <p:ph idx="1"/>
            <p:extLst>
              <p:ext uri="{D42A27DB-BD31-4B8C-83A1-F6EECF244321}">
                <p14:modId xmlns:p14="http://schemas.microsoft.com/office/powerpoint/2010/main" val="2643695066"/>
              </p:ext>
            </p:extLst>
          </p:nvPr>
        </p:nvGraphicFramePr>
        <p:xfrm>
          <a:off x="641269" y="1923803"/>
          <a:ext cx="10960924" cy="4850130"/>
        </p:xfrm>
        <a:graphic>
          <a:graphicData uri="http://schemas.openxmlformats.org/drawingml/2006/table">
            <a:tbl>
              <a:tblPr/>
              <a:tblGrid>
                <a:gridCol w="1570245">
                  <a:extLst>
                    <a:ext uri="{9D8B030D-6E8A-4147-A177-3AD203B41FA5}">
                      <a16:colId xmlns:a16="http://schemas.microsoft.com/office/drawing/2014/main" val="3221451109"/>
                    </a:ext>
                  </a:extLst>
                </a:gridCol>
                <a:gridCol w="1739584">
                  <a:extLst>
                    <a:ext uri="{9D8B030D-6E8A-4147-A177-3AD203B41FA5}">
                      <a16:colId xmlns:a16="http://schemas.microsoft.com/office/drawing/2014/main" val="1529542195"/>
                    </a:ext>
                  </a:extLst>
                </a:gridCol>
                <a:gridCol w="7651095">
                  <a:extLst>
                    <a:ext uri="{9D8B030D-6E8A-4147-A177-3AD203B41FA5}">
                      <a16:colId xmlns:a16="http://schemas.microsoft.com/office/drawing/2014/main" val="3742839944"/>
                    </a:ext>
                  </a:extLst>
                </a:gridCol>
              </a:tblGrid>
              <a:tr h="4583876">
                <a:tc>
                  <a:txBody>
                    <a:bodyPr/>
                    <a:lstStyle/>
                    <a:p>
                      <a:pPr algn="l" fontAlgn="t"/>
                      <a:r>
                        <a:rPr lang="en-US" sz="2400" b="0" dirty="0">
                          <a:effectLst/>
                        </a:rPr>
                        <a:t>1. House</a:t>
                      </a:r>
                    </a:p>
                    <a:p>
                      <a:pPr algn="l" fontAlgn="t"/>
                      <a:r>
                        <a:rPr lang="en-US" sz="2400" b="0" dirty="0">
                          <a:effectLst/>
                        </a:rPr>
                        <a:t> </a:t>
                      </a:r>
                    </a:p>
                    <a:p>
                      <a:pPr algn="l" fontAlgn="t"/>
                      <a:r>
                        <a:rPr lang="en-US" sz="2400" b="0" dirty="0">
                          <a:effectLst/>
                        </a:rPr>
                        <a:t> </a:t>
                      </a:r>
                    </a:p>
                    <a:p>
                      <a:pPr algn="l" fontAlgn="t"/>
                      <a:endParaRPr lang="en-US" sz="2400" b="0" dirty="0">
                        <a:effectLst/>
                      </a:endParaRPr>
                    </a:p>
                    <a:p>
                      <a:pPr algn="l" fontAlgn="t"/>
                      <a:r>
                        <a:rPr lang="en-US" sz="2400" b="0" dirty="0">
                          <a:effectLst/>
                        </a:rPr>
                        <a:t>2. Food</a:t>
                      </a:r>
                    </a:p>
                    <a:p>
                      <a:pPr algn="l" fontAlgn="t"/>
                      <a:r>
                        <a:rPr lang="en-US" sz="2400" b="0" dirty="0">
                          <a:effectLst/>
                        </a:rPr>
                        <a:t> </a:t>
                      </a:r>
                    </a:p>
                    <a:p>
                      <a:pPr algn="l" fontAlgn="t"/>
                      <a:r>
                        <a:rPr lang="en-US" sz="2400" b="0" dirty="0">
                          <a:effectLst/>
                        </a:rPr>
                        <a:t> </a:t>
                      </a:r>
                    </a:p>
                    <a:p>
                      <a:pPr algn="l" fontAlgn="t"/>
                      <a:endParaRPr lang="en-US" sz="2400" b="0" dirty="0">
                        <a:effectLst/>
                      </a:endParaRPr>
                    </a:p>
                    <a:p>
                      <a:pPr algn="l" fontAlgn="t"/>
                      <a:r>
                        <a:rPr lang="en-US" sz="2400" b="0" dirty="0">
                          <a:effectLst/>
                        </a:rPr>
                        <a:t> </a:t>
                      </a:r>
                    </a:p>
                    <a:p>
                      <a:pPr algn="l" fontAlgn="t"/>
                      <a:r>
                        <a:rPr lang="en-US" sz="2400" b="0" dirty="0">
                          <a:effectLst/>
                        </a:rPr>
                        <a:t>3. Children</a:t>
                      </a:r>
                    </a:p>
                  </a:txBody>
                  <a:tcPr marL="47625" marR="47625" marT="47625" marB="47625">
                    <a:lnL>
                      <a:noFill/>
                    </a:lnL>
                    <a:lnR>
                      <a:noFill/>
                    </a:lnR>
                    <a:lnT>
                      <a:noFill/>
                    </a:lnT>
                    <a:lnB>
                      <a:noFill/>
                    </a:lnB>
                    <a:solidFill>
                      <a:schemeClr val="bg2"/>
                    </a:solidFill>
                  </a:tcPr>
                </a:tc>
                <a:tc>
                  <a:txBody>
                    <a:bodyPr/>
                    <a:lstStyle/>
                    <a:p>
                      <a:pPr algn="l" fontAlgn="t"/>
                      <a:r>
                        <a:rPr lang="en-US" sz="2400" b="1" dirty="0">
                          <a:effectLst/>
                        </a:rPr>
                        <a:t>a. </a:t>
                      </a:r>
                      <a:r>
                        <a:rPr lang="en-US" sz="2400" b="1" u="sng" dirty="0">
                          <a:effectLst/>
                        </a:rPr>
                        <a:t>Food</a:t>
                      </a:r>
                      <a:endParaRPr lang="en-US" sz="2400" b="0" dirty="0">
                        <a:effectLst/>
                      </a:endParaRPr>
                    </a:p>
                    <a:p>
                      <a:pPr algn="l" fontAlgn="t"/>
                      <a:endParaRPr lang="en-US" sz="2400" b="0" dirty="0">
                        <a:effectLst/>
                      </a:endParaRPr>
                    </a:p>
                    <a:p>
                      <a:pPr algn="l" fontAlgn="t"/>
                      <a:endParaRPr lang="en-US" sz="2400" b="0" dirty="0">
                        <a:effectLst/>
                      </a:endParaRPr>
                    </a:p>
                    <a:p>
                      <a:pPr algn="l" fontAlgn="t"/>
                      <a:endParaRPr lang="en-US" sz="2400" b="0" dirty="0">
                        <a:effectLst/>
                      </a:endParaRPr>
                    </a:p>
                    <a:p>
                      <a:pPr algn="l" fontAlgn="t"/>
                      <a:r>
                        <a:rPr lang="en-US" sz="2400" b="1" dirty="0">
                          <a:effectLst/>
                        </a:rPr>
                        <a:t>b. ________</a:t>
                      </a:r>
                      <a:endParaRPr lang="en-US" sz="2400" b="0" dirty="0">
                        <a:effectLst/>
                      </a:endParaRPr>
                    </a:p>
                    <a:p>
                      <a:pPr algn="l" fontAlgn="t"/>
                      <a:r>
                        <a:rPr lang="en-US" sz="2400" b="1" dirty="0">
                          <a:effectLst/>
                        </a:rPr>
                        <a:t> </a:t>
                      </a:r>
                      <a:endParaRPr lang="en-US" sz="2400" b="0" dirty="0">
                        <a:effectLst/>
                      </a:endParaRPr>
                    </a:p>
                    <a:p>
                      <a:pPr algn="l" fontAlgn="t"/>
                      <a:r>
                        <a:rPr lang="en-US" sz="2400" b="1" dirty="0">
                          <a:effectLst/>
                        </a:rPr>
                        <a:t> </a:t>
                      </a:r>
                    </a:p>
                    <a:p>
                      <a:pPr algn="l" fontAlgn="t"/>
                      <a:endParaRPr lang="en-US" sz="2400" b="0" dirty="0">
                        <a:effectLst/>
                      </a:endParaRPr>
                    </a:p>
                    <a:p>
                      <a:pPr algn="l" fontAlgn="t"/>
                      <a:r>
                        <a:rPr lang="en-US" sz="2400" b="1" dirty="0">
                          <a:effectLst/>
                        </a:rPr>
                        <a:t> </a:t>
                      </a:r>
                      <a:endParaRPr lang="en-US" sz="2400" b="0" dirty="0">
                        <a:effectLst/>
                      </a:endParaRPr>
                    </a:p>
                    <a:p>
                      <a:pPr algn="l" fontAlgn="t"/>
                      <a:r>
                        <a:rPr lang="en-US" sz="2400" b="1" dirty="0">
                          <a:effectLst/>
                        </a:rPr>
                        <a:t>c._________</a:t>
                      </a:r>
                      <a:endParaRPr lang="en-US" sz="2400" b="0" dirty="0">
                        <a:effectLst/>
                      </a:endParaRPr>
                    </a:p>
                  </a:txBody>
                  <a:tcPr marL="47625" marR="47625" marT="47625" marB="47625">
                    <a:lnL>
                      <a:noFill/>
                    </a:lnL>
                    <a:lnR>
                      <a:noFill/>
                    </a:lnR>
                    <a:lnT>
                      <a:noFill/>
                    </a:lnT>
                    <a:lnB>
                      <a:noFill/>
                    </a:lnB>
                    <a:solidFill>
                      <a:schemeClr val="bg2"/>
                    </a:solidFill>
                  </a:tcPr>
                </a:tc>
                <a:tc>
                  <a:txBody>
                    <a:bodyPr/>
                    <a:lstStyle/>
                    <a:p>
                      <a:pPr algn="l" fontAlgn="t"/>
                      <a:r>
                        <a:rPr lang="en-US" sz="2400" b="0" dirty="0">
                          <a:solidFill>
                            <a:schemeClr val="accent6"/>
                          </a:solidFill>
                          <a:effectLst/>
                          <a:latin typeface="Script MT Bold" panose="03040602040607080904" pitchFamily="66" charset="0"/>
                        </a:rPr>
                        <a:t>In my country, Viet Nam, a lot of food is made from rice, meat, and vegetables. Food is important, especially at festivals Like Tet. We also have great street food!</a:t>
                      </a:r>
                    </a:p>
                    <a:p>
                      <a:pPr algn="l" fontAlgn="t"/>
                      <a:endParaRPr lang="en-US" sz="2400" b="0" dirty="0">
                        <a:solidFill>
                          <a:schemeClr val="accent6"/>
                        </a:solidFill>
                        <a:effectLst/>
                        <a:latin typeface="Script MT Bold" panose="03040602040607080904" pitchFamily="66" charset="0"/>
                      </a:endParaRPr>
                    </a:p>
                    <a:p>
                      <a:pPr fontAlgn="t"/>
                      <a:r>
                        <a:rPr lang="en-US" sz="2400" b="0" dirty="0">
                          <a:solidFill>
                            <a:schemeClr val="accent1"/>
                          </a:solidFill>
                          <a:effectLst/>
                          <a:latin typeface="Script MT Bold" panose="03040602040607080904" pitchFamily="66" charset="0"/>
                        </a:rPr>
                        <a:t>Houses in Viet Nam are often tall and thin and sometimes brightly-colored. A normal house might have two floors. Children, parents, and grandparents often live in the same house. In cities, more and more people are living in apartments.</a:t>
                      </a:r>
                    </a:p>
                    <a:p>
                      <a:pPr fontAlgn="t"/>
                      <a:endParaRPr lang="en-US" sz="2400" b="0" dirty="0">
                        <a:solidFill>
                          <a:schemeClr val="accent1"/>
                        </a:solidFill>
                        <a:effectLst/>
                        <a:latin typeface="Script MT Bold" panose="03040602040607080904" pitchFamily="66" charset="0"/>
                      </a:endParaRPr>
                    </a:p>
                    <a:p>
                      <a:pPr algn="l" fontAlgn="t"/>
                      <a:r>
                        <a:rPr lang="en-US" sz="2400" b="0" dirty="0">
                          <a:solidFill>
                            <a:srgbClr val="7030A0"/>
                          </a:solidFill>
                          <a:effectLst/>
                          <a:latin typeface="Script MT Bold" panose="03040602040607080904" pitchFamily="66" charset="0"/>
                        </a:rPr>
                        <a:t>Children in Viet Nam normally go to school from early in the morning. There are some schools that have two school days in one day. Some children study in the morning, and then other children study in the afternoon.</a:t>
                      </a:r>
                    </a:p>
                  </a:txBody>
                  <a:tcPr marL="47625" marR="47625" marT="47625" marB="47625">
                    <a:lnL>
                      <a:noFill/>
                    </a:lnL>
                    <a:lnR>
                      <a:noFill/>
                    </a:lnR>
                    <a:lnT>
                      <a:noFill/>
                    </a:lnT>
                    <a:lnB>
                      <a:noFill/>
                    </a:lnB>
                    <a:solidFill>
                      <a:schemeClr val="bg2"/>
                    </a:solidFill>
                  </a:tcPr>
                </a:tc>
                <a:extLst>
                  <a:ext uri="{0D108BD9-81ED-4DB2-BD59-A6C34878D82A}">
                    <a16:rowId xmlns:a16="http://schemas.microsoft.com/office/drawing/2014/main" val="1922292613"/>
                  </a:ext>
                </a:extLst>
              </a:tr>
            </a:tbl>
          </a:graphicData>
        </a:graphic>
      </p:graphicFrame>
      <p:sp>
        <p:nvSpPr>
          <p:cNvPr id="5" name="Rectangle 1">
            <a:extLst>
              <a:ext uri="{FF2B5EF4-FFF2-40B4-BE49-F238E27FC236}">
                <a16:creationId xmlns:a16="http://schemas.microsoft.com/office/drawing/2014/main" id="{048A419A-1CF4-44DA-8B03-4B8A8FEAB71C}"/>
              </a:ext>
            </a:extLst>
          </p:cNvPr>
          <p:cNvSpPr>
            <a:spLocks noChangeArrowheads="1"/>
          </p:cNvSpPr>
          <p:nvPr/>
        </p:nvSpPr>
        <p:spPr bwMode="auto">
          <a:xfrm>
            <a:off x="516179" y="317660"/>
            <a:ext cx="11537275"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800" b="1" i="0" u="none" strike="noStrike" cap="none" normalizeH="0" baseline="0" dirty="0">
                <a:ln>
                  <a:noFill/>
                </a:ln>
                <a:solidFill>
                  <a:srgbClr val="FF0000"/>
                </a:solidFill>
                <a:effectLst/>
                <a:latin typeface="Script MT Bold" panose="03040602040607080904" pitchFamily="66" charset="0"/>
              </a:rPr>
              <a:t>Match the topic to the paragraphs.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800" b="1" i="0" u="none" strike="noStrike" cap="none" normalizeH="0" baseline="0" dirty="0">
                <a:ln>
                  <a:noFill/>
                </a:ln>
                <a:solidFill>
                  <a:srgbClr val="FF0000"/>
                </a:solidFill>
                <a:effectLst/>
                <a:latin typeface="Script MT Bold" panose="03040602040607080904" pitchFamily="66" charset="0"/>
              </a:rPr>
              <a:t>Underline things that are different from you.</a:t>
            </a:r>
            <a:endParaRPr kumimoji="0" lang="en-US" altLang="en-US" sz="4400" b="0" i="0" u="none" strike="noStrike" cap="none" normalizeH="0" baseline="0" dirty="0">
              <a:ln>
                <a:noFill/>
              </a:ln>
              <a:solidFill>
                <a:srgbClr val="FF0000"/>
              </a:solidFill>
              <a:effectLst/>
              <a:latin typeface="Script MT Bold" panose="03040602040607080904" pitchFamily="66" charset="0"/>
            </a:endParaRPr>
          </a:p>
        </p:txBody>
      </p:sp>
      <p:sp>
        <p:nvSpPr>
          <p:cNvPr id="6" name="TextBox 5">
            <a:extLst>
              <a:ext uri="{FF2B5EF4-FFF2-40B4-BE49-F238E27FC236}">
                <a16:creationId xmlns:a16="http://schemas.microsoft.com/office/drawing/2014/main" id="{5D95C439-A117-4AAC-8851-C360C3C7310F}"/>
              </a:ext>
            </a:extLst>
          </p:cNvPr>
          <p:cNvSpPr txBox="1"/>
          <p:nvPr/>
        </p:nvSpPr>
        <p:spPr>
          <a:xfrm>
            <a:off x="2541319" y="3194462"/>
            <a:ext cx="1472540" cy="523220"/>
          </a:xfrm>
          <a:prstGeom prst="rect">
            <a:avLst/>
          </a:prstGeom>
          <a:noFill/>
        </p:spPr>
        <p:txBody>
          <a:bodyPr wrap="square" rtlCol="0">
            <a:spAutoFit/>
          </a:bodyPr>
          <a:lstStyle/>
          <a:p>
            <a:r>
              <a:rPr lang="en-US" sz="2800" b="1" dirty="0">
                <a:solidFill>
                  <a:srgbClr val="FF0000"/>
                </a:solidFill>
              </a:rPr>
              <a:t>House</a:t>
            </a:r>
          </a:p>
        </p:txBody>
      </p:sp>
      <p:sp>
        <p:nvSpPr>
          <p:cNvPr id="7" name="TextBox 6">
            <a:extLst>
              <a:ext uri="{FF2B5EF4-FFF2-40B4-BE49-F238E27FC236}">
                <a16:creationId xmlns:a16="http://schemas.microsoft.com/office/drawing/2014/main" id="{DB7E0289-10D2-4147-A5CA-EF9A714668F8}"/>
              </a:ext>
            </a:extLst>
          </p:cNvPr>
          <p:cNvSpPr txBox="1"/>
          <p:nvPr/>
        </p:nvSpPr>
        <p:spPr>
          <a:xfrm>
            <a:off x="2491839" y="5104410"/>
            <a:ext cx="1472540" cy="523220"/>
          </a:xfrm>
          <a:prstGeom prst="rect">
            <a:avLst/>
          </a:prstGeom>
          <a:noFill/>
        </p:spPr>
        <p:txBody>
          <a:bodyPr wrap="square" rtlCol="0">
            <a:spAutoFit/>
          </a:bodyPr>
          <a:lstStyle/>
          <a:p>
            <a:r>
              <a:rPr lang="en-US" sz="2800" b="1" dirty="0">
                <a:solidFill>
                  <a:srgbClr val="FF0000"/>
                </a:solidFill>
              </a:rPr>
              <a:t>Children</a:t>
            </a:r>
          </a:p>
        </p:txBody>
      </p:sp>
    </p:spTree>
    <p:extLst>
      <p:ext uri="{BB962C8B-B14F-4D97-AF65-F5344CB8AC3E}">
        <p14:creationId xmlns:p14="http://schemas.microsoft.com/office/powerpoint/2010/main" val="27347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92D050"/>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E78EF-CB67-46C6-B2B7-A6A629BEDA2F}"/>
              </a:ext>
            </a:extLst>
          </p:cNvPr>
          <p:cNvSpPr>
            <a:spLocks noGrp="1"/>
          </p:cNvSpPr>
          <p:nvPr>
            <p:ph type="title"/>
          </p:nvPr>
        </p:nvSpPr>
        <p:spPr>
          <a:xfrm>
            <a:off x="167640" y="3937381"/>
            <a:ext cx="10515600" cy="1325563"/>
          </a:xfrm>
        </p:spPr>
        <p:txBody>
          <a:bodyPr>
            <a:normAutofit/>
          </a:bodyPr>
          <a:lstStyle/>
          <a:p>
            <a:r>
              <a:rPr lang="en-US" sz="5400" dirty="0">
                <a:solidFill>
                  <a:srgbClr val="FF0000"/>
                </a:solidFill>
                <a:latin typeface="Jokerman" panose="04090605060D06020702" pitchFamily="82" charset="0"/>
              </a:rPr>
              <a:t>WORKBOOK TIME</a:t>
            </a:r>
          </a:p>
        </p:txBody>
      </p:sp>
      <p:pic>
        <p:nvPicPr>
          <p:cNvPr id="5" name="Content Placeholder 4" descr="A picture containing text&#10;&#10;Description automatically generated">
            <a:extLst>
              <a:ext uri="{FF2B5EF4-FFF2-40B4-BE49-F238E27FC236}">
                <a16:creationId xmlns:a16="http://schemas.microsoft.com/office/drawing/2014/main" id="{19F5C7BF-FCD3-423F-8FA5-4102708A682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41611" y="691769"/>
            <a:ext cx="4351338" cy="4351338"/>
          </a:xfrm>
        </p:spPr>
      </p:pic>
    </p:spTree>
    <p:extLst>
      <p:ext uri="{BB962C8B-B14F-4D97-AF65-F5344CB8AC3E}">
        <p14:creationId xmlns:p14="http://schemas.microsoft.com/office/powerpoint/2010/main" val="73902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64E23E2-7440-4E36-A67B-0F88C5F7E1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B06949AE-010D-4C18-8AED-7872085ADD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5458121" cy="5897880"/>
          </a:xfrm>
          <a:prstGeom prst="rect">
            <a:avLst/>
          </a:prstGeom>
          <a:solidFill>
            <a:srgbClr val="FFFFFF"/>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icture containing several&#10;&#10;Description automatically generated">
            <a:extLst>
              <a:ext uri="{FF2B5EF4-FFF2-40B4-BE49-F238E27FC236}">
                <a16:creationId xmlns:a16="http://schemas.microsoft.com/office/drawing/2014/main" id="{A940EFD3-409B-4FEC-99D6-164C847B05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180" y="1689131"/>
            <a:ext cx="5129784" cy="3493798"/>
          </a:xfrm>
          <a:prstGeom prst="rect">
            <a:avLst/>
          </a:prstGeom>
        </p:spPr>
      </p:pic>
      <p:sp>
        <p:nvSpPr>
          <p:cNvPr id="25" name="Rectangle 24">
            <a:extLst>
              <a:ext uri="{FF2B5EF4-FFF2-40B4-BE49-F238E27FC236}">
                <a16:creationId xmlns:a16="http://schemas.microsoft.com/office/drawing/2014/main" id="{FE54AADB-50C7-4293-94C0-27361A32B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1" cy="5897880"/>
          </a:xfrm>
          <a:prstGeom prst="rect">
            <a:avLst/>
          </a:prstGeom>
          <a:solidFill>
            <a:srgbClr val="FFFFFF"/>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0AF2A72B-394A-49CE-93F9-6B00314B1645}"/>
              </a:ext>
            </a:extLst>
          </p:cNvPr>
          <p:cNvPicPr>
            <a:picLocks noGrp="1" noChangeAspect="1"/>
          </p:cNvPicPr>
          <p:nvPr>
            <p:ph idx="1"/>
          </p:nvPr>
        </p:nvPicPr>
        <p:blipFill rotWithShape="1">
          <a:blip r:embed="rId3"/>
          <a:srcRect r="914" b="7"/>
          <a:stretch/>
        </p:blipFill>
        <p:spPr>
          <a:xfrm>
            <a:off x="6811178" y="4754881"/>
            <a:ext cx="5129784" cy="1831868"/>
          </a:xfrm>
          <a:prstGeom prst="rect">
            <a:avLst/>
          </a:prstGeom>
        </p:spPr>
      </p:pic>
    </p:spTree>
    <p:extLst>
      <p:ext uri="{BB962C8B-B14F-4D97-AF65-F5344CB8AC3E}">
        <p14:creationId xmlns:p14="http://schemas.microsoft.com/office/powerpoint/2010/main" val="1874464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84125-459B-4417-AF75-C9510ABD84F2}"/>
              </a:ext>
            </a:extLst>
          </p:cNvPr>
          <p:cNvSpPr>
            <a:spLocks noGrp="1"/>
          </p:cNvSpPr>
          <p:nvPr>
            <p:ph type="title"/>
          </p:nvPr>
        </p:nvSpPr>
        <p:spPr>
          <a:xfrm>
            <a:off x="0" y="3969874"/>
            <a:ext cx="4630365" cy="1622321"/>
          </a:xfrm>
        </p:spPr>
        <p:txBody>
          <a:bodyPr>
            <a:normAutofit/>
          </a:bodyPr>
          <a:lstStyle/>
          <a:p>
            <a:r>
              <a:rPr lang="en-US" sz="5400" dirty="0">
                <a:solidFill>
                  <a:srgbClr val="00B0F0"/>
                </a:solidFill>
                <a:latin typeface="Jokerman" panose="04090605060D06020702" pitchFamily="82" charset="0"/>
              </a:rPr>
              <a:t>GOODBYE!!!</a:t>
            </a:r>
          </a:p>
        </p:txBody>
      </p:sp>
      <p:sp>
        <p:nvSpPr>
          <p:cNvPr id="12" name="Rectangle 1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picture containing text, vector graphics&#10;&#10;Description automatically generated">
            <a:extLst>
              <a:ext uri="{FF2B5EF4-FFF2-40B4-BE49-F238E27FC236}">
                <a16:creationId xmlns:a16="http://schemas.microsoft.com/office/drawing/2014/main" id="{CAB6ECEB-980E-405E-A50D-4FAFCDD215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5743" y="807593"/>
            <a:ext cx="5239568" cy="5239568"/>
          </a:xfrm>
          <a:prstGeom prst="rect">
            <a:avLst/>
          </a:prstGeom>
          <a:effectLst/>
        </p:spPr>
      </p:pic>
    </p:spTree>
    <p:extLst>
      <p:ext uri="{BB962C8B-B14F-4D97-AF65-F5344CB8AC3E}">
        <p14:creationId xmlns:p14="http://schemas.microsoft.com/office/powerpoint/2010/main" val="3356806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t1s.com - So Long Now  Goodbye Song for Kids  Circle Time Songs  The Kiboomers_v720P">
            <a:hlinkClick r:id="" action="ppaction://media"/>
            <a:extLst>
              <a:ext uri="{FF2B5EF4-FFF2-40B4-BE49-F238E27FC236}">
                <a16:creationId xmlns:a16="http://schemas.microsoft.com/office/drawing/2014/main" id="{F76FFDA5-CDD7-42B0-9021-9A7C513D000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66" y="361"/>
            <a:ext cx="12191634" cy="6857639"/>
          </a:xfrm>
        </p:spPr>
      </p:pic>
    </p:spTree>
    <p:extLst>
      <p:ext uri="{BB962C8B-B14F-4D97-AF65-F5344CB8AC3E}">
        <p14:creationId xmlns:p14="http://schemas.microsoft.com/office/powerpoint/2010/main" val="302747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4" name="yt1s.com - Hello A song for very young learners of English from Super Safari_480p">
            <a:hlinkClick r:id="" action="ppaction://media"/>
            <a:extLst>
              <a:ext uri="{FF2B5EF4-FFF2-40B4-BE49-F238E27FC236}">
                <a16:creationId xmlns:a16="http://schemas.microsoft.com/office/drawing/2014/main" id="{068327F1-AA13-4FBC-B90B-11797FC7542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58001"/>
          </a:xfrm>
        </p:spPr>
      </p:pic>
    </p:spTree>
    <p:extLst>
      <p:ext uri="{BB962C8B-B14F-4D97-AF65-F5344CB8AC3E}">
        <p14:creationId xmlns:p14="http://schemas.microsoft.com/office/powerpoint/2010/main" val="234829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6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WordArt 10">
            <a:extLst>
              <a:ext uri="{FF2B5EF4-FFF2-40B4-BE49-F238E27FC236}">
                <a16:creationId xmlns:a16="http://schemas.microsoft.com/office/drawing/2014/main" id="{861D1480-21E9-4EFD-B56B-25DE19CF4AEB}"/>
              </a:ext>
            </a:extLst>
          </p:cNvPr>
          <p:cNvSpPr>
            <a:spLocks noChangeArrowheads="1" noChangeShapeType="1" noTextEdit="1"/>
          </p:cNvSpPr>
          <p:nvPr/>
        </p:nvSpPr>
        <p:spPr bwMode="auto">
          <a:xfrm>
            <a:off x="1847850" y="428626"/>
            <a:ext cx="8496300" cy="1071563"/>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a:ln w="25400">
                  <a:solidFill>
                    <a:srgbClr val="000000"/>
                  </a:solidFill>
                  <a:round/>
                  <a:headEnd/>
                  <a:tailEnd/>
                </a:ln>
                <a:solidFill>
                  <a:prstClr val="black"/>
                </a:solidFill>
                <a:latin typeface="Arial Rounded MT Bold" panose="020F0704030504030204" pitchFamily="34" charset="0"/>
              </a:rPr>
              <a:t>PAST SIMPLE</a:t>
            </a:r>
          </a:p>
        </p:txBody>
      </p:sp>
      <p:sp>
        <p:nvSpPr>
          <p:cNvPr id="8" name="Rectângulo 7">
            <a:extLst>
              <a:ext uri="{FF2B5EF4-FFF2-40B4-BE49-F238E27FC236}">
                <a16:creationId xmlns:a16="http://schemas.microsoft.com/office/drawing/2014/main" id="{362C1151-5A90-43DD-821C-FBC25019BDF5}"/>
              </a:ext>
            </a:extLst>
          </p:cNvPr>
          <p:cNvSpPr/>
          <p:nvPr/>
        </p:nvSpPr>
        <p:spPr>
          <a:xfrm>
            <a:off x="1524000" y="0"/>
            <a:ext cx="9144000" cy="285750"/>
          </a:xfrm>
          <a:prstGeom prst="rect">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PT">
              <a:solidFill>
                <a:prstClr val="white"/>
              </a:solidFill>
              <a:latin typeface="Calibri"/>
            </a:endParaRPr>
          </a:p>
        </p:txBody>
      </p:sp>
      <p:sp>
        <p:nvSpPr>
          <p:cNvPr id="9" name="Rectângulo 8">
            <a:extLst>
              <a:ext uri="{FF2B5EF4-FFF2-40B4-BE49-F238E27FC236}">
                <a16:creationId xmlns:a16="http://schemas.microsoft.com/office/drawing/2014/main" id="{5A8732B8-F318-45F9-9D36-42C4FEBCA363}"/>
              </a:ext>
            </a:extLst>
          </p:cNvPr>
          <p:cNvSpPr/>
          <p:nvPr/>
        </p:nvSpPr>
        <p:spPr>
          <a:xfrm>
            <a:off x="1524000" y="285750"/>
            <a:ext cx="285750" cy="6572250"/>
          </a:xfrm>
          <a:prstGeom prst="rect">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PT">
              <a:solidFill>
                <a:prstClr val="white"/>
              </a:solidFill>
              <a:latin typeface="Calibri"/>
            </a:endParaRPr>
          </a:p>
        </p:txBody>
      </p:sp>
      <p:sp>
        <p:nvSpPr>
          <p:cNvPr id="10" name="Rectângulo 9">
            <a:extLst>
              <a:ext uri="{FF2B5EF4-FFF2-40B4-BE49-F238E27FC236}">
                <a16:creationId xmlns:a16="http://schemas.microsoft.com/office/drawing/2014/main" id="{A97C4E9C-FBF9-45F2-9296-564D5930CDC7}"/>
              </a:ext>
            </a:extLst>
          </p:cNvPr>
          <p:cNvSpPr/>
          <p:nvPr/>
        </p:nvSpPr>
        <p:spPr>
          <a:xfrm>
            <a:off x="1809750" y="6643688"/>
            <a:ext cx="8858250" cy="214312"/>
          </a:xfrm>
          <a:prstGeom prst="rect">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PT">
              <a:solidFill>
                <a:prstClr val="white"/>
              </a:solidFill>
              <a:latin typeface="Calibri"/>
            </a:endParaRPr>
          </a:p>
        </p:txBody>
      </p:sp>
      <p:sp>
        <p:nvSpPr>
          <p:cNvPr id="11" name="Rectângulo 10">
            <a:extLst>
              <a:ext uri="{FF2B5EF4-FFF2-40B4-BE49-F238E27FC236}">
                <a16:creationId xmlns:a16="http://schemas.microsoft.com/office/drawing/2014/main" id="{BFD42767-6A99-49DC-B83C-005FBDD1291F}"/>
              </a:ext>
            </a:extLst>
          </p:cNvPr>
          <p:cNvSpPr/>
          <p:nvPr/>
        </p:nvSpPr>
        <p:spPr>
          <a:xfrm>
            <a:off x="10453688" y="285750"/>
            <a:ext cx="214312" cy="6357938"/>
          </a:xfrm>
          <a:prstGeom prst="rect">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PT">
              <a:solidFill>
                <a:prstClr val="white"/>
              </a:solidFill>
              <a:latin typeface="Calibri"/>
            </a:endParaRPr>
          </a:p>
        </p:txBody>
      </p:sp>
      <p:sp>
        <p:nvSpPr>
          <p:cNvPr id="12" name="CaixaDeTexto 11">
            <a:extLst>
              <a:ext uri="{FF2B5EF4-FFF2-40B4-BE49-F238E27FC236}">
                <a16:creationId xmlns:a16="http://schemas.microsoft.com/office/drawing/2014/main" id="{11BF63B8-C72E-47D3-9D25-3E878DAE0345}"/>
              </a:ext>
            </a:extLst>
          </p:cNvPr>
          <p:cNvSpPr txBox="1">
            <a:spLocks noChangeArrowheads="1"/>
          </p:cNvSpPr>
          <p:nvPr/>
        </p:nvSpPr>
        <p:spPr bwMode="auto">
          <a:xfrm>
            <a:off x="4511676" y="1700213"/>
            <a:ext cx="3330575"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pt-PT" altLang="en-US" sz="8800">
                <a:solidFill>
                  <a:prstClr val="black"/>
                </a:solidFill>
                <a:latin typeface="Berlin Sans FB Demi" panose="020E0802020502020306" pitchFamily="34" charset="0"/>
              </a:rPr>
              <a:t>GAME</a:t>
            </a:r>
          </a:p>
        </p:txBody>
      </p:sp>
      <p:sp>
        <p:nvSpPr>
          <p:cNvPr id="13" name="CaixaDeTexto 12">
            <a:extLst>
              <a:ext uri="{FF2B5EF4-FFF2-40B4-BE49-F238E27FC236}">
                <a16:creationId xmlns:a16="http://schemas.microsoft.com/office/drawing/2014/main" id="{198FF415-493B-42E3-AE25-9E8E0D54674A}"/>
              </a:ext>
            </a:extLst>
          </p:cNvPr>
          <p:cNvSpPr txBox="1">
            <a:spLocks noChangeArrowheads="1"/>
          </p:cNvSpPr>
          <p:nvPr/>
        </p:nvSpPr>
        <p:spPr bwMode="auto">
          <a:xfrm>
            <a:off x="4943475" y="5445126"/>
            <a:ext cx="4032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pt-PT" altLang="en-US" sz="2800">
                <a:solidFill>
                  <a:prstClr val="black"/>
                </a:solidFill>
                <a:latin typeface="Berlin Sans FB Demi" panose="020E0802020502020306" pitchFamily="34" charset="0"/>
              </a:rPr>
              <a:t>Choose the right option</a:t>
            </a:r>
            <a:r>
              <a:rPr lang="pt-PT" altLang="en-US">
                <a:solidFill>
                  <a:prstClr val="black"/>
                </a:solidFill>
              </a:rPr>
              <a:t>.</a:t>
            </a:r>
          </a:p>
        </p:txBody>
      </p:sp>
    </p:spTree>
  </p:cSld>
  <p:clrMapOvr>
    <a:masterClrMapping/>
  </p:clrMapOvr>
  <p:transition advTm="6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2000" fill="hold"/>
                                        <p:tgtEl>
                                          <p:spTgt spid="2050"/>
                                        </p:tgtEl>
                                        <p:attrNameLst>
                                          <p:attrName>ppt_x</p:attrName>
                                        </p:attrNameLst>
                                      </p:cBhvr>
                                      <p:tavLst>
                                        <p:tav tm="0">
                                          <p:val>
                                            <p:strVal val="#ppt_x"/>
                                          </p:val>
                                        </p:tav>
                                        <p:tav tm="100000">
                                          <p:val>
                                            <p:strVal val="#ppt_x"/>
                                          </p:val>
                                        </p:tav>
                                      </p:tavLst>
                                    </p:anim>
                                    <p:anim calcmode="lin" valueType="num">
                                      <p:cBhvr additive="base">
                                        <p:cTn id="8" dur="20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1000"/>
                                        <p:tgtEl>
                                          <p:spTgt spid="1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mph" presetSubtype="0" fill="hold" grpId="0" nodeType="clickEffect">
                                  <p:stCondLst>
                                    <p:cond delay="0"/>
                                  </p:stCondLst>
                                  <p:childTnLst>
                                    <p:animScale>
                                      <p:cBhvr>
                                        <p:cTn id="17" dur="2000" fill="hold"/>
                                        <p:tgtEl>
                                          <p:spTgt spid="1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5">
            <a:extLst>
              <a:ext uri="{FF2B5EF4-FFF2-40B4-BE49-F238E27FC236}">
                <a16:creationId xmlns:a16="http://schemas.microsoft.com/office/drawing/2014/main" id="{D3473636-D42A-4E30-B419-34B8E513744B}"/>
              </a:ext>
            </a:extLst>
          </p:cNvPr>
          <p:cNvSpPr>
            <a:spLocks noGrp="1" noChangeArrowheads="1"/>
          </p:cNvSpPr>
          <p:nvPr>
            <p:ph type="title"/>
          </p:nvPr>
        </p:nvSpPr>
        <p:spPr>
          <a:xfrm>
            <a:off x="1992313" y="0"/>
            <a:ext cx="8229600" cy="1143000"/>
          </a:xfrm>
        </p:spPr>
        <p:txBody>
          <a:bodyPr/>
          <a:lstStyle/>
          <a:p>
            <a:pPr eaLnBrk="1" hangingPunct="1"/>
            <a:r>
              <a:rPr lang="pt-BR" altLang="en-US" sz="4800" b="1" dirty="0">
                <a:solidFill>
                  <a:schemeClr val="bg1"/>
                </a:solidFill>
                <a:latin typeface="Forte" panose="03060902040502070203" pitchFamily="66" charset="0"/>
              </a:rPr>
              <a:t>Yesterday Jane . … homework.</a:t>
            </a:r>
          </a:p>
        </p:txBody>
      </p:sp>
      <p:sp>
        <p:nvSpPr>
          <p:cNvPr id="6151" name="AutoShape 7">
            <a:extLst>
              <a:ext uri="{FF2B5EF4-FFF2-40B4-BE49-F238E27FC236}">
                <a16:creationId xmlns:a16="http://schemas.microsoft.com/office/drawing/2014/main" id="{CCD0F728-8EBA-4AF1-B068-FE7CDB4EF5BD}"/>
              </a:ext>
            </a:extLst>
          </p:cNvPr>
          <p:cNvSpPr>
            <a:spLocks noChangeArrowheads="1"/>
          </p:cNvSpPr>
          <p:nvPr/>
        </p:nvSpPr>
        <p:spPr bwMode="auto">
          <a:xfrm>
            <a:off x="1847851" y="5661025"/>
            <a:ext cx="2786063" cy="935038"/>
          </a:xfrm>
          <a:prstGeom prst="roundRect">
            <a:avLst>
              <a:gd name="adj" fmla="val 16667"/>
            </a:avLst>
          </a:prstGeom>
          <a:solidFill>
            <a:schemeClr val="accent2">
              <a:lumMod val="20000"/>
              <a:lumOff val="80000"/>
            </a:schemeClr>
          </a:solidFill>
          <a:ln w="38100">
            <a:solidFill>
              <a:schemeClr val="tx1"/>
            </a:solidFill>
            <a:miter lim="800000"/>
            <a:headEnd/>
            <a:tailEnd/>
          </a:ln>
        </p:spPr>
        <p:txBody>
          <a:bodyPr wrap="none" anchor="ctr"/>
          <a:lstStyle/>
          <a:p>
            <a:pPr algn="ctr" fontAlgn="base">
              <a:spcBef>
                <a:spcPct val="0"/>
              </a:spcBef>
              <a:spcAft>
                <a:spcPct val="0"/>
              </a:spcAft>
              <a:defRPr/>
            </a:pPr>
            <a:r>
              <a:rPr lang="en-US" sz="3200" b="1" dirty="0">
                <a:solidFill>
                  <a:prstClr val="black"/>
                </a:solidFill>
                <a:latin typeface="Arial" charset="0"/>
              </a:rPr>
              <a:t>do</a:t>
            </a:r>
            <a:endParaRPr lang="en-GB" sz="3200" b="1" dirty="0">
              <a:solidFill>
                <a:prstClr val="black"/>
              </a:solidFill>
              <a:latin typeface="Arial" charset="0"/>
            </a:endParaRPr>
          </a:p>
        </p:txBody>
      </p:sp>
      <p:sp>
        <p:nvSpPr>
          <p:cNvPr id="6152" name="AutoShape 8">
            <a:extLst>
              <a:ext uri="{FF2B5EF4-FFF2-40B4-BE49-F238E27FC236}">
                <a16:creationId xmlns:a16="http://schemas.microsoft.com/office/drawing/2014/main" id="{E6E13F6B-6F76-42D6-9CE0-1210E9D02B90}"/>
              </a:ext>
            </a:extLst>
          </p:cNvPr>
          <p:cNvSpPr>
            <a:spLocks noChangeArrowheads="1"/>
          </p:cNvSpPr>
          <p:nvPr/>
        </p:nvSpPr>
        <p:spPr bwMode="auto">
          <a:xfrm>
            <a:off x="4800600" y="5661025"/>
            <a:ext cx="2736850" cy="935038"/>
          </a:xfrm>
          <a:prstGeom prst="roundRect">
            <a:avLst>
              <a:gd name="adj" fmla="val 16667"/>
            </a:avLst>
          </a:prstGeom>
          <a:solidFill>
            <a:schemeClr val="accent2">
              <a:lumMod val="20000"/>
              <a:lumOff val="80000"/>
            </a:schemeClr>
          </a:solidFill>
          <a:ln w="38100">
            <a:solidFill>
              <a:schemeClr val="tx1"/>
            </a:solidFill>
            <a:miter lim="800000"/>
            <a:headEnd/>
            <a:tailEnd/>
          </a:ln>
        </p:spPr>
        <p:txBody>
          <a:bodyPr wrap="none" anchor="ctr"/>
          <a:lstStyle/>
          <a:p>
            <a:pPr algn="ctr" fontAlgn="base">
              <a:spcBef>
                <a:spcPct val="0"/>
              </a:spcBef>
              <a:spcAft>
                <a:spcPct val="0"/>
              </a:spcAft>
              <a:defRPr/>
            </a:pPr>
            <a:r>
              <a:rPr lang="en-US" sz="3200" b="1" dirty="0">
                <a:solidFill>
                  <a:prstClr val="black"/>
                </a:solidFill>
                <a:latin typeface="Arial" charset="0"/>
              </a:rPr>
              <a:t>did</a:t>
            </a:r>
            <a:endParaRPr lang="en-GB" sz="3200" b="1" dirty="0">
              <a:solidFill>
                <a:prstClr val="black"/>
              </a:solidFill>
              <a:latin typeface="Arial" charset="0"/>
            </a:endParaRPr>
          </a:p>
        </p:txBody>
      </p:sp>
      <p:sp>
        <p:nvSpPr>
          <p:cNvPr id="6153" name="AutoShape 9">
            <a:extLst>
              <a:ext uri="{FF2B5EF4-FFF2-40B4-BE49-F238E27FC236}">
                <a16:creationId xmlns:a16="http://schemas.microsoft.com/office/drawing/2014/main" id="{B88F7B0C-8D8D-4FB1-B0F9-DBC581A8B455}"/>
              </a:ext>
            </a:extLst>
          </p:cNvPr>
          <p:cNvSpPr>
            <a:spLocks noChangeArrowheads="1"/>
          </p:cNvSpPr>
          <p:nvPr/>
        </p:nvSpPr>
        <p:spPr bwMode="auto">
          <a:xfrm>
            <a:off x="7680326" y="5661025"/>
            <a:ext cx="2665413" cy="935038"/>
          </a:xfrm>
          <a:prstGeom prst="roundRect">
            <a:avLst>
              <a:gd name="adj" fmla="val 16667"/>
            </a:avLst>
          </a:prstGeom>
          <a:solidFill>
            <a:schemeClr val="accent2">
              <a:lumMod val="20000"/>
              <a:lumOff val="80000"/>
            </a:schemeClr>
          </a:solidFill>
          <a:ln w="38100">
            <a:solidFill>
              <a:schemeClr val="tx1"/>
            </a:solidFill>
            <a:miter lim="800000"/>
            <a:headEnd/>
            <a:tailEnd/>
          </a:ln>
        </p:spPr>
        <p:txBody>
          <a:bodyPr wrap="none" anchor="ctr"/>
          <a:lstStyle/>
          <a:p>
            <a:pPr algn="ctr" fontAlgn="base">
              <a:spcBef>
                <a:spcPct val="0"/>
              </a:spcBef>
              <a:spcAft>
                <a:spcPct val="0"/>
              </a:spcAft>
              <a:defRPr/>
            </a:pPr>
            <a:r>
              <a:rPr lang="en-US" sz="3200" b="1" dirty="0">
                <a:solidFill>
                  <a:prstClr val="black"/>
                </a:solidFill>
                <a:latin typeface="Arial" charset="0"/>
              </a:rPr>
              <a:t>does</a:t>
            </a:r>
            <a:endParaRPr lang="en-GB" sz="3200" b="1" dirty="0">
              <a:solidFill>
                <a:prstClr val="black"/>
              </a:solidFill>
              <a:latin typeface="Arial" charset="0"/>
            </a:endParaRPr>
          </a:p>
        </p:txBody>
      </p:sp>
      <p:sp>
        <p:nvSpPr>
          <p:cNvPr id="6154" name="WordArt 10">
            <a:extLst>
              <a:ext uri="{FF2B5EF4-FFF2-40B4-BE49-F238E27FC236}">
                <a16:creationId xmlns:a16="http://schemas.microsoft.com/office/drawing/2014/main" id="{0CAE5353-7CD5-4B92-AC6A-ADA16E8586E1}"/>
              </a:ext>
            </a:extLst>
          </p:cNvPr>
          <p:cNvSpPr>
            <a:spLocks noChangeArrowheads="1" noChangeShapeType="1" noTextEdit="1"/>
          </p:cNvSpPr>
          <p:nvPr/>
        </p:nvSpPr>
        <p:spPr bwMode="auto">
          <a:xfrm>
            <a:off x="8059738" y="1366838"/>
            <a:ext cx="2339975" cy="1079500"/>
          </a:xfrm>
          <a:prstGeom prst="rect">
            <a:avLst/>
          </a:prstGeom>
        </p:spPr>
        <p:txBody>
          <a:bodyPr wrap="none" fromWordArt="1">
            <a:prstTxWarp prst="textCurveUp">
              <a:avLst>
                <a:gd name="adj" fmla="val 40356"/>
              </a:avLst>
            </a:prstTxWarp>
          </a:bodyPr>
          <a:lstStyle/>
          <a:p>
            <a:pPr algn="ctr" fontAlgn="base">
              <a:spcBef>
                <a:spcPct val="0"/>
              </a:spcBef>
              <a:spcAft>
                <a:spcPct val="0"/>
              </a:spcAft>
            </a:pPr>
            <a:r>
              <a:rPr lang="en-US" sz="3600" b="1" kern="10" dirty="0">
                <a:ln w="12700">
                  <a:solidFill>
                    <a:srgbClr val="000000"/>
                  </a:solidFill>
                  <a:round/>
                  <a:headEnd/>
                  <a:tailEnd/>
                </a:ln>
                <a:solidFill>
                  <a:prstClr val="white"/>
                </a:solidFill>
                <a:effectLst>
                  <a:outerShdw dist="45791" dir="2021404" algn="ctr" rotWithShape="0">
                    <a:srgbClr val="808080">
                      <a:alpha val="79999"/>
                    </a:srgbClr>
                  </a:outerShdw>
                </a:effectLst>
                <a:latin typeface="Forte" panose="03060902040502070203" pitchFamily="66" charset="0"/>
              </a:rPr>
              <a:t>GREAT</a:t>
            </a:r>
          </a:p>
        </p:txBody>
      </p:sp>
      <p:pic>
        <p:nvPicPr>
          <p:cNvPr id="6155" name="Picture 11" descr="ARROW TO RIGHT">
            <a:hlinkClick r:id="" action="ppaction://hlinkshowjump?jump=nextslide"/>
            <a:extLst>
              <a:ext uri="{FF2B5EF4-FFF2-40B4-BE49-F238E27FC236}">
                <a16:creationId xmlns:a16="http://schemas.microsoft.com/office/drawing/2014/main" id="{F65A46E1-E058-4BD9-9F75-845931F74765}"/>
              </a:ext>
            </a:extLst>
          </p:cNvPr>
          <p:cNvPicPr>
            <a:picLocks noChangeAspect="1" noChangeArrowheads="1" noCrop="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9286083" y="2529647"/>
            <a:ext cx="760412"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ângulo 9">
            <a:extLst>
              <a:ext uri="{FF2B5EF4-FFF2-40B4-BE49-F238E27FC236}">
                <a16:creationId xmlns:a16="http://schemas.microsoft.com/office/drawing/2014/main" id="{5C23CD67-4DB2-46E2-9B64-9C24534BEA4D}"/>
              </a:ext>
            </a:extLst>
          </p:cNvPr>
          <p:cNvSpPr/>
          <p:nvPr/>
        </p:nvSpPr>
        <p:spPr>
          <a:xfrm>
            <a:off x="1524000" y="1"/>
            <a:ext cx="9144000" cy="214313"/>
          </a:xfrm>
          <a:prstGeom prst="rect">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PT">
              <a:solidFill>
                <a:prstClr val="white"/>
              </a:solidFill>
              <a:latin typeface="Calibri"/>
            </a:endParaRPr>
          </a:p>
        </p:txBody>
      </p:sp>
      <p:sp>
        <p:nvSpPr>
          <p:cNvPr id="11" name="Rectângulo 10">
            <a:extLst>
              <a:ext uri="{FF2B5EF4-FFF2-40B4-BE49-F238E27FC236}">
                <a16:creationId xmlns:a16="http://schemas.microsoft.com/office/drawing/2014/main" id="{727E61F4-7B79-4057-9B6E-91F901DB82A3}"/>
              </a:ext>
            </a:extLst>
          </p:cNvPr>
          <p:cNvSpPr/>
          <p:nvPr/>
        </p:nvSpPr>
        <p:spPr>
          <a:xfrm>
            <a:off x="1524001" y="214314"/>
            <a:ext cx="214313" cy="6643687"/>
          </a:xfrm>
          <a:prstGeom prst="rect">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PT">
              <a:solidFill>
                <a:prstClr val="white"/>
              </a:solidFill>
              <a:latin typeface="Calibri"/>
            </a:endParaRPr>
          </a:p>
        </p:txBody>
      </p:sp>
      <p:sp>
        <p:nvSpPr>
          <p:cNvPr id="12" name="Rectângulo 11">
            <a:extLst>
              <a:ext uri="{FF2B5EF4-FFF2-40B4-BE49-F238E27FC236}">
                <a16:creationId xmlns:a16="http://schemas.microsoft.com/office/drawing/2014/main" id="{4AC3A4AD-7AB5-4EFD-AF8F-0CBCA918A63C}"/>
              </a:ext>
            </a:extLst>
          </p:cNvPr>
          <p:cNvSpPr/>
          <p:nvPr/>
        </p:nvSpPr>
        <p:spPr>
          <a:xfrm>
            <a:off x="1738314" y="6643688"/>
            <a:ext cx="8929687" cy="214312"/>
          </a:xfrm>
          <a:prstGeom prst="rect">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PT">
              <a:solidFill>
                <a:prstClr val="white"/>
              </a:solidFill>
              <a:latin typeface="Calibri"/>
            </a:endParaRPr>
          </a:p>
        </p:txBody>
      </p:sp>
      <p:sp>
        <p:nvSpPr>
          <p:cNvPr id="13" name="Rectângulo 12">
            <a:extLst>
              <a:ext uri="{FF2B5EF4-FFF2-40B4-BE49-F238E27FC236}">
                <a16:creationId xmlns:a16="http://schemas.microsoft.com/office/drawing/2014/main" id="{B230D2C3-5F4B-498F-BD5C-BB9A25423F5E}"/>
              </a:ext>
            </a:extLst>
          </p:cNvPr>
          <p:cNvSpPr/>
          <p:nvPr/>
        </p:nvSpPr>
        <p:spPr>
          <a:xfrm>
            <a:off x="10453688" y="214314"/>
            <a:ext cx="214312" cy="6429375"/>
          </a:xfrm>
          <a:prstGeom prst="rect">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PT">
              <a:solidFill>
                <a:prstClr val="white"/>
              </a:solidFill>
              <a:latin typeface="Calibri"/>
            </a:endParaRPr>
          </a:p>
        </p:txBody>
      </p:sp>
      <p:pic>
        <p:nvPicPr>
          <p:cNvPr id="3" name="Picture 2">
            <a:extLst>
              <a:ext uri="{FF2B5EF4-FFF2-40B4-BE49-F238E27FC236}">
                <a16:creationId xmlns:a16="http://schemas.microsoft.com/office/drawing/2014/main" id="{5F34CCF7-714B-4346-8AB2-A1B68C67ED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1427" y="1432200"/>
            <a:ext cx="1866900" cy="187469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6149"/>
                                        </p:tgtEl>
                                        <p:attrNameLst>
                                          <p:attrName>style.visibility</p:attrName>
                                        </p:attrNameLst>
                                      </p:cBhvr>
                                      <p:to>
                                        <p:strVal val="visible"/>
                                      </p:to>
                                    </p:set>
                                    <p:anim calcmode="lin" valueType="num">
                                      <p:cBhvr>
                                        <p:cTn id="7" dur="2000" fill="hold"/>
                                        <p:tgtEl>
                                          <p:spTgt spid="6149"/>
                                        </p:tgtEl>
                                        <p:attrNameLst>
                                          <p:attrName>ppt_w</p:attrName>
                                        </p:attrNameLst>
                                      </p:cBhvr>
                                      <p:tavLst>
                                        <p:tav tm="0">
                                          <p:val>
                                            <p:fltVal val="0"/>
                                          </p:val>
                                        </p:tav>
                                        <p:tav tm="100000">
                                          <p:val>
                                            <p:strVal val="#ppt_w"/>
                                          </p:val>
                                        </p:tav>
                                      </p:tavLst>
                                    </p:anim>
                                    <p:anim calcmode="lin" valueType="num">
                                      <p:cBhvr>
                                        <p:cTn id="8" dur="2000" fill="hold"/>
                                        <p:tgtEl>
                                          <p:spTgt spid="614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6151"/>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9" presetClass="exit" presetSubtype="0" fill="hold" grpId="0" nodeType="clickEffect">
                                  <p:stCondLst>
                                    <p:cond delay="0"/>
                                  </p:stCondLst>
                                  <p:childTnLst>
                                    <p:animEffect transition="out" filter="dissolve">
                                      <p:cBhvr>
                                        <p:cTn id="13" dur="500"/>
                                        <p:tgtEl>
                                          <p:spTgt spid="6151"/>
                                        </p:tgtEl>
                                      </p:cBhvr>
                                    </p:animEffect>
                                    <p:set>
                                      <p:cBhvr>
                                        <p:cTn id="14" dur="1" fill="hold">
                                          <p:stCondLst>
                                            <p:cond delay="499"/>
                                          </p:stCondLst>
                                        </p:cTn>
                                        <p:tgtEl>
                                          <p:spTgt spid="6151"/>
                                        </p:tgtEl>
                                        <p:attrNameLst>
                                          <p:attrName>style.visibility</p:attrName>
                                        </p:attrNameLst>
                                      </p:cBhvr>
                                      <p:to>
                                        <p:strVal val="hidden"/>
                                      </p:to>
                                    </p:set>
                                  </p:childTnLst>
                                </p:cTn>
                              </p:par>
                            </p:childTnLst>
                          </p:cTn>
                        </p:par>
                      </p:childTnLst>
                    </p:cTn>
                  </p:par>
                </p:childTnLst>
              </p:cTn>
              <p:nextCondLst>
                <p:cond evt="onClick" delay="0">
                  <p:tgtEl>
                    <p:spTgt spid="6151"/>
                  </p:tgtEl>
                </p:cond>
              </p:nextCondLst>
            </p:seq>
            <p:seq concurrent="1" nextAc="seek">
              <p:cTn id="15" restart="whenNotActive" fill="hold" evtFilter="cancelBubble" nodeType="interactiveSeq">
                <p:stCondLst>
                  <p:cond evt="onClick" delay="0">
                    <p:tgtEl>
                      <p:spTgt spid="6153"/>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9" presetClass="exit" presetSubtype="0" fill="hold" grpId="0" nodeType="clickEffect">
                                  <p:stCondLst>
                                    <p:cond delay="0"/>
                                  </p:stCondLst>
                                  <p:childTnLst>
                                    <p:animEffect transition="out" filter="dissolve">
                                      <p:cBhvr>
                                        <p:cTn id="19" dur="500"/>
                                        <p:tgtEl>
                                          <p:spTgt spid="6153"/>
                                        </p:tgtEl>
                                      </p:cBhvr>
                                    </p:animEffect>
                                    <p:set>
                                      <p:cBhvr>
                                        <p:cTn id="20" dur="1" fill="hold">
                                          <p:stCondLst>
                                            <p:cond delay="499"/>
                                          </p:stCondLst>
                                        </p:cTn>
                                        <p:tgtEl>
                                          <p:spTgt spid="6153"/>
                                        </p:tgtEl>
                                        <p:attrNameLst>
                                          <p:attrName>style.visibility</p:attrName>
                                        </p:attrNameLst>
                                      </p:cBhvr>
                                      <p:to>
                                        <p:strVal val="hidden"/>
                                      </p:to>
                                    </p:set>
                                  </p:childTnLst>
                                </p:cTn>
                              </p:par>
                            </p:childTnLst>
                          </p:cTn>
                        </p:par>
                      </p:childTnLst>
                    </p:cTn>
                  </p:par>
                </p:childTnLst>
              </p:cTn>
              <p:nextCondLst>
                <p:cond evt="onClick" delay="0">
                  <p:tgtEl>
                    <p:spTgt spid="6153"/>
                  </p:tgtEl>
                </p:cond>
              </p:nextCondLst>
            </p:seq>
            <p:seq concurrent="1" nextAc="seek">
              <p:cTn id="21" restart="whenNotActive" fill="hold" evtFilter="cancelBubble" nodeType="interactiveSeq">
                <p:stCondLst>
                  <p:cond evt="onClick" delay="0">
                    <p:tgtEl>
                      <p:spTgt spid="6152"/>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12" presetClass="entr" presetSubtype="4" fill="hold" nodeType="withEffect">
                                  <p:stCondLst>
                                    <p:cond delay="0"/>
                                  </p:stCondLst>
                                  <p:childTnLst>
                                    <p:set>
                                      <p:cBhvr>
                                        <p:cTn id="25" dur="1" fill="hold">
                                          <p:stCondLst>
                                            <p:cond delay="0"/>
                                          </p:stCondLst>
                                        </p:cTn>
                                        <p:tgtEl>
                                          <p:spTgt spid="6154"/>
                                        </p:tgtEl>
                                        <p:attrNameLst>
                                          <p:attrName>style.visibility</p:attrName>
                                        </p:attrNameLst>
                                      </p:cBhvr>
                                      <p:to>
                                        <p:strVal val="visible"/>
                                      </p:to>
                                    </p:set>
                                    <p:animEffect transition="in" filter="slide(fromBottom)">
                                      <p:cBhvr>
                                        <p:cTn id="26" dur="500"/>
                                        <p:tgtEl>
                                          <p:spTgt spid="6154"/>
                                        </p:tgtEl>
                                      </p:cBhvr>
                                    </p:animEffect>
                                  </p:childTnLst>
                                </p:cTn>
                              </p:par>
                            </p:childTnLst>
                          </p:cTn>
                        </p:par>
                        <p:par>
                          <p:cTn id="27" fill="hold" nodeType="afterGroup">
                            <p:stCondLst>
                              <p:cond delay="500"/>
                            </p:stCondLst>
                            <p:childTnLst>
                              <p:par>
                                <p:cTn id="28" presetID="12" presetClass="entr" presetSubtype="4" fill="hold" nodeType="afterEffect">
                                  <p:stCondLst>
                                    <p:cond delay="0"/>
                                  </p:stCondLst>
                                  <p:childTnLst>
                                    <p:set>
                                      <p:cBhvr>
                                        <p:cTn id="29" dur="1" fill="hold">
                                          <p:stCondLst>
                                            <p:cond delay="0"/>
                                          </p:stCondLst>
                                        </p:cTn>
                                        <p:tgtEl>
                                          <p:spTgt spid="6155"/>
                                        </p:tgtEl>
                                        <p:attrNameLst>
                                          <p:attrName>style.visibility</p:attrName>
                                        </p:attrNameLst>
                                      </p:cBhvr>
                                      <p:to>
                                        <p:strVal val="visible"/>
                                      </p:to>
                                    </p:set>
                                    <p:animEffect transition="in" filter="slide(fromBottom)">
                                      <p:cBhvr>
                                        <p:cTn id="30" dur="500"/>
                                        <p:tgtEl>
                                          <p:spTgt spid="6155"/>
                                        </p:tgtEl>
                                      </p:cBhvr>
                                    </p:animEffect>
                                  </p:childTnLst>
                                </p:cTn>
                              </p:par>
                            </p:childTnLst>
                          </p:cTn>
                        </p:par>
                      </p:childTnLst>
                    </p:cTn>
                  </p:par>
                </p:childTnLst>
              </p:cTn>
              <p:nextCondLst>
                <p:cond evt="onClick" delay="0">
                  <p:tgtEl>
                    <p:spTgt spid="6152"/>
                  </p:tgtEl>
                </p:cond>
              </p:nextCondLst>
            </p:seq>
          </p:childTnLst>
        </p:cTn>
      </p:par>
    </p:tnLst>
    <p:bldLst>
      <p:bldP spid="6149" grpId="0"/>
      <p:bldP spid="6151" grpId="0" animBg="1"/>
      <p:bldP spid="615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FD14332B-BE46-4C23-BEA1-A29155E5B554}"/>
              </a:ext>
            </a:extLst>
          </p:cNvPr>
          <p:cNvSpPr>
            <a:spLocks noGrp="1" noChangeArrowheads="1"/>
          </p:cNvSpPr>
          <p:nvPr>
            <p:ph type="title"/>
          </p:nvPr>
        </p:nvSpPr>
        <p:spPr>
          <a:xfrm>
            <a:off x="1786144" y="0"/>
            <a:ext cx="8555037" cy="1143000"/>
          </a:xfrm>
        </p:spPr>
        <p:txBody>
          <a:bodyPr/>
          <a:lstStyle/>
          <a:p>
            <a:pPr eaLnBrk="1" hangingPunct="1"/>
            <a:r>
              <a:rPr lang="pt-BR" altLang="en-US" sz="4000" b="1" dirty="0">
                <a:solidFill>
                  <a:schemeClr val="bg1"/>
                </a:solidFill>
                <a:latin typeface="Forte" panose="03060902040502070203" pitchFamily="66" charset="0"/>
              </a:rPr>
              <a:t>My brother… basketball last Sunday.</a:t>
            </a:r>
            <a:endParaRPr lang="pt-BR" altLang="en-US" sz="4000" b="1" dirty="0">
              <a:solidFill>
                <a:schemeClr val="bg1"/>
              </a:solidFill>
              <a:latin typeface="Comic Sans MS" panose="030F0702030302020204" pitchFamily="66" charset="0"/>
            </a:endParaRPr>
          </a:p>
        </p:txBody>
      </p:sp>
      <p:sp>
        <p:nvSpPr>
          <p:cNvPr id="52228" name="AutoShape 4">
            <a:extLst>
              <a:ext uri="{FF2B5EF4-FFF2-40B4-BE49-F238E27FC236}">
                <a16:creationId xmlns:a16="http://schemas.microsoft.com/office/drawing/2014/main" id="{9D7E1BA9-C0D8-466F-835D-57BF2BD812C4}"/>
              </a:ext>
            </a:extLst>
          </p:cNvPr>
          <p:cNvSpPr>
            <a:spLocks noChangeArrowheads="1"/>
          </p:cNvSpPr>
          <p:nvPr/>
        </p:nvSpPr>
        <p:spPr bwMode="auto">
          <a:xfrm>
            <a:off x="4738688" y="5572125"/>
            <a:ext cx="2652712" cy="935038"/>
          </a:xfrm>
          <a:prstGeom prst="roundRect">
            <a:avLst>
              <a:gd name="adj" fmla="val 16667"/>
            </a:avLst>
          </a:prstGeom>
          <a:solidFill>
            <a:schemeClr val="accent2">
              <a:lumMod val="20000"/>
              <a:lumOff val="80000"/>
            </a:schemeClr>
          </a:solidFill>
          <a:ln w="38100">
            <a:solidFill>
              <a:schemeClr val="tx1"/>
            </a:solidFill>
            <a:miter lim="800000"/>
            <a:headEnd/>
            <a:tailEnd/>
          </a:ln>
        </p:spPr>
        <p:txBody>
          <a:bodyPr wrap="none" anchor="ctr"/>
          <a:lstStyle/>
          <a:p>
            <a:pPr algn="ctr" fontAlgn="base">
              <a:spcBef>
                <a:spcPct val="0"/>
              </a:spcBef>
              <a:spcAft>
                <a:spcPct val="0"/>
              </a:spcAft>
              <a:defRPr/>
            </a:pPr>
            <a:r>
              <a:rPr lang="en-US" sz="3200" b="1" dirty="0">
                <a:solidFill>
                  <a:prstClr val="black"/>
                </a:solidFill>
                <a:latin typeface="Arial" charset="0"/>
              </a:rPr>
              <a:t>play</a:t>
            </a:r>
            <a:endParaRPr lang="en-GB" sz="3200" b="1" dirty="0">
              <a:solidFill>
                <a:prstClr val="black"/>
              </a:solidFill>
              <a:latin typeface="Arial" charset="0"/>
            </a:endParaRPr>
          </a:p>
        </p:txBody>
      </p:sp>
      <p:sp>
        <p:nvSpPr>
          <p:cNvPr id="52229" name="AutoShape 5">
            <a:extLst>
              <a:ext uri="{FF2B5EF4-FFF2-40B4-BE49-F238E27FC236}">
                <a16:creationId xmlns:a16="http://schemas.microsoft.com/office/drawing/2014/main" id="{9BDC3F89-E8A9-427B-B42E-A62E0E0FD893}"/>
              </a:ext>
            </a:extLst>
          </p:cNvPr>
          <p:cNvSpPr>
            <a:spLocks noChangeArrowheads="1"/>
          </p:cNvSpPr>
          <p:nvPr/>
        </p:nvSpPr>
        <p:spPr bwMode="auto">
          <a:xfrm>
            <a:off x="1774826" y="5572125"/>
            <a:ext cx="2881313" cy="935038"/>
          </a:xfrm>
          <a:prstGeom prst="roundRect">
            <a:avLst>
              <a:gd name="adj" fmla="val 16667"/>
            </a:avLst>
          </a:prstGeom>
          <a:solidFill>
            <a:schemeClr val="accent2">
              <a:lumMod val="20000"/>
              <a:lumOff val="80000"/>
            </a:schemeClr>
          </a:solidFill>
          <a:ln w="28575">
            <a:solidFill>
              <a:schemeClr val="tx1"/>
            </a:solidFill>
            <a:miter lim="800000"/>
            <a:headEnd/>
            <a:tailEnd/>
          </a:ln>
        </p:spPr>
        <p:txBody>
          <a:bodyPr wrap="none" anchor="ctr"/>
          <a:lstStyle/>
          <a:p>
            <a:pPr algn="ctr" fontAlgn="base">
              <a:spcBef>
                <a:spcPct val="0"/>
              </a:spcBef>
              <a:spcAft>
                <a:spcPct val="0"/>
              </a:spcAft>
              <a:defRPr/>
            </a:pPr>
            <a:r>
              <a:rPr lang="en-US" sz="3200" b="1" dirty="0">
                <a:solidFill>
                  <a:prstClr val="black"/>
                </a:solidFill>
                <a:latin typeface="Arial" charset="0"/>
              </a:rPr>
              <a:t>played</a:t>
            </a:r>
            <a:endParaRPr lang="en-GB" sz="3200" b="1" dirty="0">
              <a:solidFill>
                <a:prstClr val="black"/>
              </a:solidFill>
              <a:latin typeface="Arial" charset="0"/>
            </a:endParaRPr>
          </a:p>
        </p:txBody>
      </p:sp>
      <p:sp>
        <p:nvSpPr>
          <p:cNvPr id="52230" name="AutoShape 6">
            <a:extLst>
              <a:ext uri="{FF2B5EF4-FFF2-40B4-BE49-F238E27FC236}">
                <a16:creationId xmlns:a16="http://schemas.microsoft.com/office/drawing/2014/main" id="{273103BF-6B70-4141-929B-3358673F85F3}"/>
              </a:ext>
            </a:extLst>
          </p:cNvPr>
          <p:cNvSpPr>
            <a:spLocks noChangeArrowheads="1"/>
          </p:cNvSpPr>
          <p:nvPr/>
        </p:nvSpPr>
        <p:spPr bwMode="auto">
          <a:xfrm>
            <a:off x="7524751" y="5572125"/>
            <a:ext cx="2665413" cy="935038"/>
          </a:xfrm>
          <a:prstGeom prst="roundRect">
            <a:avLst>
              <a:gd name="adj" fmla="val 16667"/>
            </a:avLst>
          </a:prstGeom>
          <a:solidFill>
            <a:schemeClr val="accent2">
              <a:lumMod val="20000"/>
              <a:lumOff val="80000"/>
            </a:schemeClr>
          </a:solidFill>
          <a:ln w="38100">
            <a:solidFill>
              <a:schemeClr val="tx1"/>
            </a:solidFill>
            <a:miter lim="800000"/>
            <a:headEnd/>
            <a:tailEnd/>
          </a:ln>
        </p:spPr>
        <p:txBody>
          <a:bodyPr wrap="none" anchor="ctr"/>
          <a:lstStyle/>
          <a:p>
            <a:pPr algn="ctr" fontAlgn="base">
              <a:spcBef>
                <a:spcPct val="0"/>
              </a:spcBef>
              <a:spcAft>
                <a:spcPct val="0"/>
              </a:spcAft>
              <a:defRPr/>
            </a:pPr>
            <a:r>
              <a:rPr lang="en-US" sz="3200" b="1" dirty="0">
                <a:solidFill>
                  <a:prstClr val="black"/>
                </a:solidFill>
                <a:latin typeface="Arial" charset="0"/>
              </a:rPr>
              <a:t>playing</a:t>
            </a:r>
            <a:endParaRPr lang="en-GB" sz="3200" b="1" dirty="0">
              <a:solidFill>
                <a:prstClr val="black"/>
              </a:solidFill>
              <a:latin typeface="Arial" charset="0"/>
            </a:endParaRPr>
          </a:p>
        </p:txBody>
      </p:sp>
      <p:sp>
        <p:nvSpPr>
          <p:cNvPr id="52231" name="WordArt 7">
            <a:extLst>
              <a:ext uri="{FF2B5EF4-FFF2-40B4-BE49-F238E27FC236}">
                <a16:creationId xmlns:a16="http://schemas.microsoft.com/office/drawing/2014/main" id="{DE97A1B7-B923-4DB7-B1AB-D6F28A81510D}"/>
              </a:ext>
            </a:extLst>
          </p:cNvPr>
          <p:cNvSpPr>
            <a:spLocks noChangeArrowheads="1" noChangeShapeType="1" noTextEdit="1"/>
          </p:cNvSpPr>
          <p:nvPr/>
        </p:nvSpPr>
        <p:spPr bwMode="auto">
          <a:xfrm>
            <a:off x="7997825" y="1180290"/>
            <a:ext cx="2339975" cy="1079500"/>
          </a:xfrm>
          <a:prstGeom prst="rect">
            <a:avLst/>
          </a:prstGeom>
        </p:spPr>
        <p:txBody>
          <a:bodyPr wrap="none" fromWordArt="1">
            <a:prstTxWarp prst="textCurveUp">
              <a:avLst>
                <a:gd name="adj" fmla="val 40356"/>
              </a:avLst>
            </a:prstTxWarp>
          </a:bodyPr>
          <a:lstStyle/>
          <a:p>
            <a:pPr algn="ctr" fontAlgn="base">
              <a:spcBef>
                <a:spcPct val="0"/>
              </a:spcBef>
              <a:spcAft>
                <a:spcPct val="0"/>
              </a:spcAft>
            </a:pPr>
            <a:r>
              <a:rPr lang="en-US" sz="3600" b="1" kern="10" dirty="0">
                <a:ln w="12700">
                  <a:solidFill>
                    <a:srgbClr val="000000"/>
                  </a:solidFill>
                  <a:round/>
                  <a:headEnd/>
                  <a:tailEnd/>
                </a:ln>
                <a:solidFill>
                  <a:prstClr val="white"/>
                </a:solidFill>
                <a:effectLst>
                  <a:outerShdw dist="45791" dir="2021404" algn="ctr" rotWithShape="0">
                    <a:srgbClr val="808080">
                      <a:alpha val="79999"/>
                    </a:srgbClr>
                  </a:outerShdw>
                </a:effectLst>
                <a:latin typeface="Forte" panose="03060902040502070203" pitchFamily="66" charset="0"/>
              </a:rPr>
              <a:t>GREAT</a:t>
            </a:r>
          </a:p>
        </p:txBody>
      </p:sp>
      <p:pic>
        <p:nvPicPr>
          <p:cNvPr id="52232" name="Picture 8" descr="ARROW TO RIGHT">
            <a:hlinkClick r:id="" action="ppaction://hlinkshowjump?jump=nextslide"/>
            <a:extLst>
              <a:ext uri="{FF2B5EF4-FFF2-40B4-BE49-F238E27FC236}">
                <a16:creationId xmlns:a16="http://schemas.microsoft.com/office/drawing/2014/main" id="{FB895512-E717-40DD-B714-87407383B825}"/>
              </a:ext>
            </a:extLst>
          </p:cNvPr>
          <p:cNvPicPr>
            <a:picLocks noChangeAspect="1" noChangeArrowheads="1" noCrop="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9403904" y="2664619"/>
            <a:ext cx="69691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ângulo 9">
            <a:extLst>
              <a:ext uri="{FF2B5EF4-FFF2-40B4-BE49-F238E27FC236}">
                <a16:creationId xmlns:a16="http://schemas.microsoft.com/office/drawing/2014/main" id="{F666060B-D414-4E3D-A246-950EBF39558F}"/>
              </a:ext>
            </a:extLst>
          </p:cNvPr>
          <p:cNvSpPr/>
          <p:nvPr/>
        </p:nvSpPr>
        <p:spPr>
          <a:xfrm>
            <a:off x="1524000" y="1"/>
            <a:ext cx="9144000" cy="214313"/>
          </a:xfrm>
          <a:prstGeom prst="rect">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PT">
              <a:solidFill>
                <a:prstClr val="white"/>
              </a:solidFill>
              <a:latin typeface="Calibri"/>
            </a:endParaRPr>
          </a:p>
        </p:txBody>
      </p:sp>
      <p:sp>
        <p:nvSpPr>
          <p:cNvPr id="11" name="Rectângulo 10">
            <a:extLst>
              <a:ext uri="{FF2B5EF4-FFF2-40B4-BE49-F238E27FC236}">
                <a16:creationId xmlns:a16="http://schemas.microsoft.com/office/drawing/2014/main" id="{D4685AA0-5662-4562-82D6-5514F70A8661}"/>
              </a:ext>
            </a:extLst>
          </p:cNvPr>
          <p:cNvSpPr/>
          <p:nvPr/>
        </p:nvSpPr>
        <p:spPr>
          <a:xfrm>
            <a:off x="1524001" y="214314"/>
            <a:ext cx="214313" cy="6643687"/>
          </a:xfrm>
          <a:prstGeom prst="rect">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PT">
              <a:solidFill>
                <a:prstClr val="white"/>
              </a:solidFill>
              <a:latin typeface="Calibri"/>
            </a:endParaRPr>
          </a:p>
        </p:txBody>
      </p:sp>
      <p:sp>
        <p:nvSpPr>
          <p:cNvPr id="12" name="Rectângulo 11">
            <a:extLst>
              <a:ext uri="{FF2B5EF4-FFF2-40B4-BE49-F238E27FC236}">
                <a16:creationId xmlns:a16="http://schemas.microsoft.com/office/drawing/2014/main" id="{CBEC5D0F-33FF-488A-AF35-3ACD7B66DCC9}"/>
              </a:ext>
            </a:extLst>
          </p:cNvPr>
          <p:cNvSpPr/>
          <p:nvPr/>
        </p:nvSpPr>
        <p:spPr>
          <a:xfrm>
            <a:off x="1666876" y="6572250"/>
            <a:ext cx="9001125" cy="285750"/>
          </a:xfrm>
          <a:prstGeom prst="rect">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PT">
              <a:solidFill>
                <a:prstClr val="white"/>
              </a:solidFill>
              <a:latin typeface="Calibri"/>
            </a:endParaRPr>
          </a:p>
        </p:txBody>
      </p:sp>
      <p:sp>
        <p:nvSpPr>
          <p:cNvPr id="13" name="Rectângulo 12">
            <a:extLst>
              <a:ext uri="{FF2B5EF4-FFF2-40B4-BE49-F238E27FC236}">
                <a16:creationId xmlns:a16="http://schemas.microsoft.com/office/drawing/2014/main" id="{A67643DE-DBC5-4742-B7E2-69CD53F114E9}"/>
              </a:ext>
            </a:extLst>
          </p:cNvPr>
          <p:cNvSpPr/>
          <p:nvPr/>
        </p:nvSpPr>
        <p:spPr>
          <a:xfrm>
            <a:off x="10453688" y="214314"/>
            <a:ext cx="214312" cy="6643687"/>
          </a:xfrm>
          <a:prstGeom prst="rect">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PT">
              <a:solidFill>
                <a:prstClr val="white"/>
              </a:solidFill>
              <a:latin typeface="Calibri"/>
            </a:endParaRPr>
          </a:p>
        </p:txBody>
      </p:sp>
      <p:pic>
        <p:nvPicPr>
          <p:cNvPr id="3" name="Picture 2">
            <a:extLst>
              <a:ext uri="{FF2B5EF4-FFF2-40B4-BE49-F238E27FC236}">
                <a16:creationId xmlns:a16="http://schemas.microsoft.com/office/drawing/2014/main" id="{D7D06ADC-E0A6-4812-B111-6B8B1D3B75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7713" y="1367112"/>
            <a:ext cx="2425148" cy="201369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2226"/>
                                        </p:tgtEl>
                                        <p:attrNameLst>
                                          <p:attrName>style.visibility</p:attrName>
                                        </p:attrNameLst>
                                      </p:cBhvr>
                                      <p:to>
                                        <p:strVal val="visible"/>
                                      </p:to>
                                    </p:set>
                                    <p:anim calcmode="lin" valueType="num">
                                      <p:cBhvr>
                                        <p:cTn id="7" dur="2000" fill="hold"/>
                                        <p:tgtEl>
                                          <p:spTgt spid="52226"/>
                                        </p:tgtEl>
                                        <p:attrNameLst>
                                          <p:attrName>ppt_w</p:attrName>
                                        </p:attrNameLst>
                                      </p:cBhvr>
                                      <p:tavLst>
                                        <p:tav tm="0">
                                          <p:val>
                                            <p:fltVal val="0"/>
                                          </p:val>
                                        </p:tav>
                                        <p:tav tm="100000">
                                          <p:val>
                                            <p:strVal val="#ppt_w"/>
                                          </p:val>
                                        </p:tav>
                                      </p:tavLst>
                                    </p:anim>
                                    <p:anim calcmode="lin" valueType="num">
                                      <p:cBhvr>
                                        <p:cTn id="8" dur="2000" fill="hold"/>
                                        <p:tgtEl>
                                          <p:spTgt spid="522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2228"/>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9" presetClass="exit" presetSubtype="0" fill="hold" grpId="0" nodeType="clickEffect">
                                  <p:stCondLst>
                                    <p:cond delay="0"/>
                                  </p:stCondLst>
                                  <p:childTnLst>
                                    <p:animEffect transition="out" filter="dissolve">
                                      <p:cBhvr>
                                        <p:cTn id="13" dur="500"/>
                                        <p:tgtEl>
                                          <p:spTgt spid="52228"/>
                                        </p:tgtEl>
                                      </p:cBhvr>
                                    </p:animEffect>
                                    <p:set>
                                      <p:cBhvr>
                                        <p:cTn id="14" dur="1" fill="hold">
                                          <p:stCondLst>
                                            <p:cond delay="499"/>
                                          </p:stCondLst>
                                        </p:cTn>
                                        <p:tgtEl>
                                          <p:spTgt spid="52228"/>
                                        </p:tgtEl>
                                        <p:attrNameLst>
                                          <p:attrName>style.visibility</p:attrName>
                                        </p:attrNameLst>
                                      </p:cBhvr>
                                      <p:to>
                                        <p:strVal val="hidden"/>
                                      </p:to>
                                    </p:set>
                                  </p:childTnLst>
                                </p:cTn>
                              </p:par>
                            </p:childTnLst>
                          </p:cTn>
                        </p:par>
                      </p:childTnLst>
                    </p:cTn>
                  </p:par>
                </p:childTnLst>
              </p:cTn>
              <p:nextCondLst>
                <p:cond evt="onClick" delay="0">
                  <p:tgtEl>
                    <p:spTgt spid="52228"/>
                  </p:tgtEl>
                </p:cond>
              </p:nextCondLst>
            </p:seq>
            <p:seq concurrent="1" nextAc="seek">
              <p:cTn id="15" restart="whenNotActive" fill="hold" evtFilter="cancelBubble" nodeType="interactiveSeq">
                <p:stCondLst>
                  <p:cond evt="onClick" delay="0">
                    <p:tgtEl>
                      <p:spTgt spid="52230"/>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9" presetClass="exit" presetSubtype="0" fill="hold" grpId="0" nodeType="clickEffect">
                                  <p:stCondLst>
                                    <p:cond delay="0"/>
                                  </p:stCondLst>
                                  <p:childTnLst>
                                    <p:animEffect transition="out" filter="dissolve">
                                      <p:cBhvr>
                                        <p:cTn id="19" dur="500"/>
                                        <p:tgtEl>
                                          <p:spTgt spid="52230"/>
                                        </p:tgtEl>
                                      </p:cBhvr>
                                    </p:animEffect>
                                    <p:set>
                                      <p:cBhvr>
                                        <p:cTn id="20" dur="1" fill="hold">
                                          <p:stCondLst>
                                            <p:cond delay="499"/>
                                          </p:stCondLst>
                                        </p:cTn>
                                        <p:tgtEl>
                                          <p:spTgt spid="52230"/>
                                        </p:tgtEl>
                                        <p:attrNameLst>
                                          <p:attrName>style.visibility</p:attrName>
                                        </p:attrNameLst>
                                      </p:cBhvr>
                                      <p:to>
                                        <p:strVal val="hidden"/>
                                      </p:to>
                                    </p:set>
                                  </p:childTnLst>
                                </p:cTn>
                              </p:par>
                            </p:childTnLst>
                          </p:cTn>
                        </p:par>
                      </p:childTnLst>
                    </p:cTn>
                  </p:par>
                </p:childTnLst>
              </p:cTn>
              <p:nextCondLst>
                <p:cond evt="onClick" delay="0">
                  <p:tgtEl>
                    <p:spTgt spid="52230"/>
                  </p:tgtEl>
                </p:cond>
              </p:nextCondLst>
            </p:seq>
            <p:seq concurrent="1" nextAc="seek">
              <p:cTn id="21" restart="whenNotActive" fill="hold" evtFilter="cancelBubble" nodeType="interactiveSeq">
                <p:stCondLst>
                  <p:cond evt="onClick" delay="0">
                    <p:tgtEl>
                      <p:spTgt spid="52229"/>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12" presetClass="entr" presetSubtype="4" fill="hold" nodeType="withEffect">
                                  <p:stCondLst>
                                    <p:cond delay="0"/>
                                  </p:stCondLst>
                                  <p:childTnLst>
                                    <p:set>
                                      <p:cBhvr>
                                        <p:cTn id="25" dur="1" fill="hold">
                                          <p:stCondLst>
                                            <p:cond delay="0"/>
                                          </p:stCondLst>
                                        </p:cTn>
                                        <p:tgtEl>
                                          <p:spTgt spid="52231"/>
                                        </p:tgtEl>
                                        <p:attrNameLst>
                                          <p:attrName>style.visibility</p:attrName>
                                        </p:attrNameLst>
                                      </p:cBhvr>
                                      <p:to>
                                        <p:strVal val="visible"/>
                                      </p:to>
                                    </p:set>
                                    <p:animEffect transition="in" filter="slide(fromBottom)">
                                      <p:cBhvr>
                                        <p:cTn id="26" dur="500"/>
                                        <p:tgtEl>
                                          <p:spTgt spid="52231"/>
                                        </p:tgtEl>
                                      </p:cBhvr>
                                    </p:animEffect>
                                  </p:childTnLst>
                                </p:cTn>
                              </p:par>
                            </p:childTnLst>
                          </p:cTn>
                        </p:par>
                        <p:par>
                          <p:cTn id="27" fill="hold" nodeType="afterGroup">
                            <p:stCondLst>
                              <p:cond delay="500"/>
                            </p:stCondLst>
                            <p:childTnLst>
                              <p:par>
                                <p:cTn id="28" presetID="12" presetClass="entr" presetSubtype="4" fill="hold" nodeType="afterEffect">
                                  <p:stCondLst>
                                    <p:cond delay="0"/>
                                  </p:stCondLst>
                                  <p:childTnLst>
                                    <p:set>
                                      <p:cBhvr>
                                        <p:cTn id="29" dur="1" fill="hold">
                                          <p:stCondLst>
                                            <p:cond delay="0"/>
                                          </p:stCondLst>
                                        </p:cTn>
                                        <p:tgtEl>
                                          <p:spTgt spid="52232"/>
                                        </p:tgtEl>
                                        <p:attrNameLst>
                                          <p:attrName>style.visibility</p:attrName>
                                        </p:attrNameLst>
                                      </p:cBhvr>
                                      <p:to>
                                        <p:strVal val="visible"/>
                                      </p:to>
                                    </p:set>
                                    <p:animEffect transition="in" filter="slide(fromBottom)">
                                      <p:cBhvr>
                                        <p:cTn id="30" dur="500"/>
                                        <p:tgtEl>
                                          <p:spTgt spid="52232"/>
                                        </p:tgtEl>
                                      </p:cBhvr>
                                    </p:animEffect>
                                  </p:childTnLst>
                                </p:cTn>
                              </p:par>
                            </p:childTnLst>
                          </p:cTn>
                        </p:par>
                      </p:childTnLst>
                    </p:cTn>
                  </p:par>
                </p:childTnLst>
              </p:cTn>
              <p:nextCondLst>
                <p:cond evt="onClick" delay="0">
                  <p:tgtEl>
                    <p:spTgt spid="52229"/>
                  </p:tgtEl>
                </p:cond>
              </p:nextCondLst>
            </p:seq>
          </p:childTnLst>
        </p:cTn>
      </p:par>
    </p:tnLst>
    <p:bldLst>
      <p:bldP spid="52226" grpId="0"/>
      <p:bldP spid="52228" grpId="0" animBg="1"/>
      <p:bldP spid="52230"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2B2AD67F-1957-44AD-A801-73DC73BA183B}"/>
              </a:ext>
            </a:extLst>
          </p:cNvPr>
          <p:cNvSpPr>
            <a:spLocks noGrp="1" noChangeArrowheads="1"/>
          </p:cNvSpPr>
          <p:nvPr>
            <p:ph type="title"/>
          </p:nvPr>
        </p:nvSpPr>
        <p:spPr>
          <a:xfrm>
            <a:off x="1952625" y="0"/>
            <a:ext cx="8229600" cy="1143000"/>
          </a:xfrm>
        </p:spPr>
        <p:txBody>
          <a:bodyPr/>
          <a:lstStyle/>
          <a:p>
            <a:pPr eaLnBrk="1" hangingPunct="1"/>
            <a:r>
              <a:rPr lang="pt-BR" altLang="en-US" sz="4800" b="1" dirty="0">
                <a:solidFill>
                  <a:schemeClr val="bg1"/>
                </a:solidFill>
                <a:latin typeface="Forte" panose="03060902040502070203" pitchFamily="66" charset="0"/>
              </a:rPr>
              <a:t>It … a lot yesterday morning.</a:t>
            </a:r>
            <a:endParaRPr lang="pt-BR" altLang="en-US" sz="4800" b="1" dirty="0">
              <a:solidFill>
                <a:schemeClr val="bg1"/>
              </a:solidFill>
              <a:latin typeface="Comic Sans MS" panose="030F0702030302020204" pitchFamily="66" charset="0"/>
            </a:endParaRPr>
          </a:p>
        </p:txBody>
      </p:sp>
      <p:sp>
        <p:nvSpPr>
          <p:cNvPr id="53251" name="AutoShape 3">
            <a:extLst>
              <a:ext uri="{FF2B5EF4-FFF2-40B4-BE49-F238E27FC236}">
                <a16:creationId xmlns:a16="http://schemas.microsoft.com/office/drawing/2014/main" id="{5DB2E49B-5B83-420E-BC1C-AA0184E183DA}"/>
              </a:ext>
            </a:extLst>
          </p:cNvPr>
          <p:cNvSpPr>
            <a:spLocks noChangeArrowheads="1"/>
          </p:cNvSpPr>
          <p:nvPr/>
        </p:nvSpPr>
        <p:spPr bwMode="auto">
          <a:xfrm>
            <a:off x="4656139" y="5589589"/>
            <a:ext cx="2592387" cy="935037"/>
          </a:xfrm>
          <a:prstGeom prst="roundRect">
            <a:avLst>
              <a:gd name="adj" fmla="val 16667"/>
            </a:avLst>
          </a:prstGeom>
          <a:solidFill>
            <a:schemeClr val="accent2">
              <a:lumMod val="20000"/>
              <a:lumOff val="80000"/>
            </a:schemeClr>
          </a:solidFill>
          <a:ln w="38100">
            <a:solidFill>
              <a:schemeClr val="tx1"/>
            </a:solidFill>
            <a:miter lim="800000"/>
            <a:headEnd/>
            <a:tailEnd/>
          </a:ln>
        </p:spPr>
        <p:txBody>
          <a:bodyPr wrap="none" anchor="ctr"/>
          <a:lstStyle/>
          <a:p>
            <a:pPr algn="ctr" fontAlgn="base">
              <a:spcBef>
                <a:spcPct val="0"/>
              </a:spcBef>
              <a:spcAft>
                <a:spcPct val="0"/>
              </a:spcAft>
              <a:defRPr/>
            </a:pPr>
            <a:r>
              <a:rPr lang="en-US" sz="3200" b="1" dirty="0">
                <a:solidFill>
                  <a:prstClr val="black"/>
                </a:solidFill>
                <a:latin typeface="Arial" charset="0"/>
              </a:rPr>
              <a:t>rains</a:t>
            </a:r>
            <a:endParaRPr lang="en-GB" sz="3200" b="1" dirty="0">
              <a:solidFill>
                <a:prstClr val="black"/>
              </a:solidFill>
              <a:latin typeface="Arial" charset="0"/>
            </a:endParaRPr>
          </a:p>
        </p:txBody>
      </p:sp>
      <p:sp>
        <p:nvSpPr>
          <p:cNvPr id="53252" name="AutoShape 4">
            <a:extLst>
              <a:ext uri="{FF2B5EF4-FFF2-40B4-BE49-F238E27FC236}">
                <a16:creationId xmlns:a16="http://schemas.microsoft.com/office/drawing/2014/main" id="{E45BC117-EAF4-4F08-AEF3-05E4EF1E46AF}"/>
              </a:ext>
            </a:extLst>
          </p:cNvPr>
          <p:cNvSpPr>
            <a:spLocks noChangeArrowheads="1"/>
          </p:cNvSpPr>
          <p:nvPr/>
        </p:nvSpPr>
        <p:spPr bwMode="auto">
          <a:xfrm>
            <a:off x="7453313" y="5572125"/>
            <a:ext cx="2736850" cy="935038"/>
          </a:xfrm>
          <a:prstGeom prst="roundRect">
            <a:avLst>
              <a:gd name="adj" fmla="val 16667"/>
            </a:avLst>
          </a:prstGeom>
          <a:solidFill>
            <a:schemeClr val="accent2">
              <a:lumMod val="20000"/>
              <a:lumOff val="80000"/>
            </a:schemeClr>
          </a:solidFill>
          <a:ln w="38100">
            <a:solidFill>
              <a:schemeClr val="tx1"/>
            </a:solidFill>
            <a:miter lim="800000"/>
            <a:headEnd/>
            <a:tailEnd/>
          </a:ln>
        </p:spPr>
        <p:txBody>
          <a:bodyPr wrap="none" anchor="ctr"/>
          <a:lstStyle/>
          <a:p>
            <a:pPr algn="ctr" fontAlgn="base">
              <a:spcBef>
                <a:spcPct val="0"/>
              </a:spcBef>
              <a:spcAft>
                <a:spcPct val="0"/>
              </a:spcAft>
              <a:defRPr/>
            </a:pPr>
            <a:r>
              <a:rPr lang="en-US" sz="3200" b="1" dirty="0">
                <a:solidFill>
                  <a:prstClr val="black"/>
                </a:solidFill>
                <a:latin typeface="Arial" charset="0"/>
              </a:rPr>
              <a:t>rained</a:t>
            </a:r>
            <a:endParaRPr lang="en-GB" sz="3200" b="1" dirty="0">
              <a:solidFill>
                <a:prstClr val="black"/>
              </a:solidFill>
              <a:latin typeface="Arial" charset="0"/>
            </a:endParaRPr>
          </a:p>
        </p:txBody>
      </p:sp>
      <p:sp>
        <p:nvSpPr>
          <p:cNvPr id="53253" name="AutoShape 5">
            <a:extLst>
              <a:ext uri="{FF2B5EF4-FFF2-40B4-BE49-F238E27FC236}">
                <a16:creationId xmlns:a16="http://schemas.microsoft.com/office/drawing/2014/main" id="{69586C62-7F12-4F23-BF47-3CDD93A5B630}"/>
              </a:ext>
            </a:extLst>
          </p:cNvPr>
          <p:cNvSpPr>
            <a:spLocks noChangeArrowheads="1"/>
          </p:cNvSpPr>
          <p:nvPr/>
        </p:nvSpPr>
        <p:spPr bwMode="auto">
          <a:xfrm>
            <a:off x="1847851" y="5589589"/>
            <a:ext cx="2665413" cy="935037"/>
          </a:xfrm>
          <a:prstGeom prst="roundRect">
            <a:avLst>
              <a:gd name="adj" fmla="val 16667"/>
            </a:avLst>
          </a:prstGeom>
          <a:solidFill>
            <a:schemeClr val="accent2">
              <a:lumMod val="20000"/>
              <a:lumOff val="80000"/>
            </a:schemeClr>
          </a:solidFill>
          <a:ln w="38100">
            <a:solidFill>
              <a:schemeClr val="tx1"/>
            </a:solidFill>
            <a:miter lim="800000"/>
            <a:headEnd/>
            <a:tailEnd/>
          </a:ln>
        </p:spPr>
        <p:txBody>
          <a:bodyPr wrap="none" anchor="ctr"/>
          <a:lstStyle/>
          <a:p>
            <a:pPr algn="ctr" fontAlgn="base">
              <a:spcBef>
                <a:spcPct val="0"/>
              </a:spcBef>
              <a:spcAft>
                <a:spcPct val="0"/>
              </a:spcAft>
              <a:defRPr/>
            </a:pPr>
            <a:r>
              <a:rPr lang="en-US" sz="3200" b="1" dirty="0">
                <a:solidFill>
                  <a:prstClr val="black"/>
                </a:solidFill>
                <a:latin typeface="Arial" charset="0"/>
              </a:rPr>
              <a:t>raining</a:t>
            </a:r>
            <a:endParaRPr lang="en-GB" sz="3200" b="1" dirty="0">
              <a:solidFill>
                <a:prstClr val="black"/>
              </a:solidFill>
              <a:latin typeface="Arial" charset="0"/>
            </a:endParaRPr>
          </a:p>
        </p:txBody>
      </p:sp>
      <p:sp>
        <p:nvSpPr>
          <p:cNvPr id="53254" name="WordArt 6">
            <a:extLst>
              <a:ext uri="{FF2B5EF4-FFF2-40B4-BE49-F238E27FC236}">
                <a16:creationId xmlns:a16="http://schemas.microsoft.com/office/drawing/2014/main" id="{F9D0C6B4-0DEA-4E77-97DB-FA98B94542F6}"/>
              </a:ext>
            </a:extLst>
          </p:cNvPr>
          <p:cNvSpPr>
            <a:spLocks noChangeArrowheads="1" noChangeShapeType="1" noTextEdit="1"/>
          </p:cNvSpPr>
          <p:nvPr/>
        </p:nvSpPr>
        <p:spPr bwMode="auto">
          <a:xfrm>
            <a:off x="7967664" y="836613"/>
            <a:ext cx="2339975" cy="1079500"/>
          </a:xfrm>
          <a:prstGeom prst="rect">
            <a:avLst/>
          </a:prstGeom>
        </p:spPr>
        <p:txBody>
          <a:bodyPr wrap="none" fromWordArt="1">
            <a:prstTxWarp prst="textCurveUp">
              <a:avLst>
                <a:gd name="adj" fmla="val 40356"/>
              </a:avLst>
            </a:prstTxWarp>
          </a:bodyPr>
          <a:lstStyle/>
          <a:p>
            <a:pPr algn="ctr" fontAlgn="base">
              <a:spcBef>
                <a:spcPct val="0"/>
              </a:spcBef>
              <a:spcAft>
                <a:spcPct val="0"/>
              </a:spcAft>
            </a:pPr>
            <a:r>
              <a:rPr lang="en-US" sz="3600" b="1" kern="10">
                <a:ln w="12700">
                  <a:solidFill>
                    <a:srgbClr val="000000"/>
                  </a:solidFill>
                  <a:round/>
                  <a:headEnd/>
                  <a:tailEnd/>
                </a:ln>
                <a:solidFill>
                  <a:prstClr val="white"/>
                </a:solidFill>
                <a:effectLst>
                  <a:outerShdw dist="45791" dir="2021404" algn="ctr" rotWithShape="0">
                    <a:srgbClr val="808080">
                      <a:alpha val="79999"/>
                    </a:srgbClr>
                  </a:outerShdw>
                </a:effectLst>
                <a:latin typeface="Forte" panose="03060902040502070203" pitchFamily="66" charset="0"/>
              </a:rPr>
              <a:t>GREAT</a:t>
            </a:r>
          </a:p>
        </p:txBody>
      </p:sp>
      <p:pic>
        <p:nvPicPr>
          <p:cNvPr id="53255" name="Picture 7" descr="ARROW TO RIGHT">
            <a:hlinkClick r:id="" action="ppaction://hlinkshowjump?jump=nextslide"/>
            <a:extLst>
              <a:ext uri="{FF2B5EF4-FFF2-40B4-BE49-F238E27FC236}">
                <a16:creationId xmlns:a16="http://schemas.microsoft.com/office/drawing/2014/main" id="{7C94D157-0DF9-4A67-BD33-9AA15F7ADE2E}"/>
              </a:ext>
            </a:extLst>
          </p:cNvPr>
          <p:cNvPicPr>
            <a:picLocks noChangeAspect="1" noChangeArrowheads="1" noCrop="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9264650" y="2060575"/>
            <a:ext cx="896938"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ângulo 9">
            <a:extLst>
              <a:ext uri="{FF2B5EF4-FFF2-40B4-BE49-F238E27FC236}">
                <a16:creationId xmlns:a16="http://schemas.microsoft.com/office/drawing/2014/main" id="{424E2866-EBA1-4EA5-9599-E1C30A664EFC}"/>
              </a:ext>
            </a:extLst>
          </p:cNvPr>
          <p:cNvSpPr/>
          <p:nvPr/>
        </p:nvSpPr>
        <p:spPr>
          <a:xfrm>
            <a:off x="1524000" y="0"/>
            <a:ext cx="9144000" cy="285750"/>
          </a:xfrm>
          <a:prstGeom prst="rect">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PT">
              <a:solidFill>
                <a:prstClr val="white"/>
              </a:solidFill>
              <a:latin typeface="Calibri"/>
            </a:endParaRPr>
          </a:p>
        </p:txBody>
      </p:sp>
      <p:sp>
        <p:nvSpPr>
          <p:cNvPr id="11" name="Rectângulo 10">
            <a:extLst>
              <a:ext uri="{FF2B5EF4-FFF2-40B4-BE49-F238E27FC236}">
                <a16:creationId xmlns:a16="http://schemas.microsoft.com/office/drawing/2014/main" id="{17903833-14F6-41FA-9318-A464BE04EE95}"/>
              </a:ext>
            </a:extLst>
          </p:cNvPr>
          <p:cNvSpPr/>
          <p:nvPr/>
        </p:nvSpPr>
        <p:spPr>
          <a:xfrm>
            <a:off x="1524001" y="285750"/>
            <a:ext cx="214313" cy="6572250"/>
          </a:xfrm>
          <a:prstGeom prst="rect">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PT">
              <a:solidFill>
                <a:prstClr val="white"/>
              </a:solidFill>
              <a:latin typeface="Calibri"/>
            </a:endParaRPr>
          </a:p>
        </p:txBody>
      </p:sp>
      <p:sp>
        <p:nvSpPr>
          <p:cNvPr id="12" name="Rectângulo 11">
            <a:extLst>
              <a:ext uri="{FF2B5EF4-FFF2-40B4-BE49-F238E27FC236}">
                <a16:creationId xmlns:a16="http://schemas.microsoft.com/office/drawing/2014/main" id="{A0480F76-2811-4CD0-8F39-AC7D8BE1C8D5}"/>
              </a:ext>
            </a:extLst>
          </p:cNvPr>
          <p:cNvSpPr/>
          <p:nvPr/>
        </p:nvSpPr>
        <p:spPr>
          <a:xfrm>
            <a:off x="1738314" y="6643688"/>
            <a:ext cx="8929687" cy="214312"/>
          </a:xfrm>
          <a:prstGeom prst="rect">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PT">
              <a:solidFill>
                <a:prstClr val="white"/>
              </a:solidFill>
              <a:latin typeface="Calibri"/>
            </a:endParaRPr>
          </a:p>
        </p:txBody>
      </p:sp>
      <p:sp>
        <p:nvSpPr>
          <p:cNvPr id="13" name="Rectângulo 12">
            <a:extLst>
              <a:ext uri="{FF2B5EF4-FFF2-40B4-BE49-F238E27FC236}">
                <a16:creationId xmlns:a16="http://schemas.microsoft.com/office/drawing/2014/main" id="{65815312-640E-439E-ACBF-4D16DEED997E}"/>
              </a:ext>
            </a:extLst>
          </p:cNvPr>
          <p:cNvSpPr/>
          <p:nvPr/>
        </p:nvSpPr>
        <p:spPr>
          <a:xfrm>
            <a:off x="10453688" y="285750"/>
            <a:ext cx="214312" cy="6572250"/>
          </a:xfrm>
          <a:prstGeom prst="rect">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PT">
              <a:solidFill>
                <a:prstClr val="white"/>
              </a:solidFill>
              <a:latin typeface="Calibri"/>
            </a:endParaRPr>
          </a:p>
        </p:txBody>
      </p:sp>
      <p:pic>
        <p:nvPicPr>
          <p:cNvPr id="5122" name="Picture 2" descr="Sad Storm Cloud GIF by Squirlart - Find &amp; Share on GIPHY">
            <a:extLst>
              <a:ext uri="{FF2B5EF4-FFF2-40B4-BE49-F238E27FC236}">
                <a16:creationId xmlns:a16="http://schemas.microsoft.com/office/drawing/2014/main" id="{2DCCBC12-FCAC-490F-9B38-24738E168CC6}"/>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7018" y="985043"/>
            <a:ext cx="3597965" cy="2381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3250"/>
                                        </p:tgtEl>
                                        <p:attrNameLst>
                                          <p:attrName>style.visibility</p:attrName>
                                        </p:attrNameLst>
                                      </p:cBhvr>
                                      <p:to>
                                        <p:strVal val="visible"/>
                                      </p:to>
                                    </p:set>
                                    <p:anim calcmode="lin" valueType="num">
                                      <p:cBhvr>
                                        <p:cTn id="7" dur="500" fill="hold"/>
                                        <p:tgtEl>
                                          <p:spTgt spid="53250"/>
                                        </p:tgtEl>
                                        <p:attrNameLst>
                                          <p:attrName>ppt_w</p:attrName>
                                        </p:attrNameLst>
                                      </p:cBhvr>
                                      <p:tavLst>
                                        <p:tav tm="0">
                                          <p:val>
                                            <p:fltVal val="0"/>
                                          </p:val>
                                        </p:tav>
                                        <p:tav tm="100000">
                                          <p:val>
                                            <p:strVal val="#ppt_w"/>
                                          </p:val>
                                        </p:tav>
                                      </p:tavLst>
                                    </p:anim>
                                    <p:anim calcmode="lin" valueType="num">
                                      <p:cBhvr>
                                        <p:cTn id="8" dur="500" fill="hold"/>
                                        <p:tgtEl>
                                          <p:spTgt spid="532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978C3A70-BC79-4AEB-BE9C-3F1E657C733A}"/>
              </a:ext>
            </a:extLst>
          </p:cNvPr>
          <p:cNvSpPr>
            <a:spLocks noGrp="1" noChangeArrowheads="1"/>
          </p:cNvSpPr>
          <p:nvPr>
            <p:ph type="title"/>
          </p:nvPr>
        </p:nvSpPr>
        <p:spPr>
          <a:xfrm>
            <a:off x="1524000" y="101117"/>
            <a:ext cx="9241252" cy="1143000"/>
          </a:xfrm>
        </p:spPr>
        <p:txBody>
          <a:bodyPr/>
          <a:lstStyle/>
          <a:p>
            <a:pPr eaLnBrk="1" hangingPunct="1"/>
            <a:r>
              <a:rPr lang="pt-BR" altLang="en-US" sz="4200" b="1" dirty="0">
                <a:solidFill>
                  <a:schemeClr val="bg1"/>
                </a:solidFill>
                <a:latin typeface="Forte" panose="03060902040502070203" pitchFamily="66" charset="0"/>
              </a:rPr>
              <a:t>John … with his  toy plane yesterday.</a:t>
            </a:r>
            <a:endParaRPr lang="pt-BR" altLang="en-US" sz="4200" b="1" dirty="0">
              <a:solidFill>
                <a:schemeClr val="bg1"/>
              </a:solidFill>
              <a:latin typeface="Comic Sans MS" panose="030F0702030302020204" pitchFamily="66" charset="0"/>
            </a:endParaRPr>
          </a:p>
        </p:txBody>
      </p:sp>
      <p:sp>
        <p:nvSpPr>
          <p:cNvPr id="55299" name="AutoShape 3">
            <a:extLst>
              <a:ext uri="{FF2B5EF4-FFF2-40B4-BE49-F238E27FC236}">
                <a16:creationId xmlns:a16="http://schemas.microsoft.com/office/drawing/2014/main" id="{B6588399-1577-4BBA-B0D2-60852DDD9C84}"/>
              </a:ext>
            </a:extLst>
          </p:cNvPr>
          <p:cNvSpPr>
            <a:spLocks noChangeArrowheads="1"/>
          </p:cNvSpPr>
          <p:nvPr/>
        </p:nvSpPr>
        <p:spPr bwMode="auto">
          <a:xfrm>
            <a:off x="7680325" y="5589589"/>
            <a:ext cx="2749550" cy="935037"/>
          </a:xfrm>
          <a:prstGeom prst="roundRect">
            <a:avLst>
              <a:gd name="adj" fmla="val 16667"/>
            </a:avLst>
          </a:prstGeom>
          <a:solidFill>
            <a:schemeClr val="accent2">
              <a:lumMod val="20000"/>
              <a:lumOff val="80000"/>
            </a:schemeClr>
          </a:solidFill>
          <a:ln w="38100">
            <a:solidFill>
              <a:schemeClr val="tx1"/>
            </a:solidFill>
            <a:miter lim="800000"/>
            <a:headEnd/>
            <a:tailEnd/>
          </a:ln>
        </p:spPr>
        <p:txBody>
          <a:bodyPr wrap="none" anchor="ctr"/>
          <a:lstStyle/>
          <a:p>
            <a:pPr algn="ctr" fontAlgn="base">
              <a:spcBef>
                <a:spcPct val="0"/>
              </a:spcBef>
              <a:spcAft>
                <a:spcPct val="0"/>
              </a:spcAft>
              <a:defRPr/>
            </a:pPr>
            <a:r>
              <a:rPr lang="en-US" sz="3200" b="1" dirty="0">
                <a:solidFill>
                  <a:prstClr val="black"/>
                </a:solidFill>
                <a:latin typeface="Arial" charset="0"/>
              </a:rPr>
              <a:t>play</a:t>
            </a:r>
            <a:endParaRPr lang="en-GB" sz="3200" b="1" dirty="0">
              <a:solidFill>
                <a:prstClr val="black"/>
              </a:solidFill>
              <a:latin typeface="Arial" charset="0"/>
            </a:endParaRPr>
          </a:p>
        </p:txBody>
      </p:sp>
      <p:sp>
        <p:nvSpPr>
          <p:cNvPr id="55300" name="AutoShape 4">
            <a:extLst>
              <a:ext uri="{FF2B5EF4-FFF2-40B4-BE49-F238E27FC236}">
                <a16:creationId xmlns:a16="http://schemas.microsoft.com/office/drawing/2014/main" id="{C17833D9-7A86-4E30-A641-0B4472FDBEC4}"/>
              </a:ext>
            </a:extLst>
          </p:cNvPr>
          <p:cNvSpPr>
            <a:spLocks noChangeArrowheads="1"/>
          </p:cNvSpPr>
          <p:nvPr/>
        </p:nvSpPr>
        <p:spPr bwMode="auto">
          <a:xfrm>
            <a:off x="4656138" y="5589589"/>
            <a:ext cx="2857500" cy="935037"/>
          </a:xfrm>
          <a:prstGeom prst="roundRect">
            <a:avLst>
              <a:gd name="adj" fmla="val 16667"/>
            </a:avLst>
          </a:prstGeom>
          <a:solidFill>
            <a:schemeClr val="accent2">
              <a:lumMod val="20000"/>
              <a:lumOff val="80000"/>
            </a:schemeClr>
          </a:solidFill>
          <a:ln w="38100">
            <a:solidFill>
              <a:schemeClr val="tx1"/>
            </a:solidFill>
            <a:miter lim="800000"/>
            <a:headEnd/>
            <a:tailEnd/>
          </a:ln>
        </p:spPr>
        <p:txBody>
          <a:bodyPr wrap="none" anchor="ctr"/>
          <a:lstStyle/>
          <a:p>
            <a:pPr algn="ctr" fontAlgn="base">
              <a:spcBef>
                <a:spcPct val="0"/>
              </a:spcBef>
              <a:spcAft>
                <a:spcPct val="0"/>
              </a:spcAft>
              <a:defRPr/>
            </a:pPr>
            <a:r>
              <a:rPr lang="en-US" sz="3200" b="1" dirty="0">
                <a:solidFill>
                  <a:prstClr val="black"/>
                </a:solidFill>
                <a:latin typeface="Arial" charset="0"/>
              </a:rPr>
              <a:t>played</a:t>
            </a:r>
            <a:endParaRPr lang="en-GB" sz="3200" b="1" dirty="0">
              <a:solidFill>
                <a:prstClr val="black"/>
              </a:solidFill>
              <a:latin typeface="Arial" charset="0"/>
            </a:endParaRPr>
          </a:p>
        </p:txBody>
      </p:sp>
      <p:sp>
        <p:nvSpPr>
          <p:cNvPr id="55301" name="AutoShape 5">
            <a:extLst>
              <a:ext uri="{FF2B5EF4-FFF2-40B4-BE49-F238E27FC236}">
                <a16:creationId xmlns:a16="http://schemas.microsoft.com/office/drawing/2014/main" id="{B98ED2A8-09F3-4EA2-915E-090CAFC6FF07}"/>
              </a:ext>
            </a:extLst>
          </p:cNvPr>
          <p:cNvSpPr>
            <a:spLocks noChangeArrowheads="1"/>
          </p:cNvSpPr>
          <p:nvPr/>
        </p:nvSpPr>
        <p:spPr bwMode="auto">
          <a:xfrm>
            <a:off x="1809751" y="5572125"/>
            <a:ext cx="2665413" cy="935038"/>
          </a:xfrm>
          <a:prstGeom prst="roundRect">
            <a:avLst>
              <a:gd name="adj" fmla="val 16667"/>
            </a:avLst>
          </a:prstGeom>
          <a:solidFill>
            <a:schemeClr val="accent2">
              <a:lumMod val="20000"/>
              <a:lumOff val="80000"/>
            </a:schemeClr>
          </a:solidFill>
          <a:ln w="38100">
            <a:solidFill>
              <a:schemeClr val="tx1"/>
            </a:solidFill>
            <a:miter lim="800000"/>
            <a:headEnd/>
            <a:tailEnd/>
          </a:ln>
        </p:spPr>
        <p:txBody>
          <a:bodyPr wrap="none" anchor="ctr"/>
          <a:lstStyle/>
          <a:p>
            <a:pPr algn="ctr" fontAlgn="base">
              <a:spcBef>
                <a:spcPct val="0"/>
              </a:spcBef>
              <a:spcAft>
                <a:spcPct val="0"/>
              </a:spcAft>
              <a:defRPr/>
            </a:pPr>
            <a:r>
              <a:rPr lang="en-US" sz="3200" b="1" dirty="0">
                <a:solidFill>
                  <a:prstClr val="black"/>
                </a:solidFill>
                <a:latin typeface="Arial" charset="0"/>
              </a:rPr>
              <a:t>plays</a:t>
            </a:r>
            <a:endParaRPr lang="en-GB" sz="3200" b="1" dirty="0">
              <a:solidFill>
                <a:prstClr val="black"/>
              </a:solidFill>
              <a:latin typeface="Arial" charset="0"/>
            </a:endParaRPr>
          </a:p>
        </p:txBody>
      </p:sp>
      <p:sp>
        <p:nvSpPr>
          <p:cNvPr id="55302" name="WordArt 6">
            <a:extLst>
              <a:ext uri="{FF2B5EF4-FFF2-40B4-BE49-F238E27FC236}">
                <a16:creationId xmlns:a16="http://schemas.microsoft.com/office/drawing/2014/main" id="{8CE017C7-97A7-4CA3-AD66-9E6B69B385C4}"/>
              </a:ext>
            </a:extLst>
          </p:cNvPr>
          <p:cNvSpPr>
            <a:spLocks noChangeArrowheads="1" noChangeShapeType="1" noTextEdit="1"/>
          </p:cNvSpPr>
          <p:nvPr/>
        </p:nvSpPr>
        <p:spPr bwMode="auto">
          <a:xfrm>
            <a:off x="7969249" y="1245808"/>
            <a:ext cx="2339975" cy="1079500"/>
          </a:xfrm>
          <a:prstGeom prst="rect">
            <a:avLst/>
          </a:prstGeom>
        </p:spPr>
        <p:txBody>
          <a:bodyPr wrap="none" fromWordArt="1">
            <a:prstTxWarp prst="textCurveUp">
              <a:avLst>
                <a:gd name="adj" fmla="val 40356"/>
              </a:avLst>
            </a:prstTxWarp>
          </a:bodyPr>
          <a:lstStyle/>
          <a:p>
            <a:pPr algn="ctr" fontAlgn="base">
              <a:spcBef>
                <a:spcPct val="0"/>
              </a:spcBef>
              <a:spcAft>
                <a:spcPct val="0"/>
              </a:spcAft>
            </a:pPr>
            <a:r>
              <a:rPr lang="en-US" sz="3600" b="1" kern="10" dirty="0">
                <a:ln w="12700">
                  <a:solidFill>
                    <a:srgbClr val="000000"/>
                  </a:solidFill>
                  <a:round/>
                  <a:headEnd/>
                  <a:tailEnd/>
                </a:ln>
                <a:solidFill>
                  <a:prstClr val="white"/>
                </a:solidFill>
                <a:effectLst>
                  <a:outerShdw dist="45791" dir="2021404" algn="ctr" rotWithShape="0">
                    <a:srgbClr val="808080">
                      <a:alpha val="79999"/>
                    </a:srgbClr>
                  </a:outerShdw>
                </a:effectLst>
                <a:latin typeface="Forte" panose="03060902040502070203" pitchFamily="66" charset="0"/>
              </a:rPr>
              <a:t>GREAT</a:t>
            </a:r>
          </a:p>
        </p:txBody>
      </p:sp>
      <p:pic>
        <p:nvPicPr>
          <p:cNvPr id="55303" name="Picture 7" descr="ARROW TO RIGHT">
            <a:hlinkClick r:id="" action="ppaction://hlinkshowjump?jump=nextslide"/>
            <a:extLst>
              <a:ext uri="{FF2B5EF4-FFF2-40B4-BE49-F238E27FC236}">
                <a16:creationId xmlns:a16="http://schemas.microsoft.com/office/drawing/2014/main" id="{092CAAC5-ED0E-4243-B825-8682ACF7C12B}"/>
              </a:ext>
            </a:extLst>
          </p:cNvPr>
          <p:cNvPicPr>
            <a:picLocks noChangeAspect="1" noChangeArrowheads="1" noCrop="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9317832" y="2466976"/>
            <a:ext cx="7493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ângulo 9">
            <a:extLst>
              <a:ext uri="{FF2B5EF4-FFF2-40B4-BE49-F238E27FC236}">
                <a16:creationId xmlns:a16="http://schemas.microsoft.com/office/drawing/2014/main" id="{867A94E4-2153-41A8-BA30-FE1D63E585A9}"/>
              </a:ext>
            </a:extLst>
          </p:cNvPr>
          <p:cNvSpPr/>
          <p:nvPr/>
        </p:nvSpPr>
        <p:spPr>
          <a:xfrm>
            <a:off x="1524000" y="0"/>
            <a:ext cx="9144000" cy="285750"/>
          </a:xfrm>
          <a:prstGeom prst="rect">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PT">
              <a:solidFill>
                <a:prstClr val="white"/>
              </a:solidFill>
              <a:latin typeface="Calibri"/>
            </a:endParaRPr>
          </a:p>
        </p:txBody>
      </p:sp>
      <p:sp>
        <p:nvSpPr>
          <p:cNvPr id="11" name="Rectângulo 10">
            <a:extLst>
              <a:ext uri="{FF2B5EF4-FFF2-40B4-BE49-F238E27FC236}">
                <a16:creationId xmlns:a16="http://schemas.microsoft.com/office/drawing/2014/main" id="{80909897-ABF8-4486-8B0F-22796B9D5BE1}"/>
              </a:ext>
            </a:extLst>
          </p:cNvPr>
          <p:cNvSpPr/>
          <p:nvPr/>
        </p:nvSpPr>
        <p:spPr>
          <a:xfrm>
            <a:off x="1524001" y="285750"/>
            <a:ext cx="214313" cy="6572250"/>
          </a:xfrm>
          <a:prstGeom prst="rect">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PT">
              <a:solidFill>
                <a:prstClr val="white"/>
              </a:solidFill>
              <a:latin typeface="Calibri"/>
            </a:endParaRPr>
          </a:p>
        </p:txBody>
      </p:sp>
      <p:sp>
        <p:nvSpPr>
          <p:cNvPr id="12" name="Rectângulo 11">
            <a:extLst>
              <a:ext uri="{FF2B5EF4-FFF2-40B4-BE49-F238E27FC236}">
                <a16:creationId xmlns:a16="http://schemas.microsoft.com/office/drawing/2014/main" id="{56E8F39A-80DB-43B5-8A96-F5280353640D}"/>
              </a:ext>
            </a:extLst>
          </p:cNvPr>
          <p:cNvSpPr/>
          <p:nvPr/>
        </p:nvSpPr>
        <p:spPr>
          <a:xfrm>
            <a:off x="1738314" y="6643688"/>
            <a:ext cx="8929687" cy="214312"/>
          </a:xfrm>
          <a:prstGeom prst="rect">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PT">
              <a:solidFill>
                <a:prstClr val="white"/>
              </a:solidFill>
              <a:latin typeface="Calibri"/>
            </a:endParaRPr>
          </a:p>
        </p:txBody>
      </p:sp>
      <p:sp>
        <p:nvSpPr>
          <p:cNvPr id="13" name="Rectângulo 12">
            <a:extLst>
              <a:ext uri="{FF2B5EF4-FFF2-40B4-BE49-F238E27FC236}">
                <a16:creationId xmlns:a16="http://schemas.microsoft.com/office/drawing/2014/main" id="{9E34642E-B699-45C6-A84C-C174075D87C0}"/>
              </a:ext>
            </a:extLst>
          </p:cNvPr>
          <p:cNvSpPr/>
          <p:nvPr/>
        </p:nvSpPr>
        <p:spPr>
          <a:xfrm>
            <a:off x="10453688" y="285750"/>
            <a:ext cx="214312" cy="6572250"/>
          </a:xfrm>
          <a:prstGeom prst="rect">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PT">
              <a:solidFill>
                <a:prstClr val="white"/>
              </a:solidFill>
              <a:latin typeface="Calibri"/>
            </a:endParaRPr>
          </a:p>
        </p:txBody>
      </p:sp>
      <p:pic>
        <p:nvPicPr>
          <p:cNvPr id="6156" name="Imagem 14" descr="a1120.gif">
            <a:extLst>
              <a:ext uri="{FF2B5EF4-FFF2-40B4-BE49-F238E27FC236}">
                <a16:creationId xmlns:a16="http://schemas.microsoft.com/office/drawing/2014/main" id="{952897C7-63EE-4F66-A8A9-7F5A3E71403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43475" y="1557338"/>
            <a:ext cx="2160588"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5298"/>
                                        </p:tgtEl>
                                        <p:attrNameLst>
                                          <p:attrName>style.visibility</p:attrName>
                                        </p:attrNameLst>
                                      </p:cBhvr>
                                      <p:to>
                                        <p:strVal val="visible"/>
                                      </p:to>
                                    </p:set>
                                    <p:anim calcmode="lin" valueType="num">
                                      <p:cBhvr>
                                        <p:cTn id="7" dur="2000" fill="hold"/>
                                        <p:tgtEl>
                                          <p:spTgt spid="55298"/>
                                        </p:tgtEl>
                                        <p:attrNameLst>
                                          <p:attrName>ppt_w</p:attrName>
                                        </p:attrNameLst>
                                      </p:cBhvr>
                                      <p:tavLst>
                                        <p:tav tm="0">
                                          <p:val>
                                            <p:fltVal val="0"/>
                                          </p:val>
                                        </p:tav>
                                        <p:tav tm="100000">
                                          <p:val>
                                            <p:strVal val="#ppt_w"/>
                                          </p:val>
                                        </p:tav>
                                      </p:tavLst>
                                    </p:anim>
                                    <p:anim calcmode="lin" valueType="num">
                                      <p:cBhvr>
                                        <p:cTn id="8" dur="2000" fill="hold"/>
                                        <p:tgtEl>
                                          <p:spTgt spid="5529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5299"/>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9" presetClass="exit" presetSubtype="0" fill="hold" grpId="0" nodeType="clickEffect">
                                  <p:stCondLst>
                                    <p:cond delay="0"/>
                                  </p:stCondLst>
                                  <p:childTnLst>
                                    <p:animEffect transition="out" filter="dissolve">
                                      <p:cBhvr>
                                        <p:cTn id="13" dur="500"/>
                                        <p:tgtEl>
                                          <p:spTgt spid="55299"/>
                                        </p:tgtEl>
                                      </p:cBhvr>
                                    </p:animEffect>
                                    <p:set>
                                      <p:cBhvr>
                                        <p:cTn id="14" dur="1" fill="hold">
                                          <p:stCondLst>
                                            <p:cond delay="499"/>
                                          </p:stCondLst>
                                        </p:cTn>
                                        <p:tgtEl>
                                          <p:spTgt spid="55299"/>
                                        </p:tgtEl>
                                        <p:attrNameLst>
                                          <p:attrName>style.visibility</p:attrName>
                                        </p:attrNameLst>
                                      </p:cBhvr>
                                      <p:to>
                                        <p:strVal val="hidden"/>
                                      </p:to>
                                    </p:set>
                                  </p:childTnLst>
                                </p:cTn>
                              </p:par>
                            </p:childTnLst>
                          </p:cTn>
                        </p:par>
                      </p:childTnLst>
                    </p:cTn>
                  </p:par>
                </p:childTnLst>
              </p:cTn>
              <p:nextCondLst>
                <p:cond evt="onClick" delay="0">
                  <p:tgtEl>
                    <p:spTgt spid="55299"/>
                  </p:tgtEl>
                </p:cond>
              </p:nextCondLst>
            </p:seq>
            <p:seq concurrent="1" nextAc="seek">
              <p:cTn id="15" restart="whenNotActive" fill="hold" evtFilter="cancelBubble" nodeType="interactiveSeq">
                <p:stCondLst>
                  <p:cond evt="onClick" delay="0">
                    <p:tgtEl>
                      <p:spTgt spid="55301"/>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9" presetClass="exit" presetSubtype="0" fill="hold" grpId="0" nodeType="clickEffect">
                                  <p:stCondLst>
                                    <p:cond delay="0"/>
                                  </p:stCondLst>
                                  <p:childTnLst>
                                    <p:animEffect transition="out" filter="dissolve">
                                      <p:cBhvr>
                                        <p:cTn id="19" dur="500"/>
                                        <p:tgtEl>
                                          <p:spTgt spid="55301"/>
                                        </p:tgtEl>
                                      </p:cBhvr>
                                    </p:animEffect>
                                    <p:set>
                                      <p:cBhvr>
                                        <p:cTn id="20" dur="1" fill="hold">
                                          <p:stCondLst>
                                            <p:cond delay="499"/>
                                          </p:stCondLst>
                                        </p:cTn>
                                        <p:tgtEl>
                                          <p:spTgt spid="55301"/>
                                        </p:tgtEl>
                                        <p:attrNameLst>
                                          <p:attrName>style.visibility</p:attrName>
                                        </p:attrNameLst>
                                      </p:cBhvr>
                                      <p:to>
                                        <p:strVal val="hidden"/>
                                      </p:to>
                                    </p:set>
                                  </p:childTnLst>
                                </p:cTn>
                              </p:par>
                            </p:childTnLst>
                          </p:cTn>
                        </p:par>
                      </p:childTnLst>
                    </p:cTn>
                  </p:par>
                </p:childTnLst>
              </p:cTn>
              <p:nextCondLst>
                <p:cond evt="onClick" delay="0">
                  <p:tgtEl>
                    <p:spTgt spid="55301"/>
                  </p:tgtEl>
                </p:cond>
              </p:nextCondLst>
            </p:seq>
            <p:seq concurrent="1" nextAc="seek">
              <p:cTn id="21" restart="whenNotActive" fill="hold" evtFilter="cancelBubble" nodeType="interactiveSeq">
                <p:stCondLst>
                  <p:cond evt="onClick" delay="0">
                    <p:tgtEl>
                      <p:spTgt spid="55300"/>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12" presetClass="entr" presetSubtype="4" fill="hold" nodeType="withEffect">
                                  <p:stCondLst>
                                    <p:cond delay="0"/>
                                  </p:stCondLst>
                                  <p:childTnLst>
                                    <p:set>
                                      <p:cBhvr>
                                        <p:cTn id="25" dur="1" fill="hold">
                                          <p:stCondLst>
                                            <p:cond delay="0"/>
                                          </p:stCondLst>
                                        </p:cTn>
                                        <p:tgtEl>
                                          <p:spTgt spid="55302"/>
                                        </p:tgtEl>
                                        <p:attrNameLst>
                                          <p:attrName>style.visibility</p:attrName>
                                        </p:attrNameLst>
                                      </p:cBhvr>
                                      <p:to>
                                        <p:strVal val="visible"/>
                                      </p:to>
                                    </p:set>
                                    <p:animEffect transition="in" filter="slide(fromBottom)">
                                      <p:cBhvr>
                                        <p:cTn id="26" dur="500"/>
                                        <p:tgtEl>
                                          <p:spTgt spid="55302"/>
                                        </p:tgtEl>
                                      </p:cBhvr>
                                    </p:animEffect>
                                  </p:childTnLst>
                                </p:cTn>
                              </p:par>
                            </p:childTnLst>
                          </p:cTn>
                        </p:par>
                        <p:par>
                          <p:cTn id="27" fill="hold" nodeType="afterGroup">
                            <p:stCondLst>
                              <p:cond delay="500"/>
                            </p:stCondLst>
                            <p:childTnLst>
                              <p:par>
                                <p:cTn id="28" presetID="12" presetClass="entr" presetSubtype="4" fill="hold" nodeType="afterEffect">
                                  <p:stCondLst>
                                    <p:cond delay="0"/>
                                  </p:stCondLst>
                                  <p:childTnLst>
                                    <p:set>
                                      <p:cBhvr>
                                        <p:cTn id="29" dur="1" fill="hold">
                                          <p:stCondLst>
                                            <p:cond delay="0"/>
                                          </p:stCondLst>
                                        </p:cTn>
                                        <p:tgtEl>
                                          <p:spTgt spid="55303"/>
                                        </p:tgtEl>
                                        <p:attrNameLst>
                                          <p:attrName>style.visibility</p:attrName>
                                        </p:attrNameLst>
                                      </p:cBhvr>
                                      <p:to>
                                        <p:strVal val="visible"/>
                                      </p:to>
                                    </p:set>
                                    <p:animEffect transition="in" filter="slide(fromBottom)">
                                      <p:cBhvr>
                                        <p:cTn id="30" dur="500"/>
                                        <p:tgtEl>
                                          <p:spTgt spid="55303"/>
                                        </p:tgtEl>
                                      </p:cBhvr>
                                    </p:animEffect>
                                  </p:childTnLst>
                                </p:cTn>
                              </p:par>
                            </p:childTnLst>
                          </p:cTn>
                        </p:par>
                      </p:childTnLst>
                    </p:cTn>
                  </p:par>
                </p:childTnLst>
              </p:cTn>
              <p:nextCondLst>
                <p:cond evt="onClick" delay="0">
                  <p:tgtEl>
                    <p:spTgt spid="55300"/>
                  </p:tgtEl>
                </p:cond>
              </p:nextCondLst>
            </p:seq>
          </p:childTnLst>
        </p:cTn>
      </p:par>
    </p:tnLst>
    <p:bldLst>
      <p:bldP spid="55298" grpId="0"/>
      <p:bldP spid="55299" grpId="0" animBg="1"/>
      <p:bldP spid="5530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871C03B4-C8FF-4FD1-8F62-CB61FD1C01EA}"/>
              </a:ext>
            </a:extLst>
          </p:cNvPr>
          <p:cNvSpPr>
            <a:spLocks noGrp="1" noChangeArrowheads="1"/>
          </p:cNvSpPr>
          <p:nvPr>
            <p:ph type="title"/>
          </p:nvPr>
        </p:nvSpPr>
        <p:spPr>
          <a:xfrm>
            <a:off x="1992313" y="0"/>
            <a:ext cx="8229600" cy="1143000"/>
          </a:xfrm>
        </p:spPr>
        <p:txBody>
          <a:bodyPr/>
          <a:lstStyle/>
          <a:p>
            <a:pPr eaLnBrk="1" hangingPunct="1"/>
            <a:r>
              <a:rPr lang="pt-BR" altLang="en-US" sz="4800" b="1">
                <a:solidFill>
                  <a:schemeClr val="bg1"/>
                </a:solidFill>
                <a:latin typeface="Forte" panose="03060902040502070203" pitchFamily="66" charset="0"/>
              </a:rPr>
              <a:t>The dog… after the cat.</a:t>
            </a:r>
            <a:endParaRPr lang="pt-BR" altLang="en-US" sz="4800" b="1">
              <a:solidFill>
                <a:schemeClr val="bg1"/>
              </a:solidFill>
              <a:latin typeface="Comic Sans MS" panose="030F0702030302020204" pitchFamily="66" charset="0"/>
            </a:endParaRPr>
          </a:p>
        </p:txBody>
      </p:sp>
      <p:sp>
        <p:nvSpPr>
          <p:cNvPr id="56323" name="AutoShape 3">
            <a:extLst>
              <a:ext uri="{FF2B5EF4-FFF2-40B4-BE49-F238E27FC236}">
                <a16:creationId xmlns:a16="http://schemas.microsoft.com/office/drawing/2014/main" id="{7E840AE3-834A-48AD-BD54-2DA6C85DFBE6}"/>
              </a:ext>
            </a:extLst>
          </p:cNvPr>
          <p:cNvSpPr>
            <a:spLocks noChangeArrowheads="1"/>
          </p:cNvSpPr>
          <p:nvPr/>
        </p:nvSpPr>
        <p:spPr bwMode="auto">
          <a:xfrm>
            <a:off x="4800600" y="5661025"/>
            <a:ext cx="2592388" cy="935038"/>
          </a:xfrm>
          <a:prstGeom prst="roundRect">
            <a:avLst>
              <a:gd name="adj" fmla="val 16667"/>
            </a:avLst>
          </a:prstGeom>
          <a:solidFill>
            <a:schemeClr val="accent2">
              <a:lumMod val="20000"/>
              <a:lumOff val="80000"/>
            </a:schemeClr>
          </a:solidFill>
          <a:ln w="38100">
            <a:solidFill>
              <a:schemeClr val="tx1"/>
            </a:solidFill>
            <a:miter lim="800000"/>
            <a:headEnd/>
            <a:tailEnd/>
          </a:ln>
        </p:spPr>
        <p:txBody>
          <a:bodyPr wrap="none" anchor="ctr"/>
          <a:lstStyle/>
          <a:p>
            <a:pPr algn="ctr" fontAlgn="base">
              <a:spcBef>
                <a:spcPct val="0"/>
              </a:spcBef>
              <a:spcAft>
                <a:spcPct val="0"/>
              </a:spcAft>
              <a:defRPr/>
            </a:pPr>
            <a:r>
              <a:rPr lang="en-GB" sz="3200" b="1" dirty="0">
                <a:solidFill>
                  <a:prstClr val="black"/>
                </a:solidFill>
                <a:latin typeface="Arial" charset="0"/>
              </a:rPr>
              <a:t>used</a:t>
            </a:r>
          </a:p>
        </p:txBody>
      </p:sp>
      <p:sp>
        <p:nvSpPr>
          <p:cNvPr id="56324" name="AutoShape 4">
            <a:extLst>
              <a:ext uri="{FF2B5EF4-FFF2-40B4-BE49-F238E27FC236}">
                <a16:creationId xmlns:a16="http://schemas.microsoft.com/office/drawing/2014/main" id="{2B59DDC1-C80B-4A91-A964-1FE2F337D28F}"/>
              </a:ext>
            </a:extLst>
          </p:cNvPr>
          <p:cNvSpPr>
            <a:spLocks noChangeArrowheads="1"/>
          </p:cNvSpPr>
          <p:nvPr/>
        </p:nvSpPr>
        <p:spPr bwMode="auto">
          <a:xfrm>
            <a:off x="7596188" y="5643564"/>
            <a:ext cx="2736850" cy="935037"/>
          </a:xfrm>
          <a:prstGeom prst="roundRect">
            <a:avLst>
              <a:gd name="adj" fmla="val 16667"/>
            </a:avLst>
          </a:prstGeom>
          <a:solidFill>
            <a:schemeClr val="accent2">
              <a:lumMod val="20000"/>
              <a:lumOff val="80000"/>
            </a:schemeClr>
          </a:solidFill>
          <a:ln w="38100">
            <a:solidFill>
              <a:schemeClr val="tx1"/>
            </a:solidFill>
            <a:miter lim="800000"/>
            <a:headEnd/>
            <a:tailEnd/>
          </a:ln>
        </p:spPr>
        <p:txBody>
          <a:bodyPr wrap="none" anchor="ctr"/>
          <a:lstStyle/>
          <a:p>
            <a:pPr algn="ctr" fontAlgn="base">
              <a:spcBef>
                <a:spcPct val="0"/>
              </a:spcBef>
              <a:spcAft>
                <a:spcPct val="0"/>
              </a:spcAft>
              <a:defRPr/>
            </a:pPr>
            <a:r>
              <a:rPr lang="en-US" sz="3200" b="1" dirty="0">
                <a:solidFill>
                  <a:prstClr val="black"/>
                </a:solidFill>
                <a:latin typeface="Arial" charset="0"/>
              </a:rPr>
              <a:t>using</a:t>
            </a:r>
            <a:endParaRPr lang="en-GB" sz="3200" b="1" dirty="0">
              <a:solidFill>
                <a:prstClr val="black"/>
              </a:solidFill>
              <a:latin typeface="Arial" charset="0"/>
            </a:endParaRPr>
          </a:p>
        </p:txBody>
      </p:sp>
      <p:sp>
        <p:nvSpPr>
          <p:cNvPr id="56325" name="AutoShape 5">
            <a:extLst>
              <a:ext uri="{FF2B5EF4-FFF2-40B4-BE49-F238E27FC236}">
                <a16:creationId xmlns:a16="http://schemas.microsoft.com/office/drawing/2014/main" id="{F0800077-6847-455E-BB76-9C98E5491D05}"/>
              </a:ext>
            </a:extLst>
          </p:cNvPr>
          <p:cNvSpPr>
            <a:spLocks noChangeArrowheads="1"/>
          </p:cNvSpPr>
          <p:nvPr/>
        </p:nvSpPr>
        <p:spPr bwMode="auto">
          <a:xfrm>
            <a:off x="1952626" y="5643564"/>
            <a:ext cx="2665413" cy="935037"/>
          </a:xfrm>
          <a:prstGeom prst="roundRect">
            <a:avLst>
              <a:gd name="adj" fmla="val 16667"/>
            </a:avLst>
          </a:prstGeom>
          <a:solidFill>
            <a:schemeClr val="accent2">
              <a:lumMod val="20000"/>
              <a:lumOff val="80000"/>
            </a:schemeClr>
          </a:solidFill>
          <a:ln w="38100">
            <a:solidFill>
              <a:schemeClr val="tx1"/>
            </a:solidFill>
            <a:miter lim="800000"/>
            <a:headEnd/>
            <a:tailEnd/>
          </a:ln>
        </p:spPr>
        <p:txBody>
          <a:bodyPr wrap="none" anchor="ctr"/>
          <a:lstStyle/>
          <a:p>
            <a:pPr algn="ctr" fontAlgn="base">
              <a:spcBef>
                <a:spcPct val="0"/>
              </a:spcBef>
              <a:spcAft>
                <a:spcPct val="0"/>
              </a:spcAft>
              <a:defRPr/>
            </a:pPr>
            <a:r>
              <a:rPr lang="en-US" sz="3200" b="1" dirty="0">
                <a:solidFill>
                  <a:prstClr val="black"/>
                </a:solidFill>
                <a:latin typeface="Arial" charset="0"/>
              </a:rPr>
              <a:t>use</a:t>
            </a:r>
            <a:endParaRPr lang="en-GB" sz="3200" b="1" dirty="0">
              <a:solidFill>
                <a:prstClr val="black"/>
              </a:solidFill>
              <a:latin typeface="Arial" charset="0"/>
            </a:endParaRPr>
          </a:p>
        </p:txBody>
      </p:sp>
      <p:sp>
        <p:nvSpPr>
          <p:cNvPr id="56326" name="WordArt 6">
            <a:extLst>
              <a:ext uri="{FF2B5EF4-FFF2-40B4-BE49-F238E27FC236}">
                <a16:creationId xmlns:a16="http://schemas.microsoft.com/office/drawing/2014/main" id="{8C596495-FF93-4C08-857C-D75629852D24}"/>
              </a:ext>
            </a:extLst>
          </p:cNvPr>
          <p:cNvSpPr>
            <a:spLocks noChangeArrowheads="1" noChangeShapeType="1" noTextEdit="1"/>
          </p:cNvSpPr>
          <p:nvPr/>
        </p:nvSpPr>
        <p:spPr bwMode="auto">
          <a:xfrm>
            <a:off x="7967664" y="836613"/>
            <a:ext cx="2339975" cy="1079500"/>
          </a:xfrm>
          <a:prstGeom prst="rect">
            <a:avLst/>
          </a:prstGeom>
        </p:spPr>
        <p:txBody>
          <a:bodyPr wrap="none" fromWordArt="1">
            <a:prstTxWarp prst="textCurveUp">
              <a:avLst>
                <a:gd name="adj" fmla="val 40356"/>
              </a:avLst>
            </a:prstTxWarp>
          </a:bodyPr>
          <a:lstStyle/>
          <a:p>
            <a:pPr algn="ctr" fontAlgn="base">
              <a:spcBef>
                <a:spcPct val="0"/>
              </a:spcBef>
              <a:spcAft>
                <a:spcPct val="0"/>
              </a:spcAft>
            </a:pPr>
            <a:r>
              <a:rPr lang="en-US" sz="3600" b="1" kern="10">
                <a:ln w="12700">
                  <a:solidFill>
                    <a:srgbClr val="000000"/>
                  </a:solidFill>
                  <a:round/>
                  <a:headEnd/>
                  <a:tailEnd/>
                </a:ln>
                <a:solidFill>
                  <a:prstClr val="white"/>
                </a:solidFill>
                <a:effectLst>
                  <a:outerShdw dist="45791" dir="2021404" algn="ctr" rotWithShape="0">
                    <a:srgbClr val="808080">
                      <a:alpha val="79999"/>
                    </a:srgbClr>
                  </a:outerShdw>
                </a:effectLst>
                <a:latin typeface="Forte" panose="03060902040502070203" pitchFamily="66" charset="0"/>
              </a:rPr>
              <a:t>GREAT</a:t>
            </a:r>
          </a:p>
        </p:txBody>
      </p:sp>
      <p:pic>
        <p:nvPicPr>
          <p:cNvPr id="56327" name="Picture 7" descr="ARROW TO RIGHT">
            <a:hlinkClick r:id="" action="ppaction://hlinkshowjump?jump=nextslide"/>
            <a:extLst>
              <a:ext uri="{FF2B5EF4-FFF2-40B4-BE49-F238E27FC236}">
                <a16:creationId xmlns:a16="http://schemas.microsoft.com/office/drawing/2014/main" id="{393EE66E-3C80-43C8-A4A3-971AF458075D}"/>
              </a:ext>
            </a:extLst>
          </p:cNvPr>
          <p:cNvPicPr>
            <a:picLocks noChangeAspect="1" noChangeArrowheads="1" noCrop="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9264650" y="2060576"/>
            <a:ext cx="85725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ângulo 9">
            <a:extLst>
              <a:ext uri="{FF2B5EF4-FFF2-40B4-BE49-F238E27FC236}">
                <a16:creationId xmlns:a16="http://schemas.microsoft.com/office/drawing/2014/main" id="{076C0981-036F-4DAE-A40E-9C44742EB3C9}"/>
              </a:ext>
            </a:extLst>
          </p:cNvPr>
          <p:cNvSpPr/>
          <p:nvPr/>
        </p:nvSpPr>
        <p:spPr>
          <a:xfrm>
            <a:off x="1524000" y="1"/>
            <a:ext cx="9144000" cy="214313"/>
          </a:xfrm>
          <a:prstGeom prst="rect">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PT">
              <a:solidFill>
                <a:prstClr val="white"/>
              </a:solidFill>
              <a:latin typeface="Calibri"/>
            </a:endParaRPr>
          </a:p>
        </p:txBody>
      </p:sp>
      <p:sp>
        <p:nvSpPr>
          <p:cNvPr id="11" name="Rectângulo 10">
            <a:extLst>
              <a:ext uri="{FF2B5EF4-FFF2-40B4-BE49-F238E27FC236}">
                <a16:creationId xmlns:a16="http://schemas.microsoft.com/office/drawing/2014/main" id="{97C45D87-B0C6-41B3-A004-4175690BA2F5}"/>
              </a:ext>
            </a:extLst>
          </p:cNvPr>
          <p:cNvSpPr/>
          <p:nvPr/>
        </p:nvSpPr>
        <p:spPr>
          <a:xfrm>
            <a:off x="1524000" y="214314"/>
            <a:ext cx="285750" cy="6643687"/>
          </a:xfrm>
          <a:prstGeom prst="rect">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PT">
              <a:solidFill>
                <a:prstClr val="white"/>
              </a:solidFill>
              <a:latin typeface="Calibri"/>
            </a:endParaRPr>
          </a:p>
        </p:txBody>
      </p:sp>
      <p:sp>
        <p:nvSpPr>
          <p:cNvPr id="12" name="Rectângulo 11">
            <a:extLst>
              <a:ext uri="{FF2B5EF4-FFF2-40B4-BE49-F238E27FC236}">
                <a16:creationId xmlns:a16="http://schemas.microsoft.com/office/drawing/2014/main" id="{74664BE9-954F-4DC5-901E-4C88D89DAAB6}"/>
              </a:ext>
            </a:extLst>
          </p:cNvPr>
          <p:cNvSpPr/>
          <p:nvPr/>
        </p:nvSpPr>
        <p:spPr>
          <a:xfrm>
            <a:off x="1809750" y="6643688"/>
            <a:ext cx="8858250" cy="214312"/>
          </a:xfrm>
          <a:prstGeom prst="rect">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PT">
              <a:solidFill>
                <a:prstClr val="white"/>
              </a:solidFill>
              <a:latin typeface="Calibri"/>
            </a:endParaRPr>
          </a:p>
        </p:txBody>
      </p:sp>
      <p:sp>
        <p:nvSpPr>
          <p:cNvPr id="13" name="Rectângulo 12">
            <a:extLst>
              <a:ext uri="{FF2B5EF4-FFF2-40B4-BE49-F238E27FC236}">
                <a16:creationId xmlns:a16="http://schemas.microsoft.com/office/drawing/2014/main" id="{43D2A9A8-D090-47B5-B16B-29A3DAD0C872}"/>
              </a:ext>
            </a:extLst>
          </p:cNvPr>
          <p:cNvSpPr/>
          <p:nvPr/>
        </p:nvSpPr>
        <p:spPr>
          <a:xfrm>
            <a:off x="10453688" y="214314"/>
            <a:ext cx="214312" cy="6643687"/>
          </a:xfrm>
          <a:prstGeom prst="rect">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pt-PT">
              <a:solidFill>
                <a:prstClr val="white"/>
              </a:solidFill>
              <a:latin typeface="Calibri"/>
            </a:endParaRPr>
          </a:p>
        </p:txBody>
      </p:sp>
      <p:pic>
        <p:nvPicPr>
          <p:cNvPr id="3" name="Picture 2">
            <a:extLst>
              <a:ext uri="{FF2B5EF4-FFF2-40B4-BE49-F238E27FC236}">
                <a16:creationId xmlns:a16="http://schemas.microsoft.com/office/drawing/2014/main" id="{4915C0D3-F55C-40FC-BD45-3B51D2D627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0450" y="1443616"/>
            <a:ext cx="2592388" cy="188956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6322"/>
                                        </p:tgtEl>
                                        <p:attrNameLst>
                                          <p:attrName>style.visibility</p:attrName>
                                        </p:attrNameLst>
                                      </p:cBhvr>
                                      <p:to>
                                        <p:strVal val="visible"/>
                                      </p:to>
                                    </p:set>
                                    <p:anim calcmode="lin" valueType="num">
                                      <p:cBhvr>
                                        <p:cTn id="7" dur="2000" fill="hold"/>
                                        <p:tgtEl>
                                          <p:spTgt spid="56322"/>
                                        </p:tgtEl>
                                        <p:attrNameLst>
                                          <p:attrName>ppt_w</p:attrName>
                                        </p:attrNameLst>
                                      </p:cBhvr>
                                      <p:tavLst>
                                        <p:tav tm="0">
                                          <p:val>
                                            <p:fltVal val="0"/>
                                          </p:val>
                                        </p:tav>
                                        <p:tav tm="100000">
                                          <p:val>
                                            <p:strVal val="#ppt_w"/>
                                          </p:val>
                                        </p:tav>
                                      </p:tavLst>
                                    </p:anim>
                                    <p:anim calcmode="lin" valueType="num">
                                      <p:cBhvr>
                                        <p:cTn id="8" dur="2000" fill="hold"/>
                                        <p:tgtEl>
                                          <p:spTgt spid="563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6323"/>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9" presetClass="exit" presetSubtype="0" fill="hold" grpId="0" nodeType="clickEffect">
                                  <p:stCondLst>
                                    <p:cond delay="0"/>
                                  </p:stCondLst>
                                  <p:childTnLst>
                                    <p:animEffect transition="out" filter="dissolve">
                                      <p:cBhvr>
                                        <p:cTn id="13" dur="500"/>
                                        <p:tgtEl>
                                          <p:spTgt spid="56323"/>
                                        </p:tgtEl>
                                      </p:cBhvr>
                                    </p:animEffect>
                                    <p:set>
                                      <p:cBhvr>
                                        <p:cTn id="14" dur="1" fill="hold">
                                          <p:stCondLst>
                                            <p:cond delay="499"/>
                                          </p:stCondLst>
                                        </p:cTn>
                                        <p:tgtEl>
                                          <p:spTgt spid="56323"/>
                                        </p:tgtEl>
                                        <p:attrNameLst>
                                          <p:attrName>style.visibility</p:attrName>
                                        </p:attrNameLst>
                                      </p:cBhvr>
                                      <p:to>
                                        <p:strVal val="hidden"/>
                                      </p:to>
                                    </p:set>
                                  </p:childTnLst>
                                </p:cTn>
                              </p:par>
                            </p:childTnLst>
                          </p:cTn>
                        </p:par>
                      </p:childTnLst>
                    </p:cTn>
                  </p:par>
                </p:childTnLst>
              </p:cTn>
              <p:nextCondLst>
                <p:cond evt="onClick" delay="0">
                  <p:tgtEl>
                    <p:spTgt spid="56323"/>
                  </p:tgtEl>
                </p:cond>
              </p:nextCondLst>
            </p:seq>
            <p:seq concurrent="1" nextAc="seek">
              <p:cTn id="15" restart="whenNotActive" fill="hold" evtFilter="cancelBubble" nodeType="interactiveSeq">
                <p:stCondLst>
                  <p:cond evt="onClick" delay="0">
                    <p:tgtEl>
                      <p:spTgt spid="56325"/>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9" presetClass="exit" presetSubtype="0" fill="hold" grpId="0" nodeType="clickEffect">
                                  <p:stCondLst>
                                    <p:cond delay="0"/>
                                  </p:stCondLst>
                                  <p:childTnLst>
                                    <p:animEffect transition="out" filter="dissolve">
                                      <p:cBhvr>
                                        <p:cTn id="19" dur="500"/>
                                        <p:tgtEl>
                                          <p:spTgt spid="56325"/>
                                        </p:tgtEl>
                                      </p:cBhvr>
                                    </p:animEffect>
                                    <p:set>
                                      <p:cBhvr>
                                        <p:cTn id="20" dur="1" fill="hold">
                                          <p:stCondLst>
                                            <p:cond delay="499"/>
                                          </p:stCondLst>
                                        </p:cTn>
                                        <p:tgtEl>
                                          <p:spTgt spid="56325"/>
                                        </p:tgtEl>
                                        <p:attrNameLst>
                                          <p:attrName>style.visibility</p:attrName>
                                        </p:attrNameLst>
                                      </p:cBhvr>
                                      <p:to>
                                        <p:strVal val="hidden"/>
                                      </p:to>
                                    </p:set>
                                  </p:childTnLst>
                                </p:cTn>
                              </p:par>
                            </p:childTnLst>
                          </p:cTn>
                        </p:par>
                      </p:childTnLst>
                    </p:cTn>
                  </p:par>
                </p:childTnLst>
              </p:cTn>
              <p:nextCondLst>
                <p:cond evt="onClick" delay="0">
                  <p:tgtEl>
                    <p:spTgt spid="56325"/>
                  </p:tgtEl>
                </p:cond>
              </p:nextCondLst>
            </p:seq>
            <p:seq concurrent="1" nextAc="seek">
              <p:cTn id="21" restart="whenNotActive" fill="hold" evtFilter="cancelBubble" nodeType="interactiveSeq">
                <p:stCondLst>
                  <p:cond evt="onClick" delay="0">
                    <p:tgtEl>
                      <p:spTgt spid="56324"/>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12" presetClass="entr" presetSubtype="4" fill="hold" nodeType="withEffect">
                                  <p:stCondLst>
                                    <p:cond delay="0"/>
                                  </p:stCondLst>
                                  <p:childTnLst>
                                    <p:set>
                                      <p:cBhvr>
                                        <p:cTn id="25" dur="1" fill="hold">
                                          <p:stCondLst>
                                            <p:cond delay="0"/>
                                          </p:stCondLst>
                                        </p:cTn>
                                        <p:tgtEl>
                                          <p:spTgt spid="56326"/>
                                        </p:tgtEl>
                                        <p:attrNameLst>
                                          <p:attrName>style.visibility</p:attrName>
                                        </p:attrNameLst>
                                      </p:cBhvr>
                                      <p:to>
                                        <p:strVal val="visible"/>
                                      </p:to>
                                    </p:set>
                                    <p:animEffect transition="in" filter="slide(fromBottom)">
                                      <p:cBhvr>
                                        <p:cTn id="26" dur="500"/>
                                        <p:tgtEl>
                                          <p:spTgt spid="56326"/>
                                        </p:tgtEl>
                                      </p:cBhvr>
                                    </p:animEffect>
                                  </p:childTnLst>
                                </p:cTn>
                              </p:par>
                            </p:childTnLst>
                          </p:cTn>
                        </p:par>
                        <p:par>
                          <p:cTn id="27" fill="hold" nodeType="afterGroup">
                            <p:stCondLst>
                              <p:cond delay="500"/>
                            </p:stCondLst>
                            <p:childTnLst>
                              <p:par>
                                <p:cTn id="28" presetID="12" presetClass="entr" presetSubtype="4" fill="hold" nodeType="afterEffect">
                                  <p:stCondLst>
                                    <p:cond delay="0"/>
                                  </p:stCondLst>
                                  <p:childTnLst>
                                    <p:set>
                                      <p:cBhvr>
                                        <p:cTn id="29" dur="1" fill="hold">
                                          <p:stCondLst>
                                            <p:cond delay="0"/>
                                          </p:stCondLst>
                                        </p:cTn>
                                        <p:tgtEl>
                                          <p:spTgt spid="56327"/>
                                        </p:tgtEl>
                                        <p:attrNameLst>
                                          <p:attrName>style.visibility</p:attrName>
                                        </p:attrNameLst>
                                      </p:cBhvr>
                                      <p:to>
                                        <p:strVal val="visible"/>
                                      </p:to>
                                    </p:set>
                                    <p:animEffect transition="in" filter="slide(fromBottom)">
                                      <p:cBhvr>
                                        <p:cTn id="30" dur="500"/>
                                        <p:tgtEl>
                                          <p:spTgt spid="56327"/>
                                        </p:tgtEl>
                                      </p:cBhvr>
                                    </p:animEffect>
                                  </p:childTnLst>
                                </p:cTn>
                              </p:par>
                            </p:childTnLst>
                          </p:cTn>
                        </p:par>
                      </p:childTnLst>
                    </p:cTn>
                  </p:par>
                </p:childTnLst>
              </p:cTn>
              <p:nextCondLst>
                <p:cond evt="onClick" delay="0">
                  <p:tgtEl>
                    <p:spTgt spid="56324"/>
                  </p:tgtEl>
                </p:cond>
              </p:nextCondLst>
            </p:seq>
          </p:childTnLst>
        </p:cTn>
      </p:par>
    </p:tnLst>
    <p:bldLst>
      <p:bldP spid="56322" grpId="0"/>
      <p:bldP spid="56323" grpId="0" animBg="1"/>
      <p:bldP spid="563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TotalTime>
  <Words>350</Words>
  <Application>Microsoft Office PowerPoint</Application>
  <PresentationFormat>Widescreen</PresentationFormat>
  <Paragraphs>84</Paragraphs>
  <Slides>21</Slides>
  <Notes>0</Notes>
  <HiddenSlides>0</HiddenSlides>
  <MMClips>4</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21</vt:i4>
      </vt:variant>
    </vt:vector>
  </HeadingPairs>
  <TitlesOfParts>
    <vt:vector size="34" baseType="lpstr">
      <vt:lpstr>Arial</vt:lpstr>
      <vt:lpstr>Arial Black</vt:lpstr>
      <vt:lpstr>Arial Rounded MT Bold</vt:lpstr>
      <vt:lpstr>Berlin Sans FB Demi</vt:lpstr>
      <vt:lpstr>Calibri</vt:lpstr>
      <vt:lpstr>Calibri Light</vt:lpstr>
      <vt:lpstr>Comic Sans MS</vt:lpstr>
      <vt:lpstr>Forte</vt:lpstr>
      <vt:lpstr>Jokerman</vt:lpstr>
      <vt:lpstr>OpenSans</vt:lpstr>
      <vt:lpstr>Script MT Bold</vt:lpstr>
      <vt:lpstr>Office Theme</vt:lpstr>
      <vt:lpstr>1_Tema de Office</vt:lpstr>
      <vt:lpstr>PowerPoint Presentation</vt:lpstr>
      <vt:lpstr>PowerPoint Presentation</vt:lpstr>
      <vt:lpstr>PowerPoint Presentation</vt:lpstr>
      <vt:lpstr>PowerPoint Presentation</vt:lpstr>
      <vt:lpstr>Yesterday Jane . … homework.</vt:lpstr>
      <vt:lpstr>My brother… basketball last Sunday.</vt:lpstr>
      <vt:lpstr>It … a lot yesterday morning.</vt:lpstr>
      <vt:lpstr>John … with his  toy plane yesterday.</vt:lpstr>
      <vt:lpstr>The dog… after the cat.</vt:lpstr>
      <vt:lpstr>My dad … for three hours last night.</vt:lpstr>
      <vt:lpstr>Lucy … reading a bok yesterday.</vt:lpstr>
      <vt:lpstr>Listen and write the numbers.</vt:lpstr>
      <vt:lpstr>WORK IN PAIRS</vt:lpstr>
      <vt:lpstr>Speaking  Look at the pictures and say. </vt:lpstr>
      <vt:lpstr>LISTEN AND SING</vt:lpstr>
      <vt:lpstr>PowerPoint Presentation</vt:lpstr>
      <vt:lpstr>Writing: About me! Remember! In each paragraph, there is one topic. </vt:lpstr>
      <vt:lpstr>PowerPoint Presentation</vt:lpstr>
      <vt:lpstr>WORKBOOK TIME</vt:lpstr>
      <vt:lpstr>GOODBYE!!!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CHAU HO</cp:lastModifiedBy>
  <cp:revision>44</cp:revision>
  <dcterms:created xsi:type="dcterms:W3CDTF">2020-09-04T13:57:11Z</dcterms:created>
  <dcterms:modified xsi:type="dcterms:W3CDTF">2021-02-20T10:21:28Z</dcterms:modified>
</cp:coreProperties>
</file>