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22" r:id="rId1"/>
  </p:sldMasterIdLst>
  <p:notesMasterIdLst>
    <p:notesMasterId r:id="rId45"/>
  </p:notesMasterIdLst>
  <p:sldIdLst>
    <p:sldId id="260" r:id="rId2"/>
    <p:sldId id="1272" r:id="rId3"/>
    <p:sldId id="1274" r:id="rId4"/>
    <p:sldId id="256" r:id="rId5"/>
    <p:sldId id="1289" r:id="rId6"/>
    <p:sldId id="2060" r:id="rId7"/>
    <p:sldId id="1279" r:id="rId8"/>
    <p:sldId id="1297" r:id="rId9"/>
    <p:sldId id="2056" r:id="rId10"/>
    <p:sldId id="1292" r:id="rId11"/>
    <p:sldId id="1299" r:id="rId12"/>
    <p:sldId id="1290" r:id="rId13"/>
    <p:sldId id="1293" r:id="rId14"/>
    <p:sldId id="258" r:id="rId15"/>
    <p:sldId id="1975" r:id="rId16"/>
    <p:sldId id="1300" r:id="rId17"/>
    <p:sldId id="1899" r:id="rId18"/>
    <p:sldId id="1960" r:id="rId19"/>
    <p:sldId id="1301" r:id="rId20"/>
    <p:sldId id="922" r:id="rId21"/>
    <p:sldId id="2054" r:id="rId22"/>
    <p:sldId id="1273" r:id="rId23"/>
    <p:sldId id="2057" r:id="rId24"/>
    <p:sldId id="1611" r:id="rId25"/>
    <p:sldId id="2052" r:id="rId26"/>
    <p:sldId id="1257" r:id="rId27"/>
    <p:sldId id="1302" r:id="rId28"/>
    <p:sldId id="2051" r:id="rId29"/>
    <p:sldId id="1280" r:id="rId30"/>
    <p:sldId id="1282" r:id="rId31"/>
    <p:sldId id="1281" r:id="rId32"/>
    <p:sldId id="2058" r:id="rId33"/>
    <p:sldId id="2055" r:id="rId34"/>
    <p:sldId id="2059" r:id="rId35"/>
    <p:sldId id="1284" r:id="rId36"/>
    <p:sldId id="2053" r:id="rId37"/>
    <p:sldId id="1286" r:id="rId38"/>
    <p:sldId id="1285" r:id="rId39"/>
    <p:sldId id="1298" r:id="rId40"/>
    <p:sldId id="1287" r:id="rId41"/>
    <p:sldId id="1283" r:id="rId42"/>
    <p:sldId id="1275" r:id="rId43"/>
    <p:sldId id="124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55" autoAdjust="0"/>
    <p:restoredTop sz="94660"/>
  </p:normalViewPr>
  <p:slideViewPr>
    <p:cSldViewPr snapToGrid="0">
      <p:cViewPr varScale="1">
        <p:scale>
          <a:sx n="84" d="100"/>
          <a:sy n="84" d="100"/>
        </p:scale>
        <p:origin x="57" y="17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2FC926-6788-426E-B169-B2511EA18E0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49464CD-50A6-4D01-9A6A-F23C9532E4F4}">
      <dgm:prSet phldrT="[Text]" custT="1"/>
      <dgm:spPr>
        <a:solidFill>
          <a:schemeClr val="accent4">
            <a:lumMod val="20000"/>
            <a:lumOff val="80000"/>
          </a:schemeClr>
        </a:solidFill>
      </dgm:spPr>
      <dgm:t>
        <a:bodyPr/>
        <a:lstStyle/>
        <a:p>
          <a:pPr algn="ctr"/>
          <a:r>
            <a:rPr lang="vi-VN" sz="3600" b="1">
              <a:solidFill>
                <a:srgbClr val="2514FC"/>
              </a:solidFill>
              <a:latin typeface="Times New Roman" panose="02020603050405020304" pitchFamily="18" charset="0"/>
              <a:cs typeface="Times New Roman" panose="02020603050405020304" pitchFamily="18" charset="0"/>
            </a:rPr>
            <a:t>Công tác chuẩn bị đầu năm đối với Lớp 1</a:t>
          </a:r>
          <a:endParaRPr lang="en-US" sz="3600" b="1" dirty="0">
            <a:solidFill>
              <a:srgbClr val="2514FC"/>
            </a:solidFill>
            <a:latin typeface="Times New Roman" panose="02020603050405020304" pitchFamily="18" charset="0"/>
            <a:cs typeface="Times New Roman" panose="02020603050405020304" pitchFamily="18" charset="0"/>
          </a:endParaRPr>
        </a:p>
      </dgm:t>
    </dgm:pt>
    <dgm:pt modelId="{FB216FCD-4A7B-4D3B-AC63-6F1C5800DF10}" type="parTrans" cxnId="{D2A2BBEE-64B4-4AC8-837B-C03D8E585C15}">
      <dgm:prSet/>
      <dgm:spPr/>
      <dgm:t>
        <a:bodyPr/>
        <a:lstStyle/>
        <a:p>
          <a:endParaRPr lang="en-US"/>
        </a:p>
      </dgm:t>
    </dgm:pt>
    <dgm:pt modelId="{C6E662F6-F976-4431-A5F3-7E8D255CF8A8}" type="sibTrans" cxnId="{D2A2BBEE-64B4-4AC8-837B-C03D8E585C15}">
      <dgm:prSet/>
      <dgm:spPr/>
      <dgm:t>
        <a:bodyPr/>
        <a:lstStyle/>
        <a:p>
          <a:endParaRPr lang="en-US"/>
        </a:p>
      </dgm:t>
    </dgm:pt>
    <dgm:pt modelId="{29997A12-D952-4366-BA4B-28A131D08BA1}">
      <dgm:prSet phldrT="[Text]" custT="1"/>
      <dgm:spPr>
        <a:solidFill>
          <a:schemeClr val="accent4">
            <a:lumMod val="20000"/>
            <a:lumOff val="80000"/>
          </a:schemeClr>
        </a:solidFill>
        <a:ln>
          <a:solidFill>
            <a:srgbClr val="0000CC"/>
          </a:solidFill>
        </a:ln>
      </dgm:spPr>
      <dgm:t>
        <a:bodyPr/>
        <a:lstStyle/>
        <a:p>
          <a:r>
            <a:rPr lang="vi-VN" sz="3000" b="1">
              <a:solidFill>
                <a:srgbClr val="3333FF"/>
              </a:solidFill>
              <a:latin typeface="Times New Roman" panose="02020603050405020304" pitchFamily="18" charset="0"/>
              <a:cs typeface="Times New Roman" panose="02020603050405020304" pitchFamily="18" charset="0"/>
            </a:rPr>
            <a:t>Tổ chức rà soát, sắp xếp CSVC; thiết bị; đội ngũ; chương trình </a:t>
          </a:r>
          <a:endParaRPr lang="en-US" sz="3000" b="1" dirty="0">
            <a:solidFill>
              <a:srgbClr val="3333FF"/>
            </a:solidFill>
            <a:latin typeface="Times New Roman" panose="02020603050405020304" pitchFamily="18" charset="0"/>
            <a:cs typeface="Times New Roman" panose="02020603050405020304" pitchFamily="18" charset="0"/>
          </a:endParaRPr>
        </a:p>
      </dgm:t>
    </dgm:pt>
    <dgm:pt modelId="{48559549-C1B7-4DA3-AC38-A766663CF58D}" type="parTrans" cxnId="{B5187BA9-0EE0-4779-914D-2B10E361B033}">
      <dgm:prSet/>
      <dgm:spPr/>
      <dgm:t>
        <a:bodyPr/>
        <a:lstStyle/>
        <a:p>
          <a:endParaRPr lang="en-US"/>
        </a:p>
      </dgm:t>
    </dgm:pt>
    <dgm:pt modelId="{4E516AE5-22F1-482E-BA60-A34518630475}" type="sibTrans" cxnId="{B5187BA9-0EE0-4779-914D-2B10E361B033}">
      <dgm:prSet/>
      <dgm:spPr/>
      <dgm:t>
        <a:bodyPr/>
        <a:lstStyle/>
        <a:p>
          <a:endParaRPr lang="en-US"/>
        </a:p>
      </dgm:t>
    </dgm:pt>
    <dgm:pt modelId="{9718CF75-5ABC-47C6-8A5A-11867B9BC270}">
      <dgm:prSet phldrT="[Text]" custT="1"/>
      <dgm:spPr>
        <a:solidFill>
          <a:schemeClr val="accent4">
            <a:lumMod val="20000"/>
            <a:lumOff val="80000"/>
          </a:schemeClr>
        </a:solidFill>
        <a:ln>
          <a:solidFill>
            <a:srgbClr val="0000CC"/>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3000" b="1">
              <a:solidFill>
                <a:srgbClr val="3333FF"/>
              </a:solidFill>
              <a:latin typeface="Times New Roman" panose="02020603050405020304" pitchFamily="18" charset="0"/>
              <a:cs typeface="Times New Roman" panose="02020603050405020304" pitchFamily="18" charset="0"/>
            </a:rPr>
            <a:t>Hoàn</a:t>
          </a:r>
          <a:r>
            <a:rPr lang="vi-VN" sz="3600" b="1">
              <a:solidFill>
                <a:srgbClr val="3333FF"/>
              </a:solidFill>
              <a:latin typeface="Times New Roman" panose="02020603050405020304" pitchFamily="18" charset="0"/>
              <a:cs typeface="Times New Roman" panose="02020603050405020304" pitchFamily="18" charset="0"/>
            </a:rPr>
            <a:t> tất tuyển sinh lớp 1</a:t>
          </a:r>
          <a:endParaRPr lang="en-US" sz="3600" b="1" dirty="0">
            <a:solidFill>
              <a:srgbClr val="3333FF"/>
            </a:solidFill>
            <a:latin typeface="Times New Roman" panose="02020603050405020304" pitchFamily="18" charset="0"/>
            <a:cs typeface="Times New Roman" panose="02020603050405020304" pitchFamily="18" charset="0"/>
          </a:endParaRPr>
        </a:p>
      </dgm:t>
    </dgm:pt>
    <dgm:pt modelId="{D0555F56-1680-4361-AEF2-1FCCFBFB0667}" type="parTrans" cxnId="{821C7592-B5DC-4B86-B633-1E0784BF8C68}">
      <dgm:prSet/>
      <dgm:spPr/>
      <dgm:t>
        <a:bodyPr/>
        <a:lstStyle/>
        <a:p>
          <a:endParaRPr lang="en-US"/>
        </a:p>
      </dgm:t>
    </dgm:pt>
    <dgm:pt modelId="{80A5B424-136B-4B39-9A2F-D520FC7A1440}" type="sibTrans" cxnId="{821C7592-B5DC-4B86-B633-1E0784BF8C68}">
      <dgm:prSet/>
      <dgm:spPr/>
      <dgm:t>
        <a:bodyPr/>
        <a:lstStyle/>
        <a:p>
          <a:endParaRPr lang="en-US"/>
        </a:p>
      </dgm:t>
    </dgm:pt>
    <dgm:pt modelId="{7CB82155-6F25-4FBA-8496-8F33AB4451BC}">
      <dgm:prSet phldrT="[Text]" custT="1"/>
      <dgm:spPr>
        <a:solidFill>
          <a:schemeClr val="accent4">
            <a:lumMod val="20000"/>
            <a:lumOff val="80000"/>
          </a:schemeClr>
        </a:solidFill>
        <a:ln>
          <a:solidFill>
            <a:srgbClr val="0000CC"/>
          </a:solidFill>
        </a:ln>
      </dgm:spPr>
      <dgm:t>
        <a:bodyPr/>
        <a:lstStyle/>
        <a:p>
          <a:pPr>
            <a:buNone/>
          </a:pPr>
          <a:r>
            <a:rPr lang="vi-VN" sz="3000" b="1">
              <a:solidFill>
                <a:srgbClr val="FF0000"/>
              </a:solidFill>
              <a:latin typeface="Times New Roman" panose="02020603050405020304" pitchFamily="18" charset="0"/>
              <a:cs typeface="Times New Roman" panose="02020603050405020304" pitchFamily="18" charset="0"/>
            </a:rPr>
            <a:t>Tổ chức cho CMHS, HS làm quen trường, lớp</a:t>
          </a:r>
          <a:endParaRPr lang="en-US" sz="3000" b="1" dirty="0">
            <a:solidFill>
              <a:srgbClr val="FF0000"/>
            </a:solidFill>
            <a:latin typeface="Times New Roman" panose="02020603050405020304" pitchFamily="18" charset="0"/>
            <a:cs typeface="Times New Roman" panose="02020603050405020304" pitchFamily="18" charset="0"/>
          </a:endParaRPr>
        </a:p>
      </dgm:t>
    </dgm:pt>
    <dgm:pt modelId="{D1D6B398-BBE7-4DAA-B278-6D0D6E1824D2}" type="parTrans" cxnId="{E19383CE-D422-4490-A5D8-D21C26B9AFE6}">
      <dgm:prSet/>
      <dgm:spPr/>
      <dgm:t>
        <a:bodyPr/>
        <a:lstStyle/>
        <a:p>
          <a:endParaRPr lang="vi-VN"/>
        </a:p>
      </dgm:t>
    </dgm:pt>
    <dgm:pt modelId="{4D9D33E3-19DF-4C9D-BB70-22F8D6E069BD}" type="sibTrans" cxnId="{E19383CE-D422-4490-A5D8-D21C26B9AFE6}">
      <dgm:prSet/>
      <dgm:spPr/>
      <dgm:t>
        <a:bodyPr/>
        <a:lstStyle/>
        <a:p>
          <a:endParaRPr lang="vi-VN"/>
        </a:p>
      </dgm:t>
    </dgm:pt>
    <dgm:pt modelId="{DDB07BBC-3E0F-4789-A1C4-A2F957193070}">
      <dgm:prSet phldrT="[Text]" custT="1"/>
      <dgm:spPr>
        <a:solidFill>
          <a:schemeClr val="accent4">
            <a:lumMod val="20000"/>
            <a:lumOff val="80000"/>
          </a:schemeClr>
        </a:solidFill>
        <a:ln>
          <a:solidFill>
            <a:srgbClr val="0000CC"/>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3000" b="1">
              <a:solidFill>
                <a:srgbClr val="3333FF"/>
              </a:solidFill>
              <a:latin typeface="Times New Roman" panose="02020603050405020304" pitchFamily="18" charset="0"/>
              <a:cs typeface="Times New Roman" panose="02020603050405020304" pitchFamily="18" charset="0"/>
            </a:rPr>
            <a:t>Giới thiệu CT GDPT 2018 (các môn học và HĐGD cho CMHS </a:t>
          </a:r>
        </a:p>
        <a:p>
          <a:pPr marL="0" marR="0" lvl="0" indent="0" defTabSz="914400" eaLnBrk="1" fontAlgn="auto" latinLnBrk="0" hangingPunct="1">
            <a:lnSpc>
              <a:spcPct val="100000"/>
            </a:lnSpc>
            <a:spcBef>
              <a:spcPts val="0"/>
            </a:spcBef>
            <a:spcAft>
              <a:spcPts val="0"/>
            </a:spcAft>
            <a:buClrTx/>
            <a:buSzTx/>
            <a:buFontTx/>
            <a:buNone/>
            <a:tabLst/>
            <a:defRPr/>
          </a:pPr>
          <a:r>
            <a:rPr lang="vi-VN" sz="3000" b="1">
              <a:solidFill>
                <a:srgbClr val="3333FF"/>
              </a:solidFill>
              <a:latin typeface="Times New Roman" panose="02020603050405020304" pitchFamily="18" charset="0"/>
              <a:cs typeface="Times New Roman" panose="02020603050405020304" pitchFamily="18" charset="0"/>
            </a:rPr>
            <a:t>lớp 1</a:t>
          </a:r>
          <a:endParaRPr lang="en-US" sz="3000" b="1" dirty="0">
            <a:solidFill>
              <a:srgbClr val="3333FF"/>
            </a:solidFill>
            <a:latin typeface="Times New Roman" panose="02020603050405020304" pitchFamily="18" charset="0"/>
            <a:cs typeface="Times New Roman" panose="02020603050405020304" pitchFamily="18" charset="0"/>
          </a:endParaRPr>
        </a:p>
      </dgm:t>
    </dgm:pt>
    <dgm:pt modelId="{6A44E60C-EE59-44F8-93B3-BEDDE7702E7C}" type="parTrans" cxnId="{FA5938F3-AB25-4D91-A389-8A70B4236BDE}">
      <dgm:prSet/>
      <dgm:spPr/>
      <dgm:t>
        <a:bodyPr/>
        <a:lstStyle/>
        <a:p>
          <a:endParaRPr lang="vi-VN"/>
        </a:p>
      </dgm:t>
    </dgm:pt>
    <dgm:pt modelId="{C6F3F646-8AA5-432A-8057-FC6DAA0488BC}" type="sibTrans" cxnId="{FA5938F3-AB25-4D91-A389-8A70B4236BDE}">
      <dgm:prSet/>
      <dgm:spPr/>
      <dgm:t>
        <a:bodyPr/>
        <a:lstStyle/>
        <a:p>
          <a:endParaRPr lang="vi-VN"/>
        </a:p>
      </dgm:t>
    </dgm:pt>
    <dgm:pt modelId="{8C6594DC-E0D4-490A-B40C-68464F008264}">
      <dgm:prSet custT="1"/>
      <dgm:spPr>
        <a:solidFill>
          <a:schemeClr val="accent4">
            <a:lumMod val="20000"/>
            <a:lumOff val="80000"/>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3000" b="1">
              <a:solidFill>
                <a:srgbClr val="3333FF"/>
              </a:solidFill>
              <a:latin typeface="Times New Roman" panose="02020603050405020304" pitchFamily="18" charset="0"/>
              <a:cs typeface="Times New Roman" panose="02020603050405020304" pitchFamily="18" charset="0"/>
            </a:rPr>
            <a:t>Giới thiệu</a:t>
          </a:r>
        </a:p>
        <a:p>
          <a:pPr marL="0" marR="0" lvl="0" indent="0" defTabSz="914400" eaLnBrk="1" fontAlgn="auto" latinLnBrk="0" hangingPunct="1">
            <a:lnSpc>
              <a:spcPct val="100000"/>
            </a:lnSpc>
            <a:spcBef>
              <a:spcPts val="0"/>
            </a:spcBef>
            <a:spcAft>
              <a:spcPts val="0"/>
            </a:spcAft>
            <a:buClrTx/>
            <a:buSzTx/>
            <a:buFontTx/>
            <a:buNone/>
            <a:tabLst/>
            <a:defRPr/>
          </a:pPr>
          <a:r>
            <a:rPr lang="nl-NL" sz="3000" b="1">
              <a:solidFill>
                <a:srgbClr val="3333FF"/>
              </a:solidFill>
              <a:latin typeface="Times New Roman" panose="02020603050405020304" pitchFamily="18" charset="0"/>
              <a:cs typeface="Times New Roman" panose="02020603050405020304" pitchFamily="18" charset="0"/>
            </a:rPr>
            <a:t>Ngôi trường Tiểu học của em</a:t>
          </a:r>
          <a:endParaRPr lang="en-US" sz="3000" b="1" dirty="0">
            <a:solidFill>
              <a:srgbClr val="3333FF"/>
            </a:solidFill>
            <a:latin typeface="Times New Roman" panose="02020603050405020304" pitchFamily="18" charset="0"/>
            <a:cs typeface="Times New Roman" panose="02020603050405020304" pitchFamily="18" charset="0"/>
          </a:endParaRPr>
        </a:p>
      </dgm:t>
    </dgm:pt>
    <dgm:pt modelId="{1601CBDC-F057-4940-B661-39D929B08E7B}" type="parTrans" cxnId="{0FE15E21-9DF0-438D-A894-CED958AF2AED}">
      <dgm:prSet/>
      <dgm:spPr/>
      <dgm:t>
        <a:bodyPr/>
        <a:lstStyle/>
        <a:p>
          <a:endParaRPr lang="vi-VN"/>
        </a:p>
      </dgm:t>
    </dgm:pt>
    <dgm:pt modelId="{FE7A2ED4-1A95-4DC2-B407-2887439770FC}" type="sibTrans" cxnId="{0FE15E21-9DF0-438D-A894-CED958AF2AED}">
      <dgm:prSet/>
      <dgm:spPr/>
      <dgm:t>
        <a:bodyPr/>
        <a:lstStyle/>
        <a:p>
          <a:endParaRPr lang="vi-VN"/>
        </a:p>
      </dgm:t>
    </dgm:pt>
    <dgm:pt modelId="{8D7C01C8-CB36-4BEE-85AF-30A6572434F6}" type="pres">
      <dgm:prSet presAssocID="{502FC926-6788-426E-B169-B2511EA18E02}" presName="hierChild1" presStyleCnt="0">
        <dgm:presLayoutVars>
          <dgm:chPref val="1"/>
          <dgm:dir/>
          <dgm:animOne val="branch"/>
          <dgm:animLvl val="lvl"/>
          <dgm:resizeHandles/>
        </dgm:presLayoutVars>
      </dgm:prSet>
      <dgm:spPr/>
    </dgm:pt>
    <dgm:pt modelId="{96625FDA-14C1-413A-A496-813F3E72EC9A}" type="pres">
      <dgm:prSet presAssocID="{449464CD-50A6-4D01-9A6A-F23C9532E4F4}" presName="hierRoot1" presStyleCnt="0"/>
      <dgm:spPr/>
    </dgm:pt>
    <dgm:pt modelId="{1A88A186-E90A-4E4D-B8BC-F070C921C4C2}" type="pres">
      <dgm:prSet presAssocID="{449464CD-50A6-4D01-9A6A-F23C9532E4F4}" presName="composite" presStyleCnt="0"/>
      <dgm:spPr/>
    </dgm:pt>
    <dgm:pt modelId="{48A63041-694E-403B-AD7F-FD57E846CFDD}" type="pres">
      <dgm:prSet presAssocID="{449464CD-50A6-4D01-9A6A-F23C9532E4F4}" presName="background" presStyleLbl="node0" presStyleIdx="0" presStyleCnt="1"/>
      <dgm:spPr>
        <a:solidFill>
          <a:schemeClr val="accent4">
            <a:lumMod val="40000"/>
            <a:lumOff val="60000"/>
          </a:schemeClr>
        </a:solidFill>
        <a:ln>
          <a:solidFill>
            <a:srgbClr val="3333FF"/>
          </a:solidFill>
        </a:ln>
      </dgm:spPr>
    </dgm:pt>
    <dgm:pt modelId="{13F0C892-4285-4B70-9C47-FB61AAE945BF}" type="pres">
      <dgm:prSet presAssocID="{449464CD-50A6-4D01-9A6A-F23C9532E4F4}" presName="text" presStyleLbl="fgAcc0" presStyleIdx="0" presStyleCnt="1" custScaleX="605865" custScaleY="32106" custLinFactNeighborX="-238" custLinFactNeighborY="-37055">
        <dgm:presLayoutVars>
          <dgm:chPref val="3"/>
        </dgm:presLayoutVars>
      </dgm:prSet>
      <dgm:spPr/>
    </dgm:pt>
    <dgm:pt modelId="{A0478E19-43D0-4C8D-9AEA-231353B30A2E}" type="pres">
      <dgm:prSet presAssocID="{449464CD-50A6-4D01-9A6A-F23C9532E4F4}" presName="hierChild2" presStyleCnt="0"/>
      <dgm:spPr/>
    </dgm:pt>
    <dgm:pt modelId="{0F61CCEA-4DC2-4B45-9D21-DC658423E3D6}" type="pres">
      <dgm:prSet presAssocID="{48559549-C1B7-4DA3-AC38-A766663CF58D}" presName="Name10" presStyleLbl="parChTrans1D2" presStyleIdx="0" presStyleCnt="5"/>
      <dgm:spPr/>
    </dgm:pt>
    <dgm:pt modelId="{D829CE70-67CA-463B-9D15-596063EA9F86}" type="pres">
      <dgm:prSet presAssocID="{29997A12-D952-4366-BA4B-28A131D08BA1}" presName="hierRoot2" presStyleCnt="0"/>
      <dgm:spPr/>
    </dgm:pt>
    <dgm:pt modelId="{E8B69928-FABF-49FA-9B2C-F4818E6C6A4B}" type="pres">
      <dgm:prSet presAssocID="{29997A12-D952-4366-BA4B-28A131D08BA1}" presName="composite2" presStyleCnt="0"/>
      <dgm:spPr/>
    </dgm:pt>
    <dgm:pt modelId="{D40C9BF3-662A-4D75-A862-07EC4C74BF9D}" type="pres">
      <dgm:prSet presAssocID="{29997A12-D952-4366-BA4B-28A131D08BA1}" presName="background2" presStyleLbl="node2" presStyleIdx="0" presStyleCnt="5"/>
      <dgm:spPr>
        <a:solidFill>
          <a:schemeClr val="accent4">
            <a:lumMod val="40000"/>
            <a:lumOff val="60000"/>
          </a:schemeClr>
        </a:solidFill>
        <a:ln>
          <a:solidFill>
            <a:srgbClr val="3333FF"/>
          </a:solidFill>
        </a:ln>
      </dgm:spPr>
    </dgm:pt>
    <dgm:pt modelId="{4ABDD042-658D-43BC-9DD7-C22DE65A5458}" type="pres">
      <dgm:prSet presAssocID="{29997A12-D952-4366-BA4B-28A131D08BA1}" presName="text2" presStyleLbl="fgAcc2" presStyleIdx="0" presStyleCnt="5" custScaleX="114353" custScaleY="341298">
        <dgm:presLayoutVars>
          <dgm:chPref val="3"/>
        </dgm:presLayoutVars>
      </dgm:prSet>
      <dgm:spPr/>
    </dgm:pt>
    <dgm:pt modelId="{06B9E18B-E155-48BB-817E-0E4B8D3A09C7}" type="pres">
      <dgm:prSet presAssocID="{29997A12-D952-4366-BA4B-28A131D08BA1}" presName="hierChild3" presStyleCnt="0"/>
      <dgm:spPr/>
    </dgm:pt>
    <dgm:pt modelId="{6BFD4402-8CE8-457E-9D97-93E94DF9D7C3}" type="pres">
      <dgm:prSet presAssocID="{D0555F56-1680-4361-AEF2-1FCCFBFB0667}" presName="Name10" presStyleLbl="parChTrans1D2" presStyleIdx="1" presStyleCnt="5"/>
      <dgm:spPr/>
    </dgm:pt>
    <dgm:pt modelId="{66EA13A0-C972-4E5C-AE57-E313E3F62B70}" type="pres">
      <dgm:prSet presAssocID="{9718CF75-5ABC-47C6-8A5A-11867B9BC270}" presName="hierRoot2" presStyleCnt="0"/>
      <dgm:spPr/>
    </dgm:pt>
    <dgm:pt modelId="{3BB15127-E9E5-4843-9F0D-6B0043359743}" type="pres">
      <dgm:prSet presAssocID="{9718CF75-5ABC-47C6-8A5A-11867B9BC270}" presName="composite2" presStyleCnt="0"/>
      <dgm:spPr/>
    </dgm:pt>
    <dgm:pt modelId="{89D2C765-5915-4885-8446-C8B7B377050E}" type="pres">
      <dgm:prSet presAssocID="{9718CF75-5ABC-47C6-8A5A-11867B9BC270}" presName="background2" presStyleLbl="node2" presStyleIdx="1" presStyleCnt="5"/>
      <dgm:spPr>
        <a:solidFill>
          <a:schemeClr val="accent4">
            <a:lumMod val="40000"/>
            <a:lumOff val="60000"/>
          </a:schemeClr>
        </a:solidFill>
        <a:ln>
          <a:solidFill>
            <a:srgbClr val="3333FF"/>
          </a:solidFill>
        </a:ln>
      </dgm:spPr>
    </dgm:pt>
    <dgm:pt modelId="{AE622ECC-BBBB-4E62-9218-1C833B83AFE7}" type="pres">
      <dgm:prSet presAssocID="{9718CF75-5ABC-47C6-8A5A-11867B9BC270}" presName="text2" presStyleLbl="fgAcc2" presStyleIdx="1" presStyleCnt="5" custScaleX="133222" custScaleY="355525">
        <dgm:presLayoutVars>
          <dgm:chPref val="3"/>
        </dgm:presLayoutVars>
      </dgm:prSet>
      <dgm:spPr/>
    </dgm:pt>
    <dgm:pt modelId="{D4F09E85-6A63-4591-B0EC-3E4B861C0511}" type="pres">
      <dgm:prSet presAssocID="{9718CF75-5ABC-47C6-8A5A-11867B9BC270}" presName="hierChild3" presStyleCnt="0"/>
      <dgm:spPr/>
    </dgm:pt>
    <dgm:pt modelId="{0CE32705-5BEA-4B4A-89B7-F983700FFEF9}" type="pres">
      <dgm:prSet presAssocID="{6A44E60C-EE59-44F8-93B3-BEDDE7702E7C}" presName="Name10" presStyleLbl="parChTrans1D2" presStyleIdx="2" presStyleCnt="5"/>
      <dgm:spPr/>
    </dgm:pt>
    <dgm:pt modelId="{B83CE487-610C-4F7C-BACB-E166C904C58D}" type="pres">
      <dgm:prSet presAssocID="{DDB07BBC-3E0F-4789-A1C4-A2F957193070}" presName="hierRoot2" presStyleCnt="0"/>
      <dgm:spPr/>
    </dgm:pt>
    <dgm:pt modelId="{9D4AF7D7-07BB-4B09-B61A-A20C61A797FA}" type="pres">
      <dgm:prSet presAssocID="{DDB07BBC-3E0F-4789-A1C4-A2F957193070}" presName="composite2" presStyleCnt="0"/>
      <dgm:spPr/>
    </dgm:pt>
    <dgm:pt modelId="{E2725BAD-6EE9-419F-9668-8604E320C77B}" type="pres">
      <dgm:prSet presAssocID="{DDB07BBC-3E0F-4789-A1C4-A2F957193070}" presName="background2" presStyleLbl="node2" presStyleIdx="2" presStyleCnt="5"/>
      <dgm:spPr>
        <a:solidFill>
          <a:schemeClr val="accent4">
            <a:lumMod val="40000"/>
            <a:lumOff val="60000"/>
          </a:schemeClr>
        </a:solidFill>
      </dgm:spPr>
    </dgm:pt>
    <dgm:pt modelId="{151C8F1F-4550-40AD-B09E-87FC4CAF5731}" type="pres">
      <dgm:prSet presAssocID="{DDB07BBC-3E0F-4789-A1C4-A2F957193070}" presName="text2" presStyleLbl="fgAcc2" presStyleIdx="2" presStyleCnt="5" custScaleX="129447" custScaleY="353572">
        <dgm:presLayoutVars>
          <dgm:chPref val="3"/>
        </dgm:presLayoutVars>
      </dgm:prSet>
      <dgm:spPr/>
    </dgm:pt>
    <dgm:pt modelId="{0468338F-4DC0-4E10-A2E5-C5D541073CD3}" type="pres">
      <dgm:prSet presAssocID="{DDB07BBC-3E0F-4789-A1C4-A2F957193070}" presName="hierChild3" presStyleCnt="0"/>
      <dgm:spPr/>
    </dgm:pt>
    <dgm:pt modelId="{ECE83EF4-8E4A-4F1F-BC76-4FB87EA53E0C}" type="pres">
      <dgm:prSet presAssocID="{1601CBDC-F057-4940-B661-39D929B08E7B}" presName="Name10" presStyleLbl="parChTrans1D2" presStyleIdx="3" presStyleCnt="5"/>
      <dgm:spPr/>
    </dgm:pt>
    <dgm:pt modelId="{2F7E7174-CC35-4992-A1A7-90287EF4D8FF}" type="pres">
      <dgm:prSet presAssocID="{8C6594DC-E0D4-490A-B40C-68464F008264}" presName="hierRoot2" presStyleCnt="0"/>
      <dgm:spPr/>
    </dgm:pt>
    <dgm:pt modelId="{F1177E9D-74B9-4A71-B901-F4E01F44C9DC}" type="pres">
      <dgm:prSet presAssocID="{8C6594DC-E0D4-490A-B40C-68464F008264}" presName="composite2" presStyleCnt="0"/>
      <dgm:spPr/>
    </dgm:pt>
    <dgm:pt modelId="{DC29BF0E-4AD7-48C0-94A7-D3E51B429BA1}" type="pres">
      <dgm:prSet presAssocID="{8C6594DC-E0D4-490A-B40C-68464F008264}" presName="background2" presStyleLbl="node2" presStyleIdx="3" presStyleCnt="5"/>
      <dgm:spPr>
        <a:solidFill>
          <a:schemeClr val="accent4">
            <a:lumMod val="40000"/>
            <a:lumOff val="60000"/>
          </a:schemeClr>
        </a:solidFill>
      </dgm:spPr>
    </dgm:pt>
    <dgm:pt modelId="{20E0787C-A407-47D4-B40D-45DB3E7F4259}" type="pres">
      <dgm:prSet presAssocID="{8C6594DC-E0D4-490A-B40C-68464F008264}" presName="text2" presStyleLbl="fgAcc2" presStyleIdx="3" presStyleCnt="5" custScaleX="116991" custScaleY="351174">
        <dgm:presLayoutVars>
          <dgm:chPref val="3"/>
        </dgm:presLayoutVars>
      </dgm:prSet>
      <dgm:spPr/>
    </dgm:pt>
    <dgm:pt modelId="{E36A0413-FA45-4FA9-B31D-25B622A48926}" type="pres">
      <dgm:prSet presAssocID="{8C6594DC-E0D4-490A-B40C-68464F008264}" presName="hierChild3" presStyleCnt="0"/>
      <dgm:spPr/>
    </dgm:pt>
    <dgm:pt modelId="{B465004C-F304-4592-8C6B-D59DC18029A9}" type="pres">
      <dgm:prSet presAssocID="{D1D6B398-BBE7-4DAA-B278-6D0D6E1824D2}" presName="Name10" presStyleLbl="parChTrans1D2" presStyleIdx="4" presStyleCnt="5"/>
      <dgm:spPr/>
    </dgm:pt>
    <dgm:pt modelId="{0CDC5F90-5ACB-4BFB-ACE2-39ECB55896C7}" type="pres">
      <dgm:prSet presAssocID="{7CB82155-6F25-4FBA-8496-8F33AB4451BC}" presName="hierRoot2" presStyleCnt="0"/>
      <dgm:spPr/>
    </dgm:pt>
    <dgm:pt modelId="{315B66CC-32FB-4999-A913-718E716812FD}" type="pres">
      <dgm:prSet presAssocID="{7CB82155-6F25-4FBA-8496-8F33AB4451BC}" presName="composite2" presStyleCnt="0"/>
      <dgm:spPr/>
    </dgm:pt>
    <dgm:pt modelId="{995F6D25-48A0-4D79-AE2D-1F5E1E11B955}" type="pres">
      <dgm:prSet presAssocID="{7CB82155-6F25-4FBA-8496-8F33AB4451BC}" presName="background2" presStyleLbl="node2" presStyleIdx="4" presStyleCnt="5"/>
      <dgm:spPr>
        <a:solidFill>
          <a:schemeClr val="accent4">
            <a:lumMod val="40000"/>
            <a:lumOff val="60000"/>
          </a:schemeClr>
        </a:solidFill>
        <a:ln>
          <a:solidFill>
            <a:srgbClr val="3333FF"/>
          </a:solidFill>
        </a:ln>
      </dgm:spPr>
    </dgm:pt>
    <dgm:pt modelId="{6CD16412-DA9E-4CAC-8BD6-B1549522177C}" type="pres">
      <dgm:prSet presAssocID="{7CB82155-6F25-4FBA-8496-8F33AB4451BC}" presName="text2" presStyleLbl="fgAcc2" presStyleIdx="4" presStyleCnt="5" custScaleX="111059" custScaleY="344250">
        <dgm:presLayoutVars>
          <dgm:chPref val="3"/>
        </dgm:presLayoutVars>
      </dgm:prSet>
      <dgm:spPr/>
    </dgm:pt>
    <dgm:pt modelId="{88F0E401-E4A1-413E-A97D-9ED654E1B547}" type="pres">
      <dgm:prSet presAssocID="{7CB82155-6F25-4FBA-8496-8F33AB4451BC}" presName="hierChild3" presStyleCnt="0"/>
      <dgm:spPr/>
    </dgm:pt>
  </dgm:ptLst>
  <dgm:cxnLst>
    <dgm:cxn modelId="{A055DB07-F686-41F9-A64E-A883828F7498}" type="presOf" srcId="{1601CBDC-F057-4940-B661-39D929B08E7B}" destId="{ECE83EF4-8E4A-4F1F-BC76-4FB87EA53E0C}" srcOrd="0" destOrd="0" presId="urn:microsoft.com/office/officeart/2005/8/layout/hierarchy1"/>
    <dgm:cxn modelId="{0FE15E21-9DF0-438D-A894-CED958AF2AED}" srcId="{449464CD-50A6-4D01-9A6A-F23C9532E4F4}" destId="{8C6594DC-E0D4-490A-B40C-68464F008264}" srcOrd="3" destOrd="0" parTransId="{1601CBDC-F057-4940-B661-39D929B08E7B}" sibTransId="{FE7A2ED4-1A95-4DC2-B407-2887439770FC}"/>
    <dgm:cxn modelId="{AEC27023-4406-4A8C-A962-921F63DB0018}" type="presOf" srcId="{449464CD-50A6-4D01-9A6A-F23C9532E4F4}" destId="{13F0C892-4285-4B70-9C47-FB61AAE945BF}" srcOrd="0" destOrd="0" presId="urn:microsoft.com/office/officeart/2005/8/layout/hierarchy1"/>
    <dgm:cxn modelId="{6E23BE26-C31C-46F9-AD99-6202C8DBB38E}" type="presOf" srcId="{6A44E60C-EE59-44F8-93B3-BEDDE7702E7C}" destId="{0CE32705-5BEA-4B4A-89B7-F983700FFEF9}" srcOrd="0" destOrd="0" presId="urn:microsoft.com/office/officeart/2005/8/layout/hierarchy1"/>
    <dgm:cxn modelId="{1F22EE3F-337D-424E-8B84-AA03E83998BB}" type="presOf" srcId="{D1D6B398-BBE7-4DAA-B278-6D0D6E1824D2}" destId="{B465004C-F304-4592-8C6B-D59DC18029A9}" srcOrd="0" destOrd="0" presId="urn:microsoft.com/office/officeart/2005/8/layout/hierarchy1"/>
    <dgm:cxn modelId="{2580F840-11BF-4707-B6F3-037CB033B66F}" type="presOf" srcId="{8C6594DC-E0D4-490A-B40C-68464F008264}" destId="{20E0787C-A407-47D4-B40D-45DB3E7F4259}" srcOrd="0" destOrd="0" presId="urn:microsoft.com/office/officeart/2005/8/layout/hierarchy1"/>
    <dgm:cxn modelId="{FFB2B46D-37A0-4786-8BFA-06B6F9A0CA6C}" type="presOf" srcId="{48559549-C1B7-4DA3-AC38-A766663CF58D}" destId="{0F61CCEA-4DC2-4B45-9D21-DC658423E3D6}" srcOrd="0" destOrd="0" presId="urn:microsoft.com/office/officeart/2005/8/layout/hierarchy1"/>
    <dgm:cxn modelId="{95724E5A-D0FB-4D4D-B3B4-02340B083F9D}" type="presOf" srcId="{29997A12-D952-4366-BA4B-28A131D08BA1}" destId="{4ABDD042-658D-43BC-9DD7-C22DE65A5458}" srcOrd="0" destOrd="0" presId="urn:microsoft.com/office/officeart/2005/8/layout/hierarchy1"/>
    <dgm:cxn modelId="{821C7592-B5DC-4B86-B633-1E0784BF8C68}" srcId="{449464CD-50A6-4D01-9A6A-F23C9532E4F4}" destId="{9718CF75-5ABC-47C6-8A5A-11867B9BC270}" srcOrd="1" destOrd="0" parTransId="{D0555F56-1680-4361-AEF2-1FCCFBFB0667}" sibTransId="{80A5B424-136B-4B39-9A2F-D520FC7A1440}"/>
    <dgm:cxn modelId="{D5708EA5-D78E-422C-A907-7D0628A4B14A}" type="presOf" srcId="{D0555F56-1680-4361-AEF2-1FCCFBFB0667}" destId="{6BFD4402-8CE8-457E-9D97-93E94DF9D7C3}" srcOrd="0" destOrd="0" presId="urn:microsoft.com/office/officeart/2005/8/layout/hierarchy1"/>
    <dgm:cxn modelId="{99E397A7-A022-41CE-95C9-204D16D58A7D}" type="presOf" srcId="{7CB82155-6F25-4FBA-8496-8F33AB4451BC}" destId="{6CD16412-DA9E-4CAC-8BD6-B1549522177C}" srcOrd="0" destOrd="0" presId="urn:microsoft.com/office/officeart/2005/8/layout/hierarchy1"/>
    <dgm:cxn modelId="{B5187BA9-0EE0-4779-914D-2B10E361B033}" srcId="{449464CD-50A6-4D01-9A6A-F23C9532E4F4}" destId="{29997A12-D952-4366-BA4B-28A131D08BA1}" srcOrd="0" destOrd="0" parTransId="{48559549-C1B7-4DA3-AC38-A766663CF58D}" sibTransId="{4E516AE5-22F1-482E-BA60-A34518630475}"/>
    <dgm:cxn modelId="{4F2629AB-3F18-4378-992E-F6CD6CC0CD36}" type="presOf" srcId="{DDB07BBC-3E0F-4789-A1C4-A2F957193070}" destId="{151C8F1F-4550-40AD-B09E-87FC4CAF5731}" srcOrd="0" destOrd="0" presId="urn:microsoft.com/office/officeart/2005/8/layout/hierarchy1"/>
    <dgm:cxn modelId="{D3FCB2CC-B3EA-4021-8299-4B1774D122F5}" type="presOf" srcId="{9718CF75-5ABC-47C6-8A5A-11867B9BC270}" destId="{AE622ECC-BBBB-4E62-9218-1C833B83AFE7}" srcOrd="0" destOrd="0" presId="urn:microsoft.com/office/officeart/2005/8/layout/hierarchy1"/>
    <dgm:cxn modelId="{E19383CE-D422-4490-A5D8-D21C26B9AFE6}" srcId="{449464CD-50A6-4D01-9A6A-F23C9532E4F4}" destId="{7CB82155-6F25-4FBA-8496-8F33AB4451BC}" srcOrd="4" destOrd="0" parTransId="{D1D6B398-BBE7-4DAA-B278-6D0D6E1824D2}" sibTransId="{4D9D33E3-19DF-4C9D-BB70-22F8D6E069BD}"/>
    <dgm:cxn modelId="{D2A2BBEE-64B4-4AC8-837B-C03D8E585C15}" srcId="{502FC926-6788-426E-B169-B2511EA18E02}" destId="{449464CD-50A6-4D01-9A6A-F23C9532E4F4}" srcOrd="0" destOrd="0" parTransId="{FB216FCD-4A7B-4D3B-AC63-6F1C5800DF10}" sibTransId="{C6E662F6-F976-4431-A5F3-7E8D255CF8A8}"/>
    <dgm:cxn modelId="{FA5938F3-AB25-4D91-A389-8A70B4236BDE}" srcId="{449464CD-50A6-4D01-9A6A-F23C9532E4F4}" destId="{DDB07BBC-3E0F-4789-A1C4-A2F957193070}" srcOrd="2" destOrd="0" parTransId="{6A44E60C-EE59-44F8-93B3-BEDDE7702E7C}" sibTransId="{C6F3F646-8AA5-432A-8057-FC6DAA0488BC}"/>
    <dgm:cxn modelId="{A4D644FE-7B63-4411-862D-65F1BDBCC5AD}" type="presOf" srcId="{502FC926-6788-426E-B169-B2511EA18E02}" destId="{8D7C01C8-CB36-4BEE-85AF-30A6572434F6}" srcOrd="0" destOrd="0" presId="urn:microsoft.com/office/officeart/2005/8/layout/hierarchy1"/>
    <dgm:cxn modelId="{DB796E5C-C6A4-4C19-8B1A-2C9A1758966D}" type="presParOf" srcId="{8D7C01C8-CB36-4BEE-85AF-30A6572434F6}" destId="{96625FDA-14C1-413A-A496-813F3E72EC9A}" srcOrd="0" destOrd="0" presId="urn:microsoft.com/office/officeart/2005/8/layout/hierarchy1"/>
    <dgm:cxn modelId="{D93CF9ED-5B4D-42D7-9CF9-C152C520DEE2}" type="presParOf" srcId="{96625FDA-14C1-413A-A496-813F3E72EC9A}" destId="{1A88A186-E90A-4E4D-B8BC-F070C921C4C2}" srcOrd="0" destOrd="0" presId="urn:microsoft.com/office/officeart/2005/8/layout/hierarchy1"/>
    <dgm:cxn modelId="{AA745185-CA33-44DE-ADFD-13CC8E40F222}" type="presParOf" srcId="{1A88A186-E90A-4E4D-B8BC-F070C921C4C2}" destId="{48A63041-694E-403B-AD7F-FD57E846CFDD}" srcOrd="0" destOrd="0" presId="urn:microsoft.com/office/officeart/2005/8/layout/hierarchy1"/>
    <dgm:cxn modelId="{0FFD15E5-4250-44D4-9843-18C78C271879}" type="presParOf" srcId="{1A88A186-E90A-4E4D-B8BC-F070C921C4C2}" destId="{13F0C892-4285-4B70-9C47-FB61AAE945BF}" srcOrd="1" destOrd="0" presId="urn:microsoft.com/office/officeart/2005/8/layout/hierarchy1"/>
    <dgm:cxn modelId="{EB060C8E-5ADC-4D7A-B226-F52AE91B14D2}" type="presParOf" srcId="{96625FDA-14C1-413A-A496-813F3E72EC9A}" destId="{A0478E19-43D0-4C8D-9AEA-231353B30A2E}" srcOrd="1" destOrd="0" presId="urn:microsoft.com/office/officeart/2005/8/layout/hierarchy1"/>
    <dgm:cxn modelId="{BEAF5EF8-C43C-496C-A78C-D991888345E5}" type="presParOf" srcId="{A0478E19-43D0-4C8D-9AEA-231353B30A2E}" destId="{0F61CCEA-4DC2-4B45-9D21-DC658423E3D6}" srcOrd="0" destOrd="0" presId="urn:microsoft.com/office/officeart/2005/8/layout/hierarchy1"/>
    <dgm:cxn modelId="{836FC9DC-D311-4A6B-BD5E-63D3FD20D432}" type="presParOf" srcId="{A0478E19-43D0-4C8D-9AEA-231353B30A2E}" destId="{D829CE70-67CA-463B-9D15-596063EA9F86}" srcOrd="1" destOrd="0" presId="urn:microsoft.com/office/officeart/2005/8/layout/hierarchy1"/>
    <dgm:cxn modelId="{A4B1B0CB-4C5A-478C-8EE5-A2FD5A0BABF1}" type="presParOf" srcId="{D829CE70-67CA-463B-9D15-596063EA9F86}" destId="{E8B69928-FABF-49FA-9B2C-F4818E6C6A4B}" srcOrd="0" destOrd="0" presId="urn:microsoft.com/office/officeart/2005/8/layout/hierarchy1"/>
    <dgm:cxn modelId="{840DAA44-382E-4957-8434-9C5A772181A9}" type="presParOf" srcId="{E8B69928-FABF-49FA-9B2C-F4818E6C6A4B}" destId="{D40C9BF3-662A-4D75-A862-07EC4C74BF9D}" srcOrd="0" destOrd="0" presId="urn:microsoft.com/office/officeart/2005/8/layout/hierarchy1"/>
    <dgm:cxn modelId="{82A782FB-1C43-47D8-B36A-78425E2653F0}" type="presParOf" srcId="{E8B69928-FABF-49FA-9B2C-F4818E6C6A4B}" destId="{4ABDD042-658D-43BC-9DD7-C22DE65A5458}" srcOrd="1" destOrd="0" presId="urn:microsoft.com/office/officeart/2005/8/layout/hierarchy1"/>
    <dgm:cxn modelId="{102362EF-A3B1-467A-A387-8A54A6D4780C}" type="presParOf" srcId="{D829CE70-67CA-463B-9D15-596063EA9F86}" destId="{06B9E18B-E155-48BB-817E-0E4B8D3A09C7}" srcOrd="1" destOrd="0" presId="urn:microsoft.com/office/officeart/2005/8/layout/hierarchy1"/>
    <dgm:cxn modelId="{3209365E-5B26-420B-8C85-D9EB5F09ECC5}" type="presParOf" srcId="{A0478E19-43D0-4C8D-9AEA-231353B30A2E}" destId="{6BFD4402-8CE8-457E-9D97-93E94DF9D7C3}" srcOrd="2" destOrd="0" presId="urn:microsoft.com/office/officeart/2005/8/layout/hierarchy1"/>
    <dgm:cxn modelId="{06D2DAA1-5421-40A6-8380-756E651861C4}" type="presParOf" srcId="{A0478E19-43D0-4C8D-9AEA-231353B30A2E}" destId="{66EA13A0-C972-4E5C-AE57-E313E3F62B70}" srcOrd="3" destOrd="0" presId="urn:microsoft.com/office/officeart/2005/8/layout/hierarchy1"/>
    <dgm:cxn modelId="{A2F95A74-CB9C-4C78-BDC8-855BDA6E9ABC}" type="presParOf" srcId="{66EA13A0-C972-4E5C-AE57-E313E3F62B70}" destId="{3BB15127-E9E5-4843-9F0D-6B0043359743}" srcOrd="0" destOrd="0" presId="urn:microsoft.com/office/officeart/2005/8/layout/hierarchy1"/>
    <dgm:cxn modelId="{E586AEDF-4D73-45D5-B3C8-520BB63A8A27}" type="presParOf" srcId="{3BB15127-E9E5-4843-9F0D-6B0043359743}" destId="{89D2C765-5915-4885-8446-C8B7B377050E}" srcOrd="0" destOrd="0" presId="urn:microsoft.com/office/officeart/2005/8/layout/hierarchy1"/>
    <dgm:cxn modelId="{A690C6E3-5407-42F9-8471-6B2A984DA243}" type="presParOf" srcId="{3BB15127-E9E5-4843-9F0D-6B0043359743}" destId="{AE622ECC-BBBB-4E62-9218-1C833B83AFE7}" srcOrd="1" destOrd="0" presId="urn:microsoft.com/office/officeart/2005/8/layout/hierarchy1"/>
    <dgm:cxn modelId="{1DCFF9F8-78DD-4B17-8487-0F605E01DBBE}" type="presParOf" srcId="{66EA13A0-C972-4E5C-AE57-E313E3F62B70}" destId="{D4F09E85-6A63-4591-B0EC-3E4B861C0511}" srcOrd="1" destOrd="0" presId="urn:microsoft.com/office/officeart/2005/8/layout/hierarchy1"/>
    <dgm:cxn modelId="{F1EE8CF0-086D-47CF-AF0A-4688030CDBAC}" type="presParOf" srcId="{A0478E19-43D0-4C8D-9AEA-231353B30A2E}" destId="{0CE32705-5BEA-4B4A-89B7-F983700FFEF9}" srcOrd="4" destOrd="0" presId="urn:microsoft.com/office/officeart/2005/8/layout/hierarchy1"/>
    <dgm:cxn modelId="{0A5953D0-460C-48AD-8AE7-5CBCAD458C8A}" type="presParOf" srcId="{A0478E19-43D0-4C8D-9AEA-231353B30A2E}" destId="{B83CE487-610C-4F7C-BACB-E166C904C58D}" srcOrd="5" destOrd="0" presId="urn:microsoft.com/office/officeart/2005/8/layout/hierarchy1"/>
    <dgm:cxn modelId="{0692E38B-AC54-475E-B803-B86FC83F9257}" type="presParOf" srcId="{B83CE487-610C-4F7C-BACB-E166C904C58D}" destId="{9D4AF7D7-07BB-4B09-B61A-A20C61A797FA}" srcOrd="0" destOrd="0" presId="urn:microsoft.com/office/officeart/2005/8/layout/hierarchy1"/>
    <dgm:cxn modelId="{2620CEB1-2ECE-45C9-966D-13F8E7276008}" type="presParOf" srcId="{9D4AF7D7-07BB-4B09-B61A-A20C61A797FA}" destId="{E2725BAD-6EE9-419F-9668-8604E320C77B}" srcOrd="0" destOrd="0" presId="urn:microsoft.com/office/officeart/2005/8/layout/hierarchy1"/>
    <dgm:cxn modelId="{EB1249F5-5FA9-465E-A3DE-49601BB4DE30}" type="presParOf" srcId="{9D4AF7D7-07BB-4B09-B61A-A20C61A797FA}" destId="{151C8F1F-4550-40AD-B09E-87FC4CAF5731}" srcOrd="1" destOrd="0" presId="urn:microsoft.com/office/officeart/2005/8/layout/hierarchy1"/>
    <dgm:cxn modelId="{A2824CA0-72E9-4C25-9991-2775A4AC0390}" type="presParOf" srcId="{B83CE487-610C-4F7C-BACB-E166C904C58D}" destId="{0468338F-4DC0-4E10-A2E5-C5D541073CD3}" srcOrd="1" destOrd="0" presId="urn:microsoft.com/office/officeart/2005/8/layout/hierarchy1"/>
    <dgm:cxn modelId="{225FA428-936F-4C54-BC5A-40F60EA17B65}" type="presParOf" srcId="{A0478E19-43D0-4C8D-9AEA-231353B30A2E}" destId="{ECE83EF4-8E4A-4F1F-BC76-4FB87EA53E0C}" srcOrd="6" destOrd="0" presId="urn:microsoft.com/office/officeart/2005/8/layout/hierarchy1"/>
    <dgm:cxn modelId="{89EF36F7-1B74-42D4-BA1A-35A418449B75}" type="presParOf" srcId="{A0478E19-43D0-4C8D-9AEA-231353B30A2E}" destId="{2F7E7174-CC35-4992-A1A7-90287EF4D8FF}" srcOrd="7" destOrd="0" presId="urn:microsoft.com/office/officeart/2005/8/layout/hierarchy1"/>
    <dgm:cxn modelId="{6462E569-9F5B-4851-AB87-34CC1D7BA323}" type="presParOf" srcId="{2F7E7174-CC35-4992-A1A7-90287EF4D8FF}" destId="{F1177E9D-74B9-4A71-B901-F4E01F44C9DC}" srcOrd="0" destOrd="0" presId="urn:microsoft.com/office/officeart/2005/8/layout/hierarchy1"/>
    <dgm:cxn modelId="{C918E21E-F9A6-453F-AA7D-A54159ED0123}" type="presParOf" srcId="{F1177E9D-74B9-4A71-B901-F4E01F44C9DC}" destId="{DC29BF0E-4AD7-48C0-94A7-D3E51B429BA1}" srcOrd="0" destOrd="0" presId="urn:microsoft.com/office/officeart/2005/8/layout/hierarchy1"/>
    <dgm:cxn modelId="{8FC75C3D-F623-4234-B0B4-8490652ED6F9}" type="presParOf" srcId="{F1177E9D-74B9-4A71-B901-F4E01F44C9DC}" destId="{20E0787C-A407-47D4-B40D-45DB3E7F4259}" srcOrd="1" destOrd="0" presId="urn:microsoft.com/office/officeart/2005/8/layout/hierarchy1"/>
    <dgm:cxn modelId="{F17EA0CF-34DB-446F-910E-2098A05A0021}" type="presParOf" srcId="{2F7E7174-CC35-4992-A1A7-90287EF4D8FF}" destId="{E36A0413-FA45-4FA9-B31D-25B622A48926}" srcOrd="1" destOrd="0" presId="urn:microsoft.com/office/officeart/2005/8/layout/hierarchy1"/>
    <dgm:cxn modelId="{707279E3-92D4-4593-B5F4-2CA77D5B720F}" type="presParOf" srcId="{A0478E19-43D0-4C8D-9AEA-231353B30A2E}" destId="{B465004C-F304-4592-8C6B-D59DC18029A9}" srcOrd="8" destOrd="0" presId="urn:microsoft.com/office/officeart/2005/8/layout/hierarchy1"/>
    <dgm:cxn modelId="{DA7BB936-4033-4659-AFB0-01C378A8283F}" type="presParOf" srcId="{A0478E19-43D0-4C8D-9AEA-231353B30A2E}" destId="{0CDC5F90-5ACB-4BFB-ACE2-39ECB55896C7}" srcOrd="9" destOrd="0" presId="urn:microsoft.com/office/officeart/2005/8/layout/hierarchy1"/>
    <dgm:cxn modelId="{469674F3-1759-48FF-B947-5238390DC4D1}" type="presParOf" srcId="{0CDC5F90-5ACB-4BFB-ACE2-39ECB55896C7}" destId="{315B66CC-32FB-4999-A913-718E716812FD}" srcOrd="0" destOrd="0" presId="urn:microsoft.com/office/officeart/2005/8/layout/hierarchy1"/>
    <dgm:cxn modelId="{CA46F3DF-9309-4AA7-A5A6-90BB61D36109}" type="presParOf" srcId="{315B66CC-32FB-4999-A913-718E716812FD}" destId="{995F6D25-48A0-4D79-AE2D-1F5E1E11B955}" srcOrd="0" destOrd="0" presId="urn:microsoft.com/office/officeart/2005/8/layout/hierarchy1"/>
    <dgm:cxn modelId="{905FE768-A342-487C-955A-DD72620E5F44}" type="presParOf" srcId="{315B66CC-32FB-4999-A913-718E716812FD}" destId="{6CD16412-DA9E-4CAC-8BD6-B1549522177C}" srcOrd="1" destOrd="0" presId="urn:microsoft.com/office/officeart/2005/8/layout/hierarchy1"/>
    <dgm:cxn modelId="{E54EEDF1-C62E-4C99-A91F-2697FBF24330}" type="presParOf" srcId="{0CDC5F90-5ACB-4BFB-ACE2-39ECB55896C7}" destId="{88F0E401-E4A1-413E-A97D-9ED654E1B54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55C7FF-0ABE-4F96-B9E2-3E49ECA98619}"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B9841C0D-61F1-44DE-BFE9-DF06E92388AA}">
      <dgm:prSet/>
      <dgm:spPr/>
      <dgm:t>
        <a:bodyPr/>
        <a:lstStyle/>
        <a:p>
          <a:r>
            <a:rPr lang="vi-VN" b="1">
              <a:latin typeface="Times New Roman" panose="02020603050405020304" pitchFamily="18" charset="0"/>
              <a:cs typeface="Times New Roman" panose="02020603050405020304" pitchFamily="18" charset="0"/>
            </a:rPr>
            <a:t>Môn Ngoại ngữ</a:t>
          </a:r>
          <a:endParaRPr lang="en-US">
            <a:latin typeface="Times New Roman" panose="02020603050405020304" pitchFamily="18" charset="0"/>
            <a:cs typeface="Times New Roman" panose="02020603050405020304" pitchFamily="18" charset="0"/>
          </a:endParaRPr>
        </a:p>
      </dgm:t>
    </dgm:pt>
    <dgm:pt modelId="{58533D40-B7AE-4157-86D3-2FDC6FCE59C7}" type="parTrans" cxnId="{9E39DF63-7BF8-4B34-B73B-9A04AF73C3E2}">
      <dgm:prSet/>
      <dgm:spPr/>
      <dgm:t>
        <a:bodyPr/>
        <a:lstStyle/>
        <a:p>
          <a:endParaRPr lang="en-US">
            <a:latin typeface="Times New Roman" panose="02020603050405020304" pitchFamily="18" charset="0"/>
            <a:cs typeface="Times New Roman" panose="02020603050405020304" pitchFamily="18" charset="0"/>
          </a:endParaRPr>
        </a:p>
      </dgm:t>
    </dgm:pt>
    <dgm:pt modelId="{9E356044-DB24-460E-8547-FE97E25013B6}" type="sibTrans" cxnId="{9E39DF63-7BF8-4B34-B73B-9A04AF73C3E2}">
      <dgm:prSet/>
      <dgm:spPr/>
      <dgm:t>
        <a:bodyPr/>
        <a:lstStyle/>
        <a:p>
          <a:endParaRPr lang="en-US">
            <a:latin typeface="Times New Roman" panose="02020603050405020304" pitchFamily="18" charset="0"/>
            <a:cs typeface="Times New Roman" panose="02020603050405020304" pitchFamily="18" charset="0"/>
          </a:endParaRPr>
        </a:p>
      </dgm:t>
    </dgm:pt>
    <dgm:pt modelId="{32A748EF-E99B-4F16-99A6-3A7DE3DE1B24}">
      <dgm:prSet/>
      <dgm:spPr/>
      <dgm:t>
        <a:bodyPr/>
        <a:lstStyle/>
        <a:p>
          <a:r>
            <a:rPr lang="vi-VN" b="0" i="1" dirty="0">
              <a:latin typeface="Times New Roman" panose="02020603050405020304" pitchFamily="18" charset="0"/>
              <a:cs typeface="Times New Roman" panose="02020603050405020304" pitchFamily="18" charset="0"/>
            </a:rPr>
            <a:t>-Open House: “Tiết học tiếng Anh lớp 4 theo chương trình GDPT 2018 theo phương pháp Dạy học theo trạm” (Cụm 1);</a:t>
          </a:r>
          <a:endParaRPr lang="en-US" dirty="0">
            <a:latin typeface="Times New Roman" panose="02020603050405020304" pitchFamily="18" charset="0"/>
            <a:cs typeface="Times New Roman" panose="02020603050405020304" pitchFamily="18" charset="0"/>
          </a:endParaRPr>
        </a:p>
      </dgm:t>
    </dgm:pt>
    <dgm:pt modelId="{7F5790C9-7D18-4B53-B624-84A51E02B41F}" type="parTrans" cxnId="{D26EFB69-B202-4D74-A695-14A88D8D9A3C}">
      <dgm:prSet/>
      <dgm:spPr/>
      <dgm:t>
        <a:bodyPr/>
        <a:lstStyle/>
        <a:p>
          <a:endParaRPr lang="en-US">
            <a:latin typeface="Times New Roman" panose="02020603050405020304" pitchFamily="18" charset="0"/>
            <a:cs typeface="Times New Roman" panose="02020603050405020304" pitchFamily="18" charset="0"/>
          </a:endParaRPr>
        </a:p>
      </dgm:t>
    </dgm:pt>
    <dgm:pt modelId="{842EB162-710E-49A1-8AEF-88EB1C592010}" type="sibTrans" cxnId="{D26EFB69-B202-4D74-A695-14A88D8D9A3C}">
      <dgm:prSet/>
      <dgm:spPr/>
      <dgm:t>
        <a:bodyPr/>
        <a:lstStyle/>
        <a:p>
          <a:endParaRPr lang="en-US">
            <a:latin typeface="Times New Roman" panose="02020603050405020304" pitchFamily="18" charset="0"/>
            <a:cs typeface="Times New Roman" panose="02020603050405020304" pitchFamily="18" charset="0"/>
          </a:endParaRPr>
        </a:p>
      </dgm:t>
    </dgm:pt>
    <dgm:pt modelId="{D3F533FB-241D-46A1-AD1E-94237444F925}">
      <dgm:prSet/>
      <dgm:spPr/>
      <dgm:t>
        <a:bodyPr/>
        <a:lstStyle/>
        <a:p>
          <a:r>
            <a:rPr lang="vi-VN" b="0" i="1">
              <a:latin typeface="Times New Roman" panose="02020603050405020304" pitchFamily="18" charset="0"/>
              <a:cs typeface="Times New Roman" panose="02020603050405020304" pitchFamily="18" charset="0"/>
            </a:rPr>
            <a:t>- Open House: “Dạy và học tiếng Anh lớp 4 CT GDPT 2018 qua Toán và Khoa học.” (Cụm 2);</a:t>
          </a:r>
          <a:endParaRPr lang="en-US">
            <a:latin typeface="Times New Roman" panose="02020603050405020304" pitchFamily="18" charset="0"/>
            <a:cs typeface="Times New Roman" panose="02020603050405020304" pitchFamily="18" charset="0"/>
          </a:endParaRPr>
        </a:p>
      </dgm:t>
    </dgm:pt>
    <dgm:pt modelId="{F2A7467F-2CAC-4CE4-801F-958287345625}" type="parTrans" cxnId="{4A56AE9B-88E2-4CC1-94B4-E950E64675C5}">
      <dgm:prSet/>
      <dgm:spPr/>
      <dgm:t>
        <a:bodyPr/>
        <a:lstStyle/>
        <a:p>
          <a:endParaRPr lang="en-US">
            <a:latin typeface="Times New Roman" panose="02020603050405020304" pitchFamily="18" charset="0"/>
            <a:cs typeface="Times New Roman" panose="02020603050405020304" pitchFamily="18" charset="0"/>
          </a:endParaRPr>
        </a:p>
      </dgm:t>
    </dgm:pt>
    <dgm:pt modelId="{303F4CE6-2F1D-4B8B-BDC7-8977AE1B48CF}" type="sibTrans" cxnId="{4A56AE9B-88E2-4CC1-94B4-E950E64675C5}">
      <dgm:prSet/>
      <dgm:spPr/>
      <dgm:t>
        <a:bodyPr/>
        <a:lstStyle/>
        <a:p>
          <a:endParaRPr lang="en-US">
            <a:latin typeface="Times New Roman" panose="02020603050405020304" pitchFamily="18" charset="0"/>
            <a:cs typeface="Times New Roman" panose="02020603050405020304" pitchFamily="18" charset="0"/>
          </a:endParaRPr>
        </a:p>
      </dgm:t>
    </dgm:pt>
    <dgm:pt modelId="{3C91DC4D-57F0-43B9-AB9D-FA382A17FBF3}">
      <dgm:prSet/>
      <dgm:spPr/>
      <dgm:t>
        <a:bodyPr/>
        <a:lstStyle/>
        <a:p>
          <a:r>
            <a:rPr lang="vi-VN" b="0" i="1" dirty="0">
              <a:latin typeface="Times New Roman" panose="02020603050405020304" pitchFamily="18" charset="0"/>
              <a:cs typeface="Times New Roman" panose="02020603050405020304" pitchFamily="18" charset="0"/>
            </a:rPr>
            <a:t>- Open House: “Dạy và học tiếng Anh lớp 4 CT GDPT 2018 qua văn hóa Việt Nam.” (Cụm 3);</a:t>
          </a:r>
          <a:endParaRPr lang="en-US" dirty="0">
            <a:latin typeface="Times New Roman" panose="02020603050405020304" pitchFamily="18" charset="0"/>
            <a:cs typeface="Times New Roman" panose="02020603050405020304" pitchFamily="18" charset="0"/>
          </a:endParaRPr>
        </a:p>
      </dgm:t>
    </dgm:pt>
    <dgm:pt modelId="{0DEB4C88-3D30-40C8-8DFB-2F45DA6DEADF}" type="parTrans" cxnId="{EB24B6A0-0A50-4B0F-8451-6D26D74F8D07}">
      <dgm:prSet/>
      <dgm:spPr/>
      <dgm:t>
        <a:bodyPr/>
        <a:lstStyle/>
        <a:p>
          <a:endParaRPr lang="en-US">
            <a:latin typeface="Times New Roman" panose="02020603050405020304" pitchFamily="18" charset="0"/>
            <a:cs typeface="Times New Roman" panose="02020603050405020304" pitchFamily="18" charset="0"/>
          </a:endParaRPr>
        </a:p>
      </dgm:t>
    </dgm:pt>
    <dgm:pt modelId="{9A7568AF-605E-4B32-B4D4-DB56BDAA1293}" type="sibTrans" cxnId="{EB24B6A0-0A50-4B0F-8451-6D26D74F8D07}">
      <dgm:prSet/>
      <dgm:spPr/>
      <dgm:t>
        <a:bodyPr/>
        <a:lstStyle/>
        <a:p>
          <a:endParaRPr lang="en-US">
            <a:latin typeface="Times New Roman" panose="02020603050405020304" pitchFamily="18" charset="0"/>
            <a:cs typeface="Times New Roman" panose="02020603050405020304" pitchFamily="18" charset="0"/>
          </a:endParaRPr>
        </a:p>
      </dgm:t>
    </dgm:pt>
    <dgm:pt modelId="{F9EC8605-B9D3-4F0C-8210-319420057147}">
      <dgm:prSet/>
      <dgm:spPr/>
      <dgm:t>
        <a:bodyPr/>
        <a:lstStyle/>
        <a:p>
          <a:r>
            <a:rPr lang="vi-VN" b="0" i="1">
              <a:latin typeface="Times New Roman" panose="02020603050405020304" pitchFamily="18" charset="0"/>
              <a:cs typeface="Times New Roman" panose="02020603050405020304" pitchFamily="18" charset="0"/>
            </a:rPr>
            <a:t>- Open House: “Tiết học tiếng Anh lớp 4 theo chương trình GDPT 2018 với phần mềm bổ trợ và giáo viên bản ngữ” (Cụm 4).</a:t>
          </a:r>
          <a:endParaRPr lang="en-US">
            <a:latin typeface="Times New Roman" panose="02020603050405020304" pitchFamily="18" charset="0"/>
            <a:cs typeface="Times New Roman" panose="02020603050405020304" pitchFamily="18" charset="0"/>
          </a:endParaRPr>
        </a:p>
      </dgm:t>
    </dgm:pt>
    <dgm:pt modelId="{2DAF13E1-1BF4-4FB2-A279-8FA2C1E82DD9}" type="parTrans" cxnId="{96A6B3D2-0B85-490A-8126-7C88BA30AC6E}">
      <dgm:prSet/>
      <dgm:spPr/>
      <dgm:t>
        <a:bodyPr/>
        <a:lstStyle/>
        <a:p>
          <a:endParaRPr lang="en-US">
            <a:latin typeface="Times New Roman" panose="02020603050405020304" pitchFamily="18" charset="0"/>
            <a:cs typeface="Times New Roman" panose="02020603050405020304" pitchFamily="18" charset="0"/>
          </a:endParaRPr>
        </a:p>
      </dgm:t>
    </dgm:pt>
    <dgm:pt modelId="{EE86B312-B86E-4F95-B79A-17933E235599}" type="sibTrans" cxnId="{96A6B3D2-0B85-490A-8126-7C88BA30AC6E}">
      <dgm:prSet/>
      <dgm:spPr/>
      <dgm:t>
        <a:bodyPr/>
        <a:lstStyle/>
        <a:p>
          <a:endParaRPr lang="en-US">
            <a:latin typeface="Times New Roman" panose="02020603050405020304" pitchFamily="18" charset="0"/>
            <a:cs typeface="Times New Roman" panose="02020603050405020304" pitchFamily="18" charset="0"/>
          </a:endParaRPr>
        </a:p>
      </dgm:t>
    </dgm:pt>
    <dgm:pt modelId="{9889BBA0-43A1-4CD2-A8E0-9B6F732FBF97}" type="pres">
      <dgm:prSet presAssocID="{2755C7FF-0ABE-4F96-B9E2-3E49ECA98619}" presName="Name0" presStyleCnt="0">
        <dgm:presLayoutVars>
          <dgm:dir/>
          <dgm:resizeHandles val="exact"/>
        </dgm:presLayoutVars>
      </dgm:prSet>
      <dgm:spPr/>
    </dgm:pt>
    <dgm:pt modelId="{678496C6-4C39-486B-AD16-BF99BDBF9EC3}" type="pres">
      <dgm:prSet presAssocID="{B9841C0D-61F1-44DE-BFE9-DF06E92388AA}" presName="node" presStyleLbl="node1" presStyleIdx="0" presStyleCnt="5">
        <dgm:presLayoutVars>
          <dgm:bulletEnabled val="1"/>
        </dgm:presLayoutVars>
      </dgm:prSet>
      <dgm:spPr/>
    </dgm:pt>
    <dgm:pt modelId="{C06938CA-CA60-42A8-B107-0C9560B8D975}" type="pres">
      <dgm:prSet presAssocID="{9E356044-DB24-460E-8547-FE97E25013B6}" presName="sibTrans" presStyleLbl="sibTrans1D1" presStyleIdx="0" presStyleCnt="4"/>
      <dgm:spPr/>
    </dgm:pt>
    <dgm:pt modelId="{E8874BC4-1E4A-4C80-AB98-890F8DF7077F}" type="pres">
      <dgm:prSet presAssocID="{9E356044-DB24-460E-8547-FE97E25013B6}" presName="connectorText" presStyleLbl="sibTrans1D1" presStyleIdx="0" presStyleCnt="4"/>
      <dgm:spPr/>
    </dgm:pt>
    <dgm:pt modelId="{CBCE8098-85AD-4A84-AD1D-96A0ACB60820}" type="pres">
      <dgm:prSet presAssocID="{32A748EF-E99B-4F16-99A6-3A7DE3DE1B24}" presName="node" presStyleLbl="node1" presStyleIdx="1" presStyleCnt="5">
        <dgm:presLayoutVars>
          <dgm:bulletEnabled val="1"/>
        </dgm:presLayoutVars>
      </dgm:prSet>
      <dgm:spPr/>
    </dgm:pt>
    <dgm:pt modelId="{9738CF2C-808A-4D21-80AC-D5621C6B6736}" type="pres">
      <dgm:prSet presAssocID="{842EB162-710E-49A1-8AEF-88EB1C592010}" presName="sibTrans" presStyleLbl="sibTrans1D1" presStyleIdx="1" presStyleCnt="4"/>
      <dgm:spPr/>
    </dgm:pt>
    <dgm:pt modelId="{A537605D-09C9-44B9-B7F7-C920F5DA3C9B}" type="pres">
      <dgm:prSet presAssocID="{842EB162-710E-49A1-8AEF-88EB1C592010}" presName="connectorText" presStyleLbl="sibTrans1D1" presStyleIdx="1" presStyleCnt="4"/>
      <dgm:spPr/>
    </dgm:pt>
    <dgm:pt modelId="{D8C2EB8B-8FCF-4DA4-89CC-E7F3302E3AD2}" type="pres">
      <dgm:prSet presAssocID="{D3F533FB-241D-46A1-AD1E-94237444F925}" presName="node" presStyleLbl="node1" presStyleIdx="2" presStyleCnt="5">
        <dgm:presLayoutVars>
          <dgm:bulletEnabled val="1"/>
        </dgm:presLayoutVars>
      </dgm:prSet>
      <dgm:spPr/>
    </dgm:pt>
    <dgm:pt modelId="{73DA3DF5-EDB3-49A8-BCE9-0837E6C8EBFD}" type="pres">
      <dgm:prSet presAssocID="{303F4CE6-2F1D-4B8B-BDC7-8977AE1B48CF}" presName="sibTrans" presStyleLbl="sibTrans1D1" presStyleIdx="2" presStyleCnt="4"/>
      <dgm:spPr/>
    </dgm:pt>
    <dgm:pt modelId="{2BAB23AA-5CA1-4589-8A61-487B7E62BABB}" type="pres">
      <dgm:prSet presAssocID="{303F4CE6-2F1D-4B8B-BDC7-8977AE1B48CF}" presName="connectorText" presStyleLbl="sibTrans1D1" presStyleIdx="2" presStyleCnt="4"/>
      <dgm:spPr/>
    </dgm:pt>
    <dgm:pt modelId="{B26A6833-A20D-4023-B315-3282DEB4A433}" type="pres">
      <dgm:prSet presAssocID="{3C91DC4D-57F0-43B9-AB9D-FA382A17FBF3}" presName="node" presStyleLbl="node1" presStyleIdx="3" presStyleCnt="5">
        <dgm:presLayoutVars>
          <dgm:bulletEnabled val="1"/>
        </dgm:presLayoutVars>
      </dgm:prSet>
      <dgm:spPr/>
    </dgm:pt>
    <dgm:pt modelId="{C2CF4545-6E89-4984-B5C1-0F88ACB98F83}" type="pres">
      <dgm:prSet presAssocID="{9A7568AF-605E-4B32-B4D4-DB56BDAA1293}" presName="sibTrans" presStyleLbl="sibTrans1D1" presStyleIdx="3" presStyleCnt="4"/>
      <dgm:spPr/>
    </dgm:pt>
    <dgm:pt modelId="{770F44CD-A6C9-43B6-9FB4-4D18EFF8BAC7}" type="pres">
      <dgm:prSet presAssocID="{9A7568AF-605E-4B32-B4D4-DB56BDAA1293}" presName="connectorText" presStyleLbl="sibTrans1D1" presStyleIdx="3" presStyleCnt="4"/>
      <dgm:spPr/>
    </dgm:pt>
    <dgm:pt modelId="{C4F19F34-E7C9-4AAD-87A1-9DE71A3BA589}" type="pres">
      <dgm:prSet presAssocID="{F9EC8605-B9D3-4F0C-8210-319420057147}" presName="node" presStyleLbl="node1" presStyleIdx="4" presStyleCnt="5">
        <dgm:presLayoutVars>
          <dgm:bulletEnabled val="1"/>
        </dgm:presLayoutVars>
      </dgm:prSet>
      <dgm:spPr/>
    </dgm:pt>
  </dgm:ptLst>
  <dgm:cxnLst>
    <dgm:cxn modelId="{0DDD155D-DE8C-49FF-89BF-E5EF3589911C}" type="presOf" srcId="{9A7568AF-605E-4B32-B4D4-DB56BDAA1293}" destId="{770F44CD-A6C9-43B6-9FB4-4D18EFF8BAC7}" srcOrd="1" destOrd="0" presId="urn:microsoft.com/office/officeart/2016/7/layout/RepeatingBendingProcessNew"/>
    <dgm:cxn modelId="{9E39DF63-7BF8-4B34-B73B-9A04AF73C3E2}" srcId="{2755C7FF-0ABE-4F96-B9E2-3E49ECA98619}" destId="{B9841C0D-61F1-44DE-BFE9-DF06E92388AA}" srcOrd="0" destOrd="0" parTransId="{58533D40-B7AE-4157-86D3-2FDC6FCE59C7}" sibTransId="{9E356044-DB24-460E-8547-FE97E25013B6}"/>
    <dgm:cxn modelId="{2DE3A444-D3B0-4C4D-B439-A3C27D27198F}" type="presOf" srcId="{F9EC8605-B9D3-4F0C-8210-319420057147}" destId="{C4F19F34-E7C9-4AAD-87A1-9DE71A3BA589}" srcOrd="0" destOrd="0" presId="urn:microsoft.com/office/officeart/2016/7/layout/RepeatingBendingProcessNew"/>
    <dgm:cxn modelId="{D26EFB69-B202-4D74-A695-14A88D8D9A3C}" srcId="{2755C7FF-0ABE-4F96-B9E2-3E49ECA98619}" destId="{32A748EF-E99B-4F16-99A6-3A7DE3DE1B24}" srcOrd="1" destOrd="0" parTransId="{7F5790C9-7D18-4B53-B624-84A51E02B41F}" sibTransId="{842EB162-710E-49A1-8AEF-88EB1C592010}"/>
    <dgm:cxn modelId="{6C8DFA72-1D24-49AD-863F-45421F7F857E}" type="presOf" srcId="{842EB162-710E-49A1-8AEF-88EB1C592010}" destId="{9738CF2C-808A-4D21-80AC-D5621C6B6736}" srcOrd="0" destOrd="0" presId="urn:microsoft.com/office/officeart/2016/7/layout/RepeatingBendingProcessNew"/>
    <dgm:cxn modelId="{D4FC3D7D-2815-493D-A096-766868A10D62}" type="presOf" srcId="{B9841C0D-61F1-44DE-BFE9-DF06E92388AA}" destId="{678496C6-4C39-486B-AD16-BF99BDBF9EC3}" srcOrd="0" destOrd="0" presId="urn:microsoft.com/office/officeart/2016/7/layout/RepeatingBendingProcessNew"/>
    <dgm:cxn modelId="{D1C6B289-1098-4CDC-8075-462F22272E83}" type="presOf" srcId="{32A748EF-E99B-4F16-99A6-3A7DE3DE1B24}" destId="{CBCE8098-85AD-4A84-AD1D-96A0ACB60820}" srcOrd="0" destOrd="0" presId="urn:microsoft.com/office/officeart/2016/7/layout/RepeatingBendingProcessNew"/>
    <dgm:cxn modelId="{CDC1DD89-6B80-4BC2-971C-19F6D61A6841}" type="presOf" srcId="{2755C7FF-0ABE-4F96-B9E2-3E49ECA98619}" destId="{9889BBA0-43A1-4CD2-A8E0-9B6F732FBF97}" srcOrd="0" destOrd="0" presId="urn:microsoft.com/office/officeart/2016/7/layout/RepeatingBendingProcessNew"/>
    <dgm:cxn modelId="{7F9B7298-4770-47E6-8D8E-27DDCC91BCCF}" type="presOf" srcId="{9E356044-DB24-460E-8547-FE97E25013B6}" destId="{E8874BC4-1E4A-4C80-AB98-890F8DF7077F}" srcOrd="1" destOrd="0" presId="urn:microsoft.com/office/officeart/2016/7/layout/RepeatingBendingProcessNew"/>
    <dgm:cxn modelId="{4A56AE9B-88E2-4CC1-94B4-E950E64675C5}" srcId="{2755C7FF-0ABE-4F96-B9E2-3E49ECA98619}" destId="{D3F533FB-241D-46A1-AD1E-94237444F925}" srcOrd="2" destOrd="0" parTransId="{F2A7467F-2CAC-4CE4-801F-958287345625}" sibTransId="{303F4CE6-2F1D-4B8B-BDC7-8977AE1B48CF}"/>
    <dgm:cxn modelId="{EB24B6A0-0A50-4B0F-8451-6D26D74F8D07}" srcId="{2755C7FF-0ABE-4F96-B9E2-3E49ECA98619}" destId="{3C91DC4D-57F0-43B9-AB9D-FA382A17FBF3}" srcOrd="3" destOrd="0" parTransId="{0DEB4C88-3D30-40C8-8DFB-2F45DA6DEADF}" sibTransId="{9A7568AF-605E-4B32-B4D4-DB56BDAA1293}"/>
    <dgm:cxn modelId="{B2D3B4A1-2D08-499B-B43C-E41EAD7773C8}" type="presOf" srcId="{303F4CE6-2F1D-4B8B-BDC7-8977AE1B48CF}" destId="{2BAB23AA-5CA1-4589-8A61-487B7E62BABB}" srcOrd="1" destOrd="0" presId="urn:microsoft.com/office/officeart/2016/7/layout/RepeatingBendingProcessNew"/>
    <dgm:cxn modelId="{FF7E8BB2-625D-410B-B6F7-B0A0053FEB91}" type="presOf" srcId="{9E356044-DB24-460E-8547-FE97E25013B6}" destId="{C06938CA-CA60-42A8-B107-0C9560B8D975}" srcOrd="0" destOrd="0" presId="urn:microsoft.com/office/officeart/2016/7/layout/RepeatingBendingProcessNew"/>
    <dgm:cxn modelId="{116586B3-5B87-4C89-BBD7-7A6BAC33E60D}" type="presOf" srcId="{303F4CE6-2F1D-4B8B-BDC7-8977AE1B48CF}" destId="{73DA3DF5-EDB3-49A8-BCE9-0837E6C8EBFD}" srcOrd="0" destOrd="0" presId="urn:microsoft.com/office/officeart/2016/7/layout/RepeatingBendingProcessNew"/>
    <dgm:cxn modelId="{28878DB4-284B-4159-8271-00DA280337FA}" type="presOf" srcId="{D3F533FB-241D-46A1-AD1E-94237444F925}" destId="{D8C2EB8B-8FCF-4DA4-89CC-E7F3302E3AD2}" srcOrd="0" destOrd="0" presId="urn:microsoft.com/office/officeart/2016/7/layout/RepeatingBendingProcessNew"/>
    <dgm:cxn modelId="{96A6B3D2-0B85-490A-8126-7C88BA30AC6E}" srcId="{2755C7FF-0ABE-4F96-B9E2-3E49ECA98619}" destId="{F9EC8605-B9D3-4F0C-8210-319420057147}" srcOrd="4" destOrd="0" parTransId="{2DAF13E1-1BF4-4FB2-A279-8FA2C1E82DD9}" sibTransId="{EE86B312-B86E-4F95-B79A-17933E235599}"/>
    <dgm:cxn modelId="{EDA033DD-B43E-4AA3-AA9E-00899E16D80A}" type="presOf" srcId="{3C91DC4D-57F0-43B9-AB9D-FA382A17FBF3}" destId="{B26A6833-A20D-4023-B315-3282DEB4A433}" srcOrd="0" destOrd="0" presId="urn:microsoft.com/office/officeart/2016/7/layout/RepeatingBendingProcessNew"/>
    <dgm:cxn modelId="{DB8776DD-3199-4BAA-93FB-6AE32EC93FF7}" type="presOf" srcId="{9A7568AF-605E-4B32-B4D4-DB56BDAA1293}" destId="{C2CF4545-6E89-4984-B5C1-0F88ACB98F83}" srcOrd="0" destOrd="0" presId="urn:microsoft.com/office/officeart/2016/7/layout/RepeatingBendingProcessNew"/>
    <dgm:cxn modelId="{C72E02F4-31E8-4FE1-94EA-A5FFB6B78C2E}" type="presOf" srcId="{842EB162-710E-49A1-8AEF-88EB1C592010}" destId="{A537605D-09C9-44B9-B7F7-C920F5DA3C9B}" srcOrd="1" destOrd="0" presId="urn:microsoft.com/office/officeart/2016/7/layout/RepeatingBendingProcessNew"/>
    <dgm:cxn modelId="{9BD75AF2-6E95-4429-B1DA-E783EB97CD27}" type="presParOf" srcId="{9889BBA0-43A1-4CD2-A8E0-9B6F732FBF97}" destId="{678496C6-4C39-486B-AD16-BF99BDBF9EC3}" srcOrd="0" destOrd="0" presId="urn:microsoft.com/office/officeart/2016/7/layout/RepeatingBendingProcessNew"/>
    <dgm:cxn modelId="{5C5EBAD5-01C8-487E-BA06-9C89C816E9DC}" type="presParOf" srcId="{9889BBA0-43A1-4CD2-A8E0-9B6F732FBF97}" destId="{C06938CA-CA60-42A8-B107-0C9560B8D975}" srcOrd="1" destOrd="0" presId="urn:microsoft.com/office/officeart/2016/7/layout/RepeatingBendingProcessNew"/>
    <dgm:cxn modelId="{97DAEDB8-3536-4D59-BC37-47AF609A20B6}" type="presParOf" srcId="{C06938CA-CA60-42A8-B107-0C9560B8D975}" destId="{E8874BC4-1E4A-4C80-AB98-890F8DF7077F}" srcOrd="0" destOrd="0" presId="urn:microsoft.com/office/officeart/2016/7/layout/RepeatingBendingProcessNew"/>
    <dgm:cxn modelId="{88DF17A0-6B63-42CB-A4EA-A2C2A033DC1B}" type="presParOf" srcId="{9889BBA0-43A1-4CD2-A8E0-9B6F732FBF97}" destId="{CBCE8098-85AD-4A84-AD1D-96A0ACB60820}" srcOrd="2" destOrd="0" presId="urn:microsoft.com/office/officeart/2016/7/layout/RepeatingBendingProcessNew"/>
    <dgm:cxn modelId="{A8493D4B-B44F-4BF1-AFAD-ADE6499C9A34}" type="presParOf" srcId="{9889BBA0-43A1-4CD2-A8E0-9B6F732FBF97}" destId="{9738CF2C-808A-4D21-80AC-D5621C6B6736}" srcOrd="3" destOrd="0" presId="urn:microsoft.com/office/officeart/2016/7/layout/RepeatingBendingProcessNew"/>
    <dgm:cxn modelId="{213C9BD2-A913-48D9-9CAF-A56F257DB2AB}" type="presParOf" srcId="{9738CF2C-808A-4D21-80AC-D5621C6B6736}" destId="{A537605D-09C9-44B9-B7F7-C920F5DA3C9B}" srcOrd="0" destOrd="0" presId="urn:microsoft.com/office/officeart/2016/7/layout/RepeatingBendingProcessNew"/>
    <dgm:cxn modelId="{9E94C189-1183-446F-A5DD-7C02FB9F0DCC}" type="presParOf" srcId="{9889BBA0-43A1-4CD2-A8E0-9B6F732FBF97}" destId="{D8C2EB8B-8FCF-4DA4-89CC-E7F3302E3AD2}" srcOrd="4" destOrd="0" presId="urn:microsoft.com/office/officeart/2016/7/layout/RepeatingBendingProcessNew"/>
    <dgm:cxn modelId="{7E886397-1022-434B-8EA3-757D86CF005C}" type="presParOf" srcId="{9889BBA0-43A1-4CD2-A8E0-9B6F732FBF97}" destId="{73DA3DF5-EDB3-49A8-BCE9-0837E6C8EBFD}" srcOrd="5" destOrd="0" presId="urn:microsoft.com/office/officeart/2016/7/layout/RepeatingBendingProcessNew"/>
    <dgm:cxn modelId="{102EE780-A318-4F55-9AB9-D989B9DA1E6C}" type="presParOf" srcId="{73DA3DF5-EDB3-49A8-BCE9-0837E6C8EBFD}" destId="{2BAB23AA-5CA1-4589-8A61-487B7E62BABB}" srcOrd="0" destOrd="0" presId="urn:microsoft.com/office/officeart/2016/7/layout/RepeatingBendingProcessNew"/>
    <dgm:cxn modelId="{092C7573-8CF1-40E9-893B-A300AE2F80E7}" type="presParOf" srcId="{9889BBA0-43A1-4CD2-A8E0-9B6F732FBF97}" destId="{B26A6833-A20D-4023-B315-3282DEB4A433}" srcOrd="6" destOrd="0" presId="urn:microsoft.com/office/officeart/2016/7/layout/RepeatingBendingProcessNew"/>
    <dgm:cxn modelId="{62754CBA-B6F0-47F2-8501-BA83C21460C3}" type="presParOf" srcId="{9889BBA0-43A1-4CD2-A8E0-9B6F732FBF97}" destId="{C2CF4545-6E89-4984-B5C1-0F88ACB98F83}" srcOrd="7" destOrd="0" presId="urn:microsoft.com/office/officeart/2016/7/layout/RepeatingBendingProcessNew"/>
    <dgm:cxn modelId="{AEB40477-3E6F-4F4E-B9AE-BF3E461D0626}" type="presParOf" srcId="{C2CF4545-6E89-4984-B5C1-0F88ACB98F83}" destId="{770F44CD-A6C9-43B6-9FB4-4D18EFF8BAC7}" srcOrd="0" destOrd="0" presId="urn:microsoft.com/office/officeart/2016/7/layout/RepeatingBendingProcessNew"/>
    <dgm:cxn modelId="{0D7CDBE8-4FCF-4CF7-B519-BABDA901DDF4}" type="presParOf" srcId="{9889BBA0-43A1-4CD2-A8E0-9B6F732FBF97}" destId="{C4F19F34-E7C9-4AAD-87A1-9DE71A3BA589}"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C52BC08-D3FE-4A04-A0FB-071E20CDEA47}"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65667762-137E-4231-96CE-C427997D4626}">
      <dgm:prSet/>
      <dgm:spPr/>
      <dgm:t>
        <a:bodyPr/>
        <a:lstStyle/>
        <a:p>
          <a:r>
            <a:rPr lang="vi-VN" b="1">
              <a:latin typeface="Times New Roman" panose="02020603050405020304" pitchFamily="18" charset="0"/>
              <a:cs typeface="Times New Roman" panose="02020603050405020304" pitchFamily="18" charset="0"/>
            </a:rPr>
            <a:t>Môn Tin học</a:t>
          </a:r>
          <a:endParaRPr lang="en-US">
            <a:latin typeface="Times New Roman" panose="02020603050405020304" pitchFamily="18" charset="0"/>
            <a:cs typeface="Times New Roman" panose="02020603050405020304" pitchFamily="18" charset="0"/>
          </a:endParaRPr>
        </a:p>
      </dgm:t>
    </dgm:pt>
    <dgm:pt modelId="{87C56B4F-5D84-4CC1-8503-0C1A6AC93F33}" type="parTrans" cxnId="{61437F39-3D22-4931-A85E-8CD78FB03253}">
      <dgm:prSet/>
      <dgm:spPr/>
      <dgm:t>
        <a:bodyPr/>
        <a:lstStyle/>
        <a:p>
          <a:endParaRPr lang="en-US">
            <a:latin typeface="Times New Roman" panose="02020603050405020304" pitchFamily="18" charset="0"/>
            <a:cs typeface="Times New Roman" panose="02020603050405020304" pitchFamily="18" charset="0"/>
          </a:endParaRPr>
        </a:p>
      </dgm:t>
    </dgm:pt>
    <dgm:pt modelId="{D1C62715-D060-4CA3-A274-F3C65F3AB4C6}" type="sibTrans" cxnId="{61437F39-3D22-4931-A85E-8CD78FB03253}">
      <dgm:prSet/>
      <dgm:spPr/>
      <dgm:t>
        <a:bodyPr/>
        <a:lstStyle/>
        <a:p>
          <a:endParaRPr lang="en-US">
            <a:latin typeface="Times New Roman" panose="02020603050405020304" pitchFamily="18" charset="0"/>
            <a:cs typeface="Times New Roman" panose="02020603050405020304" pitchFamily="18" charset="0"/>
          </a:endParaRPr>
        </a:p>
      </dgm:t>
    </dgm:pt>
    <dgm:pt modelId="{80F27CAB-CDB8-430B-800A-B3B951CC4C0B}">
      <dgm:prSet/>
      <dgm:spPr/>
      <dgm:t>
        <a:bodyPr/>
        <a:lstStyle/>
        <a:p>
          <a:r>
            <a:rPr lang="vi-VN" b="1" dirty="0">
              <a:latin typeface="Times New Roman" panose="02020603050405020304" pitchFamily="18" charset="0"/>
              <a:cs typeface="Times New Roman" panose="02020603050405020304" pitchFamily="18" charset="0"/>
            </a:rPr>
            <a:t>Môn Mỹ thuật</a:t>
          </a:r>
          <a:endParaRPr lang="en-US" dirty="0">
            <a:latin typeface="Times New Roman" panose="02020603050405020304" pitchFamily="18" charset="0"/>
            <a:cs typeface="Times New Roman" panose="02020603050405020304" pitchFamily="18" charset="0"/>
          </a:endParaRPr>
        </a:p>
      </dgm:t>
    </dgm:pt>
    <dgm:pt modelId="{67B35AD5-7A0A-4652-831A-5267757197E2}" type="parTrans" cxnId="{EC484A08-A161-4E7A-8D51-B7BDD29F8F42}">
      <dgm:prSet/>
      <dgm:spPr/>
      <dgm:t>
        <a:bodyPr/>
        <a:lstStyle/>
        <a:p>
          <a:endParaRPr lang="en-US">
            <a:latin typeface="Times New Roman" panose="02020603050405020304" pitchFamily="18" charset="0"/>
            <a:cs typeface="Times New Roman" panose="02020603050405020304" pitchFamily="18" charset="0"/>
          </a:endParaRPr>
        </a:p>
      </dgm:t>
    </dgm:pt>
    <dgm:pt modelId="{2B594E3C-3B3C-4877-B2F0-2BA5900D1C89}" type="sibTrans" cxnId="{EC484A08-A161-4E7A-8D51-B7BDD29F8F42}">
      <dgm:prSet/>
      <dgm:spPr/>
      <dgm:t>
        <a:bodyPr/>
        <a:lstStyle/>
        <a:p>
          <a:endParaRPr lang="en-US">
            <a:latin typeface="Times New Roman" panose="02020603050405020304" pitchFamily="18" charset="0"/>
            <a:cs typeface="Times New Roman" panose="02020603050405020304" pitchFamily="18" charset="0"/>
          </a:endParaRPr>
        </a:p>
      </dgm:t>
    </dgm:pt>
    <dgm:pt modelId="{4B4DD39B-4F73-4943-8FE3-63D3BFB85A85}">
      <dgm:prSet/>
      <dgm:spPr/>
      <dgm:t>
        <a:bodyPr/>
        <a:lstStyle/>
        <a:p>
          <a:r>
            <a:rPr lang="vi-VN" b="0" i="1" dirty="0">
              <a:latin typeface="Times New Roman" panose="02020603050405020304" pitchFamily="18" charset="0"/>
              <a:cs typeface="Times New Roman" panose="02020603050405020304" pitchFamily="18" charset="0"/>
            </a:rPr>
            <a:t>- Dạy Mĩ thuật cho Học sinh lớp 4 theo hướng phát triển năng lực (Cụm 4).</a:t>
          </a:r>
          <a:endParaRPr lang="en-US" dirty="0">
            <a:latin typeface="Times New Roman" panose="02020603050405020304" pitchFamily="18" charset="0"/>
            <a:cs typeface="Times New Roman" panose="02020603050405020304" pitchFamily="18" charset="0"/>
          </a:endParaRPr>
        </a:p>
      </dgm:t>
    </dgm:pt>
    <dgm:pt modelId="{200B7097-6EEF-4D26-BB1F-26E9AC96D0E6}" type="parTrans" cxnId="{233C0652-025E-44B8-B723-FDF7A18E94C2}">
      <dgm:prSet/>
      <dgm:spPr/>
      <dgm:t>
        <a:bodyPr/>
        <a:lstStyle/>
        <a:p>
          <a:endParaRPr lang="en-US">
            <a:latin typeface="Times New Roman" panose="02020603050405020304" pitchFamily="18" charset="0"/>
            <a:cs typeface="Times New Roman" panose="02020603050405020304" pitchFamily="18" charset="0"/>
          </a:endParaRPr>
        </a:p>
      </dgm:t>
    </dgm:pt>
    <dgm:pt modelId="{512700DC-E84E-4D44-8367-C1A22AEF2FE0}" type="sibTrans" cxnId="{233C0652-025E-44B8-B723-FDF7A18E94C2}">
      <dgm:prSet/>
      <dgm:spPr/>
      <dgm:t>
        <a:bodyPr/>
        <a:lstStyle/>
        <a:p>
          <a:endParaRPr lang="en-US">
            <a:latin typeface="Times New Roman" panose="02020603050405020304" pitchFamily="18" charset="0"/>
            <a:cs typeface="Times New Roman" panose="02020603050405020304" pitchFamily="18" charset="0"/>
          </a:endParaRPr>
        </a:p>
      </dgm:t>
    </dgm:pt>
    <dgm:pt modelId="{D40A9AF1-F1B7-40B1-B8EB-C93A1A1C389D}">
      <dgm:prSet/>
      <dgm:spPr/>
      <dgm:t>
        <a:bodyPr/>
        <a:lstStyle/>
        <a:p>
          <a:r>
            <a:rPr lang="vi-VN" b="1" dirty="0">
              <a:latin typeface="Times New Roman" panose="02020603050405020304" pitchFamily="18" charset="0"/>
              <a:cs typeface="Times New Roman" panose="02020603050405020304" pitchFamily="18" charset="0"/>
            </a:rPr>
            <a:t>Giáo dục hòa nhập, khuyết tật</a:t>
          </a:r>
          <a:endParaRPr lang="en-US" dirty="0">
            <a:latin typeface="Times New Roman" panose="02020603050405020304" pitchFamily="18" charset="0"/>
            <a:cs typeface="Times New Roman" panose="02020603050405020304" pitchFamily="18" charset="0"/>
          </a:endParaRPr>
        </a:p>
      </dgm:t>
    </dgm:pt>
    <dgm:pt modelId="{F55DC98A-57B9-45B4-BB87-3FEE8E023949}" type="parTrans" cxnId="{CA865B21-E827-49B7-A3A7-7B9DECC805C1}">
      <dgm:prSet/>
      <dgm:spPr/>
      <dgm:t>
        <a:bodyPr/>
        <a:lstStyle/>
        <a:p>
          <a:endParaRPr lang="en-US">
            <a:latin typeface="Times New Roman" panose="02020603050405020304" pitchFamily="18" charset="0"/>
            <a:cs typeface="Times New Roman" panose="02020603050405020304" pitchFamily="18" charset="0"/>
          </a:endParaRPr>
        </a:p>
      </dgm:t>
    </dgm:pt>
    <dgm:pt modelId="{53D532B4-8E02-4368-8E60-86ADA54A5598}" type="sibTrans" cxnId="{CA865B21-E827-49B7-A3A7-7B9DECC805C1}">
      <dgm:prSet/>
      <dgm:spPr/>
      <dgm:t>
        <a:bodyPr/>
        <a:lstStyle/>
        <a:p>
          <a:endParaRPr lang="en-US">
            <a:latin typeface="Times New Roman" panose="02020603050405020304" pitchFamily="18" charset="0"/>
            <a:cs typeface="Times New Roman" panose="02020603050405020304" pitchFamily="18" charset="0"/>
          </a:endParaRPr>
        </a:p>
      </dgm:t>
    </dgm:pt>
    <dgm:pt modelId="{9AA3FFDC-F4D1-45B7-8067-08BC1A0A004D}">
      <dgm:prSet/>
      <dgm:spPr/>
      <dgm:t>
        <a:bodyPr/>
        <a:lstStyle/>
        <a:p>
          <a:r>
            <a:rPr lang="vi-VN" b="0" i="1" dirty="0">
              <a:latin typeface="Times New Roman" panose="02020603050405020304" pitchFamily="18" charset="0"/>
              <a:cs typeface="Times New Roman" panose="02020603050405020304" pitchFamily="18" charset="0"/>
            </a:rPr>
            <a:t>- Dạy học Tin học 4 theo định hướng phát triển năng lực (Cụm 2).</a:t>
          </a:r>
          <a:endParaRPr lang="vi-VN" dirty="0">
            <a:latin typeface="Times New Roman" panose="02020603050405020304" pitchFamily="18" charset="0"/>
            <a:cs typeface="Times New Roman" panose="02020603050405020304" pitchFamily="18" charset="0"/>
          </a:endParaRPr>
        </a:p>
      </dgm:t>
    </dgm:pt>
    <dgm:pt modelId="{0F84A711-1FC1-40B4-97B0-179AFF14CED3}" type="parTrans" cxnId="{CACAB461-8DDA-4EB9-802E-F191C0347BC6}">
      <dgm:prSet/>
      <dgm:spPr/>
      <dgm:t>
        <a:bodyPr/>
        <a:lstStyle/>
        <a:p>
          <a:endParaRPr lang="vi-VN">
            <a:latin typeface="Times New Roman" panose="02020603050405020304" pitchFamily="18" charset="0"/>
            <a:cs typeface="Times New Roman" panose="02020603050405020304" pitchFamily="18" charset="0"/>
          </a:endParaRPr>
        </a:p>
      </dgm:t>
    </dgm:pt>
    <dgm:pt modelId="{294CF4E9-449C-4D02-BFD2-71B163301543}" type="sibTrans" cxnId="{CACAB461-8DDA-4EB9-802E-F191C0347BC6}">
      <dgm:prSet/>
      <dgm:spPr/>
      <dgm:t>
        <a:bodyPr/>
        <a:lstStyle/>
        <a:p>
          <a:endParaRPr lang="vi-VN">
            <a:latin typeface="Times New Roman" panose="02020603050405020304" pitchFamily="18" charset="0"/>
            <a:cs typeface="Times New Roman" panose="02020603050405020304" pitchFamily="18" charset="0"/>
          </a:endParaRPr>
        </a:p>
      </dgm:t>
    </dgm:pt>
    <dgm:pt modelId="{E8623EF8-3A33-4BCB-B883-417B6B1D8F06}">
      <dgm:prSet/>
      <dgm:spPr/>
      <dgm:t>
        <a:bodyPr/>
        <a:lstStyle/>
        <a:p>
          <a:r>
            <a:rPr lang="vi-VN" b="0" i="1">
              <a:latin typeface="Times New Roman" panose="02020603050405020304" pitchFamily="18" charset="0"/>
              <a:cs typeface="Times New Roman" panose="02020603050405020304" pitchFamily="18" charset="0"/>
            </a:rPr>
            <a:t>- Bồi dưỡng năng lực tổ chức dạy học giáo dục hòa nhập (Kế hoạch UNICEF).</a:t>
          </a:r>
          <a:endParaRPr lang="vi-VN">
            <a:latin typeface="Times New Roman" panose="02020603050405020304" pitchFamily="18" charset="0"/>
            <a:cs typeface="Times New Roman" panose="02020603050405020304" pitchFamily="18" charset="0"/>
          </a:endParaRPr>
        </a:p>
      </dgm:t>
    </dgm:pt>
    <dgm:pt modelId="{81AABA6D-0173-4EF5-A0D0-DC0429174050}" type="parTrans" cxnId="{D0716036-3025-4F09-85B8-C668D61A1B74}">
      <dgm:prSet/>
      <dgm:spPr/>
      <dgm:t>
        <a:bodyPr/>
        <a:lstStyle/>
        <a:p>
          <a:endParaRPr lang="vi-VN">
            <a:latin typeface="Times New Roman" panose="02020603050405020304" pitchFamily="18" charset="0"/>
            <a:cs typeface="Times New Roman" panose="02020603050405020304" pitchFamily="18" charset="0"/>
          </a:endParaRPr>
        </a:p>
      </dgm:t>
    </dgm:pt>
    <dgm:pt modelId="{2DC7DB69-347E-47C4-B655-0A6E097C315B}" type="sibTrans" cxnId="{D0716036-3025-4F09-85B8-C668D61A1B74}">
      <dgm:prSet/>
      <dgm:spPr/>
      <dgm:t>
        <a:bodyPr/>
        <a:lstStyle/>
        <a:p>
          <a:endParaRPr lang="vi-VN">
            <a:latin typeface="Times New Roman" panose="02020603050405020304" pitchFamily="18" charset="0"/>
            <a:cs typeface="Times New Roman" panose="02020603050405020304" pitchFamily="18" charset="0"/>
          </a:endParaRPr>
        </a:p>
      </dgm:t>
    </dgm:pt>
    <dgm:pt modelId="{BE33BD90-7F68-4068-BAC1-C25B3CC9955B}" type="pres">
      <dgm:prSet presAssocID="{5C52BC08-D3FE-4A04-A0FB-071E20CDEA47}" presName="Name0" presStyleCnt="0">
        <dgm:presLayoutVars>
          <dgm:dir/>
          <dgm:animLvl val="lvl"/>
          <dgm:resizeHandles val="exact"/>
        </dgm:presLayoutVars>
      </dgm:prSet>
      <dgm:spPr/>
    </dgm:pt>
    <dgm:pt modelId="{98C1ABE7-4775-4FAA-A276-C621A29E5E98}" type="pres">
      <dgm:prSet presAssocID="{D40A9AF1-F1B7-40B1-B8EB-C93A1A1C389D}" presName="boxAndChildren" presStyleCnt="0"/>
      <dgm:spPr/>
    </dgm:pt>
    <dgm:pt modelId="{2AF894E6-7C19-49B2-953C-1B30929146E2}" type="pres">
      <dgm:prSet presAssocID="{D40A9AF1-F1B7-40B1-B8EB-C93A1A1C389D}" presName="parentTextBox" presStyleLbl="alignNode1" presStyleIdx="0" presStyleCnt="3"/>
      <dgm:spPr/>
    </dgm:pt>
    <dgm:pt modelId="{B76089CB-C079-471C-A8C8-7D6657D0C89A}" type="pres">
      <dgm:prSet presAssocID="{D40A9AF1-F1B7-40B1-B8EB-C93A1A1C389D}" presName="descendantBox" presStyleLbl="bgAccFollowNode1" presStyleIdx="0" presStyleCnt="3"/>
      <dgm:spPr/>
    </dgm:pt>
    <dgm:pt modelId="{C875FA06-125A-496F-851D-A79F08481BF5}" type="pres">
      <dgm:prSet presAssocID="{2B594E3C-3B3C-4877-B2F0-2BA5900D1C89}" presName="sp" presStyleCnt="0"/>
      <dgm:spPr/>
    </dgm:pt>
    <dgm:pt modelId="{EAB350D8-4E44-4725-A0A6-9EFC98A0E826}" type="pres">
      <dgm:prSet presAssocID="{80F27CAB-CDB8-430B-800A-B3B951CC4C0B}" presName="arrowAndChildren" presStyleCnt="0"/>
      <dgm:spPr/>
    </dgm:pt>
    <dgm:pt modelId="{9C5EF2CF-8803-4F7C-879A-2F29156BB3CE}" type="pres">
      <dgm:prSet presAssocID="{80F27CAB-CDB8-430B-800A-B3B951CC4C0B}" presName="parentTextArrow" presStyleLbl="node1" presStyleIdx="0" presStyleCnt="0"/>
      <dgm:spPr/>
    </dgm:pt>
    <dgm:pt modelId="{4AE721CD-1819-4FD9-A5FE-B69255A8A709}" type="pres">
      <dgm:prSet presAssocID="{80F27CAB-CDB8-430B-800A-B3B951CC4C0B}" presName="arrow" presStyleLbl="alignNode1" presStyleIdx="1" presStyleCnt="3"/>
      <dgm:spPr/>
    </dgm:pt>
    <dgm:pt modelId="{6A44F38D-B3C1-4337-893B-35BA8CEB3F8C}" type="pres">
      <dgm:prSet presAssocID="{80F27CAB-CDB8-430B-800A-B3B951CC4C0B}" presName="descendantArrow" presStyleLbl="bgAccFollowNode1" presStyleIdx="1" presStyleCnt="3"/>
      <dgm:spPr/>
    </dgm:pt>
    <dgm:pt modelId="{B3FC4AF9-3536-44AD-AAB3-701FF6C3C4EC}" type="pres">
      <dgm:prSet presAssocID="{D1C62715-D060-4CA3-A274-F3C65F3AB4C6}" presName="sp" presStyleCnt="0"/>
      <dgm:spPr/>
    </dgm:pt>
    <dgm:pt modelId="{1700F264-8A49-4F04-9329-D618358E6FE7}" type="pres">
      <dgm:prSet presAssocID="{65667762-137E-4231-96CE-C427997D4626}" presName="arrowAndChildren" presStyleCnt="0"/>
      <dgm:spPr/>
    </dgm:pt>
    <dgm:pt modelId="{31335CC3-6C70-4E3B-B37F-4561262BDAEB}" type="pres">
      <dgm:prSet presAssocID="{65667762-137E-4231-96CE-C427997D4626}" presName="parentTextArrow" presStyleLbl="node1" presStyleIdx="0" presStyleCnt="0"/>
      <dgm:spPr/>
    </dgm:pt>
    <dgm:pt modelId="{7E790DE7-9A79-459B-B451-B3AF7BD420EA}" type="pres">
      <dgm:prSet presAssocID="{65667762-137E-4231-96CE-C427997D4626}" presName="arrow" presStyleLbl="alignNode1" presStyleIdx="2" presStyleCnt="3"/>
      <dgm:spPr/>
    </dgm:pt>
    <dgm:pt modelId="{AA7779D7-7BC2-47DE-90C1-2F6B68CFFAF6}" type="pres">
      <dgm:prSet presAssocID="{65667762-137E-4231-96CE-C427997D4626}" presName="descendantArrow" presStyleLbl="bgAccFollowNode1" presStyleIdx="2" presStyleCnt="3"/>
      <dgm:spPr/>
    </dgm:pt>
  </dgm:ptLst>
  <dgm:cxnLst>
    <dgm:cxn modelId="{EC484A08-A161-4E7A-8D51-B7BDD29F8F42}" srcId="{5C52BC08-D3FE-4A04-A0FB-071E20CDEA47}" destId="{80F27CAB-CDB8-430B-800A-B3B951CC4C0B}" srcOrd="1" destOrd="0" parTransId="{67B35AD5-7A0A-4652-831A-5267757197E2}" sibTransId="{2B594E3C-3B3C-4877-B2F0-2BA5900D1C89}"/>
    <dgm:cxn modelId="{0E096B16-33C3-4A49-B346-B58352780B77}" type="presOf" srcId="{4B4DD39B-4F73-4943-8FE3-63D3BFB85A85}" destId="{6A44F38D-B3C1-4337-893B-35BA8CEB3F8C}" srcOrd="0" destOrd="0" presId="urn:microsoft.com/office/officeart/2016/7/layout/VerticalDownArrowProcess"/>
    <dgm:cxn modelId="{CA865B21-E827-49B7-A3A7-7B9DECC805C1}" srcId="{5C52BC08-D3FE-4A04-A0FB-071E20CDEA47}" destId="{D40A9AF1-F1B7-40B1-B8EB-C93A1A1C389D}" srcOrd="2" destOrd="0" parTransId="{F55DC98A-57B9-45B4-BB87-3FEE8E023949}" sibTransId="{53D532B4-8E02-4368-8E60-86ADA54A5598}"/>
    <dgm:cxn modelId="{1CE00024-9C97-4DE1-955D-A50998FC1BA1}" type="presOf" srcId="{65667762-137E-4231-96CE-C427997D4626}" destId="{31335CC3-6C70-4E3B-B37F-4561262BDAEB}" srcOrd="0" destOrd="0" presId="urn:microsoft.com/office/officeart/2016/7/layout/VerticalDownArrowProcess"/>
    <dgm:cxn modelId="{5358A825-195B-4B0A-B972-D9C931BB1960}" type="presOf" srcId="{5C52BC08-D3FE-4A04-A0FB-071E20CDEA47}" destId="{BE33BD90-7F68-4068-BAC1-C25B3CC9955B}" srcOrd="0" destOrd="0" presId="urn:microsoft.com/office/officeart/2016/7/layout/VerticalDownArrowProcess"/>
    <dgm:cxn modelId="{51D39A2B-470A-406F-9A01-CA4A54A7BBE7}" type="presOf" srcId="{80F27CAB-CDB8-430B-800A-B3B951CC4C0B}" destId="{4AE721CD-1819-4FD9-A5FE-B69255A8A709}" srcOrd="1" destOrd="0" presId="urn:microsoft.com/office/officeart/2016/7/layout/VerticalDownArrowProcess"/>
    <dgm:cxn modelId="{6EE7932D-A8E7-4E3D-B6BD-A2FF8096496F}" type="presOf" srcId="{E8623EF8-3A33-4BCB-B883-417B6B1D8F06}" destId="{B76089CB-C079-471C-A8C8-7D6657D0C89A}" srcOrd="0" destOrd="0" presId="urn:microsoft.com/office/officeart/2016/7/layout/VerticalDownArrowProcess"/>
    <dgm:cxn modelId="{D0716036-3025-4F09-85B8-C668D61A1B74}" srcId="{D40A9AF1-F1B7-40B1-B8EB-C93A1A1C389D}" destId="{E8623EF8-3A33-4BCB-B883-417B6B1D8F06}" srcOrd="0" destOrd="0" parTransId="{81AABA6D-0173-4EF5-A0D0-DC0429174050}" sibTransId="{2DC7DB69-347E-47C4-B655-0A6E097C315B}"/>
    <dgm:cxn modelId="{61437F39-3D22-4931-A85E-8CD78FB03253}" srcId="{5C52BC08-D3FE-4A04-A0FB-071E20CDEA47}" destId="{65667762-137E-4231-96CE-C427997D4626}" srcOrd="0" destOrd="0" parTransId="{87C56B4F-5D84-4CC1-8503-0C1A6AC93F33}" sibTransId="{D1C62715-D060-4CA3-A274-F3C65F3AB4C6}"/>
    <dgm:cxn modelId="{CACAB461-8DDA-4EB9-802E-F191C0347BC6}" srcId="{65667762-137E-4231-96CE-C427997D4626}" destId="{9AA3FFDC-F4D1-45B7-8067-08BC1A0A004D}" srcOrd="0" destOrd="0" parTransId="{0F84A711-1FC1-40B4-97B0-179AFF14CED3}" sibTransId="{294CF4E9-449C-4D02-BFD2-71B163301543}"/>
    <dgm:cxn modelId="{233C0652-025E-44B8-B723-FDF7A18E94C2}" srcId="{80F27CAB-CDB8-430B-800A-B3B951CC4C0B}" destId="{4B4DD39B-4F73-4943-8FE3-63D3BFB85A85}" srcOrd="0" destOrd="0" parTransId="{200B7097-6EEF-4D26-BB1F-26E9AC96D0E6}" sibTransId="{512700DC-E84E-4D44-8367-C1A22AEF2FE0}"/>
    <dgm:cxn modelId="{ED91A77F-589F-46AD-B19B-14AE6DCF2268}" type="presOf" srcId="{9AA3FFDC-F4D1-45B7-8067-08BC1A0A004D}" destId="{AA7779D7-7BC2-47DE-90C1-2F6B68CFFAF6}" srcOrd="0" destOrd="0" presId="urn:microsoft.com/office/officeart/2016/7/layout/VerticalDownArrowProcess"/>
    <dgm:cxn modelId="{FD2FBB8F-8A60-4FBB-A0E7-6E375A14A85D}" type="presOf" srcId="{80F27CAB-CDB8-430B-800A-B3B951CC4C0B}" destId="{9C5EF2CF-8803-4F7C-879A-2F29156BB3CE}" srcOrd="0" destOrd="0" presId="urn:microsoft.com/office/officeart/2016/7/layout/VerticalDownArrowProcess"/>
    <dgm:cxn modelId="{7A8CF8AE-0E69-4225-AC47-1A9578B1A1C5}" type="presOf" srcId="{65667762-137E-4231-96CE-C427997D4626}" destId="{7E790DE7-9A79-459B-B451-B3AF7BD420EA}" srcOrd="1" destOrd="0" presId="urn:microsoft.com/office/officeart/2016/7/layout/VerticalDownArrowProcess"/>
    <dgm:cxn modelId="{3C6B00F0-0547-45E8-B77C-CB4F3625D432}" type="presOf" srcId="{D40A9AF1-F1B7-40B1-B8EB-C93A1A1C389D}" destId="{2AF894E6-7C19-49B2-953C-1B30929146E2}" srcOrd="0" destOrd="0" presId="urn:microsoft.com/office/officeart/2016/7/layout/VerticalDownArrowProcess"/>
    <dgm:cxn modelId="{EA65BDE0-8BD1-48A6-B06F-819002693CF4}" type="presParOf" srcId="{BE33BD90-7F68-4068-BAC1-C25B3CC9955B}" destId="{98C1ABE7-4775-4FAA-A276-C621A29E5E98}" srcOrd="0" destOrd="0" presId="urn:microsoft.com/office/officeart/2016/7/layout/VerticalDownArrowProcess"/>
    <dgm:cxn modelId="{DA713784-4649-4450-AE39-C51BD204380C}" type="presParOf" srcId="{98C1ABE7-4775-4FAA-A276-C621A29E5E98}" destId="{2AF894E6-7C19-49B2-953C-1B30929146E2}" srcOrd="0" destOrd="0" presId="urn:microsoft.com/office/officeart/2016/7/layout/VerticalDownArrowProcess"/>
    <dgm:cxn modelId="{54026261-2BB3-4F9D-90F3-4F612E95ABED}" type="presParOf" srcId="{98C1ABE7-4775-4FAA-A276-C621A29E5E98}" destId="{B76089CB-C079-471C-A8C8-7D6657D0C89A}" srcOrd="1" destOrd="0" presId="urn:microsoft.com/office/officeart/2016/7/layout/VerticalDownArrowProcess"/>
    <dgm:cxn modelId="{8DFF6C8C-5C2B-4986-9827-B9C6293AAD4D}" type="presParOf" srcId="{BE33BD90-7F68-4068-BAC1-C25B3CC9955B}" destId="{C875FA06-125A-496F-851D-A79F08481BF5}" srcOrd="1" destOrd="0" presId="urn:microsoft.com/office/officeart/2016/7/layout/VerticalDownArrowProcess"/>
    <dgm:cxn modelId="{4E720D3C-7CBC-49A9-A32B-7A9F87E41107}" type="presParOf" srcId="{BE33BD90-7F68-4068-BAC1-C25B3CC9955B}" destId="{EAB350D8-4E44-4725-A0A6-9EFC98A0E826}" srcOrd="2" destOrd="0" presId="urn:microsoft.com/office/officeart/2016/7/layout/VerticalDownArrowProcess"/>
    <dgm:cxn modelId="{9644B0C9-BE28-4BF6-9B7B-723F77A1E95C}" type="presParOf" srcId="{EAB350D8-4E44-4725-A0A6-9EFC98A0E826}" destId="{9C5EF2CF-8803-4F7C-879A-2F29156BB3CE}" srcOrd="0" destOrd="0" presId="urn:microsoft.com/office/officeart/2016/7/layout/VerticalDownArrowProcess"/>
    <dgm:cxn modelId="{3621637F-1174-4D94-81A2-C8E983E399DA}" type="presParOf" srcId="{EAB350D8-4E44-4725-A0A6-9EFC98A0E826}" destId="{4AE721CD-1819-4FD9-A5FE-B69255A8A709}" srcOrd="1" destOrd="0" presId="urn:microsoft.com/office/officeart/2016/7/layout/VerticalDownArrowProcess"/>
    <dgm:cxn modelId="{89C44641-5D6B-4934-89A4-CB3214F8BFA1}" type="presParOf" srcId="{EAB350D8-4E44-4725-A0A6-9EFC98A0E826}" destId="{6A44F38D-B3C1-4337-893B-35BA8CEB3F8C}" srcOrd="2" destOrd="0" presId="urn:microsoft.com/office/officeart/2016/7/layout/VerticalDownArrowProcess"/>
    <dgm:cxn modelId="{6FB1DC20-8112-499A-AFEA-80658F002A8C}" type="presParOf" srcId="{BE33BD90-7F68-4068-BAC1-C25B3CC9955B}" destId="{B3FC4AF9-3536-44AD-AAB3-701FF6C3C4EC}" srcOrd="3" destOrd="0" presId="urn:microsoft.com/office/officeart/2016/7/layout/VerticalDownArrowProcess"/>
    <dgm:cxn modelId="{3957FBD7-53AD-4A19-AB81-CFB0A1195728}" type="presParOf" srcId="{BE33BD90-7F68-4068-BAC1-C25B3CC9955B}" destId="{1700F264-8A49-4F04-9329-D618358E6FE7}" srcOrd="4" destOrd="0" presId="urn:microsoft.com/office/officeart/2016/7/layout/VerticalDownArrowProcess"/>
    <dgm:cxn modelId="{4C668E3D-B090-4DE1-9FB1-FB33665FCAEB}" type="presParOf" srcId="{1700F264-8A49-4F04-9329-D618358E6FE7}" destId="{31335CC3-6C70-4E3B-B37F-4561262BDAEB}" srcOrd="0" destOrd="0" presId="urn:microsoft.com/office/officeart/2016/7/layout/VerticalDownArrowProcess"/>
    <dgm:cxn modelId="{74817069-6590-4EDC-96E8-9B286789D1C3}" type="presParOf" srcId="{1700F264-8A49-4F04-9329-D618358E6FE7}" destId="{7E790DE7-9A79-459B-B451-B3AF7BD420EA}" srcOrd="1" destOrd="0" presId="urn:microsoft.com/office/officeart/2016/7/layout/VerticalDownArrowProcess"/>
    <dgm:cxn modelId="{BA600F46-F46D-4268-BD58-103B7B935BD4}" type="presParOf" srcId="{1700F264-8A49-4F04-9329-D618358E6FE7}" destId="{AA7779D7-7BC2-47DE-90C1-2F6B68CFFAF6}"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2FC926-6788-426E-B169-B2511EA18E0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49464CD-50A6-4D01-9A6A-F23C9532E4F4}">
      <dgm:prSet phldrT="[Text]" custT="1"/>
      <dgm:spPr>
        <a:solidFill>
          <a:schemeClr val="accent4">
            <a:lumMod val="20000"/>
            <a:lumOff val="80000"/>
          </a:schemeClr>
        </a:solidFill>
      </dgm:spPr>
      <dgm:t>
        <a:bodyPr/>
        <a:lstStyle/>
        <a:p>
          <a:pPr algn="ctr"/>
          <a:r>
            <a:rPr lang="vi-VN" sz="3600" b="1" dirty="0">
              <a:solidFill>
                <a:srgbClr val="2514FC"/>
              </a:solidFill>
              <a:latin typeface="Times New Roman" panose="02020603050405020304" pitchFamily="18" charset="0"/>
              <a:cs typeface="Times New Roman" panose="02020603050405020304" pitchFamily="18" charset="0"/>
            </a:rPr>
            <a:t>Công tác chuẩn bị đầu năm</a:t>
          </a:r>
          <a:endParaRPr lang="en-US" sz="3600" b="1" dirty="0">
            <a:solidFill>
              <a:srgbClr val="2514FC"/>
            </a:solidFill>
            <a:latin typeface="Times New Roman" panose="02020603050405020304" pitchFamily="18" charset="0"/>
            <a:cs typeface="Times New Roman" panose="02020603050405020304" pitchFamily="18" charset="0"/>
          </a:endParaRPr>
        </a:p>
      </dgm:t>
    </dgm:pt>
    <dgm:pt modelId="{FB216FCD-4A7B-4D3B-AC63-6F1C5800DF10}" type="parTrans" cxnId="{D2A2BBEE-64B4-4AC8-837B-C03D8E585C15}">
      <dgm:prSet/>
      <dgm:spPr/>
      <dgm:t>
        <a:bodyPr/>
        <a:lstStyle/>
        <a:p>
          <a:endParaRPr lang="en-US"/>
        </a:p>
      </dgm:t>
    </dgm:pt>
    <dgm:pt modelId="{C6E662F6-F976-4431-A5F3-7E8D255CF8A8}" type="sibTrans" cxnId="{D2A2BBEE-64B4-4AC8-837B-C03D8E585C15}">
      <dgm:prSet/>
      <dgm:spPr/>
      <dgm:t>
        <a:bodyPr/>
        <a:lstStyle/>
        <a:p>
          <a:endParaRPr lang="en-US"/>
        </a:p>
      </dgm:t>
    </dgm:pt>
    <dgm:pt modelId="{29997A12-D952-4366-BA4B-28A131D08BA1}">
      <dgm:prSet phldrT="[Text]" custT="1"/>
      <dgm:spPr>
        <a:solidFill>
          <a:schemeClr val="accent4">
            <a:lumMod val="20000"/>
            <a:lumOff val="80000"/>
          </a:schemeClr>
        </a:solidFill>
        <a:ln>
          <a:solidFill>
            <a:srgbClr val="0000CC"/>
          </a:solidFill>
        </a:ln>
      </dgm:spPr>
      <dgm:t>
        <a:bodyPr/>
        <a:lstStyle/>
        <a:p>
          <a:r>
            <a:rPr lang="vi-VN" sz="3000" b="1" dirty="0">
              <a:solidFill>
                <a:srgbClr val="3333FF"/>
              </a:solidFill>
              <a:latin typeface="Times New Roman" panose="02020603050405020304" pitchFamily="18" charset="0"/>
              <a:cs typeface="Times New Roman" panose="02020603050405020304" pitchFamily="18" charset="0"/>
            </a:rPr>
            <a:t>Điều kiện thực hiện CT GDPT 2018</a:t>
          </a:r>
        </a:p>
        <a:p>
          <a:r>
            <a:rPr lang="vi-VN" sz="3000" b="1" dirty="0">
              <a:solidFill>
                <a:srgbClr val="3333FF"/>
              </a:solidFill>
              <a:latin typeface="Times New Roman" panose="02020603050405020304" pitchFamily="18" charset="0"/>
              <a:cs typeface="Times New Roman" panose="02020603050405020304" pitchFamily="18" charset="0"/>
            </a:rPr>
            <a:t>CSVC; thiết bị; đội ngũ; CT, </a:t>
          </a:r>
          <a:r>
            <a:rPr lang="vi-VN" sz="3000" b="1" dirty="0">
              <a:solidFill>
                <a:srgbClr val="FF0000"/>
              </a:solidFill>
              <a:latin typeface="Times New Roman" panose="02020603050405020304" pitchFamily="18" charset="0"/>
              <a:cs typeface="Times New Roman" panose="02020603050405020304" pitchFamily="18" charset="0"/>
            </a:rPr>
            <a:t>SGK </a:t>
          </a:r>
          <a:endParaRPr lang="en-US" sz="3000" b="1" dirty="0">
            <a:solidFill>
              <a:srgbClr val="FF0000"/>
            </a:solidFill>
            <a:latin typeface="Times New Roman" panose="02020603050405020304" pitchFamily="18" charset="0"/>
            <a:cs typeface="Times New Roman" panose="02020603050405020304" pitchFamily="18" charset="0"/>
          </a:endParaRPr>
        </a:p>
      </dgm:t>
    </dgm:pt>
    <dgm:pt modelId="{48559549-C1B7-4DA3-AC38-A766663CF58D}" type="parTrans" cxnId="{B5187BA9-0EE0-4779-914D-2B10E361B033}">
      <dgm:prSet/>
      <dgm:spPr/>
      <dgm:t>
        <a:bodyPr/>
        <a:lstStyle/>
        <a:p>
          <a:endParaRPr lang="en-US"/>
        </a:p>
      </dgm:t>
    </dgm:pt>
    <dgm:pt modelId="{4E516AE5-22F1-482E-BA60-A34518630475}" type="sibTrans" cxnId="{B5187BA9-0EE0-4779-914D-2B10E361B033}">
      <dgm:prSet/>
      <dgm:spPr/>
      <dgm:t>
        <a:bodyPr/>
        <a:lstStyle/>
        <a:p>
          <a:endParaRPr lang="en-US"/>
        </a:p>
      </dgm:t>
    </dgm:pt>
    <dgm:pt modelId="{9718CF75-5ABC-47C6-8A5A-11867B9BC270}">
      <dgm:prSet phldrT="[Text]" custT="1"/>
      <dgm:spPr>
        <a:solidFill>
          <a:schemeClr val="accent4">
            <a:lumMod val="20000"/>
            <a:lumOff val="80000"/>
          </a:schemeClr>
        </a:solidFill>
        <a:ln>
          <a:solidFill>
            <a:srgbClr val="0000CC"/>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3000" b="1" dirty="0">
              <a:solidFill>
                <a:srgbClr val="FF0000"/>
              </a:solidFill>
              <a:latin typeface="Times New Roman" panose="02020603050405020304" pitchFamily="18" charset="0"/>
              <a:cs typeface="Times New Roman" panose="02020603050405020304" pitchFamily="18" charset="0"/>
            </a:rPr>
            <a:t>Xây dựng Kế hoạch giáo dục nhà </a:t>
          </a:r>
        </a:p>
        <a:p>
          <a:pPr marL="0" marR="0" lvl="0" indent="0" defTabSz="914400" eaLnBrk="1" fontAlgn="auto" latinLnBrk="0" hangingPunct="1">
            <a:lnSpc>
              <a:spcPct val="100000"/>
            </a:lnSpc>
            <a:spcBef>
              <a:spcPts val="0"/>
            </a:spcBef>
            <a:spcAft>
              <a:spcPts val="0"/>
            </a:spcAft>
            <a:buClrTx/>
            <a:buSzTx/>
            <a:buFontTx/>
            <a:buNone/>
            <a:tabLst/>
            <a:defRPr/>
          </a:pPr>
          <a:r>
            <a:rPr lang="vi-VN" sz="3000" b="1" dirty="0">
              <a:solidFill>
                <a:srgbClr val="FF0000"/>
              </a:solidFill>
              <a:latin typeface="Times New Roman" panose="02020603050405020304" pitchFamily="18" charset="0"/>
              <a:cs typeface="Times New Roman" panose="02020603050405020304" pitchFamily="18" charset="0"/>
            </a:rPr>
            <a:t>(31/8/2023)</a:t>
          </a:r>
          <a:endParaRPr lang="en-US" sz="3600" b="1" dirty="0">
            <a:solidFill>
              <a:srgbClr val="FF0000"/>
            </a:solidFill>
            <a:latin typeface="Times New Roman" panose="02020603050405020304" pitchFamily="18" charset="0"/>
            <a:cs typeface="Times New Roman" panose="02020603050405020304" pitchFamily="18" charset="0"/>
          </a:endParaRPr>
        </a:p>
      </dgm:t>
    </dgm:pt>
    <dgm:pt modelId="{D0555F56-1680-4361-AEF2-1FCCFBFB0667}" type="parTrans" cxnId="{821C7592-B5DC-4B86-B633-1E0784BF8C68}">
      <dgm:prSet/>
      <dgm:spPr/>
      <dgm:t>
        <a:bodyPr/>
        <a:lstStyle/>
        <a:p>
          <a:endParaRPr lang="en-US"/>
        </a:p>
      </dgm:t>
    </dgm:pt>
    <dgm:pt modelId="{80A5B424-136B-4B39-9A2F-D520FC7A1440}" type="sibTrans" cxnId="{821C7592-B5DC-4B86-B633-1E0784BF8C68}">
      <dgm:prSet/>
      <dgm:spPr/>
      <dgm:t>
        <a:bodyPr/>
        <a:lstStyle/>
        <a:p>
          <a:endParaRPr lang="en-US"/>
        </a:p>
      </dgm:t>
    </dgm:pt>
    <dgm:pt modelId="{7CB82155-6F25-4FBA-8496-8F33AB4451BC}">
      <dgm:prSet phldrT="[Text]" custT="1"/>
      <dgm:spPr>
        <a:solidFill>
          <a:schemeClr val="accent4">
            <a:lumMod val="20000"/>
            <a:lumOff val="80000"/>
          </a:schemeClr>
        </a:solidFill>
        <a:ln>
          <a:solidFill>
            <a:srgbClr val="0000CC"/>
          </a:solidFill>
        </a:ln>
      </dgm:spPr>
      <dgm:t>
        <a:bodyPr/>
        <a:lstStyle/>
        <a:p>
          <a:pPr>
            <a:buNone/>
          </a:pPr>
          <a:r>
            <a:rPr lang="vi-VN" sz="3000" b="1" dirty="0">
              <a:solidFill>
                <a:srgbClr val="FF0000"/>
              </a:solidFill>
              <a:latin typeface="Times New Roman" panose="02020603050405020304" pitchFamily="18" charset="0"/>
              <a:cs typeface="Times New Roman" panose="02020603050405020304" pitchFamily="18" charset="0"/>
            </a:rPr>
            <a:t>Cập nhật Mã số định danh, thống kê số liệu đầu năm</a:t>
          </a:r>
          <a:endParaRPr lang="en-US" sz="3000" b="1" dirty="0">
            <a:solidFill>
              <a:srgbClr val="FF0000"/>
            </a:solidFill>
            <a:latin typeface="Times New Roman" panose="02020603050405020304" pitchFamily="18" charset="0"/>
            <a:cs typeface="Times New Roman" panose="02020603050405020304" pitchFamily="18" charset="0"/>
          </a:endParaRPr>
        </a:p>
      </dgm:t>
    </dgm:pt>
    <dgm:pt modelId="{D1D6B398-BBE7-4DAA-B278-6D0D6E1824D2}" type="parTrans" cxnId="{E19383CE-D422-4490-A5D8-D21C26B9AFE6}">
      <dgm:prSet/>
      <dgm:spPr/>
      <dgm:t>
        <a:bodyPr/>
        <a:lstStyle/>
        <a:p>
          <a:endParaRPr lang="vi-VN"/>
        </a:p>
      </dgm:t>
    </dgm:pt>
    <dgm:pt modelId="{4D9D33E3-19DF-4C9D-BB70-22F8D6E069BD}" type="sibTrans" cxnId="{E19383CE-D422-4490-A5D8-D21C26B9AFE6}">
      <dgm:prSet/>
      <dgm:spPr/>
      <dgm:t>
        <a:bodyPr/>
        <a:lstStyle/>
        <a:p>
          <a:endParaRPr lang="vi-VN"/>
        </a:p>
      </dgm:t>
    </dgm:pt>
    <dgm:pt modelId="{DDB07BBC-3E0F-4789-A1C4-A2F957193070}">
      <dgm:prSet phldrT="[Text]" custT="1"/>
      <dgm:spPr>
        <a:solidFill>
          <a:schemeClr val="accent4">
            <a:lumMod val="20000"/>
            <a:lumOff val="80000"/>
          </a:schemeClr>
        </a:solidFill>
        <a:ln>
          <a:solidFill>
            <a:srgbClr val="0000CC"/>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3000" b="1" dirty="0">
              <a:solidFill>
                <a:srgbClr val="3333FF"/>
              </a:solidFill>
              <a:latin typeface="Times New Roman" panose="02020603050405020304" pitchFamily="18" charset="0"/>
              <a:cs typeface="Times New Roman" panose="02020603050405020304" pitchFamily="18" charset="0"/>
            </a:rPr>
            <a:t>Công tác chuẩn </a:t>
          </a:r>
          <a:r>
            <a:rPr lang="en-US" sz="3000" b="1" dirty="0" err="1">
              <a:solidFill>
                <a:srgbClr val="3333FF"/>
              </a:solidFill>
              <a:latin typeface="Times New Roman" panose="02020603050405020304" pitchFamily="18" charset="0"/>
              <a:cs typeface="Times New Roman" panose="02020603050405020304" pitchFamily="18" charset="0"/>
            </a:rPr>
            <a:t>bị</a:t>
          </a:r>
          <a:r>
            <a:rPr lang="vi-VN" sz="3000" b="1" dirty="0">
              <a:solidFill>
                <a:srgbClr val="3333FF"/>
              </a:solidFill>
              <a:latin typeface="Times New Roman" panose="02020603050405020304" pitchFamily="18" charset="0"/>
              <a:cs typeface="Times New Roman" panose="02020603050405020304" pitchFamily="18" charset="0"/>
            </a:rPr>
            <a:t> ngày tựu trường, khai giảng năm học mới</a:t>
          </a:r>
          <a:endParaRPr lang="en-US" sz="3000" b="1" dirty="0">
            <a:solidFill>
              <a:srgbClr val="3333FF"/>
            </a:solidFill>
            <a:latin typeface="Times New Roman" panose="02020603050405020304" pitchFamily="18" charset="0"/>
            <a:cs typeface="Times New Roman" panose="02020603050405020304" pitchFamily="18" charset="0"/>
          </a:endParaRPr>
        </a:p>
      </dgm:t>
    </dgm:pt>
    <dgm:pt modelId="{6A44E60C-EE59-44F8-93B3-BEDDE7702E7C}" type="parTrans" cxnId="{FA5938F3-AB25-4D91-A389-8A70B4236BDE}">
      <dgm:prSet/>
      <dgm:spPr/>
      <dgm:t>
        <a:bodyPr/>
        <a:lstStyle/>
        <a:p>
          <a:endParaRPr lang="vi-VN"/>
        </a:p>
      </dgm:t>
    </dgm:pt>
    <dgm:pt modelId="{C6F3F646-8AA5-432A-8057-FC6DAA0488BC}" type="sibTrans" cxnId="{FA5938F3-AB25-4D91-A389-8A70B4236BDE}">
      <dgm:prSet/>
      <dgm:spPr/>
      <dgm:t>
        <a:bodyPr/>
        <a:lstStyle/>
        <a:p>
          <a:endParaRPr lang="vi-VN"/>
        </a:p>
      </dgm:t>
    </dgm:pt>
    <dgm:pt modelId="{8C6594DC-E0D4-490A-B40C-68464F008264}">
      <dgm:prSet custT="1"/>
      <dgm:spPr>
        <a:solidFill>
          <a:schemeClr val="accent4">
            <a:lumMod val="20000"/>
            <a:lumOff val="80000"/>
            <a:alpha val="9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vi-VN" sz="3000" b="1" dirty="0">
              <a:solidFill>
                <a:srgbClr val="3333FF"/>
              </a:solidFill>
              <a:latin typeface="Times New Roman" panose="02020603050405020304" pitchFamily="18" charset="0"/>
              <a:cs typeface="Times New Roman" panose="02020603050405020304" pitchFamily="18" charset="0"/>
            </a:rPr>
            <a:t>Kiểm tra công tác An toàn trường học</a:t>
          </a:r>
          <a:endParaRPr lang="en-US" sz="3000" b="1" dirty="0">
            <a:solidFill>
              <a:srgbClr val="3333FF"/>
            </a:solidFill>
            <a:latin typeface="Times New Roman" panose="02020603050405020304" pitchFamily="18" charset="0"/>
            <a:cs typeface="Times New Roman" panose="02020603050405020304" pitchFamily="18" charset="0"/>
          </a:endParaRPr>
        </a:p>
      </dgm:t>
    </dgm:pt>
    <dgm:pt modelId="{1601CBDC-F057-4940-B661-39D929B08E7B}" type="parTrans" cxnId="{0FE15E21-9DF0-438D-A894-CED958AF2AED}">
      <dgm:prSet/>
      <dgm:spPr/>
      <dgm:t>
        <a:bodyPr/>
        <a:lstStyle/>
        <a:p>
          <a:endParaRPr lang="vi-VN"/>
        </a:p>
      </dgm:t>
    </dgm:pt>
    <dgm:pt modelId="{FE7A2ED4-1A95-4DC2-B407-2887439770FC}" type="sibTrans" cxnId="{0FE15E21-9DF0-438D-A894-CED958AF2AED}">
      <dgm:prSet/>
      <dgm:spPr/>
      <dgm:t>
        <a:bodyPr/>
        <a:lstStyle/>
        <a:p>
          <a:endParaRPr lang="vi-VN"/>
        </a:p>
      </dgm:t>
    </dgm:pt>
    <dgm:pt modelId="{8D7C01C8-CB36-4BEE-85AF-30A6572434F6}" type="pres">
      <dgm:prSet presAssocID="{502FC926-6788-426E-B169-B2511EA18E02}" presName="hierChild1" presStyleCnt="0">
        <dgm:presLayoutVars>
          <dgm:chPref val="1"/>
          <dgm:dir/>
          <dgm:animOne val="branch"/>
          <dgm:animLvl val="lvl"/>
          <dgm:resizeHandles/>
        </dgm:presLayoutVars>
      </dgm:prSet>
      <dgm:spPr/>
    </dgm:pt>
    <dgm:pt modelId="{96625FDA-14C1-413A-A496-813F3E72EC9A}" type="pres">
      <dgm:prSet presAssocID="{449464CD-50A6-4D01-9A6A-F23C9532E4F4}" presName="hierRoot1" presStyleCnt="0"/>
      <dgm:spPr/>
    </dgm:pt>
    <dgm:pt modelId="{1A88A186-E90A-4E4D-B8BC-F070C921C4C2}" type="pres">
      <dgm:prSet presAssocID="{449464CD-50A6-4D01-9A6A-F23C9532E4F4}" presName="composite" presStyleCnt="0"/>
      <dgm:spPr/>
    </dgm:pt>
    <dgm:pt modelId="{48A63041-694E-403B-AD7F-FD57E846CFDD}" type="pres">
      <dgm:prSet presAssocID="{449464CD-50A6-4D01-9A6A-F23C9532E4F4}" presName="background" presStyleLbl="node0" presStyleIdx="0" presStyleCnt="1"/>
      <dgm:spPr>
        <a:solidFill>
          <a:schemeClr val="accent4">
            <a:lumMod val="40000"/>
            <a:lumOff val="60000"/>
          </a:schemeClr>
        </a:solidFill>
        <a:ln>
          <a:solidFill>
            <a:srgbClr val="3333FF"/>
          </a:solidFill>
        </a:ln>
      </dgm:spPr>
    </dgm:pt>
    <dgm:pt modelId="{13F0C892-4285-4B70-9C47-FB61AAE945BF}" type="pres">
      <dgm:prSet presAssocID="{449464CD-50A6-4D01-9A6A-F23C9532E4F4}" presName="text" presStyleLbl="fgAcc0" presStyleIdx="0" presStyleCnt="1" custScaleX="605865" custScaleY="32106" custLinFactNeighborX="-238" custLinFactNeighborY="-37055">
        <dgm:presLayoutVars>
          <dgm:chPref val="3"/>
        </dgm:presLayoutVars>
      </dgm:prSet>
      <dgm:spPr/>
    </dgm:pt>
    <dgm:pt modelId="{A0478E19-43D0-4C8D-9AEA-231353B30A2E}" type="pres">
      <dgm:prSet presAssocID="{449464CD-50A6-4D01-9A6A-F23C9532E4F4}" presName="hierChild2" presStyleCnt="0"/>
      <dgm:spPr/>
    </dgm:pt>
    <dgm:pt modelId="{0F61CCEA-4DC2-4B45-9D21-DC658423E3D6}" type="pres">
      <dgm:prSet presAssocID="{48559549-C1B7-4DA3-AC38-A766663CF58D}" presName="Name10" presStyleLbl="parChTrans1D2" presStyleIdx="0" presStyleCnt="5"/>
      <dgm:spPr/>
    </dgm:pt>
    <dgm:pt modelId="{D829CE70-67CA-463B-9D15-596063EA9F86}" type="pres">
      <dgm:prSet presAssocID="{29997A12-D952-4366-BA4B-28A131D08BA1}" presName="hierRoot2" presStyleCnt="0"/>
      <dgm:spPr/>
    </dgm:pt>
    <dgm:pt modelId="{E8B69928-FABF-49FA-9B2C-F4818E6C6A4B}" type="pres">
      <dgm:prSet presAssocID="{29997A12-D952-4366-BA4B-28A131D08BA1}" presName="composite2" presStyleCnt="0"/>
      <dgm:spPr/>
    </dgm:pt>
    <dgm:pt modelId="{D40C9BF3-662A-4D75-A862-07EC4C74BF9D}" type="pres">
      <dgm:prSet presAssocID="{29997A12-D952-4366-BA4B-28A131D08BA1}" presName="background2" presStyleLbl="node2" presStyleIdx="0" presStyleCnt="5"/>
      <dgm:spPr>
        <a:solidFill>
          <a:schemeClr val="accent4">
            <a:lumMod val="40000"/>
            <a:lumOff val="60000"/>
          </a:schemeClr>
        </a:solidFill>
        <a:ln>
          <a:solidFill>
            <a:srgbClr val="3333FF"/>
          </a:solidFill>
        </a:ln>
      </dgm:spPr>
    </dgm:pt>
    <dgm:pt modelId="{4ABDD042-658D-43BC-9DD7-C22DE65A5458}" type="pres">
      <dgm:prSet presAssocID="{29997A12-D952-4366-BA4B-28A131D08BA1}" presName="text2" presStyleLbl="fgAcc2" presStyleIdx="0" presStyleCnt="5" custScaleX="114353" custScaleY="341298">
        <dgm:presLayoutVars>
          <dgm:chPref val="3"/>
        </dgm:presLayoutVars>
      </dgm:prSet>
      <dgm:spPr/>
    </dgm:pt>
    <dgm:pt modelId="{06B9E18B-E155-48BB-817E-0E4B8D3A09C7}" type="pres">
      <dgm:prSet presAssocID="{29997A12-D952-4366-BA4B-28A131D08BA1}" presName="hierChild3" presStyleCnt="0"/>
      <dgm:spPr/>
    </dgm:pt>
    <dgm:pt modelId="{6BFD4402-8CE8-457E-9D97-93E94DF9D7C3}" type="pres">
      <dgm:prSet presAssocID="{D0555F56-1680-4361-AEF2-1FCCFBFB0667}" presName="Name10" presStyleLbl="parChTrans1D2" presStyleIdx="1" presStyleCnt="5"/>
      <dgm:spPr/>
    </dgm:pt>
    <dgm:pt modelId="{66EA13A0-C972-4E5C-AE57-E313E3F62B70}" type="pres">
      <dgm:prSet presAssocID="{9718CF75-5ABC-47C6-8A5A-11867B9BC270}" presName="hierRoot2" presStyleCnt="0"/>
      <dgm:spPr/>
    </dgm:pt>
    <dgm:pt modelId="{3BB15127-E9E5-4843-9F0D-6B0043359743}" type="pres">
      <dgm:prSet presAssocID="{9718CF75-5ABC-47C6-8A5A-11867B9BC270}" presName="composite2" presStyleCnt="0"/>
      <dgm:spPr/>
    </dgm:pt>
    <dgm:pt modelId="{89D2C765-5915-4885-8446-C8B7B377050E}" type="pres">
      <dgm:prSet presAssocID="{9718CF75-5ABC-47C6-8A5A-11867B9BC270}" presName="background2" presStyleLbl="node2" presStyleIdx="1" presStyleCnt="5"/>
      <dgm:spPr>
        <a:solidFill>
          <a:schemeClr val="accent4">
            <a:lumMod val="40000"/>
            <a:lumOff val="60000"/>
          </a:schemeClr>
        </a:solidFill>
        <a:ln>
          <a:solidFill>
            <a:srgbClr val="3333FF"/>
          </a:solidFill>
        </a:ln>
      </dgm:spPr>
    </dgm:pt>
    <dgm:pt modelId="{AE622ECC-BBBB-4E62-9218-1C833B83AFE7}" type="pres">
      <dgm:prSet presAssocID="{9718CF75-5ABC-47C6-8A5A-11867B9BC270}" presName="text2" presStyleLbl="fgAcc2" presStyleIdx="1" presStyleCnt="5" custScaleX="133222" custScaleY="355525">
        <dgm:presLayoutVars>
          <dgm:chPref val="3"/>
        </dgm:presLayoutVars>
      </dgm:prSet>
      <dgm:spPr/>
    </dgm:pt>
    <dgm:pt modelId="{D4F09E85-6A63-4591-B0EC-3E4B861C0511}" type="pres">
      <dgm:prSet presAssocID="{9718CF75-5ABC-47C6-8A5A-11867B9BC270}" presName="hierChild3" presStyleCnt="0"/>
      <dgm:spPr/>
    </dgm:pt>
    <dgm:pt modelId="{0CE32705-5BEA-4B4A-89B7-F983700FFEF9}" type="pres">
      <dgm:prSet presAssocID="{6A44E60C-EE59-44F8-93B3-BEDDE7702E7C}" presName="Name10" presStyleLbl="parChTrans1D2" presStyleIdx="2" presStyleCnt="5"/>
      <dgm:spPr/>
    </dgm:pt>
    <dgm:pt modelId="{B83CE487-610C-4F7C-BACB-E166C904C58D}" type="pres">
      <dgm:prSet presAssocID="{DDB07BBC-3E0F-4789-A1C4-A2F957193070}" presName="hierRoot2" presStyleCnt="0"/>
      <dgm:spPr/>
    </dgm:pt>
    <dgm:pt modelId="{9D4AF7D7-07BB-4B09-B61A-A20C61A797FA}" type="pres">
      <dgm:prSet presAssocID="{DDB07BBC-3E0F-4789-A1C4-A2F957193070}" presName="composite2" presStyleCnt="0"/>
      <dgm:spPr/>
    </dgm:pt>
    <dgm:pt modelId="{E2725BAD-6EE9-419F-9668-8604E320C77B}" type="pres">
      <dgm:prSet presAssocID="{DDB07BBC-3E0F-4789-A1C4-A2F957193070}" presName="background2" presStyleLbl="node2" presStyleIdx="2" presStyleCnt="5"/>
      <dgm:spPr>
        <a:solidFill>
          <a:schemeClr val="accent4">
            <a:lumMod val="40000"/>
            <a:lumOff val="60000"/>
          </a:schemeClr>
        </a:solidFill>
      </dgm:spPr>
    </dgm:pt>
    <dgm:pt modelId="{151C8F1F-4550-40AD-B09E-87FC4CAF5731}" type="pres">
      <dgm:prSet presAssocID="{DDB07BBC-3E0F-4789-A1C4-A2F957193070}" presName="text2" presStyleLbl="fgAcc2" presStyleIdx="2" presStyleCnt="5" custScaleX="129447" custScaleY="353572">
        <dgm:presLayoutVars>
          <dgm:chPref val="3"/>
        </dgm:presLayoutVars>
      </dgm:prSet>
      <dgm:spPr/>
    </dgm:pt>
    <dgm:pt modelId="{0468338F-4DC0-4E10-A2E5-C5D541073CD3}" type="pres">
      <dgm:prSet presAssocID="{DDB07BBC-3E0F-4789-A1C4-A2F957193070}" presName="hierChild3" presStyleCnt="0"/>
      <dgm:spPr/>
    </dgm:pt>
    <dgm:pt modelId="{ECE83EF4-8E4A-4F1F-BC76-4FB87EA53E0C}" type="pres">
      <dgm:prSet presAssocID="{1601CBDC-F057-4940-B661-39D929B08E7B}" presName="Name10" presStyleLbl="parChTrans1D2" presStyleIdx="3" presStyleCnt="5"/>
      <dgm:spPr/>
    </dgm:pt>
    <dgm:pt modelId="{2F7E7174-CC35-4992-A1A7-90287EF4D8FF}" type="pres">
      <dgm:prSet presAssocID="{8C6594DC-E0D4-490A-B40C-68464F008264}" presName="hierRoot2" presStyleCnt="0"/>
      <dgm:spPr/>
    </dgm:pt>
    <dgm:pt modelId="{F1177E9D-74B9-4A71-B901-F4E01F44C9DC}" type="pres">
      <dgm:prSet presAssocID="{8C6594DC-E0D4-490A-B40C-68464F008264}" presName="composite2" presStyleCnt="0"/>
      <dgm:spPr/>
    </dgm:pt>
    <dgm:pt modelId="{DC29BF0E-4AD7-48C0-94A7-D3E51B429BA1}" type="pres">
      <dgm:prSet presAssocID="{8C6594DC-E0D4-490A-B40C-68464F008264}" presName="background2" presStyleLbl="node2" presStyleIdx="3" presStyleCnt="5"/>
      <dgm:spPr>
        <a:solidFill>
          <a:schemeClr val="accent4">
            <a:lumMod val="40000"/>
            <a:lumOff val="60000"/>
          </a:schemeClr>
        </a:solidFill>
      </dgm:spPr>
    </dgm:pt>
    <dgm:pt modelId="{20E0787C-A407-47D4-B40D-45DB3E7F4259}" type="pres">
      <dgm:prSet presAssocID="{8C6594DC-E0D4-490A-B40C-68464F008264}" presName="text2" presStyleLbl="fgAcc2" presStyleIdx="3" presStyleCnt="5" custScaleX="116991" custScaleY="351174">
        <dgm:presLayoutVars>
          <dgm:chPref val="3"/>
        </dgm:presLayoutVars>
      </dgm:prSet>
      <dgm:spPr/>
    </dgm:pt>
    <dgm:pt modelId="{E36A0413-FA45-4FA9-B31D-25B622A48926}" type="pres">
      <dgm:prSet presAssocID="{8C6594DC-E0D4-490A-B40C-68464F008264}" presName="hierChild3" presStyleCnt="0"/>
      <dgm:spPr/>
    </dgm:pt>
    <dgm:pt modelId="{B465004C-F304-4592-8C6B-D59DC18029A9}" type="pres">
      <dgm:prSet presAssocID="{D1D6B398-BBE7-4DAA-B278-6D0D6E1824D2}" presName="Name10" presStyleLbl="parChTrans1D2" presStyleIdx="4" presStyleCnt="5"/>
      <dgm:spPr/>
    </dgm:pt>
    <dgm:pt modelId="{0CDC5F90-5ACB-4BFB-ACE2-39ECB55896C7}" type="pres">
      <dgm:prSet presAssocID="{7CB82155-6F25-4FBA-8496-8F33AB4451BC}" presName="hierRoot2" presStyleCnt="0"/>
      <dgm:spPr/>
    </dgm:pt>
    <dgm:pt modelId="{315B66CC-32FB-4999-A913-718E716812FD}" type="pres">
      <dgm:prSet presAssocID="{7CB82155-6F25-4FBA-8496-8F33AB4451BC}" presName="composite2" presStyleCnt="0"/>
      <dgm:spPr/>
    </dgm:pt>
    <dgm:pt modelId="{995F6D25-48A0-4D79-AE2D-1F5E1E11B955}" type="pres">
      <dgm:prSet presAssocID="{7CB82155-6F25-4FBA-8496-8F33AB4451BC}" presName="background2" presStyleLbl="node2" presStyleIdx="4" presStyleCnt="5"/>
      <dgm:spPr>
        <a:solidFill>
          <a:schemeClr val="accent4">
            <a:lumMod val="40000"/>
            <a:lumOff val="60000"/>
          </a:schemeClr>
        </a:solidFill>
        <a:ln>
          <a:solidFill>
            <a:srgbClr val="3333FF"/>
          </a:solidFill>
        </a:ln>
      </dgm:spPr>
    </dgm:pt>
    <dgm:pt modelId="{6CD16412-DA9E-4CAC-8BD6-B1549522177C}" type="pres">
      <dgm:prSet presAssocID="{7CB82155-6F25-4FBA-8496-8F33AB4451BC}" presName="text2" presStyleLbl="fgAcc2" presStyleIdx="4" presStyleCnt="5" custScaleX="111059" custScaleY="344250">
        <dgm:presLayoutVars>
          <dgm:chPref val="3"/>
        </dgm:presLayoutVars>
      </dgm:prSet>
      <dgm:spPr/>
    </dgm:pt>
    <dgm:pt modelId="{88F0E401-E4A1-413E-A97D-9ED654E1B547}" type="pres">
      <dgm:prSet presAssocID="{7CB82155-6F25-4FBA-8496-8F33AB4451BC}" presName="hierChild3" presStyleCnt="0"/>
      <dgm:spPr/>
    </dgm:pt>
  </dgm:ptLst>
  <dgm:cxnLst>
    <dgm:cxn modelId="{9F52B107-A741-4B36-92B7-54100F21C269}" type="presOf" srcId="{1601CBDC-F057-4940-B661-39D929B08E7B}" destId="{ECE83EF4-8E4A-4F1F-BC76-4FB87EA53E0C}" srcOrd="0" destOrd="0" presId="urn:microsoft.com/office/officeart/2005/8/layout/hierarchy1"/>
    <dgm:cxn modelId="{D283E70A-DFCF-418C-86EB-4638861E03E2}" type="presOf" srcId="{9718CF75-5ABC-47C6-8A5A-11867B9BC270}" destId="{AE622ECC-BBBB-4E62-9218-1C833B83AFE7}" srcOrd="0" destOrd="0" presId="urn:microsoft.com/office/officeart/2005/8/layout/hierarchy1"/>
    <dgm:cxn modelId="{68FB6E18-6D1C-4F16-9D16-0D9CCF5E54A1}" type="presOf" srcId="{502FC926-6788-426E-B169-B2511EA18E02}" destId="{8D7C01C8-CB36-4BEE-85AF-30A6572434F6}" srcOrd="0" destOrd="0" presId="urn:microsoft.com/office/officeart/2005/8/layout/hierarchy1"/>
    <dgm:cxn modelId="{0FE15E21-9DF0-438D-A894-CED958AF2AED}" srcId="{449464CD-50A6-4D01-9A6A-F23C9532E4F4}" destId="{8C6594DC-E0D4-490A-B40C-68464F008264}" srcOrd="3" destOrd="0" parTransId="{1601CBDC-F057-4940-B661-39D929B08E7B}" sibTransId="{FE7A2ED4-1A95-4DC2-B407-2887439770FC}"/>
    <dgm:cxn modelId="{1FB61141-F5A6-4F04-AD21-24BB9CC7940F}" type="presOf" srcId="{D0555F56-1680-4361-AEF2-1FCCFBFB0667}" destId="{6BFD4402-8CE8-457E-9D97-93E94DF9D7C3}" srcOrd="0" destOrd="0" presId="urn:microsoft.com/office/officeart/2005/8/layout/hierarchy1"/>
    <dgm:cxn modelId="{45103043-52DF-40EB-9956-BB212443F130}" type="presOf" srcId="{6A44E60C-EE59-44F8-93B3-BEDDE7702E7C}" destId="{0CE32705-5BEA-4B4A-89B7-F983700FFEF9}" srcOrd="0" destOrd="0" presId="urn:microsoft.com/office/officeart/2005/8/layout/hierarchy1"/>
    <dgm:cxn modelId="{93475C82-CB85-4E47-8258-B60AAA230DDF}" type="presOf" srcId="{DDB07BBC-3E0F-4789-A1C4-A2F957193070}" destId="{151C8F1F-4550-40AD-B09E-87FC4CAF5731}" srcOrd="0" destOrd="0" presId="urn:microsoft.com/office/officeart/2005/8/layout/hierarchy1"/>
    <dgm:cxn modelId="{FA793E85-5440-491F-861F-E624D17F8BDD}" type="presOf" srcId="{8C6594DC-E0D4-490A-B40C-68464F008264}" destId="{20E0787C-A407-47D4-B40D-45DB3E7F4259}" srcOrd="0" destOrd="0" presId="urn:microsoft.com/office/officeart/2005/8/layout/hierarchy1"/>
    <dgm:cxn modelId="{821C7592-B5DC-4B86-B633-1E0784BF8C68}" srcId="{449464CD-50A6-4D01-9A6A-F23C9532E4F4}" destId="{9718CF75-5ABC-47C6-8A5A-11867B9BC270}" srcOrd="1" destOrd="0" parTransId="{D0555F56-1680-4361-AEF2-1FCCFBFB0667}" sibTransId="{80A5B424-136B-4B39-9A2F-D520FC7A1440}"/>
    <dgm:cxn modelId="{B720999F-1E39-4535-99E3-7949C8AD4245}" type="presOf" srcId="{29997A12-D952-4366-BA4B-28A131D08BA1}" destId="{4ABDD042-658D-43BC-9DD7-C22DE65A5458}" srcOrd="0" destOrd="0" presId="urn:microsoft.com/office/officeart/2005/8/layout/hierarchy1"/>
    <dgm:cxn modelId="{D38654A9-C5BC-47DE-9143-86A9DB4C3AD7}" type="presOf" srcId="{D1D6B398-BBE7-4DAA-B278-6D0D6E1824D2}" destId="{B465004C-F304-4592-8C6B-D59DC18029A9}" srcOrd="0" destOrd="0" presId="urn:microsoft.com/office/officeart/2005/8/layout/hierarchy1"/>
    <dgm:cxn modelId="{B5187BA9-0EE0-4779-914D-2B10E361B033}" srcId="{449464CD-50A6-4D01-9A6A-F23C9532E4F4}" destId="{29997A12-D952-4366-BA4B-28A131D08BA1}" srcOrd="0" destOrd="0" parTransId="{48559549-C1B7-4DA3-AC38-A766663CF58D}" sibTransId="{4E516AE5-22F1-482E-BA60-A34518630475}"/>
    <dgm:cxn modelId="{A469C5AB-F190-49F8-8A4B-F88C56D7D10D}" type="presOf" srcId="{449464CD-50A6-4D01-9A6A-F23C9532E4F4}" destId="{13F0C892-4285-4B70-9C47-FB61AAE945BF}" srcOrd="0" destOrd="0" presId="urn:microsoft.com/office/officeart/2005/8/layout/hierarchy1"/>
    <dgm:cxn modelId="{966FE1B5-0CD4-4EE2-AF5A-964E91041424}" type="presOf" srcId="{7CB82155-6F25-4FBA-8496-8F33AB4451BC}" destId="{6CD16412-DA9E-4CAC-8BD6-B1549522177C}" srcOrd="0" destOrd="0" presId="urn:microsoft.com/office/officeart/2005/8/layout/hierarchy1"/>
    <dgm:cxn modelId="{E19383CE-D422-4490-A5D8-D21C26B9AFE6}" srcId="{449464CD-50A6-4D01-9A6A-F23C9532E4F4}" destId="{7CB82155-6F25-4FBA-8496-8F33AB4451BC}" srcOrd="4" destOrd="0" parTransId="{D1D6B398-BBE7-4DAA-B278-6D0D6E1824D2}" sibTransId="{4D9D33E3-19DF-4C9D-BB70-22F8D6E069BD}"/>
    <dgm:cxn modelId="{D2A2BBEE-64B4-4AC8-837B-C03D8E585C15}" srcId="{502FC926-6788-426E-B169-B2511EA18E02}" destId="{449464CD-50A6-4D01-9A6A-F23C9532E4F4}" srcOrd="0" destOrd="0" parTransId="{FB216FCD-4A7B-4D3B-AC63-6F1C5800DF10}" sibTransId="{C6E662F6-F976-4431-A5F3-7E8D255CF8A8}"/>
    <dgm:cxn modelId="{FA5938F3-AB25-4D91-A389-8A70B4236BDE}" srcId="{449464CD-50A6-4D01-9A6A-F23C9532E4F4}" destId="{DDB07BBC-3E0F-4789-A1C4-A2F957193070}" srcOrd="2" destOrd="0" parTransId="{6A44E60C-EE59-44F8-93B3-BEDDE7702E7C}" sibTransId="{C6F3F646-8AA5-432A-8057-FC6DAA0488BC}"/>
    <dgm:cxn modelId="{6560BCF9-701F-415F-A185-1AEF9F4F520B}" type="presOf" srcId="{48559549-C1B7-4DA3-AC38-A766663CF58D}" destId="{0F61CCEA-4DC2-4B45-9D21-DC658423E3D6}" srcOrd="0" destOrd="0" presId="urn:microsoft.com/office/officeart/2005/8/layout/hierarchy1"/>
    <dgm:cxn modelId="{E6A0462D-DD5D-411E-A857-A8AFD2F445FC}" type="presParOf" srcId="{8D7C01C8-CB36-4BEE-85AF-30A6572434F6}" destId="{96625FDA-14C1-413A-A496-813F3E72EC9A}" srcOrd="0" destOrd="0" presId="urn:microsoft.com/office/officeart/2005/8/layout/hierarchy1"/>
    <dgm:cxn modelId="{56F4E724-7FD6-400F-9901-A715AB52BC3F}" type="presParOf" srcId="{96625FDA-14C1-413A-A496-813F3E72EC9A}" destId="{1A88A186-E90A-4E4D-B8BC-F070C921C4C2}" srcOrd="0" destOrd="0" presId="urn:microsoft.com/office/officeart/2005/8/layout/hierarchy1"/>
    <dgm:cxn modelId="{2124621F-8E9A-4EC9-926C-50F3A337124F}" type="presParOf" srcId="{1A88A186-E90A-4E4D-B8BC-F070C921C4C2}" destId="{48A63041-694E-403B-AD7F-FD57E846CFDD}" srcOrd="0" destOrd="0" presId="urn:microsoft.com/office/officeart/2005/8/layout/hierarchy1"/>
    <dgm:cxn modelId="{EFE51C16-0DEA-4B11-A278-4535FB1A8510}" type="presParOf" srcId="{1A88A186-E90A-4E4D-B8BC-F070C921C4C2}" destId="{13F0C892-4285-4B70-9C47-FB61AAE945BF}" srcOrd="1" destOrd="0" presId="urn:microsoft.com/office/officeart/2005/8/layout/hierarchy1"/>
    <dgm:cxn modelId="{57835FDA-52F1-4B24-AD70-320809283211}" type="presParOf" srcId="{96625FDA-14C1-413A-A496-813F3E72EC9A}" destId="{A0478E19-43D0-4C8D-9AEA-231353B30A2E}" srcOrd="1" destOrd="0" presId="urn:microsoft.com/office/officeart/2005/8/layout/hierarchy1"/>
    <dgm:cxn modelId="{409B452D-6F50-4A8B-9FAC-27A1F30C3160}" type="presParOf" srcId="{A0478E19-43D0-4C8D-9AEA-231353B30A2E}" destId="{0F61CCEA-4DC2-4B45-9D21-DC658423E3D6}" srcOrd="0" destOrd="0" presId="urn:microsoft.com/office/officeart/2005/8/layout/hierarchy1"/>
    <dgm:cxn modelId="{C1D2741F-2F98-4417-B704-5DA5E8A2C09B}" type="presParOf" srcId="{A0478E19-43D0-4C8D-9AEA-231353B30A2E}" destId="{D829CE70-67CA-463B-9D15-596063EA9F86}" srcOrd="1" destOrd="0" presId="urn:microsoft.com/office/officeart/2005/8/layout/hierarchy1"/>
    <dgm:cxn modelId="{BF30E4FA-760D-4F79-80BD-B025E84B116A}" type="presParOf" srcId="{D829CE70-67CA-463B-9D15-596063EA9F86}" destId="{E8B69928-FABF-49FA-9B2C-F4818E6C6A4B}" srcOrd="0" destOrd="0" presId="urn:microsoft.com/office/officeart/2005/8/layout/hierarchy1"/>
    <dgm:cxn modelId="{0C85293C-BBAF-4722-8010-7F7A59A24719}" type="presParOf" srcId="{E8B69928-FABF-49FA-9B2C-F4818E6C6A4B}" destId="{D40C9BF3-662A-4D75-A862-07EC4C74BF9D}" srcOrd="0" destOrd="0" presId="urn:microsoft.com/office/officeart/2005/8/layout/hierarchy1"/>
    <dgm:cxn modelId="{4E1E3AAE-C1DB-4C2C-A94C-5FA47A1FBA41}" type="presParOf" srcId="{E8B69928-FABF-49FA-9B2C-F4818E6C6A4B}" destId="{4ABDD042-658D-43BC-9DD7-C22DE65A5458}" srcOrd="1" destOrd="0" presId="urn:microsoft.com/office/officeart/2005/8/layout/hierarchy1"/>
    <dgm:cxn modelId="{5E7436F5-74F7-4D43-8B55-84418588BD9E}" type="presParOf" srcId="{D829CE70-67CA-463B-9D15-596063EA9F86}" destId="{06B9E18B-E155-48BB-817E-0E4B8D3A09C7}" srcOrd="1" destOrd="0" presId="urn:microsoft.com/office/officeart/2005/8/layout/hierarchy1"/>
    <dgm:cxn modelId="{51F27265-B8E5-40B5-9608-BB5A9211B9F3}" type="presParOf" srcId="{A0478E19-43D0-4C8D-9AEA-231353B30A2E}" destId="{6BFD4402-8CE8-457E-9D97-93E94DF9D7C3}" srcOrd="2" destOrd="0" presId="urn:microsoft.com/office/officeart/2005/8/layout/hierarchy1"/>
    <dgm:cxn modelId="{E9A9B375-9376-479D-B304-A81BDA388978}" type="presParOf" srcId="{A0478E19-43D0-4C8D-9AEA-231353B30A2E}" destId="{66EA13A0-C972-4E5C-AE57-E313E3F62B70}" srcOrd="3" destOrd="0" presId="urn:microsoft.com/office/officeart/2005/8/layout/hierarchy1"/>
    <dgm:cxn modelId="{005462B7-2C07-40FC-A21A-AAB625E7DA7A}" type="presParOf" srcId="{66EA13A0-C972-4E5C-AE57-E313E3F62B70}" destId="{3BB15127-E9E5-4843-9F0D-6B0043359743}" srcOrd="0" destOrd="0" presId="urn:microsoft.com/office/officeart/2005/8/layout/hierarchy1"/>
    <dgm:cxn modelId="{D6EB9DE0-7B02-4295-953F-8F6363B2C3B6}" type="presParOf" srcId="{3BB15127-E9E5-4843-9F0D-6B0043359743}" destId="{89D2C765-5915-4885-8446-C8B7B377050E}" srcOrd="0" destOrd="0" presId="urn:microsoft.com/office/officeart/2005/8/layout/hierarchy1"/>
    <dgm:cxn modelId="{75784583-DF3A-4307-B014-062711FDA31E}" type="presParOf" srcId="{3BB15127-E9E5-4843-9F0D-6B0043359743}" destId="{AE622ECC-BBBB-4E62-9218-1C833B83AFE7}" srcOrd="1" destOrd="0" presId="urn:microsoft.com/office/officeart/2005/8/layout/hierarchy1"/>
    <dgm:cxn modelId="{FA081F19-36AE-4871-A3EE-5E4F9254CDA7}" type="presParOf" srcId="{66EA13A0-C972-4E5C-AE57-E313E3F62B70}" destId="{D4F09E85-6A63-4591-B0EC-3E4B861C0511}" srcOrd="1" destOrd="0" presId="urn:microsoft.com/office/officeart/2005/8/layout/hierarchy1"/>
    <dgm:cxn modelId="{B8A01EFD-315A-4FD6-BDFF-37C4F5B52651}" type="presParOf" srcId="{A0478E19-43D0-4C8D-9AEA-231353B30A2E}" destId="{0CE32705-5BEA-4B4A-89B7-F983700FFEF9}" srcOrd="4" destOrd="0" presId="urn:microsoft.com/office/officeart/2005/8/layout/hierarchy1"/>
    <dgm:cxn modelId="{8ED52908-3F25-497A-8382-7EB487163E30}" type="presParOf" srcId="{A0478E19-43D0-4C8D-9AEA-231353B30A2E}" destId="{B83CE487-610C-4F7C-BACB-E166C904C58D}" srcOrd="5" destOrd="0" presId="urn:microsoft.com/office/officeart/2005/8/layout/hierarchy1"/>
    <dgm:cxn modelId="{F721EC41-E076-43D9-895E-1FD7478C16F5}" type="presParOf" srcId="{B83CE487-610C-4F7C-BACB-E166C904C58D}" destId="{9D4AF7D7-07BB-4B09-B61A-A20C61A797FA}" srcOrd="0" destOrd="0" presId="urn:microsoft.com/office/officeart/2005/8/layout/hierarchy1"/>
    <dgm:cxn modelId="{8A1F146A-05B0-48D1-BAEB-A70CA441921A}" type="presParOf" srcId="{9D4AF7D7-07BB-4B09-B61A-A20C61A797FA}" destId="{E2725BAD-6EE9-419F-9668-8604E320C77B}" srcOrd="0" destOrd="0" presId="urn:microsoft.com/office/officeart/2005/8/layout/hierarchy1"/>
    <dgm:cxn modelId="{3BADEFEB-1899-44A9-A718-16FD0F8614DC}" type="presParOf" srcId="{9D4AF7D7-07BB-4B09-B61A-A20C61A797FA}" destId="{151C8F1F-4550-40AD-B09E-87FC4CAF5731}" srcOrd="1" destOrd="0" presId="urn:microsoft.com/office/officeart/2005/8/layout/hierarchy1"/>
    <dgm:cxn modelId="{D0400055-C332-4D90-BA29-9EB35637D0E0}" type="presParOf" srcId="{B83CE487-610C-4F7C-BACB-E166C904C58D}" destId="{0468338F-4DC0-4E10-A2E5-C5D541073CD3}" srcOrd="1" destOrd="0" presId="urn:microsoft.com/office/officeart/2005/8/layout/hierarchy1"/>
    <dgm:cxn modelId="{3CDC5024-389C-46DA-9A3E-0F032B3D6A06}" type="presParOf" srcId="{A0478E19-43D0-4C8D-9AEA-231353B30A2E}" destId="{ECE83EF4-8E4A-4F1F-BC76-4FB87EA53E0C}" srcOrd="6" destOrd="0" presId="urn:microsoft.com/office/officeart/2005/8/layout/hierarchy1"/>
    <dgm:cxn modelId="{81B874AB-32B7-4547-8488-CC1C6AE4653C}" type="presParOf" srcId="{A0478E19-43D0-4C8D-9AEA-231353B30A2E}" destId="{2F7E7174-CC35-4992-A1A7-90287EF4D8FF}" srcOrd="7" destOrd="0" presId="urn:microsoft.com/office/officeart/2005/8/layout/hierarchy1"/>
    <dgm:cxn modelId="{7D0E547C-A467-4E68-859F-51E1226FCE7C}" type="presParOf" srcId="{2F7E7174-CC35-4992-A1A7-90287EF4D8FF}" destId="{F1177E9D-74B9-4A71-B901-F4E01F44C9DC}" srcOrd="0" destOrd="0" presId="urn:microsoft.com/office/officeart/2005/8/layout/hierarchy1"/>
    <dgm:cxn modelId="{7BC586DB-7A22-4F2E-BA19-BA839E66627E}" type="presParOf" srcId="{F1177E9D-74B9-4A71-B901-F4E01F44C9DC}" destId="{DC29BF0E-4AD7-48C0-94A7-D3E51B429BA1}" srcOrd="0" destOrd="0" presId="urn:microsoft.com/office/officeart/2005/8/layout/hierarchy1"/>
    <dgm:cxn modelId="{479443EE-C749-4C43-9A51-54591A595A5F}" type="presParOf" srcId="{F1177E9D-74B9-4A71-B901-F4E01F44C9DC}" destId="{20E0787C-A407-47D4-B40D-45DB3E7F4259}" srcOrd="1" destOrd="0" presId="urn:microsoft.com/office/officeart/2005/8/layout/hierarchy1"/>
    <dgm:cxn modelId="{41A1A29B-F564-48D4-AF0A-F13358B00AC6}" type="presParOf" srcId="{2F7E7174-CC35-4992-A1A7-90287EF4D8FF}" destId="{E36A0413-FA45-4FA9-B31D-25B622A48926}" srcOrd="1" destOrd="0" presId="urn:microsoft.com/office/officeart/2005/8/layout/hierarchy1"/>
    <dgm:cxn modelId="{6F53C005-C8A8-4FE0-86E9-23E2AA3169E2}" type="presParOf" srcId="{A0478E19-43D0-4C8D-9AEA-231353B30A2E}" destId="{B465004C-F304-4592-8C6B-D59DC18029A9}" srcOrd="8" destOrd="0" presId="urn:microsoft.com/office/officeart/2005/8/layout/hierarchy1"/>
    <dgm:cxn modelId="{C96A9463-FE19-4C65-853D-668DD9AA5508}" type="presParOf" srcId="{A0478E19-43D0-4C8D-9AEA-231353B30A2E}" destId="{0CDC5F90-5ACB-4BFB-ACE2-39ECB55896C7}" srcOrd="9" destOrd="0" presId="urn:microsoft.com/office/officeart/2005/8/layout/hierarchy1"/>
    <dgm:cxn modelId="{D8805D85-E5E7-4C09-8095-8C1475491F42}" type="presParOf" srcId="{0CDC5F90-5ACB-4BFB-ACE2-39ECB55896C7}" destId="{315B66CC-32FB-4999-A913-718E716812FD}" srcOrd="0" destOrd="0" presId="urn:microsoft.com/office/officeart/2005/8/layout/hierarchy1"/>
    <dgm:cxn modelId="{27133695-D1E4-4731-8903-1CDE1EC9219F}" type="presParOf" srcId="{315B66CC-32FB-4999-A913-718E716812FD}" destId="{995F6D25-48A0-4D79-AE2D-1F5E1E11B955}" srcOrd="0" destOrd="0" presId="urn:microsoft.com/office/officeart/2005/8/layout/hierarchy1"/>
    <dgm:cxn modelId="{0ED409A0-0CB5-45DC-96DE-A698971C6BD3}" type="presParOf" srcId="{315B66CC-32FB-4999-A913-718E716812FD}" destId="{6CD16412-DA9E-4CAC-8BD6-B1549522177C}" srcOrd="1" destOrd="0" presId="urn:microsoft.com/office/officeart/2005/8/layout/hierarchy1"/>
    <dgm:cxn modelId="{D9975E6C-6C5A-4AC7-B0AB-4EFD40A8C215}" type="presParOf" srcId="{0CDC5F90-5ACB-4BFB-ACE2-39ECB55896C7}" destId="{88F0E401-E4A1-413E-A97D-9ED654E1B54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59795C-E1D3-4981-AF38-848275A9ADC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69294C8-881F-4CBC-B8AB-82C33288FEDF}">
      <dgm:prSet custT="1"/>
      <dgm:spPr/>
      <dgm:t>
        <a:bodyPr/>
        <a:lstStyle/>
        <a:p>
          <a:r>
            <a:rPr lang="en-US" sz="1800" b="1" dirty="0">
              <a:solidFill>
                <a:srgbClr val="FF0000"/>
              </a:solidFill>
              <a:latin typeface="Times New Roman" panose="02020603050405020304" pitchFamily="18" charset="0"/>
              <a:cs typeface="Times New Roman" panose="02020603050405020304" pitchFamily="18" charset="0"/>
            </a:rPr>
            <a:t>Thông </a:t>
          </a:r>
          <a:r>
            <a:rPr lang="en-US" sz="1800" b="1" dirty="0" err="1">
              <a:solidFill>
                <a:srgbClr val="FF0000"/>
              </a:solidFill>
              <a:latin typeface="Times New Roman" panose="02020603050405020304" pitchFamily="18" charset="0"/>
              <a:cs typeface="Times New Roman" panose="02020603050405020304" pitchFamily="18" charset="0"/>
            </a:rPr>
            <a:t>tư</a:t>
          </a:r>
          <a:r>
            <a:rPr lang="en-US" sz="1800" b="1" dirty="0">
              <a:solidFill>
                <a:srgbClr val="FF0000"/>
              </a:solidFill>
              <a:latin typeface="Times New Roman" panose="02020603050405020304" pitchFamily="18" charset="0"/>
              <a:cs typeface="Times New Roman" panose="02020603050405020304" pitchFamily="18" charset="0"/>
            </a:rPr>
            <a:t> 21/2014/TT-BGDĐT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ngày</a:t>
          </a:r>
          <a:r>
            <a:rPr lang="en-US" sz="1800" dirty="0">
              <a:latin typeface="Times New Roman" panose="02020603050405020304" pitchFamily="18" charset="0"/>
              <a:cs typeface="Times New Roman" panose="02020603050405020304" pitchFamily="18" charset="0"/>
            </a:rPr>
            <a:t> 07/07/2014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Bộ</a:t>
          </a:r>
          <a:r>
            <a:rPr lang="en-US" sz="1800" dirty="0">
              <a:latin typeface="Times New Roman" panose="02020603050405020304" pitchFamily="18" charset="0"/>
              <a:cs typeface="Times New Roman" panose="02020603050405020304" pitchFamily="18" charset="0"/>
            </a:rPr>
            <a:t> GDĐT </a:t>
          </a:r>
          <a:r>
            <a:rPr lang="en-US" sz="1800" dirty="0" err="1">
              <a:latin typeface="Times New Roman" panose="02020603050405020304" pitchFamily="18" charset="0"/>
              <a:cs typeface="Times New Roman" panose="02020603050405020304" pitchFamily="18" charset="0"/>
            </a:rPr>
            <a:t>quy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định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quản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dụng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xuất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bản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phẩm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tham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khảo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trong</a:t>
          </a:r>
          <a:r>
            <a:rPr lang="en-US" sz="1800" dirty="0">
              <a:latin typeface="Times New Roman" panose="02020603050405020304" pitchFamily="18" charset="0"/>
              <a:cs typeface="Times New Roman" panose="02020603050405020304" pitchFamily="18" charset="0"/>
            </a:rPr>
            <a:t> các </a:t>
          </a:r>
          <a:r>
            <a:rPr lang="en-US" sz="1800" dirty="0" err="1">
              <a:latin typeface="Times New Roman" panose="02020603050405020304" pitchFamily="18" charset="0"/>
              <a:cs typeface="Times New Roman" panose="02020603050405020304" pitchFamily="18" charset="0"/>
            </a:rPr>
            <a:t>cơ</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sở</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giáo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dục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mầm</a:t>
          </a:r>
          <a:r>
            <a:rPr lang="en-US" sz="1800" dirty="0">
              <a:latin typeface="Times New Roman" panose="02020603050405020304" pitchFamily="18" charset="0"/>
              <a:cs typeface="Times New Roman" panose="02020603050405020304" pitchFamily="18" charset="0"/>
            </a:rPr>
            <a:t> non, </a:t>
          </a:r>
          <a:r>
            <a:rPr lang="en-US" sz="1800" dirty="0" err="1">
              <a:latin typeface="Times New Roman" panose="02020603050405020304" pitchFamily="18" charset="0"/>
              <a:cs typeface="Times New Roman" panose="02020603050405020304" pitchFamily="18" charset="0"/>
            </a:rPr>
            <a:t>giáo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dục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phổ</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giáo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dục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thường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xuyên</a:t>
          </a:r>
          <a:r>
            <a:rPr lang="en-US" sz="1800" dirty="0">
              <a:latin typeface="Times New Roman" panose="02020603050405020304" pitchFamily="18" charset="0"/>
              <a:cs typeface="Times New Roman" panose="02020603050405020304" pitchFamily="18" charset="0"/>
            </a:rPr>
            <a:t>.</a:t>
          </a:r>
        </a:p>
      </dgm:t>
    </dgm:pt>
    <dgm:pt modelId="{CDCF80F3-150D-456C-B3E2-9AF8EADB15A0}" type="parTrans" cxnId="{C1D38011-8A50-4FEE-8D78-6A3D05205173}">
      <dgm:prSet/>
      <dgm:spPr/>
      <dgm:t>
        <a:bodyPr/>
        <a:lstStyle/>
        <a:p>
          <a:endParaRPr lang="en-US"/>
        </a:p>
      </dgm:t>
    </dgm:pt>
    <dgm:pt modelId="{A518DFE8-53B7-4BA0-9461-F2C0F22D9907}" type="sibTrans" cxnId="{C1D38011-8A50-4FEE-8D78-6A3D05205173}">
      <dgm:prSet/>
      <dgm:spPr/>
      <dgm:t>
        <a:bodyPr/>
        <a:lstStyle/>
        <a:p>
          <a:endParaRPr lang="en-US"/>
        </a:p>
      </dgm:t>
    </dgm:pt>
    <dgm:pt modelId="{8745891E-A1AE-4683-BFDB-B1FF7250D1BD}">
      <dgm:prSet custT="1"/>
      <dgm:spPr/>
      <dgm:t>
        <a:bodyPr/>
        <a:lstStyle/>
        <a:p>
          <a:r>
            <a:rPr lang="vi-VN" sz="1800" dirty="0">
              <a:latin typeface="Times New Roman" panose="02020603050405020304" pitchFamily="18" charset="0"/>
              <a:cs typeface="Times New Roman" panose="02020603050405020304" pitchFamily="18" charset="0"/>
            </a:rPr>
            <a:t>Đầu năm học 2022-2023, hiệu trưởng các trường thành lập Hội đồng lựa chọn, đề xuất danh mục xuất bản phẩm tham khảo trên cơ sở đề xuất của các tổ/nhóm chuyên môn. Thành phần của Hội đồng gồm: Hiệu trưởng, phó hiệu trưởng phụ trách chuyên môn, tổ/nhóm trưởng chuyên môn và nhân viên phụ trách thư viện.</a:t>
          </a:r>
          <a:endParaRPr lang="en-US" sz="1800" dirty="0">
            <a:latin typeface="Times New Roman" panose="02020603050405020304" pitchFamily="18" charset="0"/>
            <a:cs typeface="Times New Roman" panose="02020603050405020304" pitchFamily="18" charset="0"/>
          </a:endParaRPr>
        </a:p>
      </dgm:t>
    </dgm:pt>
    <dgm:pt modelId="{F092D67A-0A52-4DFB-9407-0E82FE20774F}" type="parTrans" cxnId="{0037185C-A685-49E1-8F64-692DDF519C2A}">
      <dgm:prSet/>
      <dgm:spPr/>
      <dgm:t>
        <a:bodyPr/>
        <a:lstStyle/>
        <a:p>
          <a:endParaRPr lang="en-US"/>
        </a:p>
      </dgm:t>
    </dgm:pt>
    <dgm:pt modelId="{73183A3A-E999-4245-8186-FC2D5F8F00E8}" type="sibTrans" cxnId="{0037185C-A685-49E1-8F64-692DDF519C2A}">
      <dgm:prSet/>
      <dgm:spPr/>
      <dgm:t>
        <a:bodyPr/>
        <a:lstStyle/>
        <a:p>
          <a:endParaRPr lang="en-US"/>
        </a:p>
      </dgm:t>
    </dgm:pt>
    <dgm:pt modelId="{4A382191-695C-433D-AD72-58A1F3644BCB}">
      <dgm:prSet custT="1"/>
      <dgm:spPr/>
      <dgm:t>
        <a:bodyPr/>
        <a:lstStyle/>
        <a:p>
          <a:r>
            <a:rPr lang="vi-VN" sz="1800" dirty="0">
              <a:latin typeface="Times New Roman" panose="02020603050405020304" pitchFamily="18" charset="0"/>
              <a:cs typeface="Times New Roman" panose="02020603050405020304" pitchFamily="18" charset="0"/>
            </a:rPr>
            <a:t>Hiệu trưởng các trường ban hành Quyết định phê duyệt danh mục xuất bản phẩm tham khảo năm học 2022-2023 để có kế hoạch mua sắm và sử dụng trong nhà trường trên cơ sở đề xuất của Hội đồng lựa chọn xuất bản phẩm tham khảo. 100% các trường thực hiện đầy đủ hồ sơ và lưu trữ theo quy định.</a:t>
          </a:r>
          <a:endParaRPr lang="en-US" sz="1800" dirty="0">
            <a:latin typeface="Times New Roman" panose="02020603050405020304" pitchFamily="18" charset="0"/>
            <a:cs typeface="Times New Roman" panose="02020603050405020304" pitchFamily="18" charset="0"/>
          </a:endParaRPr>
        </a:p>
      </dgm:t>
    </dgm:pt>
    <dgm:pt modelId="{5DA52E4B-183A-43B6-A6BF-73A8EB4539CA}" type="parTrans" cxnId="{8C9DF8B6-BA26-4A38-9E15-1DFBCD48C9EE}">
      <dgm:prSet/>
      <dgm:spPr/>
      <dgm:t>
        <a:bodyPr/>
        <a:lstStyle/>
        <a:p>
          <a:endParaRPr lang="en-US"/>
        </a:p>
      </dgm:t>
    </dgm:pt>
    <dgm:pt modelId="{2C055C22-1131-4051-B12A-3161219711A1}" type="sibTrans" cxnId="{8C9DF8B6-BA26-4A38-9E15-1DFBCD48C9EE}">
      <dgm:prSet/>
      <dgm:spPr/>
      <dgm:t>
        <a:bodyPr/>
        <a:lstStyle/>
        <a:p>
          <a:endParaRPr lang="en-US"/>
        </a:p>
      </dgm:t>
    </dgm:pt>
    <dgm:pt modelId="{2FB0F402-56FD-495E-88AC-6F7F4FD36142}">
      <dgm:prSet custT="1"/>
      <dgm:spPr/>
      <dgm:t>
        <a:bodyPr/>
        <a:lstStyle/>
        <a:p>
          <a:r>
            <a:rPr lang="vi-VN" sz="1800" dirty="0">
              <a:latin typeface="Times New Roman" panose="02020603050405020304" pitchFamily="18" charset="0"/>
              <a:cs typeface="Times New Roman" panose="02020603050405020304" pitchFamily="18" charset="0"/>
            </a:rPr>
            <a:t>C</a:t>
          </a:r>
          <a:r>
            <a:rPr lang="sq-AL" sz="1800" dirty="0">
              <a:latin typeface="Times New Roman" panose="02020603050405020304" pitchFamily="18" charset="0"/>
              <a:cs typeface="Times New Roman" panose="02020603050405020304" pitchFamily="18" charset="0"/>
            </a:rPr>
            <a:t>ác trường c</a:t>
          </a:r>
          <a:r>
            <a:rPr lang="vi-VN" sz="1800" dirty="0">
              <a:latin typeface="Times New Roman" panose="02020603050405020304" pitchFamily="18" charset="0"/>
              <a:cs typeface="Times New Roman" panose="02020603050405020304" pitchFamily="18" charset="0"/>
            </a:rPr>
            <a:t>ung cấp kịp thời, đầy đủ thông tin về tài liệu tham khảo sử dụng tại trường</a:t>
          </a:r>
          <a:r>
            <a:rPr lang="sq-AL" sz="1800" dirty="0">
              <a:latin typeface="Times New Roman" panose="02020603050405020304" pitchFamily="18" charset="0"/>
              <a:cs typeface="Times New Roman" panose="02020603050405020304" pitchFamily="18" charset="0"/>
            </a:rPr>
            <a:t> theo Thông tư 21</a:t>
          </a:r>
          <a:r>
            <a:rPr lang="vi-VN" sz="1800" dirty="0">
              <a:latin typeface="Times New Roman" panose="02020603050405020304" pitchFamily="18" charset="0"/>
              <a:cs typeface="Times New Roman" panose="02020603050405020304" pitchFamily="18" charset="0"/>
            </a:rPr>
            <a:t> để học sinh và phụ huynh biết. Không ép buộc học sinh phải mua tài liệu tham khảo; phụ huynh, học sinh tự mua sắm theo nhu cầu thực tế. </a:t>
          </a:r>
          <a:endParaRPr lang="en-US" sz="1800" dirty="0">
            <a:latin typeface="Times New Roman" panose="02020603050405020304" pitchFamily="18" charset="0"/>
            <a:cs typeface="Times New Roman" panose="02020603050405020304" pitchFamily="18" charset="0"/>
          </a:endParaRPr>
        </a:p>
      </dgm:t>
    </dgm:pt>
    <dgm:pt modelId="{9E85376D-F1F3-4F63-8DF9-11CF659FF8CF}" type="parTrans" cxnId="{B9B7FDD7-4F0C-4EBA-9F63-8E8A07EBE9C8}">
      <dgm:prSet/>
      <dgm:spPr/>
      <dgm:t>
        <a:bodyPr/>
        <a:lstStyle/>
        <a:p>
          <a:endParaRPr lang="en-US"/>
        </a:p>
      </dgm:t>
    </dgm:pt>
    <dgm:pt modelId="{665B2857-BF32-4902-AE1D-D4C0FC69330D}" type="sibTrans" cxnId="{B9B7FDD7-4F0C-4EBA-9F63-8E8A07EBE9C8}">
      <dgm:prSet/>
      <dgm:spPr/>
      <dgm:t>
        <a:bodyPr/>
        <a:lstStyle/>
        <a:p>
          <a:endParaRPr lang="en-US"/>
        </a:p>
      </dgm:t>
    </dgm:pt>
    <dgm:pt modelId="{5F0B2D0F-C26D-4B9A-8124-A7246275718F}">
      <dgm:prSet custT="1"/>
      <dgm:spPr/>
      <dgm:t>
        <a:bodyPr/>
        <a:lstStyle/>
        <a:p>
          <a:r>
            <a:rPr lang="pt-BR" sz="1800" dirty="0">
              <a:latin typeface="Times New Roman" panose="02020603050405020304" pitchFamily="18" charset="0"/>
              <a:cs typeface="Times New Roman" panose="02020603050405020304" pitchFamily="18" charset="0"/>
            </a:rPr>
            <a:t>Phòng GDĐT kiểm tra, rà soát việc sử dụng tài liệu tham khảo cho các môn học trong nhà trường theo Thông tư 21/2014/TT-BGDĐT; chỉ đạo các trường thực hiện nghiêm túc Chỉ thị số 643/CT-BGDĐT ngày 10/ 6/2022 của Bộ GDĐTvề việc sử dụng sách giáo khoa và sách tham khảo trong các cơ sở giáo dục phổ thông và công văn số 2253/SGDĐT-VP ngày 30/6/2022 của Sở GDĐT về việc triển khai thực hiện Chỉ thị số 643/CT-BGDĐT trong quá trình cung ứng SGK hỗ trợ phụ huynh học sinh. </a:t>
          </a:r>
          <a:endParaRPr lang="en-US" sz="1800" dirty="0">
            <a:latin typeface="Times New Roman" panose="02020603050405020304" pitchFamily="18" charset="0"/>
            <a:cs typeface="Times New Roman" panose="02020603050405020304" pitchFamily="18" charset="0"/>
          </a:endParaRPr>
        </a:p>
      </dgm:t>
    </dgm:pt>
    <dgm:pt modelId="{0E68F1E2-C6B4-4D24-A456-3E00B3D23273}" type="parTrans" cxnId="{8DC22F25-22A6-4509-B74C-E04D7E3E87C3}">
      <dgm:prSet/>
      <dgm:spPr/>
      <dgm:t>
        <a:bodyPr/>
        <a:lstStyle/>
        <a:p>
          <a:endParaRPr lang="en-US"/>
        </a:p>
      </dgm:t>
    </dgm:pt>
    <dgm:pt modelId="{BA95633C-C005-48B0-B60D-D2F17557B452}" type="sibTrans" cxnId="{8DC22F25-22A6-4509-B74C-E04D7E3E87C3}">
      <dgm:prSet/>
      <dgm:spPr/>
      <dgm:t>
        <a:bodyPr/>
        <a:lstStyle/>
        <a:p>
          <a:endParaRPr lang="en-US"/>
        </a:p>
      </dgm:t>
    </dgm:pt>
    <dgm:pt modelId="{BCAA07C0-3823-4624-A8D6-011B2B8F6C54}">
      <dgm:prSet custT="1"/>
      <dgm:spPr/>
      <dgm:t>
        <a:bodyPr/>
        <a:lstStyle/>
        <a:p>
          <a:r>
            <a:rPr lang="pt-BR" sz="1800" dirty="0">
              <a:latin typeface="Times New Roman" panose="02020603050405020304" pitchFamily="18" charset="0"/>
              <a:cs typeface="Times New Roman" panose="02020603050405020304" pitchFamily="18" charset="0"/>
            </a:rPr>
            <a:t>Từ đó, có định hướng việc lựa chọn, sử dụng tài liệu tham khảo, bổ trợ, phần mềm,... phù hợp, đáp ứng định hướng phát triển năng lực theo định hướng CTGDPT 2018 của Bộ GDĐT đã được Sở GDĐT thẩm </a:t>
          </a:r>
          <a:r>
            <a:rPr lang="vi-VN" sz="1800" dirty="0">
              <a:latin typeface="Times New Roman" panose="02020603050405020304" pitchFamily="18" charset="0"/>
              <a:cs typeface="Times New Roman" panose="02020603050405020304" pitchFamily="18" charset="0"/>
            </a:rPr>
            <a:t>định/đánh giá</a:t>
          </a:r>
          <a:r>
            <a:rPr lang="pt-BR" sz="1800" dirty="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dgm:t>
    </dgm:pt>
    <dgm:pt modelId="{B4A569EE-EFBE-42BE-95D8-6D1DDF4505C2}" type="parTrans" cxnId="{DFB848D4-2C70-476D-9901-92294C21D03F}">
      <dgm:prSet/>
      <dgm:spPr/>
      <dgm:t>
        <a:bodyPr/>
        <a:lstStyle/>
        <a:p>
          <a:endParaRPr lang="en-US"/>
        </a:p>
      </dgm:t>
    </dgm:pt>
    <dgm:pt modelId="{C1FCB114-015A-402D-82A9-3B2AAF51BF92}" type="sibTrans" cxnId="{DFB848D4-2C70-476D-9901-92294C21D03F}">
      <dgm:prSet/>
      <dgm:spPr/>
      <dgm:t>
        <a:bodyPr/>
        <a:lstStyle/>
        <a:p>
          <a:endParaRPr lang="en-US"/>
        </a:p>
      </dgm:t>
    </dgm:pt>
    <dgm:pt modelId="{12D7AA3F-A098-4780-9918-8CF07836EB07}" type="pres">
      <dgm:prSet presAssocID="{B759795C-E1D3-4981-AF38-848275A9ADCE}" presName="linear" presStyleCnt="0">
        <dgm:presLayoutVars>
          <dgm:animLvl val="lvl"/>
          <dgm:resizeHandles val="exact"/>
        </dgm:presLayoutVars>
      </dgm:prSet>
      <dgm:spPr/>
    </dgm:pt>
    <dgm:pt modelId="{A7B79EF2-8715-4481-9D36-10C321B2A4DD}" type="pres">
      <dgm:prSet presAssocID="{D69294C8-881F-4CBC-B8AB-82C33288FEDF}" presName="parentText" presStyleLbl="node1" presStyleIdx="0" presStyleCnt="6" custScaleY="95728" custLinFactNeighborY="-7734">
        <dgm:presLayoutVars>
          <dgm:chMax val="0"/>
          <dgm:bulletEnabled val="1"/>
        </dgm:presLayoutVars>
      </dgm:prSet>
      <dgm:spPr/>
    </dgm:pt>
    <dgm:pt modelId="{0CBA90E8-8B8D-4AD1-8550-F58A5D8338A5}" type="pres">
      <dgm:prSet presAssocID="{A518DFE8-53B7-4BA0-9461-F2C0F22D9907}" presName="spacer" presStyleCnt="0"/>
      <dgm:spPr/>
    </dgm:pt>
    <dgm:pt modelId="{35C80C23-124B-4FE8-9595-75C5270B18D2}" type="pres">
      <dgm:prSet presAssocID="{8745891E-A1AE-4683-BFDB-B1FF7250D1BD}" presName="parentText" presStyleLbl="node1" presStyleIdx="1" presStyleCnt="6" custScaleY="95728">
        <dgm:presLayoutVars>
          <dgm:chMax val="0"/>
          <dgm:bulletEnabled val="1"/>
        </dgm:presLayoutVars>
      </dgm:prSet>
      <dgm:spPr/>
    </dgm:pt>
    <dgm:pt modelId="{91DE7950-9488-4778-9BD2-FEA7EBCC87EE}" type="pres">
      <dgm:prSet presAssocID="{73183A3A-E999-4245-8186-FC2D5F8F00E8}" presName="spacer" presStyleCnt="0"/>
      <dgm:spPr/>
    </dgm:pt>
    <dgm:pt modelId="{0FB8184B-264B-4026-8E09-6C272E5C6876}" type="pres">
      <dgm:prSet presAssocID="{4A382191-695C-433D-AD72-58A1F3644BCB}" presName="parentText" presStyleLbl="node1" presStyleIdx="2" presStyleCnt="6" custScaleY="95728">
        <dgm:presLayoutVars>
          <dgm:chMax val="0"/>
          <dgm:bulletEnabled val="1"/>
        </dgm:presLayoutVars>
      </dgm:prSet>
      <dgm:spPr/>
    </dgm:pt>
    <dgm:pt modelId="{BB69AE73-7D46-4942-80FD-04C884D27E76}" type="pres">
      <dgm:prSet presAssocID="{2C055C22-1131-4051-B12A-3161219711A1}" presName="spacer" presStyleCnt="0"/>
      <dgm:spPr/>
    </dgm:pt>
    <dgm:pt modelId="{A5605CF7-2B69-49ED-ADE9-CF4BAD773FB2}" type="pres">
      <dgm:prSet presAssocID="{2FB0F402-56FD-495E-88AC-6F7F4FD36142}" presName="parentText" presStyleLbl="node1" presStyleIdx="3" presStyleCnt="6" custScaleY="95728">
        <dgm:presLayoutVars>
          <dgm:chMax val="0"/>
          <dgm:bulletEnabled val="1"/>
        </dgm:presLayoutVars>
      </dgm:prSet>
      <dgm:spPr/>
    </dgm:pt>
    <dgm:pt modelId="{54047001-D8CB-45F7-80ED-6558C7CFBB5C}" type="pres">
      <dgm:prSet presAssocID="{665B2857-BF32-4902-AE1D-D4C0FC69330D}" presName="spacer" presStyleCnt="0"/>
      <dgm:spPr/>
    </dgm:pt>
    <dgm:pt modelId="{08865B0A-02EF-4F71-B3FE-BAF1B635ECEF}" type="pres">
      <dgm:prSet presAssocID="{5F0B2D0F-C26D-4B9A-8124-A7246275718F}" presName="parentText" presStyleLbl="node1" presStyleIdx="4" presStyleCnt="6" custScaleY="129173">
        <dgm:presLayoutVars>
          <dgm:chMax val="0"/>
          <dgm:bulletEnabled val="1"/>
        </dgm:presLayoutVars>
      </dgm:prSet>
      <dgm:spPr/>
    </dgm:pt>
    <dgm:pt modelId="{C423CF69-591F-435B-8E28-00279935FC32}" type="pres">
      <dgm:prSet presAssocID="{BA95633C-C005-48B0-B60D-D2F17557B452}" presName="spacer" presStyleCnt="0"/>
      <dgm:spPr/>
    </dgm:pt>
    <dgm:pt modelId="{B4B9EC0C-6CA2-4A5A-A1A9-D0676163ACE7}" type="pres">
      <dgm:prSet presAssocID="{BCAA07C0-3823-4624-A8D6-011B2B8F6C54}" presName="parentText" presStyleLbl="node1" presStyleIdx="5" presStyleCnt="6" custScaleY="95728" custLinFactY="2963" custLinFactNeighborY="100000">
        <dgm:presLayoutVars>
          <dgm:chMax val="0"/>
          <dgm:bulletEnabled val="1"/>
        </dgm:presLayoutVars>
      </dgm:prSet>
      <dgm:spPr/>
    </dgm:pt>
  </dgm:ptLst>
  <dgm:cxnLst>
    <dgm:cxn modelId="{C1D38011-8A50-4FEE-8D78-6A3D05205173}" srcId="{B759795C-E1D3-4981-AF38-848275A9ADCE}" destId="{D69294C8-881F-4CBC-B8AB-82C33288FEDF}" srcOrd="0" destOrd="0" parTransId="{CDCF80F3-150D-456C-B3E2-9AF8EADB15A0}" sibTransId="{A518DFE8-53B7-4BA0-9461-F2C0F22D9907}"/>
    <dgm:cxn modelId="{EF30D211-0A8E-4C0A-B53C-754CAF0E37B8}" type="presOf" srcId="{2FB0F402-56FD-495E-88AC-6F7F4FD36142}" destId="{A5605CF7-2B69-49ED-ADE9-CF4BAD773FB2}" srcOrd="0" destOrd="0" presId="urn:microsoft.com/office/officeart/2005/8/layout/vList2"/>
    <dgm:cxn modelId="{8DC22F25-22A6-4509-B74C-E04D7E3E87C3}" srcId="{B759795C-E1D3-4981-AF38-848275A9ADCE}" destId="{5F0B2D0F-C26D-4B9A-8124-A7246275718F}" srcOrd="4" destOrd="0" parTransId="{0E68F1E2-C6B4-4D24-A456-3E00B3D23273}" sibTransId="{BA95633C-C005-48B0-B60D-D2F17557B452}"/>
    <dgm:cxn modelId="{0037185C-A685-49E1-8F64-692DDF519C2A}" srcId="{B759795C-E1D3-4981-AF38-848275A9ADCE}" destId="{8745891E-A1AE-4683-BFDB-B1FF7250D1BD}" srcOrd="1" destOrd="0" parTransId="{F092D67A-0A52-4DFB-9407-0E82FE20774F}" sibTransId="{73183A3A-E999-4245-8186-FC2D5F8F00E8}"/>
    <dgm:cxn modelId="{A3EFB360-22D7-43E2-A342-57186C18C592}" type="presOf" srcId="{8745891E-A1AE-4683-BFDB-B1FF7250D1BD}" destId="{35C80C23-124B-4FE8-9595-75C5270B18D2}" srcOrd="0" destOrd="0" presId="urn:microsoft.com/office/officeart/2005/8/layout/vList2"/>
    <dgm:cxn modelId="{525B9547-CCA6-496B-B3C5-F9D78AC7AC01}" type="presOf" srcId="{5F0B2D0F-C26D-4B9A-8124-A7246275718F}" destId="{08865B0A-02EF-4F71-B3FE-BAF1B635ECEF}" srcOrd="0" destOrd="0" presId="urn:microsoft.com/office/officeart/2005/8/layout/vList2"/>
    <dgm:cxn modelId="{A97DC78E-6497-4026-890F-DF016359032B}" type="presOf" srcId="{D69294C8-881F-4CBC-B8AB-82C33288FEDF}" destId="{A7B79EF2-8715-4481-9D36-10C321B2A4DD}" srcOrd="0" destOrd="0" presId="urn:microsoft.com/office/officeart/2005/8/layout/vList2"/>
    <dgm:cxn modelId="{CB9B6CAD-07B2-4940-941D-1C6B98C75D90}" type="presOf" srcId="{BCAA07C0-3823-4624-A8D6-011B2B8F6C54}" destId="{B4B9EC0C-6CA2-4A5A-A1A9-D0676163ACE7}" srcOrd="0" destOrd="0" presId="urn:microsoft.com/office/officeart/2005/8/layout/vList2"/>
    <dgm:cxn modelId="{49525DB6-61F2-41C1-95F8-132A3A0D4E37}" type="presOf" srcId="{4A382191-695C-433D-AD72-58A1F3644BCB}" destId="{0FB8184B-264B-4026-8E09-6C272E5C6876}" srcOrd="0" destOrd="0" presId="urn:microsoft.com/office/officeart/2005/8/layout/vList2"/>
    <dgm:cxn modelId="{8C9DF8B6-BA26-4A38-9E15-1DFBCD48C9EE}" srcId="{B759795C-E1D3-4981-AF38-848275A9ADCE}" destId="{4A382191-695C-433D-AD72-58A1F3644BCB}" srcOrd="2" destOrd="0" parTransId="{5DA52E4B-183A-43B6-A6BF-73A8EB4539CA}" sibTransId="{2C055C22-1131-4051-B12A-3161219711A1}"/>
    <dgm:cxn modelId="{DFB848D4-2C70-476D-9901-92294C21D03F}" srcId="{B759795C-E1D3-4981-AF38-848275A9ADCE}" destId="{BCAA07C0-3823-4624-A8D6-011B2B8F6C54}" srcOrd="5" destOrd="0" parTransId="{B4A569EE-EFBE-42BE-95D8-6D1DDF4505C2}" sibTransId="{C1FCB114-015A-402D-82A9-3B2AAF51BF92}"/>
    <dgm:cxn modelId="{B9B7FDD7-4F0C-4EBA-9F63-8E8A07EBE9C8}" srcId="{B759795C-E1D3-4981-AF38-848275A9ADCE}" destId="{2FB0F402-56FD-495E-88AC-6F7F4FD36142}" srcOrd="3" destOrd="0" parTransId="{9E85376D-F1F3-4F63-8DF9-11CF659FF8CF}" sibTransId="{665B2857-BF32-4902-AE1D-D4C0FC69330D}"/>
    <dgm:cxn modelId="{C8D561E2-E053-4867-A011-D055D48F06F6}" type="presOf" srcId="{B759795C-E1D3-4981-AF38-848275A9ADCE}" destId="{12D7AA3F-A098-4780-9918-8CF07836EB07}" srcOrd="0" destOrd="0" presId="urn:microsoft.com/office/officeart/2005/8/layout/vList2"/>
    <dgm:cxn modelId="{B778FFE1-14A1-4984-842E-2E9D779318C3}" type="presParOf" srcId="{12D7AA3F-A098-4780-9918-8CF07836EB07}" destId="{A7B79EF2-8715-4481-9D36-10C321B2A4DD}" srcOrd="0" destOrd="0" presId="urn:microsoft.com/office/officeart/2005/8/layout/vList2"/>
    <dgm:cxn modelId="{75909129-AFC7-4668-B201-E3073E0F0AFB}" type="presParOf" srcId="{12D7AA3F-A098-4780-9918-8CF07836EB07}" destId="{0CBA90E8-8B8D-4AD1-8550-F58A5D8338A5}" srcOrd="1" destOrd="0" presId="urn:microsoft.com/office/officeart/2005/8/layout/vList2"/>
    <dgm:cxn modelId="{5287E7CF-0272-47FC-B0C9-C5B8AA028583}" type="presParOf" srcId="{12D7AA3F-A098-4780-9918-8CF07836EB07}" destId="{35C80C23-124B-4FE8-9595-75C5270B18D2}" srcOrd="2" destOrd="0" presId="urn:microsoft.com/office/officeart/2005/8/layout/vList2"/>
    <dgm:cxn modelId="{8600EC62-8161-4D54-A9D0-852ED5CBF52E}" type="presParOf" srcId="{12D7AA3F-A098-4780-9918-8CF07836EB07}" destId="{91DE7950-9488-4778-9BD2-FEA7EBCC87EE}" srcOrd="3" destOrd="0" presId="urn:microsoft.com/office/officeart/2005/8/layout/vList2"/>
    <dgm:cxn modelId="{928F3106-96DC-4D3B-B394-C9FCB2D62B5F}" type="presParOf" srcId="{12D7AA3F-A098-4780-9918-8CF07836EB07}" destId="{0FB8184B-264B-4026-8E09-6C272E5C6876}" srcOrd="4" destOrd="0" presId="urn:microsoft.com/office/officeart/2005/8/layout/vList2"/>
    <dgm:cxn modelId="{9FEABC86-043B-46BC-8DB4-CAAC85F958CF}" type="presParOf" srcId="{12D7AA3F-A098-4780-9918-8CF07836EB07}" destId="{BB69AE73-7D46-4942-80FD-04C884D27E76}" srcOrd="5" destOrd="0" presId="urn:microsoft.com/office/officeart/2005/8/layout/vList2"/>
    <dgm:cxn modelId="{2AB0B061-CDE8-49B0-BC41-406EAAA92817}" type="presParOf" srcId="{12D7AA3F-A098-4780-9918-8CF07836EB07}" destId="{A5605CF7-2B69-49ED-ADE9-CF4BAD773FB2}" srcOrd="6" destOrd="0" presId="urn:microsoft.com/office/officeart/2005/8/layout/vList2"/>
    <dgm:cxn modelId="{1B59E7BD-E3D7-4315-8324-90360F91081B}" type="presParOf" srcId="{12D7AA3F-A098-4780-9918-8CF07836EB07}" destId="{54047001-D8CB-45F7-80ED-6558C7CFBB5C}" srcOrd="7" destOrd="0" presId="urn:microsoft.com/office/officeart/2005/8/layout/vList2"/>
    <dgm:cxn modelId="{3E9D6BC0-D94D-49E0-B7B7-320D5B65CCCB}" type="presParOf" srcId="{12D7AA3F-A098-4780-9918-8CF07836EB07}" destId="{08865B0A-02EF-4F71-B3FE-BAF1B635ECEF}" srcOrd="8" destOrd="0" presId="urn:microsoft.com/office/officeart/2005/8/layout/vList2"/>
    <dgm:cxn modelId="{A0DD3DE7-A8FE-457B-B4FA-05228B0B9FCC}" type="presParOf" srcId="{12D7AA3F-A098-4780-9918-8CF07836EB07}" destId="{C423CF69-591F-435B-8E28-00279935FC32}" srcOrd="9" destOrd="0" presId="urn:microsoft.com/office/officeart/2005/8/layout/vList2"/>
    <dgm:cxn modelId="{130C6F33-5ED7-41C8-BAE4-518E8084436A}" type="presParOf" srcId="{12D7AA3F-A098-4780-9918-8CF07836EB07}" destId="{B4B9EC0C-6CA2-4A5A-A1A9-D0676163ACE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3A73FF-40DA-4E10-A563-062C5381F8D7}"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D6DA3959-0316-4164-BF72-2B272EA57732}">
      <dgm:prSet custT="1"/>
      <dgm:spPr/>
      <dgm:t>
        <a:bodyPr/>
        <a:lstStyle/>
        <a:p>
          <a:r>
            <a:rPr lang="en-US" sz="1800" b="1" dirty="0">
              <a:solidFill>
                <a:srgbClr val="FF0000"/>
              </a:solidFill>
              <a:latin typeface="Times New Roman" panose="02020603050405020304" pitchFamily="18" charset="0"/>
              <a:cs typeface="Times New Roman" panose="02020603050405020304" pitchFamily="18" charset="0"/>
            </a:rPr>
            <a:t>Thông </a:t>
          </a:r>
          <a:r>
            <a:rPr lang="en-US" sz="1800" b="1" dirty="0" err="1">
              <a:solidFill>
                <a:srgbClr val="FF0000"/>
              </a:solidFill>
              <a:latin typeface="Times New Roman" panose="02020603050405020304" pitchFamily="18" charset="0"/>
              <a:cs typeface="Times New Roman" panose="02020603050405020304" pitchFamily="18" charset="0"/>
            </a:rPr>
            <a:t>tư</a:t>
          </a:r>
          <a:r>
            <a:rPr lang="en-US" sz="1800" b="1" dirty="0">
              <a:solidFill>
                <a:srgbClr val="FF0000"/>
              </a:solidFill>
              <a:latin typeface="Times New Roman" panose="02020603050405020304" pitchFamily="18" charset="0"/>
              <a:cs typeface="Times New Roman" panose="02020603050405020304" pitchFamily="18" charset="0"/>
            </a:rPr>
            <a:t> 04/2014/TT-BGDĐT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Hiệu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trưởng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chịu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trách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nhiệm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và</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tăng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cường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kiểm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tra</a:t>
          </a:r>
          <a:endParaRPr lang="en-US" sz="1800" dirty="0">
            <a:latin typeface="Times New Roman" panose="02020603050405020304" pitchFamily="18" charset="0"/>
            <a:cs typeface="Times New Roman" panose="02020603050405020304" pitchFamily="18" charset="0"/>
          </a:endParaRPr>
        </a:p>
      </dgm:t>
    </dgm:pt>
    <dgm:pt modelId="{765ACF60-71BF-4C1C-98A1-CF513888253E}" type="parTrans" cxnId="{1BBB3651-83EC-4CE1-9E97-452576DC9F38}">
      <dgm:prSet/>
      <dgm:spPr/>
      <dgm:t>
        <a:bodyPr/>
        <a:lstStyle/>
        <a:p>
          <a:endParaRPr lang="en-US" sz="1800">
            <a:latin typeface="Times New Roman" panose="02020603050405020304" pitchFamily="18" charset="0"/>
            <a:cs typeface="Times New Roman" panose="02020603050405020304" pitchFamily="18" charset="0"/>
          </a:endParaRPr>
        </a:p>
      </dgm:t>
    </dgm:pt>
    <dgm:pt modelId="{F44084E4-C6FD-46E2-85E5-14F55EDB39C9}" type="sibTrans" cxnId="{1BBB3651-83EC-4CE1-9E97-452576DC9F38}">
      <dgm:prSet/>
      <dgm:spPr/>
      <dgm:t>
        <a:bodyPr/>
        <a:lstStyle/>
        <a:p>
          <a:endParaRPr lang="en-US" sz="1800">
            <a:latin typeface="Times New Roman" panose="02020603050405020304" pitchFamily="18" charset="0"/>
            <a:cs typeface="Times New Roman" panose="02020603050405020304" pitchFamily="18" charset="0"/>
          </a:endParaRPr>
        </a:p>
      </dgm:t>
    </dgm:pt>
    <dgm:pt modelId="{862A4A65-2ED5-4CC4-988B-4C4BF64D2617}">
      <dgm:prSet custT="1"/>
      <dgm:spPr/>
      <dgm:t>
        <a:bodyPr/>
        <a:lstStyle/>
        <a:p>
          <a:r>
            <a:rPr lang="en-US" sz="1800" dirty="0">
              <a:solidFill>
                <a:srgbClr val="FF0000"/>
              </a:solidFill>
              <a:latin typeface="Times New Roman" panose="02020603050405020304" pitchFamily="18" charset="0"/>
              <a:cs typeface="Times New Roman" panose="02020603050405020304" pitchFamily="18" charset="0"/>
            </a:rPr>
            <a:t>Hồ </a:t>
          </a:r>
          <a:r>
            <a:rPr lang="en-US" sz="1800" dirty="0" err="1">
              <a:solidFill>
                <a:srgbClr val="FF0000"/>
              </a:solidFill>
              <a:latin typeface="Times New Roman" panose="02020603050405020304" pitchFamily="18" charset="0"/>
              <a:cs typeface="Times New Roman" panose="02020603050405020304" pitchFamily="18" charset="0"/>
            </a:rPr>
            <a:t>sơ</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năng</a:t>
          </a:r>
          <a:r>
            <a:rPr lang="en-US" sz="1800" dirty="0">
              <a:solidFill>
                <a:srgbClr val="FF0000"/>
              </a:solidFill>
              <a:latin typeface="Times New Roman" panose="02020603050405020304" pitchFamily="18" charset="0"/>
              <a:cs typeface="Times New Roman" panose="02020603050405020304" pitchFamily="18" charset="0"/>
            </a:rPr>
            <a:t> lực; </a:t>
          </a:r>
          <a:r>
            <a:rPr lang="vi-VN" sz="1800" dirty="0">
              <a:solidFill>
                <a:srgbClr val="FF0000"/>
              </a:solidFill>
              <a:latin typeface="Times New Roman" panose="02020603050405020304" pitchFamily="18" charset="0"/>
              <a:cs typeface="Times New Roman" panose="02020603050405020304" pitchFamily="18" charset="0"/>
            </a:rPr>
            <a:t>t</a:t>
          </a:r>
          <a:r>
            <a:rPr lang="vi-VN" sz="1800" b="0" i="0" dirty="0">
              <a:solidFill>
                <a:srgbClr val="FF0000"/>
              </a:solidFill>
              <a:latin typeface="Times New Roman" panose="02020603050405020304" pitchFamily="18" charset="0"/>
              <a:cs typeface="Times New Roman" panose="02020603050405020304" pitchFamily="18" charset="0"/>
            </a:rPr>
            <a:t>hời hạn của Quyết định cấp phép: </a:t>
          </a:r>
          <a:r>
            <a:rPr lang="vi-VN" sz="1800" b="0" i="0" dirty="0">
              <a:latin typeface="Times New Roman" panose="02020603050405020304" pitchFamily="18" charset="0"/>
              <a:cs typeface="Times New Roman" panose="02020603050405020304" pitchFamily="18" charset="0"/>
            </a:rPr>
            <a:t>trước T.10/2022 có thời hạn, từ tháng 10/2022 về sau là QĐ không thời hạn với điều kiện vẫn giữ nguyên chương trình, địa điểm và các nội dung trong hồ sơ cấp phép.</a:t>
          </a:r>
          <a:endParaRPr lang="en-US" sz="1800" dirty="0">
            <a:latin typeface="Times New Roman" panose="02020603050405020304" pitchFamily="18" charset="0"/>
            <a:cs typeface="Times New Roman" panose="02020603050405020304" pitchFamily="18" charset="0"/>
          </a:endParaRPr>
        </a:p>
      </dgm:t>
    </dgm:pt>
    <dgm:pt modelId="{6B93F295-7521-4A4B-9098-B64B6F4A597E}" type="parTrans" cxnId="{10F450D8-A582-4E00-BA22-950B46FF2482}">
      <dgm:prSet/>
      <dgm:spPr/>
      <dgm:t>
        <a:bodyPr/>
        <a:lstStyle/>
        <a:p>
          <a:endParaRPr lang="en-US" sz="1800">
            <a:latin typeface="Times New Roman" panose="02020603050405020304" pitchFamily="18" charset="0"/>
            <a:cs typeface="Times New Roman" panose="02020603050405020304" pitchFamily="18" charset="0"/>
          </a:endParaRPr>
        </a:p>
      </dgm:t>
    </dgm:pt>
    <dgm:pt modelId="{73B57CBA-8C77-44F6-A409-E301E21743C1}" type="sibTrans" cxnId="{10F450D8-A582-4E00-BA22-950B46FF2482}">
      <dgm:prSet/>
      <dgm:spPr/>
      <dgm:t>
        <a:bodyPr/>
        <a:lstStyle/>
        <a:p>
          <a:endParaRPr lang="en-US" sz="1800">
            <a:latin typeface="Times New Roman" panose="02020603050405020304" pitchFamily="18" charset="0"/>
            <a:cs typeface="Times New Roman" panose="02020603050405020304" pitchFamily="18" charset="0"/>
          </a:endParaRPr>
        </a:p>
      </dgm:t>
    </dgm:pt>
    <dgm:pt modelId="{0F1EC052-FEF4-4D8B-855C-8E9F4B6BEBF9}">
      <dgm:prSet custT="1"/>
      <dgm:spPr/>
      <dgm:t>
        <a:bodyPr/>
        <a:lstStyle/>
        <a:p>
          <a:r>
            <a:rPr lang="en-US" sz="1800" dirty="0" err="1">
              <a:solidFill>
                <a:srgbClr val="FF0000"/>
              </a:solidFill>
              <a:latin typeface="Times New Roman" panose="02020603050405020304" pitchFamily="18" charset="0"/>
              <a:cs typeface="Times New Roman" panose="02020603050405020304" pitchFamily="18" charset="0"/>
            </a:rPr>
            <a:t>Tính</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hợp</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pháp</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của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chương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trình</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đã</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được</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thẩm</a:t>
          </a:r>
          <a:r>
            <a:rPr lang="en-US" sz="1800" dirty="0">
              <a:solidFill>
                <a:srgbClr val="FF0000"/>
              </a:solidFill>
              <a:latin typeface="Times New Roman" panose="02020603050405020304" pitchFamily="18" charset="0"/>
              <a:cs typeface="Times New Roman" panose="02020603050405020304" pitchFamily="18" charset="0"/>
            </a:rPr>
            <a:t> </a:t>
          </a:r>
          <a:r>
            <a:rPr lang="vi-VN" sz="1800" dirty="0">
              <a:solidFill>
                <a:srgbClr val="FF0000"/>
              </a:solidFill>
              <a:latin typeface="Times New Roman" panose="02020603050405020304" pitchFamily="18" charset="0"/>
              <a:cs typeface="Times New Roman" panose="02020603050405020304" pitchFamily="18" charset="0"/>
            </a:rPr>
            <a:t>định: </a:t>
          </a:r>
          <a:r>
            <a:rPr lang="vi-VN" sz="1800" dirty="0">
              <a:latin typeface="Times New Roman" panose="02020603050405020304" pitchFamily="18" charset="0"/>
              <a:cs typeface="Times New Roman" panose="02020603050405020304" pitchFamily="18" charset="0"/>
            </a:rPr>
            <a:t>tổ chức giảng dạy các chương trình và sử dụng giáo trình, tài liệu theo đúng nội dung đã được cấp phép theo Quyết định của Sở GDĐT và theo quy định tại Điều 6 Thông tư số 04/2014</a:t>
          </a:r>
          <a:endParaRPr lang="en-US" sz="1800" dirty="0">
            <a:latin typeface="Times New Roman" panose="02020603050405020304" pitchFamily="18" charset="0"/>
            <a:cs typeface="Times New Roman" panose="02020603050405020304" pitchFamily="18" charset="0"/>
          </a:endParaRPr>
        </a:p>
      </dgm:t>
    </dgm:pt>
    <dgm:pt modelId="{CBD8B714-B095-4D4A-85BA-18F1430C3B9D}" type="parTrans" cxnId="{26A3E2AA-88E0-4D79-866B-47D7846674A1}">
      <dgm:prSet/>
      <dgm:spPr/>
      <dgm:t>
        <a:bodyPr/>
        <a:lstStyle/>
        <a:p>
          <a:endParaRPr lang="en-US" sz="1800">
            <a:latin typeface="Times New Roman" panose="02020603050405020304" pitchFamily="18" charset="0"/>
            <a:cs typeface="Times New Roman" panose="02020603050405020304" pitchFamily="18" charset="0"/>
          </a:endParaRPr>
        </a:p>
      </dgm:t>
    </dgm:pt>
    <dgm:pt modelId="{B89E82A1-3D89-44F8-BA0C-E5A4D18DB9E6}" type="sibTrans" cxnId="{26A3E2AA-88E0-4D79-866B-47D7846674A1}">
      <dgm:prSet/>
      <dgm:spPr/>
      <dgm:t>
        <a:bodyPr/>
        <a:lstStyle/>
        <a:p>
          <a:endParaRPr lang="en-US" sz="1800">
            <a:latin typeface="Times New Roman" panose="02020603050405020304" pitchFamily="18" charset="0"/>
            <a:cs typeface="Times New Roman" panose="02020603050405020304" pitchFamily="18" charset="0"/>
          </a:endParaRPr>
        </a:p>
      </dgm:t>
    </dgm:pt>
    <dgm:pt modelId="{65D355FA-7DA8-4415-AD55-39C3AEC2836D}">
      <dgm:prSet custT="1"/>
      <dgm:spPr/>
      <dgm:t>
        <a:bodyPr/>
        <a:lstStyle/>
        <a:p>
          <a:r>
            <a:rPr lang="vi-VN" sz="1800" dirty="0">
              <a:latin typeface="Times New Roman" panose="02020603050405020304" pitchFamily="18" charset="0"/>
              <a:cs typeface="Times New Roman" panose="02020603050405020304" pitchFamily="18" charset="0"/>
            </a:rPr>
            <a:t>- Sử dụng chương trình nước ngoài, chương trình nhượng quyền phải có hợp đồng nhượng quyền thương mại.</a:t>
          </a:r>
          <a:endParaRPr lang="en-US" sz="1800" dirty="0">
            <a:latin typeface="Times New Roman" panose="02020603050405020304" pitchFamily="18" charset="0"/>
            <a:cs typeface="Times New Roman" panose="02020603050405020304" pitchFamily="18" charset="0"/>
          </a:endParaRPr>
        </a:p>
      </dgm:t>
    </dgm:pt>
    <dgm:pt modelId="{BDD912AE-4C8D-4C0D-AEBB-19D6F28E71C9}" type="parTrans" cxnId="{DD9CDDC5-5E02-4C1C-AC11-7F56A770BC41}">
      <dgm:prSet/>
      <dgm:spPr/>
      <dgm:t>
        <a:bodyPr/>
        <a:lstStyle/>
        <a:p>
          <a:endParaRPr lang="en-US" sz="1800">
            <a:latin typeface="Times New Roman" panose="02020603050405020304" pitchFamily="18" charset="0"/>
            <a:cs typeface="Times New Roman" panose="02020603050405020304" pitchFamily="18" charset="0"/>
          </a:endParaRPr>
        </a:p>
      </dgm:t>
    </dgm:pt>
    <dgm:pt modelId="{AA76C320-6D5B-4070-B21A-232E7A32190B}" type="sibTrans" cxnId="{DD9CDDC5-5E02-4C1C-AC11-7F56A770BC41}">
      <dgm:prSet/>
      <dgm:spPr/>
      <dgm:t>
        <a:bodyPr/>
        <a:lstStyle/>
        <a:p>
          <a:endParaRPr lang="en-US" sz="1800">
            <a:latin typeface="Times New Roman" panose="02020603050405020304" pitchFamily="18" charset="0"/>
            <a:cs typeface="Times New Roman" panose="02020603050405020304" pitchFamily="18" charset="0"/>
          </a:endParaRPr>
        </a:p>
      </dgm:t>
    </dgm:pt>
    <dgm:pt modelId="{C9B61295-D664-44D6-9FF1-1A50973B2DCE}">
      <dgm:prSet custT="1"/>
      <dgm:spPr/>
      <dgm:t>
        <a:bodyPr/>
        <a:lstStyle/>
        <a:p>
          <a:r>
            <a:rPr lang="vi-VN" sz="1800">
              <a:latin typeface="Times New Roman" panose="02020603050405020304" pitchFamily="18" charset="0"/>
              <a:cs typeface="Times New Roman" panose="02020603050405020304" pitchFamily="18" charset="0"/>
            </a:rPr>
            <a:t>- Giảng dạy bằng phần mềm phải được Sở GDĐT thẩm định trước khi đưa vào sử dụng.</a:t>
          </a:r>
          <a:endParaRPr lang="en-US" sz="1800">
            <a:latin typeface="Times New Roman" panose="02020603050405020304" pitchFamily="18" charset="0"/>
            <a:cs typeface="Times New Roman" panose="02020603050405020304" pitchFamily="18" charset="0"/>
          </a:endParaRPr>
        </a:p>
      </dgm:t>
    </dgm:pt>
    <dgm:pt modelId="{C6053DD4-C34F-4EF4-AF50-4BEE048BA463}" type="parTrans" cxnId="{61B86423-644E-4F33-9339-A24025192BC5}">
      <dgm:prSet/>
      <dgm:spPr/>
      <dgm:t>
        <a:bodyPr/>
        <a:lstStyle/>
        <a:p>
          <a:endParaRPr lang="en-US" sz="1800">
            <a:latin typeface="Times New Roman" panose="02020603050405020304" pitchFamily="18" charset="0"/>
            <a:cs typeface="Times New Roman" panose="02020603050405020304" pitchFamily="18" charset="0"/>
          </a:endParaRPr>
        </a:p>
      </dgm:t>
    </dgm:pt>
    <dgm:pt modelId="{01650C20-7CF9-43AE-9928-A0FA14F64C94}" type="sibTrans" cxnId="{61B86423-644E-4F33-9339-A24025192BC5}">
      <dgm:prSet/>
      <dgm:spPr/>
      <dgm:t>
        <a:bodyPr/>
        <a:lstStyle/>
        <a:p>
          <a:endParaRPr lang="en-US" sz="1800">
            <a:latin typeface="Times New Roman" panose="02020603050405020304" pitchFamily="18" charset="0"/>
            <a:cs typeface="Times New Roman" panose="02020603050405020304" pitchFamily="18" charset="0"/>
          </a:endParaRPr>
        </a:p>
      </dgm:t>
    </dgm:pt>
    <dgm:pt modelId="{B370CD79-F1DB-4DEC-B361-66769B80A580}">
      <dgm:prSet custT="1"/>
      <dgm:spPr/>
      <dgm:t>
        <a:bodyPr/>
        <a:lstStyle/>
        <a:p>
          <a:r>
            <a:rPr lang="vi-VN" sz="1800" dirty="0">
              <a:latin typeface="Times New Roman" panose="02020603050405020304" pitchFamily="18" charset="0"/>
              <a:cs typeface="Times New Roman" panose="02020603050405020304" pitchFamily="18" charset="0"/>
            </a:rPr>
            <a:t>Khi liên kết tổ chức hoạt động giáo dục kỹ năng sống và hoạt động giáo dục ngoài giờ chính khóa phải có </a:t>
          </a:r>
          <a:r>
            <a:rPr lang="vi-VN" sz="1800" dirty="0">
              <a:solidFill>
                <a:srgbClr val="FF0000"/>
              </a:solidFill>
              <a:latin typeface="Times New Roman" panose="02020603050405020304" pitchFamily="18" charset="0"/>
              <a:cs typeface="Times New Roman" panose="02020603050405020304" pitchFamily="18" charset="0"/>
            </a:rPr>
            <a:t>hợp đồng </a:t>
          </a:r>
          <a:r>
            <a:rPr lang="vi-VN" sz="1800" dirty="0">
              <a:latin typeface="Times New Roman" panose="02020603050405020304" pitchFamily="18" charset="0"/>
              <a:cs typeface="Times New Roman" panose="02020603050405020304" pitchFamily="18" charset="0"/>
            </a:rPr>
            <a:t>giữa hai bên và đảm bảo đúng theo quy định tại Khoản 4 Điều 14 Thông tư số 04/2014/TT-BGDĐT. </a:t>
          </a:r>
          <a:endParaRPr lang="en-US" sz="1800" dirty="0">
            <a:latin typeface="Times New Roman" panose="02020603050405020304" pitchFamily="18" charset="0"/>
            <a:cs typeface="Times New Roman" panose="02020603050405020304" pitchFamily="18" charset="0"/>
          </a:endParaRPr>
        </a:p>
      </dgm:t>
    </dgm:pt>
    <dgm:pt modelId="{D6386A2E-EEAC-4DB7-A31D-34A25E75BFA5}" type="parTrans" cxnId="{6A3681DA-72D6-433A-85FC-28A004527170}">
      <dgm:prSet/>
      <dgm:spPr/>
      <dgm:t>
        <a:bodyPr/>
        <a:lstStyle/>
        <a:p>
          <a:endParaRPr lang="en-US" sz="1800">
            <a:latin typeface="Times New Roman" panose="02020603050405020304" pitchFamily="18" charset="0"/>
            <a:cs typeface="Times New Roman" panose="02020603050405020304" pitchFamily="18" charset="0"/>
          </a:endParaRPr>
        </a:p>
      </dgm:t>
    </dgm:pt>
    <dgm:pt modelId="{7C59DBEA-9179-4593-9BE6-2D0AC703684E}" type="sibTrans" cxnId="{6A3681DA-72D6-433A-85FC-28A004527170}">
      <dgm:prSet/>
      <dgm:spPr/>
      <dgm:t>
        <a:bodyPr/>
        <a:lstStyle/>
        <a:p>
          <a:endParaRPr lang="en-US" sz="1800">
            <a:latin typeface="Times New Roman" panose="02020603050405020304" pitchFamily="18" charset="0"/>
            <a:cs typeface="Times New Roman" panose="02020603050405020304" pitchFamily="18" charset="0"/>
          </a:endParaRPr>
        </a:p>
      </dgm:t>
    </dgm:pt>
    <dgm:pt modelId="{5A6885A8-BC2E-4B96-BD0A-0D1520A314CD}">
      <dgm:prSet custT="1"/>
      <dgm:spPr/>
      <dgm:t>
        <a:bodyPr/>
        <a:lstStyle/>
        <a:p>
          <a:r>
            <a:rPr lang="en-US" sz="1800" dirty="0" err="1">
              <a:solidFill>
                <a:srgbClr val="FF0000"/>
              </a:solidFill>
              <a:latin typeface="Times New Roman" panose="02020603050405020304" pitchFamily="18" charset="0"/>
              <a:cs typeface="Times New Roman" panose="02020603050405020304" pitchFamily="18" charset="0"/>
            </a:rPr>
            <a:t>Nhân</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sự</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giáo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viên</a:t>
          </a:r>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báo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cáo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viên</a:t>
          </a:r>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huấn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luyện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viên</a:t>
          </a:r>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cộng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tác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viên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trong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danh</a:t>
          </a:r>
          <a:r>
            <a:rPr lang="en-US" sz="1800" dirty="0">
              <a:latin typeface="Times New Roman" panose="02020603050405020304" pitchFamily="18" charset="0"/>
              <a:cs typeface="Times New Roman" panose="02020603050405020304" pitchFamily="18" charset="0"/>
            </a:rPr>
            <a:t> sách </a:t>
          </a:r>
          <a:r>
            <a:rPr lang="en-US" sz="1800" dirty="0" err="1">
              <a:latin typeface="Times New Roman" panose="02020603050405020304" pitchFamily="18" charset="0"/>
              <a:cs typeface="Times New Roman" panose="02020603050405020304" pitchFamily="18" charset="0"/>
            </a:rPr>
            <a:t>được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phê</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duyệt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xin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cấp</a:t>
          </a:r>
          <a:r>
            <a:rPr lang="en-US" sz="1800" dirty="0">
              <a:latin typeface="Times New Roman" panose="02020603050405020304" pitchFamily="18" charset="0"/>
              <a:cs typeface="Times New Roman" panose="02020603050405020304" pitchFamily="18" charset="0"/>
            </a:rPr>
            <a:t> </a:t>
          </a:r>
          <a:r>
            <a:rPr lang="vi-VN" sz="1800" dirty="0">
              <a:latin typeface="Times New Roman" panose="02020603050405020304" pitchFamily="18" charset="0"/>
              <a:cs typeface="Times New Roman" panose="02020603050405020304" pitchFamily="18" charset="0"/>
            </a:rPr>
            <a:t>phép, đảm bảo đạt trình độ chuẩn được đào tạo và chuẩn nghề nghiệp theo quy định tại Điều 5 Thông tư số 04/2014/TTBGDĐT; </a:t>
          </a:r>
          <a:endParaRPr lang="en-US" sz="1800" dirty="0">
            <a:latin typeface="Times New Roman" panose="02020603050405020304" pitchFamily="18" charset="0"/>
            <a:cs typeface="Times New Roman" panose="02020603050405020304" pitchFamily="18" charset="0"/>
          </a:endParaRPr>
        </a:p>
      </dgm:t>
    </dgm:pt>
    <dgm:pt modelId="{69E69CF2-0102-48EF-9BE2-F016E4EF64AF}" type="parTrans" cxnId="{84F876C9-2CEF-441A-B4B3-D8FCD8E0C322}">
      <dgm:prSet/>
      <dgm:spPr/>
      <dgm:t>
        <a:bodyPr/>
        <a:lstStyle/>
        <a:p>
          <a:endParaRPr lang="en-US" sz="1800">
            <a:latin typeface="Times New Roman" panose="02020603050405020304" pitchFamily="18" charset="0"/>
            <a:cs typeface="Times New Roman" panose="02020603050405020304" pitchFamily="18" charset="0"/>
          </a:endParaRPr>
        </a:p>
      </dgm:t>
    </dgm:pt>
    <dgm:pt modelId="{F406FAE6-2FE3-48EB-BC6A-21E2BFCC3846}" type="sibTrans" cxnId="{84F876C9-2CEF-441A-B4B3-D8FCD8E0C322}">
      <dgm:prSet/>
      <dgm:spPr/>
      <dgm:t>
        <a:bodyPr/>
        <a:lstStyle/>
        <a:p>
          <a:endParaRPr lang="en-US" sz="1800">
            <a:latin typeface="Times New Roman" panose="02020603050405020304" pitchFamily="18" charset="0"/>
            <a:cs typeface="Times New Roman" panose="02020603050405020304" pitchFamily="18" charset="0"/>
          </a:endParaRPr>
        </a:p>
      </dgm:t>
    </dgm:pt>
    <dgm:pt modelId="{5B0728B3-87DC-4047-8CCD-7155E9222E83}">
      <dgm:prSet custT="1"/>
      <dgm:spPr/>
      <dgm:t>
        <a:bodyPr/>
        <a:lstStyle/>
        <a:p>
          <a:r>
            <a:rPr lang="vi-VN" sz="1800">
              <a:latin typeface="Times New Roman" panose="02020603050405020304" pitchFamily="18" charset="0"/>
              <a:cs typeface="Times New Roman" panose="02020603050405020304" pitchFamily="18" charset="0"/>
            </a:rPr>
            <a:t>- Giấy phép lao động đối với người lao động nước ngoài công tác tại đơn vị theo quy định tại Nghị định số 152/2020/NĐ-CP (lưu ý về thời hạn của giấy phép lao động và chức danh công việc của người lao động) </a:t>
          </a:r>
          <a:endParaRPr lang="en-US" sz="1800" dirty="0">
            <a:latin typeface="Times New Roman" panose="02020603050405020304" pitchFamily="18" charset="0"/>
            <a:cs typeface="Times New Roman" panose="02020603050405020304" pitchFamily="18" charset="0"/>
          </a:endParaRPr>
        </a:p>
      </dgm:t>
    </dgm:pt>
    <dgm:pt modelId="{D9D306BB-B162-433A-9985-253FEEBE3745}" type="parTrans" cxnId="{AB77D9D1-4FC5-47CB-AA94-74675158FC51}">
      <dgm:prSet/>
      <dgm:spPr/>
      <dgm:t>
        <a:bodyPr/>
        <a:lstStyle/>
        <a:p>
          <a:endParaRPr lang="en-US" sz="1800">
            <a:latin typeface="Times New Roman" panose="02020603050405020304" pitchFamily="18" charset="0"/>
            <a:cs typeface="Times New Roman" panose="02020603050405020304" pitchFamily="18" charset="0"/>
          </a:endParaRPr>
        </a:p>
      </dgm:t>
    </dgm:pt>
    <dgm:pt modelId="{871253C1-D4E4-4853-98E4-8F564A523BB2}" type="sibTrans" cxnId="{AB77D9D1-4FC5-47CB-AA94-74675158FC51}">
      <dgm:prSet/>
      <dgm:spPr/>
      <dgm:t>
        <a:bodyPr/>
        <a:lstStyle/>
        <a:p>
          <a:endParaRPr lang="en-US" sz="1800">
            <a:latin typeface="Times New Roman" panose="02020603050405020304" pitchFamily="18" charset="0"/>
            <a:cs typeface="Times New Roman" panose="02020603050405020304" pitchFamily="18" charset="0"/>
          </a:endParaRPr>
        </a:p>
      </dgm:t>
    </dgm:pt>
    <dgm:pt modelId="{2E4B8D94-FB3D-4ADB-B0B1-0491E1838B7D}">
      <dgm:prSet custT="1"/>
      <dgm:spPr/>
      <dgm:t>
        <a:bodyPr/>
        <a:lstStyle/>
        <a:p>
          <a:r>
            <a:rPr lang="vi-VN" sz="1800" dirty="0">
              <a:latin typeface="Times New Roman" panose="02020603050405020304" pitchFamily="18" charset="0"/>
              <a:cs typeface="Times New Roman" panose="02020603050405020304" pitchFamily="18" charset="0"/>
            </a:rPr>
            <a:t>- Sử dụng giáo viên của cơ sở giáo dục khác để thực hiện giảng dạy nếu là giáo viên thỉnh giảng phải ký hợp đồng theo quy định. </a:t>
          </a:r>
          <a:endParaRPr lang="en-US" sz="1800" dirty="0">
            <a:latin typeface="Times New Roman" panose="02020603050405020304" pitchFamily="18" charset="0"/>
            <a:cs typeface="Times New Roman" panose="02020603050405020304" pitchFamily="18" charset="0"/>
          </a:endParaRPr>
        </a:p>
      </dgm:t>
    </dgm:pt>
    <dgm:pt modelId="{FB2CED96-B549-42E1-AB4B-BFF0ADB5CF11}" type="parTrans" cxnId="{015AD1B4-5BFA-46CD-B9C3-28BC06B422FF}">
      <dgm:prSet/>
      <dgm:spPr/>
      <dgm:t>
        <a:bodyPr/>
        <a:lstStyle/>
        <a:p>
          <a:endParaRPr lang="en-US" sz="1800">
            <a:latin typeface="Times New Roman" panose="02020603050405020304" pitchFamily="18" charset="0"/>
            <a:cs typeface="Times New Roman" panose="02020603050405020304" pitchFamily="18" charset="0"/>
          </a:endParaRPr>
        </a:p>
      </dgm:t>
    </dgm:pt>
    <dgm:pt modelId="{E0ED3783-E69C-437D-ADA2-7E34FAE8AA12}" type="sibTrans" cxnId="{015AD1B4-5BFA-46CD-B9C3-28BC06B422FF}">
      <dgm:prSet/>
      <dgm:spPr/>
      <dgm:t>
        <a:bodyPr/>
        <a:lstStyle/>
        <a:p>
          <a:endParaRPr lang="en-US" sz="1800">
            <a:latin typeface="Times New Roman" panose="02020603050405020304" pitchFamily="18" charset="0"/>
            <a:cs typeface="Times New Roman" panose="02020603050405020304" pitchFamily="18" charset="0"/>
          </a:endParaRPr>
        </a:p>
      </dgm:t>
    </dgm:pt>
    <dgm:pt modelId="{2B8CB163-CCC3-486A-8AA7-7698DFE937B4}">
      <dgm:prSet custT="1"/>
      <dgm:spPr/>
      <dgm:t>
        <a:bodyPr/>
        <a:lstStyle/>
        <a:p>
          <a:r>
            <a:rPr lang="en-US" sz="1800" dirty="0" err="1">
              <a:solidFill>
                <a:srgbClr val="FF0000"/>
              </a:solidFill>
              <a:latin typeface="Times New Roman" panose="02020603050405020304" pitchFamily="18" charset="0"/>
              <a:cs typeface="Times New Roman" panose="02020603050405020304" pitchFamily="18" charset="0"/>
            </a:rPr>
            <a:t>Cơ</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sở</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vật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thiết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bị</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dạy</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học</a:t>
          </a:r>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các </a:t>
          </a:r>
          <a:r>
            <a:rPr lang="en-US" sz="1800" dirty="0" err="1">
              <a:latin typeface="Times New Roman" panose="02020603050405020304" pitchFamily="18" charset="0"/>
              <a:cs typeface="Times New Roman" panose="02020603050405020304" pitchFamily="18" charset="0"/>
            </a:rPr>
            <a:t>đơn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vị</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liên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kết</a:t>
          </a:r>
          <a:r>
            <a:rPr lang="en-US" sz="1800" dirty="0">
              <a:latin typeface="Times New Roman" panose="02020603050405020304" pitchFamily="18" charset="0"/>
              <a:cs typeface="Times New Roman" panose="02020603050405020304" pitchFamily="18" charset="0"/>
            </a:rPr>
            <a:t>.</a:t>
          </a:r>
        </a:p>
      </dgm:t>
    </dgm:pt>
    <dgm:pt modelId="{FA42BF90-FB7E-44E1-8130-0062E1AF04FA}" type="parTrans" cxnId="{A0A93F93-4D81-4178-B3CF-323A25314225}">
      <dgm:prSet/>
      <dgm:spPr/>
      <dgm:t>
        <a:bodyPr/>
        <a:lstStyle/>
        <a:p>
          <a:endParaRPr lang="en-US" sz="1800">
            <a:latin typeface="Times New Roman" panose="02020603050405020304" pitchFamily="18" charset="0"/>
            <a:cs typeface="Times New Roman" panose="02020603050405020304" pitchFamily="18" charset="0"/>
          </a:endParaRPr>
        </a:p>
      </dgm:t>
    </dgm:pt>
    <dgm:pt modelId="{8060552D-D3FE-4F64-B503-52221FDFABC7}" type="sibTrans" cxnId="{A0A93F93-4D81-4178-B3CF-323A25314225}">
      <dgm:prSet/>
      <dgm:spPr/>
      <dgm:t>
        <a:bodyPr/>
        <a:lstStyle/>
        <a:p>
          <a:endParaRPr lang="en-US" sz="1800">
            <a:latin typeface="Times New Roman" panose="02020603050405020304" pitchFamily="18" charset="0"/>
            <a:cs typeface="Times New Roman" panose="02020603050405020304" pitchFamily="18" charset="0"/>
          </a:endParaRPr>
        </a:p>
      </dgm:t>
    </dgm:pt>
    <dgm:pt modelId="{A5117FF7-E99D-403F-A535-CA6BAB2A3012}" type="pres">
      <dgm:prSet presAssocID="{293A73FF-40DA-4E10-A563-062C5381F8D7}" presName="vert0" presStyleCnt="0">
        <dgm:presLayoutVars>
          <dgm:dir/>
          <dgm:animOne val="branch"/>
          <dgm:animLvl val="lvl"/>
        </dgm:presLayoutVars>
      </dgm:prSet>
      <dgm:spPr/>
    </dgm:pt>
    <dgm:pt modelId="{7ED4341E-0A5E-43A5-89F0-602A441B2166}" type="pres">
      <dgm:prSet presAssocID="{D6DA3959-0316-4164-BF72-2B272EA57732}" presName="thickLine" presStyleLbl="alignNode1" presStyleIdx="0" presStyleCnt="10"/>
      <dgm:spPr/>
    </dgm:pt>
    <dgm:pt modelId="{824BFF47-5771-4F5F-B3A7-E57A5FDB5B82}" type="pres">
      <dgm:prSet presAssocID="{D6DA3959-0316-4164-BF72-2B272EA57732}" presName="horz1" presStyleCnt="0"/>
      <dgm:spPr/>
    </dgm:pt>
    <dgm:pt modelId="{2DABDB3B-7159-4627-B18F-905C0A64C774}" type="pres">
      <dgm:prSet presAssocID="{D6DA3959-0316-4164-BF72-2B272EA57732}" presName="tx1" presStyleLbl="revTx" presStyleIdx="0" presStyleCnt="10"/>
      <dgm:spPr/>
    </dgm:pt>
    <dgm:pt modelId="{FFBCB1EA-734F-4B26-BCCF-E6A4910FAE33}" type="pres">
      <dgm:prSet presAssocID="{D6DA3959-0316-4164-BF72-2B272EA57732}" presName="vert1" presStyleCnt="0"/>
      <dgm:spPr/>
    </dgm:pt>
    <dgm:pt modelId="{E57113D9-5426-4331-A782-52D9F3D0F841}" type="pres">
      <dgm:prSet presAssocID="{862A4A65-2ED5-4CC4-988B-4C4BF64D2617}" presName="thickLine" presStyleLbl="alignNode1" presStyleIdx="1" presStyleCnt="10"/>
      <dgm:spPr/>
    </dgm:pt>
    <dgm:pt modelId="{EA3A73C2-038E-4189-9075-D053999083D5}" type="pres">
      <dgm:prSet presAssocID="{862A4A65-2ED5-4CC4-988B-4C4BF64D2617}" presName="horz1" presStyleCnt="0"/>
      <dgm:spPr/>
    </dgm:pt>
    <dgm:pt modelId="{4476A7E2-C27E-4D8E-811A-B8E41A496894}" type="pres">
      <dgm:prSet presAssocID="{862A4A65-2ED5-4CC4-988B-4C4BF64D2617}" presName="tx1" presStyleLbl="revTx" presStyleIdx="1" presStyleCnt="10"/>
      <dgm:spPr/>
    </dgm:pt>
    <dgm:pt modelId="{A571A080-2711-494A-9C4F-C8357A4AA758}" type="pres">
      <dgm:prSet presAssocID="{862A4A65-2ED5-4CC4-988B-4C4BF64D2617}" presName="vert1" presStyleCnt="0"/>
      <dgm:spPr/>
    </dgm:pt>
    <dgm:pt modelId="{D6154510-B3D5-4B2A-94D5-80837E536C18}" type="pres">
      <dgm:prSet presAssocID="{0F1EC052-FEF4-4D8B-855C-8E9F4B6BEBF9}" presName="thickLine" presStyleLbl="alignNode1" presStyleIdx="2" presStyleCnt="10"/>
      <dgm:spPr/>
    </dgm:pt>
    <dgm:pt modelId="{5CF4E562-8DC8-483F-9FA4-3E5C8B6AA95F}" type="pres">
      <dgm:prSet presAssocID="{0F1EC052-FEF4-4D8B-855C-8E9F4B6BEBF9}" presName="horz1" presStyleCnt="0"/>
      <dgm:spPr/>
    </dgm:pt>
    <dgm:pt modelId="{463A8A35-6565-4A65-B356-498256E77872}" type="pres">
      <dgm:prSet presAssocID="{0F1EC052-FEF4-4D8B-855C-8E9F4B6BEBF9}" presName="tx1" presStyleLbl="revTx" presStyleIdx="2" presStyleCnt="10"/>
      <dgm:spPr/>
    </dgm:pt>
    <dgm:pt modelId="{A7D2B4E1-3787-447B-974A-34C94ED847C2}" type="pres">
      <dgm:prSet presAssocID="{0F1EC052-FEF4-4D8B-855C-8E9F4B6BEBF9}" presName="vert1" presStyleCnt="0"/>
      <dgm:spPr/>
    </dgm:pt>
    <dgm:pt modelId="{0FED5FBD-4C3A-4011-A7EC-0D5B5A8E91AA}" type="pres">
      <dgm:prSet presAssocID="{65D355FA-7DA8-4415-AD55-39C3AEC2836D}" presName="thickLine" presStyleLbl="alignNode1" presStyleIdx="3" presStyleCnt="10"/>
      <dgm:spPr/>
    </dgm:pt>
    <dgm:pt modelId="{FF3149E2-E7E7-47E9-85F9-1AD3728E41E2}" type="pres">
      <dgm:prSet presAssocID="{65D355FA-7DA8-4415-AD55-39C3AEC2836D}" presName="horz1" presStyleCnt="0"/>
      <dgm:spPr/>
    </dgm:pt>
    <dgm:pt modelId="{3BD38463-FBB4-4A40-877C-D1A8A86EBC18}" type="pres">
      <dgm:prSet presAssocID="{65D355FA-7DA8-4415-AD55-39C3AEC2836D}" presName="tx1" presStyleLbl="revTx" presStyleIdx="3" presStyleCnt="10"/>
      <dgm:spPr/>
    </dgm:pt>
    <dgm:pt modelId="{E7A40FEA-DEA9-4EBA-AA14-FA68F1C99079}" type="pres">
      <dgm:prSet presAssocID="{65D355FA-7DA8-4415-AD55-39C3AEC2836D}" presName="vert1" presStyleCnt="0"/>
      <dgm:spPr/>
    </dgm:pt>
    <dgm:pt modelId="{D4E8D675-BAA5-4FC0-A379-8EE7A77F1280}" type="pres">
      <dgm:prSet presAssocID="{C9B61295-D664-44D6-9FF1-1A50973B2DCE}" presName="thickLine" presStyleLbl="alignNode1" presStyleIdx="4" presStyleCnt="10"/>
      <dgm:spPr/>
    </dgm:pt>
    <dgm:pt modelId="{1F8EADBF-3830-4AB0-88B8-A35B5EC38F3C}" type="pres">
      <dgm:prSet presAssocID="{C9B61295-D664-44D6-9FF1-1A50973B2DCE}" presName="horz1" presStyleCnt="0"/>
      <dgm:spPr/>
    </dgm:pt>
    <dgm:pt modelId="{A591B6EC-CDAC-4FDA-8EF5-FFC47C2ECB0A}" type="pres">
      <dgm:prSet presAssocID="{C9B61295-D664-44D6-9FF1-1A50973B2DCE}" presName="tx1" presStyleLbl="revTx" presStyleIdx="4" presStyleCnt="10"/>
      <dgm:spPr/>
    </dgm:pt>
    <dgm:pt modelId="{4DC8479F-98AC-4E00-B367-62972F086927}" type="pres">
      <dgm:prSet presAssocID="{C9B61295-D664-44D6-9FF1-1A50973B2DCE}" presName="vert1" presStyleCnt="0"/>
      <dgm:spPr/>
    </dgm:pt>
    <dgm:pt modelId="{8FC3A546-AC7E-42A6-A3CB-92C0B730EC0F}" type="pres">
      <dgm:prSet presAssocID="{B370CD79-F1DB-4DEC-B361-66769B80A580}" presName="thickLine" presStyleLbl="alignNode1" presStyleIdx="5" presStyleCnt="10"/>
      <dgm:spPr/>
    </dgm:pt>
    <dgm:pt modelId="{9CDDEA8D-5F57-4AD4-89C6-CA8C8EA0DA22}" type="pres">
      <dgm:prSet presAssocID="{B370CD79-F1DB-4DEC-B361-66769B80A580}" presName="horz1" presStyleCnt="0"/>
      <dgm:spPr/>
    </dgm:pt>
    <dgm:pt modelId="{35184446-3E9A-4378-9004-A23406A9834A}" type="pres">
      <dgm:prSet presAssocID="{B370CD79-F1DB-4DEC-B361-66769B80A580}" presName="tx1" presStyleLbl="revTx" presStyleIdx="5" presStyleCnt="10"/>
      <dgm:spPr/>
    </dgm:pt>
    <dgm:pt modelId="{75B57C60-B423-4E93-B3CD-AEF0D57B6F04}" type="pres">
      <dgm:prSet presAssocID="{B370CD79-F1DB-4DEC-B361-66769B80A580}" presName="vert1" presStyleCnt="0"/>
      <dgm:spPr/>
    </dgm:pt>
    <dgm:pt modelId="{1E38E7E7-04CC-480B-A3D7-9DAB813F4844}" type="pres">
      <dgm:prSet presAssocID="{5A6885A8-BC2E-4B96-BD0A-0D1520A314CD}" presName="thickLine" presStyleLbl="alignNode1" presStyleIdx="6" presStyleCnt="10"/>
      <dgm:spPr/>
    </dgm:pt>
    <dgm:pt modelId="{B7506335-4A22-4FDC-8B02-220FCD0EA79B}" type="pres">
      <dgm:prSet presAssocID="{5A6885A8-BC2E-4B96-BD0A-0D1520A314CD}" presName="horz1" presStyleCnt="0"/>
      <dgm:spPr/>
    </dgm:pt>
    <dgm:pt modelId="{943C49FA-B3E5-409A-AAA8-F0225CF40CCB}" type="pres">
      <dgm:prSet presAssocID="{5A6885A8-BC2E-4B96-BD0A-0D1520A314CD}" presName="tx1" presStyleLbl="revTx" presStyleIdx="6" presStyleCnt="10"/>
      <dgm:spPr/>
    </dgm:pt>
    <dgm:pt modelId="{CA8D88E9-0B7F-425F-9746-80B88A5A3B08}" type="pres">
      <dgm:prSet presAssocID="{5A6885A8-BC2E-4B96-BD0A-0D1520A314CD}" presName="vert1" presStyleCnt="0"/>
      <dgm:spPr/>
    </dgm:pt>
    <dgm:pt modelId="{27729322-68E8-41E7-97D6-35A44C21C20C}" type="pres">
      <dgm:prSet presAssocID="{5B0728B3-87DC-4047-8CCD-7155E9222E83}" presName="thickLine" presStyleLbl="alignNode1" presStyleIdx="7" presStyleCnt="10"/>
      <dgm:spPr/>
    </dgm:pt>
    <dgm:pt modelId="{83160110-C4C2-4391-B3E3-86ECE8AD5497}" type="pres">
      <dgm:prSet presAssocID="{5B0728B3-87DC-4047-8CCD-7155E9222E83}" presName="horz1" presStyleCnt="0"/>
      <dgm:spPr/>
    </dgm:pt>
    <dgm:pt modelId="{8F7570B8-C6A0-4F79-A110-59DC76D2A9FF}" type="pres">
      <dgm:prSet presAssocID="{5B0728B3-87DC-4047-8CCD-7155E9222E83}" presName="tx1" presStyleLbl="revTx" presStyleIdx="7" presStyleCnt="10"/>
      <dgm:spPr/>
    </dgm:pt>
    <dgm:pt modelId="{D691AC17-C2E4-4A07-8889-3DC5FA131AD6}" type="pres">
      <dgm:prSet presAssocID="{5B0728B3-87DC-4047-8CCD-7155E9222E83}" presName="vert1" presStyleCnt="0"/>
      <dgm:spPr/>
    </dgm:pt>
    <dgm:pt modelId="{F2A02A51-7FFC-4687-BB0D-16138A402A79}" type="pres">
      <dgm:prSet presAssocID="{2E4B8D94-FB3D-4ADB-B0B1-0491E1838B7D}" presName="thickLine" presStyleLbl="alignNode1" presStyleIdx="8" presStyleCnt="10"/>
      <dgm:spPr/>
    </dgm:pt>
    <dgm:pt modelId="{A15D37D5-C078-46D0-A12E-14CD191C9A5B}" type="pres">
      <dgm:prSet presAssocID="{2E4B8D94-FB3D-4ADB-B0B1-0491E1838B7D}" presName="horz1" presStyleCnt="0"/>
      <dgm:spPr/>
    </dgm:pt>
    <dgm:pt modelId="{B58E301F-2A35-4B38-88B4-E43891C2EF68}" type="pres">
      <dgm:prSet presAssocID="{2E4B8D94-FB3D-4ADB-B0B1-0491E1838B7D}" presName="tx1" presStyleLbl="revTx" presStyleIdx="8" presStyleCnt="10"/>
      <dgm:spPr/>
    </dgm:pt>
    <dgm:pt modelId="{97212CFA-21F1-4987-96B0-FCEC4E260539}" type="pres">
      <dgm:prSet presAssocID="{2E4B8D94-FB3D-4ADB-B0B1-0491E1838B7D}" presName="vert1" presStyleCnt="0"/>
      <dgm:spPr/>
    </dgm:pt>
    <dgm:pt modelId="{2C44C4DF-0FF2-4086-AD07-A2AC193CED21}" type="pres">
      <dgm:prSet presAssocID="{2B8CB163-CCC3-486A-8AA7-7698DFE937B4}" presName="thickLine" presStyleLbl="alignNode1" presStyleIdx="9" presStyleCnt="10"/>
      <dgm:spPr/>
    </dgm:pt>
    <dgm:pt modelId="{7A0ED8F6-91CC-40A1-9220-216D17E334AD}" type="pres">
      <dgm:prSet presAssocID="{2B8CB163-CCC3-486A-8AA7-7698DFE937B4}" presName="horz1" presStyleCnt="0"/>
      <dgm:spPr/>
    </dgm:pt>
    <dgm:pt modelId="{F0ECEED5-530A-4389-BCEE-EFD8E560AB05}" type="pres">
      <dgm:prSet presAssocID="{2B8CB163-CCC3-486A-8AA7-7698DFE937B4}" presName="tx1" presStyleLbl="revTx" presStyleIdx="9" presStyleCnt="10" custScaleY="105106"/>
      <dgm:spPr/>
    </dgm:pt>
    <dgm:pt modelId="{123FEA1B-D837-4F97-8753-E4CB7FEA818B}" type="pres">
      <dgm:prSet presAssocID="{2B8CB163-CCC3-486A-8AA7-7698DFE937B4}" presName="vert1" presStyleCnt="0"/>
      <dgm:spPr/>
    </dgm:pt>
  </dgm:ptLst>
  <dgm:cxnLst>
    <dgm:cxn modelId="{EA5B8420-EE89-4661-BFA3-F2C68F5D3586}" type="presOf" srcId="{2B8CB163-CCC3-486A-8AA7-7698DFE937B4}" destId="{F0ECEED5-530A-4389-BCEE-EFD8E560AB05}" srcOrd="0" destOrd="0" presId="urn:microsoft.com/office/officeart/2008/layout/LinedList"/>
    <dgm:cxn modelId="{61B86423-644E-4F33-9339-A24025192BC5}" srcId="{293A73FF-40DA-4E10-A563-062C5381F8D7}" destId="{C9B61295-D664-44D6-9FF1-1A50973B2DCE}" srcOrd="4" destOrd="0" parTransId="{C6053DD4-C34F-4EF4-AF50-4BEE048BA463}" sibTransId="{01650C20-7CF9-43AE-9928-A0FA14F64C94}"/>
    <dgm:cxn modelId="{32821F4C-9057-466E-A6C7-D6558B0AE638}" type="presOf" srcId="{B370CD79-F1DB-4DEC-B361-66769B80A580}" destId="{35184446-3E9A-4378-9004-A23406A9834A}" srcOrd="0" destOrd="0" presId="urn:microsoft.com/office/officeart/2008/layout/LinedList"/>
    <dgm:cxn modelId="{1BBB3651-83EC-4CE1-9E97-452576DC9F38}" srcId="{293A73FF-40DA-4E10-A563-062C5381F8D7}" destId="{D6DA3959-0316-4164-BF72-2B272EA57732}" srcOrd="0" destOrd="0" parTransId="{765ACF60-71BF-4C1C-98A1-CF513888253E}" sibTransId="{F44084E4-C6FD-46E2-85E5-14F55EDB39C9}"/>
    <dgm:cxn modelId="{03515085-7EE8-463B-BBF1-5CFF242A01C2}" type="presOf" srcId="{293A73FF-40DA-4E10-A563-062C5381F8D7}" destId="{A5117FF7-E99D-403F-A535-CA6BAB2A3012}" srcOrd="0" destOrd="0" presId="urn:microsoft.com/office/officeart/2008/layout/LinedList"/>
    <dgm:cxn modelId="{924A4F8A-F81E-49A9-9D25-BB3CEE9C91D4}" type="presOf" srcId="{5B0728B3-87DC-4047-8CCD-7155E9222E83}" destId="{8F7570B8-C6A0-4F79-A110-59DC76D2A9FF}" srcOrd="0" destOrd="0" presId="urn:microsoft.com/office/officeart/2008/layout/LinedList"/>
    <dgm:cxn modelId="{B302498C-6026-43F6-8483-5B2D5412F40B}" type="presOf" srcId="{2E4B8D94-FB3D-4ADB-B0B1-0491E1838B7D}" destId="{B58E301F-2A35-4B38-88B4-E43891C2EF68}" srcOrd="0" destOrd="0" presId="urn:microsoft.com/office/officeart/2008/layout/LinedList"/>
    <dgm:cxn modelId="{A0A93F93-4D81-4178-B3CF-323A25314225}" srcId="{293A73FF-40DA-4E10-A563-062C5381F8D7}" destId="{2B8CB163-CCC3-486A-8AA7-7698DFE937B4}" srcOrd="9" destOrd="0" parTransId="{FA42BF90-FB7E-44E1-8130-0062E1AF04FA}" sibTransId="{8060552D-D3FE-4F64-B503-52221FDFABC7}"/>
    <dgm:cxn modelId="{26A3E2AA-88E0-4D79-866B-47D7846674A1}" srcId="{293A73FF-40DA-4E10-A563-062C5381F8D7}" destId="{0F1EC052-FEF4-4D8B-855C-8E9F4B6BEBF9}" srcOrd="2" destOrd="0" parTransId="{CBD8B714-B095-4D4A-85BA-18F1430C3B9D}" sibTransId="{B89E82A1-3D89-44F8-BA0C-E5A4D18DB9E6}"/>
    <dgm:cxn modelId="{EE3EE5AE-FAE9-4974-85BD-0DBB42064D32}" type="presOf" srcId="{5A6885A8-BC2E-4B96-BD0A-0D1520A314CD}" destId="{943C49FA-B3E5-409A-AAA8-F0225CF40CCB}" srcOrd="0" destOrd="0" presId="urn:microsoft.com/office/officeart/2008/layout/LinedList"/>
    <dgm:cxn modelId="{334432B2-A585-4A0D-AFEC-22BA225E0C8D}" type="presOf" srcId="{D6DA3959-0316-4164-BF72-2B272EA57732}" destId="{2DABDB3B-7159-4627-B18F-905C0A64C774}" srcOrd="0" destOrd="0" presId="urn:microsoft.com/office/officeart/2008/layout/LinedList"/>
    <dgm:cxn modelId="{015AD1B4-5BFA-46CD-B9C3-28BC06B422FF}" srcId="{293A73FF-40DA-4E10-A563-062C5381F8D7}" destId="{2E4B8D94-FB3D-4ADB-B0B1-0491E1838B7D}" srcOrd="8" destOrd="0" parTransId="{FB2CED96-B549-42E1-AB4B-BFF0ADB5CF11}" sibTransId="{E0ED3783-E69C-437D-ADA2-7E34FAE8AA12}"/>
    <dgm:cxn modelId="{BD605BB7-9C2E-4A3A-8A0E-F6DAD1E01D4B}" type="presOf" srcId="{65D355FA-7DA8-4415-AD55-39C3AEC2836D}" destId="{3BD38463-FBB4-4A40-877C-D1A8A86EBC18}" srcOrd="0" destOrd="0" presId="urn:microsoft.com/office/officeart/2008/layout/LinedList"/>
    <dgm:cxn modelId="{DD9CDDC5-5E02-4C1C-AC11-7F56A770BC41}" srcId="{293A73FF-40DA-4E10-A563-062C5381F8D7}" destId="{65D355FA-7DA8-4415-AD55-39C3AEC2836D}" srcOrd="3" destOrd="0" parTransId="{BDD912AE-4C8D-4C0D-AEBB-19D6F28E71C9}" sibTransId="{AA76C320-6D5B-4070-B21A-232E7A32190B}"/>
    <dgm:cxn modelId="{47A92CC8-A556-4432-A863-686D8F18CFF8}" type="presOf" srcId="{0F1EC052-FEF4-4D8B-855C-8E9F4B6BEBF9}" destId="{463A8A35-6565-4A65-B356-498256E77872}" srcOrd="0" destOrd="0" presId="urn:microsoft.com/office/officeart/2008/layout/LinedList"/>
    <dgm:cxn modelId="{84F876C9-2CEF-441A-B4B3-D8FCD8E0C322}" srcId="{293A73FF-40DA-4E10-A563-062C5381F8D7}" destId="{5A6885A8-BC2E-4B96-BD0A-0D1520A314CD}" srcOrd="6" destOrd="0" parTransId="{69E69CF2-0102-48EF-9BE2-F016E4EF64AF}" sibTransId="{F406FAE6-2FE3-48EB-BC6A-21E2BFCC3846}"/>
    <dgm:cxn modelId="{AB77D9D1-4FC5-47CB-AA94-74675158FC51}" srcId="{293A73FF-40DA-4E10-A563-062C5381F8D7}" destId="{5B0728B3-87DC-4047-8CCD-7155E9222E83}" srcOrd="7" destOrd="0" parTransId="{D9D306BB-B162-433A-9985-253FEEBE3745}" sibTransId="{871253C1-D4E4-4853-98E4-8F564A523BB2}"/>
    <dgm:cxn modelId="{9C7D8BD6-C87C-4F60-8AF4-E936943D5B63}" type="presOf" srcId="{862A4A65-2ED5-4CC4-988B-4C4BF64D2617}" destId="{4476A7E2-C27E-4D8E-811A-B8E41A496894}" srcOrd="0" destOrd="0" presId="urn:microsoft.com/office/officeart/2008/layout/LinedList"/>
    <dgm:cxn modelId="{10F450D8-A582-4E00-BA22-950B46FF2482}" srcId="{293A73FF-40DA-4E10-A563-062C5381F8D7}" destId="{862A4A65-2ED5-4CC4-988B-4C4BF64D2617}" srcOrd="1" destOrd="0" parTransId="{6B93F295-7521-4A4B-9098-B64B6F4A597E}" sibTransId="{73B57CBA-8C77-44F6-A409-E301E21743C1}"/>
    <dgm:cxn modelId="{6A3681DA-72D6-433A-85FC-28A004527170}" srcId="{293A73FF-40DA-4E10-A563-062C5381F8D7}" destId="{B370CD79-F1DB-4DEC-B361-66769B80A580}" srcOrd="5" destOrd="0" parTransId="{D6386A2E-EEAC-4DB7-A31D-34A25E75BFA5}" sibTransId="{7C59DBEA-9179-4593-9BE6-2D0AC703684E}"/>
    <dgm:cxn modelId="{F3DEAEF1-5AB6-438A-A9DA-F0263EF75EE9}" type="presOf" srcId="{C9B61295-D664-44D6-9FF1-1A50973B2DCE}" destId="{A591B6EC-CDAC-4FDA-8EF5-FFC47C2ECB0A}" srcOrd="0" destOrd="0" presId="urn:microsoft.com/office/officeart/2008/layout/LinedList"/>
    <dgm:cxn modelId="{311E097E-4357-4AA2-BB5A-05F649513A7F}" type="presParOf" srcId="{A5117FF7-E99D-403F-A535-CA6BAB2A3012}" destId="{7ED4341E-0A5E-43A5-89F0-602A441B2166}" srcOrd="0" destOrd="0" presId="urn:microsoft.com/office/officeart/2008/layout/LinedList"/>
    <dgm:cxn modelId="{00B54EF4-D623-4A2F-877E-35B94DD148D3}" type="presParOf" srcId="{A5117FF7-E99D-403F-A535-CA6BAB2A3012}" destId="{824BFF47-5771-4F5F-B3A7-E57A5FDB5B82}" srcOrd="1" destOrd="0" presId="urn:microsoft.com/office/officeart/2008/layout/LinedList"/>
    <dgm:cxn modelId="{C954D55B-E04A-40F7-B499-2CFCFDB77DF8}" type="presParOf" srcId="{824BFF47-5771-4F5F-B3A7-E57A5FDB5B82}" destId="{2DABDB3B-7159-4627-B18F-905C0A64C774}" srcOrd="0" destOrd="0" presId="urn:microsoft.com/office/officeart/2008/layout/LinedList"/>
    <dgm:cxn modelId="{B4F5603C-4273-4D84-8D89-1E65E2DE1998}" type="presParOf" srcId="{824BFF47-5771-4F5F-B3A7-E57A5FDB5B82}" destId="{FFBCB1EA-734F-4B26-BCCF-E6A4910FAE33}" srcOrd="1" destOrd="0" presId="urn:microsoft.com/office/officeart/2008/layout/LinedList"/>
    <dgm:cxn modelId="{0EC61500-33F6-4BDE-BA93-23539A673D98}" type="presParOf" srcId="{A5117FF7-E99D-403F-A535-CA6BAB2A3012}" destId="{E57113D9-5426-4331-A782-52D9F3D0F841}" srcOrd="2" destOrd="0" presId="urn:microsoft.com/office/officeart/2008/layout/LinedList"/>
    <dgm:cxn modelId="{3846AA5D-8C2A-4A1C-B5B3-55F5B0D3F8A9}" type="presParOf" srcId="{A5117FF7-E99D-403F-A535-CA6BAB2A3012}" destId="{EA3A73C2-038E-4189-9075-D053999083D5}" srcOrd="3" destOrd="0" presId="urn:microsoft.com/office/officeart/2008/layout/LinedList"/>
    <dgm:cxn modelId="{881FDF9F-1A77-470B-8BA1-B38B0629EFC4}" type="presParOf" srcId="{EA3A73C2-038E-4189-9075-D053999083D5}" destId="{4476A7E2-C27E-4D8E-811A-B8E41A496894}" srcOrd="0" destOrd="0" presId="urn:microsoft.com/office/officeart/2008/layout/LinedList"/>
    <dgm:cxn modelId="{2FC3300C-4E0C-48BD-B4F8-DF3083DAA2D7}" type="presParOf" srcId="{EA3A73C2-038E-4189-9075-D053999083D5}" destId="{A571A080-2711-494A-9C4F-C8357A4AA758}" srcOrd="1" destOrd="0" presId="urn:microsoft.com/office/officeart/2008/layout/LinedList"/>
    <dgm:cxn modelId="{29A70363-6380-46F3-B294-B9A38431149D}" type="presParOf" srcId="{A5117FF7-E99D-403F-A535-CA6BAB2A3012}" destId="{D6154510-B3D5-4B2A-94D5-80837E536C18}" srcOrd="4" destOrd="0" presId="urn:microsoft.com/office/officeart/2008/layout/LinedList"/>
    <dgm:cxn modelId="{EB3CCA91-7AEB-44CE-B276-9B5E936A7426}" type="presParOf" srcId="{A5117FF7-E99D-403F-A535-CA6BAB2A3012}" destId="{5CF4E562-8DC8-483F-9FA4-3E5C8B6AA95F}" srcOrd="5" destOrd="0" presId="urn:microsoft.com/office/officeart/2008/layout/LinedList"/>
    <dgm:cxn modelId="{836334FE-097B-4BFF-A7E4-5889134F3E3C}" type="presParOf" srcId="{5CF4E562-8DC8-483F-9FA4-3E5C8B6AA95F}" destId="{463A8A35-6565-4A65-B356-498256E77872}" srcOrd="0" destOrd="0" presId="urn:microsoft.com/office/officeart/2008/layout/LinedList"/>
    <dgm:cxn modelId="{EACFFC64-DB80-4B53-ABBB-E90C9A972637}" type="presParOf" srcId="{5CF4E562-8DC8-483F-9FA4-3E5C8B6AA95F}" destId="{A7D2B4E1-3787-447B-974A-34C94ED847C2}" srcOrd="1" destOrd="0" presId="urn:microsoft.com/office/officeart/2008/layout/LinedList"/>
    <dgm:cxn modelId="{89FF24CB-6760-482F-B441-7C68666D023A}" type="presParOf" srcId="{A5117FF7-E99D-403F-A535-CA6BAB2A3012}" destId="{0FED5FBD-4C3A-4011-A7EC-0D5B5A8E91AA}" srcOrd="6" destOrd="0" presId="urn:microsoft.com/office/officeart/2008/layout/LinedList"/>
    <dgm:cxn modelId="{81B56E51-3B92-4EE1-A0BC-C434E67FCF1C}" type="presParOf" srcId="{A5117FF7-E99D-403F-A535-CA6BAB2A3012}" destId="{FF3149E2-E7E7-47E9-85F9-1AD3728E41E2}" srcOrd="7" destOrd="0" presId="urn:microsoft.com/office/officeart/2008/layout/LinedList"/>
    <dgm:cxn modelId="{12C1092D-4C55-4BEC-8245-B2698064FAC9}" type="presParOf" srcId="{FF3149E2-E7E7-47E9-85F9-1AD3728E41E2}" destId="{3BD38463-FBB4-4A40-877C-D1A8A86EBC18}" srcOrd="0" destOrd="0" presId="urn:microsoft.com/office/officeart/2008/layout/LinedList"/>
    <dgm:cxn modelId="{8EDCD0C9-E147-4C9A-8B06-3A6BEEEC4217}" type="presParOf" srcId="{FF3149E2-E7E7-47E9-85F9-1AD3728E41E2}" destId="{E7A40FEA-DEA9-4EBA-AA14-FA68F1C99079}" srcOrd="1" destOrd="0" presId="urn:microsoft.com/office/officeart/2008/layout/LinedList"/>
    <dgm:cxn modelId="{E3A30FAF-769C-46CA-A81E-2908FA8E619C}" type="presParOf" srcId="{A5117FF7-E99D-403F-A535-CA6BAB2A3012}" destId="{D4E8D675-BAA5-4FC0-A379-8EE7A77F1280}" srcOrd="8" destOrd="0" presId="urn:microsoft.com/office/officeart/2008/layout/LinedList"/>
    <dgm:cxn modelId="{3D138E55-C2DC-47B7-AA75-6B8E8960D031}" type="presParOf" srcId="{A5117FF7-E99D-403F-A535-CA6BAB2A3012}" destId="{1F8EADBF-3830-4AB0-88B8-A35B5EC38F3C}" srcOrd="9" destOrd="0" presId="urn:microsoft.com/office/officeart/2008/layout/LinedList"/>
    <dgm:cxn modelId="{7D4F0003-41F8-45A5-AC3B-A737A18F26C3}" type="presParOf" srcId="{1F8EADBF-3830-4AB0-88B8-A35B5EC38F3C}" destId="{A591B6EC-CDAC-4FDA-8EF5-FFC47C2ECB0A}" srcOrd="0" destOrd="0" presId="urn:microsoft.com/office/officeart/2008/layout/LinedList"/>
    <dgm:cxn modelId="{BF76DED9-F0B8-4E79-82DB-6B30B5B16B02}" type="presParOf" srcId="{1F8EADBF-3830-4AB0-88B8-A35B5EC38F3C}" destId="{4DC8479F-98AC-4E00-B367-62972F086927}" srcOrd="1" destOrd="0" presId="urn:microsoft.com/office/officeart/2008/layout/LinedList"/>
    <dgm:cxn modelId="{3457F599-299C-4BAC-BE9B-A7F268B18F88}" type="presParOf" srcId="{A5117FF7-E99D-403F-A535-CA6BAB2A3012}" destId="{8FC3A546-AC7E-42A6-A3CB-92C0B730EC0F}" srcOrd="10" destOrd="0" presId="urn:microsoft.com/office/officeart/2008/layout/LinedList"/>
    <dgm:cxn modelId="{FCF453E9-E77E-441E-AA64-4CEBDFAF590A}" type="presParOf" srcId="{A5117FF7-E99D-403F-A535-CA6BAB2A3012}" destId="{9CDDEA8D-5F57-4AD4-89C6-CA8C8EA0DA22}" srcOrd="11" destOrd="0" presId="urn:microsoft.com/office/officeart/2008/layout/LinedList"/>
    <dgm:cxn modelId="{2979B941-6F59-493D-8B41-E165BBD445E0}" type="presParOf" srcId="{9CDDEA8D-5F57-4AD4-89C6-CA8C8EA0DA22}" destId="{35184446-3E9A-4378-9004-A23406A9834A}" srcOrd="0" destOrd="0" presId="urn:microsoft.com/office/officeart/2008/layout/LinedList"/>
    <dgm:cxn modelId="{9B8E20BE-B336-44D0-ADF8-9DB6AED4D985}" type="presParOf" srcId="{9CDDEA8D-5F57-4AD4-89C6-CA8C8EA0DA22}" destId="{75B57C60-B423-4E93-B3CD-AEF0D57B6F04}" srcOrd="1" destOrd="0" presId="urn:microsoft.com/office/officeart/2008/layout/LinedList"/>
    <dgm:cxn modelId="{F2519787-D3DE-40E5-9F03-25027DDE540D}" type="presParOf" srcId="{A5117FF7-E99D-403F-A535-CA6BAB2A3012}" destId="{1E38E7E7-04CC-480B-A3D7-9DAB813F4844}" srcOrd="12" destOrd="0" presId="urn:microsoft.com/office/officeart/2008/layout/LinedList"/>
    <dgm:cxn modelId="{F90E45F5-1B1F-4736-8243-EAFEFA73C179}" type="presParOf" srcId="{A5117FF7-E99D-403F-A535-CA6BAB2A3012}" destId="{B7506335-4A22-4FDC-8B02-220FCD0EA79B}" srcOrd="13" destOrd="0" presId="urn:microsoft.com/office/officeart/2008/layout/LinedList"/>
    <dgm:cxn modelId="{E1BC9F76-DE38-44EC-A922-52A7B2AB4579}" type="presParOf" srcId="{B7506335-4A22-4FDC-8B02-220FCD0EA79B}" destId="{943C49FA-B3E5-409A-AAA8-F0225CF40CCB}" srcOrd="0" destOrd="0" presId="urn:microsoft.com/office/officeart/2008/layout/LinedList"/>
    <dgm:cxn modelId="{CB67DFC9-D943-4928-966B-D92B5E9796B9}" type="presParOf" srcId="{B7506335-4A22-4FDC-8B02-220FCD0EA79B}" destId="{CA8D88E9-0B7F-425F-9746-80B88A5A3B08}" srcOrd="1" destOrd="0" presId="urn:microsoft.com/office/officeart/2008/layout/LinedList"/>
    <dgm:cxn modelId="{A1A2C94C-1793-42EA-95D0-2CF077D9285B}" type="presParOf" srcId="{A5117FF7-E99D-403F-A535-CA6BAB2A3012}" destId="{27729322-68E8-41E7-97D6-35A44C21C20C}" srcOrd="14" destOrd="0" presId="urn:microsoft.com/office/officeart/2008/layout/LinedList"/>
    <dgm:cxn modelId="{62C5268C-5550-4B7F-A2BD-55EA8C0BF4B8}" type="presParOf" srcId="{A5117FF7-E99D-403F-A535-CA6BAB2A3012}" destId="{83160110-C4C2-4391-B3E3-86ECE8AD5497}" srcOrd="15" destOrd="0" presId="urn:microsoft.com/office/officeart/2008/layout/LinedList"/>
    <dgm:cxn modelId="{FEEEE0EE-AAF6-4AFA-8296-36D1738E31EB}" type="presParOf" srcId="{83160110-C4C2-4391-B3E3-86ECE8AD5497}" destId="{8F7570B8-C6A0-4F79-A110-59DC76D2A9FF}" srcOrd="0" destOrd="0" presId="urn:microsoft.com/office/officeart/2008/layout/LinedList"/>
    <dgm:cxn modelId="{8886A9AD-70CF-4C3C-958B-8DAF09200808}" type="presParOf" srcId="{83160110-C4C2-4391-B3E3-86ECE8AD5497}" destId="{D691AC17-C2E4-4A07-8889-3DC5FA131AD6}" srcOrd="1" destOrd="0" presId="urn:microsoft.com/office/officeart/2008/layout/LinedList"/>
    <dgm:cxn modelId="{20CFBBE6-9E1E-4963-98C4-16FD006B2BEC}" type="presParOf" srcId="{A5117FF7-E99D-403F-A535-CA6BAB2A3012}" destId="{F2A02A51-7FFC-4687-BB0D-16138A402A79}" srcOrd="16" destOrd="0" presId="urn:microsoft.com/office/officeart/2008/layout/LinedList"/>
    <dgm:cxn modelId="{124ED845-A15A-45AD-B1E2-4A5D54228305}" type="presParOf" srcId="{A5117FF7-E99D-403F-A535-CA6BAB2A3012}" destId="{A15D37D5-C078-46D0-A12E-14CD191C9A5B}" srcOrd="17" destOrd="0" presId="urn:microsoft.com/office/officeart/2008/layout/LinedList"/>
    <dgm:cxn modelId="{C0DEBED6-9CF8-49C5-894C-9E1056CDE659}" type="presParOf" srcId="{A15D37D5-C078-46D0-A12E-14CD191C9A5B}" destId="{B58E301F-2A35-4B38-88B4-E43891C2EF68}" srcOrd="0" destOrd="0" presId="urn:microsoft.com/office/officeart/2008/layout/LinedList"/>
    <dgm:cxn modelId="{85CE345E-86F8-44FF-8B67-88BEA26289F0}" type="presParOf" srcId="{A15D37D5-C078-46D0-A12E-14CD191C9A5B}" destId="{97212CFA-21F1-4987-96B0-FCEC4E260539}" srcOrd="1" destOrd="0" presId="urn:microsoft.com/office/officeart/2008/layout/LinedList"/>
    <dgm:cxn modelId="{0283EB31-C34F-4FC0-A72D-3145F9F02CA7}" type="presParOf" srcId="{A5117FF7-E99D-403F-A535-CA6BAB2A3012}" destId="{2C44C4DF-0FF2-4086-AD07-A2AC193CED21}" srcOrd="18" destOrd="0" presId="urn:microsoft.com/office/officeart/2008/layout/LinedList"/>
    <dgm:cxn modelId="{532CCC86-F43A-4E93-9F06-E6CF584A031F}" type="presParOf" srcId="{A5117FF7-E99D-403F-A535-CA6BAB2A3012}" destId="{7A0ED8F6-91CC-40A1-9220-216D17E334AD}" srcOrd="19" destOrd="0" presId="urn:microsoft.com/office/officeart/2008/layout/LinedList"/>
    <dgm:cxn modelId="{AD1B4D4E-74EA-4933-B260-90DA1A7E4272}" type="presParOf" srcId="{7A0ED8F6-91CC-40A1-9220-216D17E334AD}" destId="{F0ECEED5-530A-4389-BCEE-EFD8E560AB05}" srcOrd="0" destOrd="0" presId="urn:microsoft.com/office/officeart/2008/layout/LinedList"/>
    <dgm:cxn modelId="{F43B7D67-3A75-4690-89FB-43F3D5B1E726}" type="presParOf" srcId="{7A0ED8F6-91CC-40A1-9220-216D17E334AD}" destId="{123FEA1B-D837-4F97-8753-E4CB7FEA818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2FC926-6788-426E-B169-B2511EA18E0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49464CD-50A6-4D01-9A6A-F23C9532E4F4}">
      <dgm:prSet phldrT="[Text]" custT="1"/>
      <dgm:spPr>
        <a:solidFill>
          <a:schemeClr val="accent4">
            <a:lumMod val="20000"/>
            <a:lumOff val="80000"/>
          </a:schemeClr>
        </a:solidFill>
      </dgm:spPr>
      <dgm:t>
        <a:bodyPr/>
        <a:lstStyle/>
        <a:p>
          <a:pPr algn="ctr"/>
          <a:r>
            <a:rPr lang="en-US" sz="3600" b="1" dirty="0" err="1">
              <a:solidFill>
                <a:srgbClr val="2514FC"/>
              </a:solidFill>
              <a:latin typeface="Times New Roman" panose="02020603050405020304" pitchFamily="18" charset="0"/>
              <a:cs typeface="Times New Roman" panose="02020603050405020304" pitchFamily="18" charset="0"/>
            </a:rPr>
            <a:t>Công</a:t>
          </a:r>
          <a:r>
            <a:rPr lang="en-US" sz="3600" b="1" dirty="0">
              <a:solidFill>
                <a:srgbClr val="2514FC"/>
              </a:solidFill>
              <a:latin typeface="Times New Roman" panose="02020603050405020304" pitchFamily="18" charset="0"/>
              <a:cs typeface="Times New Roman" panose="02020603050405020304" pitchFamily="18" charset="0"/>
            </a:rPr>
            <a:t> </a:t>
          </a:r>
          <a:r>
            <a:rPr lang="en-US" sz="3600" b="1" dirty="0" err="1">
              <a:solidFill>
                <a:srgbClr val="2514FC"/>
              </a:solidFill>
              <a:latin typeface="Times New Roman" panose="02020603050405020304" pitchFamily="18" charset="0"/>
              <a:cs typeface="Times New Roman" panose="02020603050405020304" pitchFamily="18" charset="0"/>
            </a:rPr>
            <a:t>tác</a:t>
          </a:r>
          <a:r>
            <a:rPr lang="en-US" sz="3600" b="1" dirty="0">
              <a:solidFill>
                <a:srgbClr val="2514FC"/>
              </a:solidFill>
              <a:latin typeface="Times New Roman" panose="02020603050405020304" pitchFamily="18" charset="0"/>
              <a:cs typeface="Times New Roman" panose="02020603050405020304" pitchFamily="18" charset="0"/>
            </a:rPr>
            <a:t> </a:t>
          </a:r>
          <a:r>
            <a:rPr lang="en-US" sz="3600" b="1" dirty="0" err="1">
              <a:solidFill>
                <a:srgbClr val="2514FC"/>
              </a:solidFill>
              <a:latin typeface="Times New Roman" panose="02020603050405020304" pitchFamily="18" charset="0"/>
              <a:cs typeface="Times New Roman" panose="02020603050405020304" pitchFamily="18" charset="0"/>
            </a:rPr>
            <a:t>chấm</a:t>
          </a:r>
          <a:r>
            <a:rPr lang="en-US" sz="3600" b="1" dirty="0">
              <a:solidFill>
                <a:srgbClr val="2514FC"/>
              </a:solidFill>
              <a:latin typeface="Times New Roman" panose="02020603050405020304" pitchFamily="18" charset="0"/>
              <a:cs typeface="Times New Roman" panose="02020603050405020304" pitchFamily="18" charset="0"/>
            </a:rPr>
            <a:t>, </a:t>
          </a:r>
          <a:r>
            <a:rPr lang="en-US" sz="3600" b="1" dirty="0" err="1">
              <a:solidFill>
                <a:srgbClr val="2514FC"/>
              </a:solidFill>
              <a:latin typeface="Times New Roman" panose="02020603050405020304" pitchFamily="18" charset="0"/>
              <a:cs typeface="Times New Roman" panose="02020603050405020304" pitchFamily="18" charset="0"/>
            </a:rPr>
            <a:t>sửa</a:t>
          </a:r>
          <a:r>
            <a:rPr lang="en-US" sz="3600" b="1" dirty="0">
              <a:solidFill>
                <a:srgbClr val="2514FC"/>
              </a:solidFill>
              <a:latin typeface="Times New Roman" panose="02020603050405020304" pitchFamily="18" charset="0"/>
              <a:cs typeface="Times New Roman" panose="02020603050405020304" pitchFamily="18" charset="0"/>
            </a:rPr>
            <a:t> </a:t>
          </a:r>
          <a:r>
            <a:rPr lang="en-US" sz="3600" b="1" dirty="0" err="1">
              <a:solidFill>
                <a:srgbClr val="2514FC"/>
              </a:solidFill>
              <a:latin typeface="Times New Roman" panose="02020603050405020304" pitchFamily="18" charset="0"/>
              <a:cs typeface="Times New Roman" panose="02020603050405020304" pitchFamily="18" charset="0"/>
            </a:rPr>
            <a:t>bài</a:t>
          </a:r>
          <a:endParaRPr lang="en-US" sz="3600" b="1" dirty="0">
            <a:solidFill>
              <a:srgbClr val="2514FC"/>
            </a:solidFill>
            <a:latin typeface="Times New Roman" panose="02020603050405020304" pitchFamily="18" charset="0"/>
            <a:cs typeface="Times New Roman" panose="02020603050405020304" pitchFamily="18" charset="0"/>
          </a:endParaRPr>
        </a:p>
      </dgm:t>
    </dgm:pt>
    <dgm:pt modelId="{FB216FCD-4A7B-4D3B-AC63-6F1C5800DF10}" type="parTrans" cxnId="{D2A2BBEE-64B4-4AC8-837B-C03D8E585C15}">
      <dgm:prSet/>
      <dgm:spPr/>
      <dgm:t>
        <a:bodyPr/>
        <a:lstStyle/>
        <a:p>
          <a:endParaRPr lang="en-US"/>
        </a:p>
      </dgm:t>
    </dgm:pt>
    <dgm:pt modelId="{C6E662F6-F976-4431-A5F3-7E8D255CF8A8}" type="sibTrans" cxnId="{D2A2BBEE-64B4-4AC8-837B-C03D8E585C15}">
      <dgm:prSet/>
      <dgm:spPr/>
      <dgm:t>
        <a:bodyPr/>
        <a:lstStyle/>
        <a:p>
          <a:endParaRPr lang="en-US"/>
        </a:p>
      </dgm:t>
    </dgm:pt>
    <dgm:pt modelId="{29997A12-D952-4366-BA4B-28A131D08BA1}">
      <dgm:prSet phldrT="[Text]" custT="1"/>
      <dgm:spPr>
        <a:solidFill>
          <a:schemeClr val="accent4">
            <a:lumMod val="20000"/>
            <a:lumOff val="80000"/>
          </a:schemeClr>
        </a:solidFill>
        <a:ln>
          <a:solidFill>
            <a:srgbClr val="0000CC"/>
          </a:solidFill>
        </a:ln>
      </dgm:spPr>
      <dgm:t>
        <a:bodyPr/>
        <a:lstStyle/>
        <a:p>
          <a:r>
            <a:rPr lang="en-US" sz="2800" b="1" dirty="0">
              <a:solidFill>
                <a:srgbClr val="3333FF"/>
              </a:solidFill>
              <a:latin typeface="Times New Roman" panose="02020603050405020304" pitchFamily="18" charset="0"/>
              <a:cs typeface="Times New Roman" panose="02020603050405020304" pitchFamily="18" charset="0"/>
            </a:rPr>
            <a:t>GV </a:t>
          </a:r>
          <a:r>
            <a:rPr lang="en-US" sz="2800" b="1" dirty="0" err="1">
              <a:solidFill>
                <a:srgbClr val="3333FF"/>
              </a:solidFill>
              <a:latin typeface="Times New Roman" panose="02020603050405020304" pitchFamily="18" charset="0"/>
              <a:cs typeface="Times New Roman" panose="02020603050405020304" pitchFamily="18" charset="0"/>
            </a:rPr>
            <a:t>tổ</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chức</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sửa</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bài</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cho</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100% HS </a:t>
          </a:r>
          <a:r>
            <a:rPr lang="en-US" sz="2800" b="1" dirty="0" err="1">
              <a:solidFill>
                <a:srgbClr val="3333FF"/>
              </a:solidFill>
              <a:latin typeface="Times New Roman" panose="02020603050405020304" pitchFamily="18" charset="0"/>
              <a:cs typeface="Times New Roman" panose="02020603050405020304" pitchFamily="18" charset="0"/>
            </a:rPr>
            <a:t>trong</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lớp</a:t>
          </a:r>
          <a:r>
            <a:rPr lang="en-US" sz="2800" b="1" dirty="0">
              <a:solidFill>
                <a:srgbClr val="3333FF"/>
              </a:solidFill>
              <a:latin typeface="Times New Roman" panose="02020603050405020304" pitchFamily="18" charset="0"/>
              <a:cs typeface="Times New Roman" panose="02020603050405020304" pitchFamily="18" charset="0"/>
            </a:rPr>
            <a:t> ở </a:t>
          </a:r>
          <a:r>
            <a:rPr lang="en-US" sz="2800" b="1" dirty="0" err="1">
              <a:solidFill>
                <a:srgbClr val="3333FF"/>
              </a:solidFill>
              <a:latin typeface="Times New Roman" panose="02020603050405020304" pitchFamily="18" charset="0"/>
              <a:cs typeface="Times New Roman" panose="02020603050405020304" pitchFamily="18" charset="0"/>
            </a:rPr>
            <a:t>từng</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môn</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học</a:t>
          </a:r>
          <a:r>
            <a:rPr lang="en-US" sz="2800" b="1" dirty="0">
              <a:solidFill>
                <a:srgbClr val="3333FF"/>
              </a:solidFill>
              <a:latin typeface="Times New Roman" panose="02020603050405020304" pitchFamily="18" charset="0"/>
              <a:cs typeface="Times New Roman" panose="02020603050405020304" pitchFamily="18" charset="0"/>
            </a:rPr>
            <a:t>/</a:t>
          </a:r>
          <a:r>
            <a:rPr lang="en-US" sz="2800" b="1" dirty="0" err="1">
              <a:solidFill>
                <a:srgbClr val="3333FF"/>
              </a:solidFill>
              <a:latin typeface="Times New Roman" panose="02020603050405020304" pitchFamily="18" charset="0"/>
              <a:cs typeface="Times New Roman" panose="02020603050405020304" pitchFamily="18" charset="0"/>
            </a:rPr>
            <a:t>hoạt</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động</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giáo</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dục</a:t>
          </a:r>
          <a:endParaRPr lang="en-US" sz="2800" b="1" dirty="0">
            <a:solidFill>
              <a:srgbClr val="3333FF"/>
            </a:solidFill>
            <a:latin typeface="Times New Roman" panose="02020603050405020304" pitchFamily="18" charset="0"/>
            <a:cs typeface="Times New Roman" panose="02020603050405020304" pitchFamily="18" charset="0"/>
          </a:endParaRPr>
        </a:p>
      </dgm:t>
    </dgm:pt>
    <dgm:pt modelId="{48559549-C1B7-4DA3-AC38-A766663CF58D}" type="parTrans" cxnId="{B5187BA9-0EE0-4779-914D-2B10E361B033}">
      <dgm:prSet/>
      <dgm:spPr/>
      <dgm:t>
        <a:bodyPr/>
        <a:lstStyle/>
        <a:p>
          <a:endParaRPr lang="en-US"/>
        </a:p>
      </dgm:t>
    </dgm:pt>
    <dgm:pt modelId="{4E516AE5-22F1-482E-BA60-A34518630475}" type="sibTrans" cxnId="{B5187BA9-0EE0-4779-914D-2B10E361B033}">
      <dgm:prSet/>
      <dgm:spPr/>
      <dgm:t>
        <a:bodyPr/>
        <a:lstStyle/>
        <a:p>
          <a:endParaRPr lang="en-US"/>
        </a:p>
      </dgm:t>
    </dgm:pt>
    <dgm:pt modelId="{9718CF75-5ABC-47C6-8A5A-11867B9BC270}">
      <dgm:prSet phldrT="[Text]" custT="1"/>
      <dgm:spPr>
        <a:solidFill>
          <a:schemeClr val="accent4">
            <a:lumMod val="20000"/>
            <a:lumOff val="80000"/>
          </a:schemeClr>
        </a:solidFill>
        <a:ln>
          <a:solidFill>
            <a:srgbClr val="0000CC"/>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800" b="1" dirty="0" err="1">
              <a:solidFill>
                <a:srgbClr val="3333FF"/>
              </a:solidFill>
              <a:latin typeface="Times New Roman" panose="02020603050405020304" pitchFamily="18" charset="0"/>
              <a:cs typeface="Times New Roman" panose="02020603050405020304" pitchFamily="18" charset="0"/>
            </a:rPr>
            <a:t>Lời</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phê</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nhận</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xét</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của</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giáo</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viên</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trong</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tập</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học</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sinh</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cần</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rõ</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ràng</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về</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lỗi</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sai</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tránh</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đánh</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giá</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chung</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chung</a:t>
          </a:r>
          <a:endParaRPr lang="en-US" sz="2800" b="1" dirty="0">
            <a:solidFill>
              <a:srgbClr val="3333FF"/>
            </a:solidFill>
            <a:latin typeface="Times New Roman" panose="02020603050405020304" pitchFamily="18" charset="0"/>
            <a:cs typeface="Times New Roman" panose="02020603050405020304" pitchFamily="18" charset="0"/>
          </a:endParaRPr>
        </a:p>
      </dgm:t>
    </dgm:pt>
    <dgm:pt modelId="{D0555F56-1680-4361-AEF2-1FCCFBFB0667}" type="parTrans" cxnId="{821C7592-B5DC-4B86-B633-1E0784BF8C68}">
      <dgm:prSet/>
      <dgm:spPr/>
      <dgm:t>
        <a:bodyPr/>
        <a:lstStyle/>
        <a:p>
          <a:endParaRPr lang="en-US"/>
        </a:p>
      </dgm:t>
    </dgm:pt>
    <dgm:pt modelId="{80A5B424-136B-4B39-9A2F-D520FC7A1440}" type="sibTrans" cxnId="{821C7592-B5DC-4B86-B633-1E0784BF8C68}">
      <dgm:prSet/>
      <dgm:spPr/>
      <dgm:t>
        <a:bodyPr/>
        <a:lstStyle/>
        <a:p>
          <a:endParaRPr lang="en-US"/>
        </a:p>
      </dgm:t>
    </dgm:pt>
    <dgm:pt modelId="{7CB82155-6F25-4FBA-8496-8F33AB4451BC}">
      <dgm:prSet phldrT="[Text]" custT="1"/>
      <dgm:spPr>
        <a:solidFill>
          <a:schemeClr val="accent4">
            <a:lumMod val="20000"/>
            <a:lumOff val="80000"/>
          </a:schemeClr>
        </a:solidFill>
        <a:ln>
          <a:solidFill>
            <a:srgbClr val="0000CC"/>
          </a:solidFill>
        </a:ln>
      </dgm:spPr>
      <dgm:t>
        <a:bodyPr/>
        <a:lstStyle/>
        <a:p>
          <a:r>
            <a:rPr lang="en-US" sz="2800" b="1" dirty="0" err="1">
              <a:solidFill>
                <a:srgbClr val="3333FF"/>
              </a:solidFill>
              <a:latin typeface="Times New Roman" panose="02020603050405020304" pitchFamily="18" charset="0"/>
              <a:cs typeface="Times New Roman" panose="02020603050405020304" pitchFamily="18" charset="0"/>
            </a:rPr>
            <a:t>Tạo</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điều</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kiện</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cho</a:t>
          </a:r>
          <a:r>
            <a:rPr lang="en-US" sz="2800" b="1" dirty="0">
              <a:solidFill>
                <a:srgbClr val="3333FF"/>
              </a:solidFill>
              <a:latin typeface="Times New Roman" panose="02020603050405020304" pitchFamily="18" charset="0"/>
              <a:cs typeface="Times New Roman" panose="02020603050405020304" pitchFamily="18" charset="0"/>
            </a:rPr>
            <a:t> HS </a:t>
          </a:r>
          <a:r>
            <a:rPr lang="en-US" sz="2800" b="1" dirty="0" err="1">
              <a:solidFill>
                <a:srgbClr val="3333FF"/>
              </a:solidFill>
              <a:latin typeface="Times New Roman" panose="02020603050405020304" pitchFamily="18" charset="0"/>
              <a:cs typeface="Times New Roman" panose="02020603050405020304" pitchFamily="18" charset="0"/>
            </a:rPr>
            <a:t>tham</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gia</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tự</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và</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đồng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a:solidFill>
                <a:srgbClr val="3333FF"/>
              </a:solidFill>
              <a:latin typeface="Times New Roman" panose="02020603050405020304" pitchFamily="18" charset="0"/>
              <a:cs typeface="Times New Roman" panose="02020603050405020304" pitchFamily="18" charset="0"/>
            </a:rPr>
            <a:t>bạn </a:t>
          </a:r>
          <a:r>
            <a:rPr lang="en-US" sz="2800" b="1" dirty="0" err="1">
              <a:solidFill>
                <a:srgbClr val="3333FF"/>
              </a:solidFill>
              <a:latin typeface="Times New Roman" panose="02020603050405020304" pitchFamily="18" charset="0"/>
              <a:cs typeface="Times New Roman" panose="02020603050405020304" pitchFamily="18" charset="0"/>
            </a:rPr>
            <a:t>cùng</a:t>
          </a:r>
          <a:r>
            <a:rPr lang="en-US" sz="2800" b="1" dirty="0">
              <a:solidFill>
                <a:srgbClr val="3333FF"/>
              </a:solidFill>
              <a:latin typeface="Times New Roman" panose="02020603050405020304" pitchFamily="18" charset="0"/>
              <a:cs typeface="Times New Roman" panose="02020603050405020304" pitchFamily="18" charset="0"/>
            </a:rPr>
            <a:t> </a:t>
          </a:r>
          <a:r>
            <a:rPr lang="en-US" sz="2800" b="1" dirty="0" err="1">
              <a:solidFill>
                <a:srgbClr val="3333FF"/>
              </a:solidFill>
              <a:latin typeface="Times New Roman" panose="02020603050405020304" pitchFamily="18" charset="0"/>
              <a:cs typeface="Times New Roman" panose="02020603050405020304" pitchFamily="18" charset="0"/>
            </a:rPr>
            <a:t>lớp</a:t>
          </a:r>
          <a:r>
            <a:rPr lang="en-US" sz="2800" b="1" dirty="0">
              <a:solidFill>
                <a:srgbClr val="3333FF"/>
              </a:solidFill>
              <a:latin typeface="Times New Roman" panose="02020603050405020304" pitchFamily="18" charset="0"/>
              <a:cs typeface="Times New Roman" panose="02020603050405020304" pitchFamily="18" charset="0"/>
            </a:rPr>
            <a:t>.</a:t>
          </a:r>
        </a:p>
      </dgm:t>
    </dgm:pt>
    <dgm:pt modelId="{D1D6B398-BBE7-4DAA-B278-6D0D6E1824D2}" type="parTrans" cxnId="{E19383CE-D422-4490-A5D8-D21C26B9AFE6}">
      <dgm:prSet/>
      <dgm:spPr/>
      <dgm:t>
        <a:bodyPr/>
        <a:lstStyle/>
        <a:p>
          <a:endParaRPr lang="vi-VN"/>
        </a:p>
      </dgm:t>
    </dgm:pt>
    <dgm:pt modelId="{4D9D33E3-19DF-4C9D-BB70-22F8D6E069BD}" type="sibTrans" cxnId="{E19383CE-D422-4490-A5D8-D21C26B9AFE6}">
      <dgm:prSet/>
      <dgm:spPr/>
      <dgm:t>
        <a:bodyPr/>
        <a:lstStyle/>
        <a:p>
          <a:endParaRPr lang="vi-VN"/>
        </a:p>
      </dgm:t>
    </dgm:pt>
    <dgm:pt modelId="{8D7C01C8-CB36-4BEE-85AF-30A6572434F6}" type="pres">
      <dgm:prSet presAssocID="{502FC926-6788-426E-B169-B2511EA18E02}" presName="hierChild1" presStyleCnt="0">
        <dgm:presLayoutVars>
          <dgm:chPref val="1"/>
          <dgm:dir/>
          <dgm:animOne val="branch"/>
          <dgm:animLvl val="lvl"/>
          <dgm:resizeHandles/>
        </dgm:presLayoutVars>
      </dgm:prSet>
      <dgm:spPr/>
    </dgm:pt>
    <dgm:pt modelId="{96625FDA-14C1-413A-A496-813F3E72EC9A}" type="pres">
      <dgm:prSet presAssocID="{449464CD-50A6-4D01-9A6A-F23C9532E4F4}" presName="hierRoot1" presStyleCnt="0"/>
      <dgm:spPr/>
    </dgm:pt>
    <dgm:pt modelId="{1A88A186-E90A-4E4D-B8BC-F070C921C4C2}" type="pres">
      <dgm:prSet presAssocID="{449464CD-50A6-4D01-9A6A-F23C9532E4F4}" presName="composite" presStyleCnt="0"/>
      <dgm:spPr/>
    </dgm:pt>
    <dgm:pt modelId="{48A63041-694E-403B-AD7F-FD57E846CFDD}" type="pres">
      <dgm:prSet presAssocID="{449464CD-50A6-4D01-9A6A-F23C9532E4F4}" presName="background" presStyleLbl="node0" presStyleIdx="0" presStyleCnt="1"/>
      <dgm:spPr>
        <a:solidFill>
          <a:schemeClr val="accent4">
            <a:lumMod val="40000"/>
            <a:lumOff val="60000"/>
          </a:schemeClr>
        </a:solidFill>
        <a:ln>
          <a:solidFill>
            <a:srgbClr val="3333FF"/>
          </a:solidFill>
        </a:ln>
      </dgm:spPr>
    </dgm:pt>
    <dgm:pt modelId="{13F0C892-4285-4B70-9C47-FB61AAE945BF}" type="pres">
      <dgm:prSet presAssocID="{449464CD-50A6-4D01-9A6A-F23C9532E4F4}" presName="text" presStyleLbl="fgAcc0" presStyleIdx="0" presStyleCnt="1" custScaleX="225043" custScaleY="71542">
        <dgm:presLayoutVars>
          <dgm:chPref val="3"/>
        </dgm:presLayoutVars>
      </dgm:prSet>
      <dgm:spPr/>
    </dgm:pt>
    <dgm:pt modelId="{A0478E19-43D0-4C8D-9AEA-231353B30A2E}" type="pres">
      <dgm:prSet presAssocID="{449464CD-50A6-4D01-9A6A-F23C9532E4F4}" presName="hierChild2" presStyleCnt="0"/>
      <dgm:spPr/>
    </dgm:pt>
    <dgm:pt modelId="{0F61CCEA-4DC2-4B45-9D21-DC658423E3D6}" type="pres">
      <dgm:prSet presAssocID="{48559549-C1B7-4DA3-AC38-A766663CF58D}" presName="Name10" presStyleLbl="parChTrans1D2" presStyleIdx="0" presStyleCnt="3"/>
      <dgm:spPr/>
    </dgm:pt>
    <dgm:pt modelId="{D829CE70-67CA-463B-9D15-596063EA9F86}" type="pres">
      <dgm:prSet presAssocID="{29997A12-D952-4366-BA4B-28A131D08BA1}" presName="hierRoot2" presStyleCnt="0"/>
      <dgm:spPr/>
    </dgm:pt>
    <dgm:pt modelId="{E8B69928-FABF-49FA-9B2C-F4818E6C6A4B}" type="pres">
      <dgm:prSet presAssocID="{29997A12-D952-4366-BA4B-28A131D08BA1}" presName="composite2" presStyleCnt="0"/>
      <dgm:spPr/>
    </dgm:pt>
    <dgm:pt modelId="{D40C9BF3-662A-4D75-A862-07EC4C74BF9D}" type="pres">
      <dgm:prSet presAssocID="{29997A12-D952-4366-BA4B-28A131D08BA1}" presName="background2" presStyleLbl="node2" presStyleIdx="0" presStyleCnt="3"/>
      <dgm:spPr>
        <a:solidFill>
          <a:schemeClr val="accent4">
            <a:lumMod val="40000"/>
            <a:lumOff val="60000"/>
          </a:schemeClr>
        </a:solidFill>
        <a:ln>
          <a:solidFill>
            <a:srgbClr val="3333FF"/>
          </a:solidFill>
        </a:ln>
      </dgm:spPr>
    </dgm:pt>
    <dgm:pt modelId="{4ABDD042-658D-43BC-9DD7-C22DE65A5458}" type="pres">
      <dgm:prSet presAssocID="{29997A12-D952-4366-BA4B-28A131D08BA1}" presName="text2" presStyleLbl="fgAcc2" presStyleIdx="0" presStyleCnt="3" custScaleY="158282">
        <dgm:presLayoutVars>
          <dgm:chPref val="3"/>
        </dgm:presLayoutVars>
      </dgm:prSet>
      <dgm:spPr/>
    </dgm:pt>
    <dgm:pt modelId="{06B9E18B-E155-48BB-817E-0E4B8D3A09C7}" type="pres">
      <dgm:prSet presAssocID="{29997A12-D952-4366-BA4B-28A131D08BA1}" presName="hierChild3" presStyleCnt="0"/>
      <dgm:spPr/>
    </dgm:pt>
    <dgm:pt modelId="{6BFD4402-8CE8-457E-9D97-93E94DF9D7C3}" type="pres">
      <dgm:prSet presAssocID="{D0555F56-1680-4361-AEF2-1FCCFBFB0667}" presName="Name10" presStyleLbl="parChTrans1D2" presStyleIdx="1" presStyleCnt="3"/>
      <dgm:spPr/>
    </dgm:pt>
    <dgm:pt modelId="{66EA13A0-C972-4E5C-AE57-E313E3F62B70}" type="pres">
      <dgm:prSet presAssocID="{9718CF75-5ABC-47C6-8A5A-11867B9BC270}" presName="hierRoot2" presStyleCnt="0"/>
      <dgm:spPr/>
    </dgm:pt>
    <dgm:pt modelId="{3BB15127-E9E5-4843-9F0D-6B0043359743}" type="pres">
      <dgm:prSet presAssocID="{9718CF75-5ABC-47C6-8A5A-11867B9BC270}" presName="composite2" presStyleCnt="0"/>
      <dgm:spPr/>
    </dgm:pt>
    <dgm:pt modelId="{89D2C765-5915-4885-8446-C8B7B377050E}" type="pres">
      <dgm:prSet presAssocID="{9718CF75-5ABC-47C6-8A5A-11867B9BC270}" presName="background2" presStyleLbl="node2" presStyleIdx="1" presStyleCnt="3"/>
      <dgm:spPr>
        <a:solidFill>
          <a:schemeClr val="accent4">
            <a:lumMod val="40000"/>
            <a:lumOff val="60000"/>
          </a:schemeClr>
        </a:solidFill>
        <a:ln>
          <a:solidFill>
            <a:srgbClr val="3333FF"/>
          </a:solidFill>
        </a:ln>
      </dgm:spPr>
    </dgm:pt>
    <dgm:pt modelId="{AE622ECC-BBBB-4E62-9218-1C833B83AFE7}" type="pres">
      <dgm:prSet presAssocID="{9718CF75-5ABC-47C6-8A5A-11867B9BC270}" presName="text2" presStyleLbl="fgAcc2" presStyleIdx="1" presStyleCnt="3" custScaleY="167729">
        <dgm:presLayoutVars>
          <dgm:chPref val="3"/>
        </dgm:presLayoutVars>
      </dgm:prSet>
      <dgm:spPr/>
    </dgm:pt>
    <dgm:pt modelId="{D4F09E85-6A63-4591-B0EC-3E4B861C0511}" type="pres">
      <dgm:prSet presAssocID="{9718CF75-5ABC-47C6-8A5A-11867B9BC270}" presName="hierChild3" presStyleCnt="0"/>
      <dgm:spPr/>
    </dgm:pt>
    <dgm:pt modelId="{B465004C-F304-4592-8C6B-D59DC18029A9}" type="pres">
      <dgm:prSet presAssocID="{D1D6B398-BBE7-4DAA-B278-6D0D6E1824D2}" presName="Name10" presStyleLbl="parChTrans1D2" presStyleIdx="2" presStyleCnt="3"/>
      <dgm:spPr/>
    </dgm:pt>
    <dgm:pt modelId="{0CDC5F90-5ACB-4BFB-ACE2-39ECB55896C7}" type="pres">
      <dgm:prSet presAssocID="{7CB82155-6F25-4FBA-8496-8F33AB4451BC}" presName="hierRoot2" presStyleCnt="0"/>
      <dgm:spPr/>
    </dgm:pt>
    <dgm:pt modelId="{315B66CC-32FB-4999-A913-718E716812FD}" type="pres">
      <dgm:prSet presAssocID="{7CB82155-6F25-4FBA-8496-8F33AB4451BC}" presName="composite2" presStyleCnt="0"/>
      <dgm:spPr/>
    </dgm:pt>
    <dgm:pt modelId="{995F6D25-48A0-4D79-AE2D-1F5E1E11B955}" type="pres">
      <dgm:prSet presAssocID="{7CB82155-6F25-4FBA-8496-8F33AB4451BC}" presName="background2" presStyleLbl="node2" presStyleIdx="2" presStyleCnt="3"/>
      <dgm:spPr>
        <a:solidFill>
          <a:schemeClr val="accent4">
            <a:lumMod val="40000"/>
            <a:lumOff val="60000"/>
          </a:schemeClr>
        </a:solidFill>
        <a:ln>
          <a:solidFill>
            <a:srgbClr val="3333FF"/>
          </a:solidFill>
        </a:ln>
      </dgm:spPr>
    </dgm:pt>
    <dgm:pt modelId="{6CD16412-DA9E-4CAC-8BD6-B1549522177C}" type="pres">
      <dgm:prSet presAssocID="{7CB82155-6F25-4FBA-8496-8F33AB4451BC}" presName="text2" presStyleLbl="fgAcc2" presStyleIdx="2" presStyleCnt="3" custScaleY="160609">
        <dgm:presLayoutVars>
          <dgm:chPref val="3"/>
        </dgm:presLayoutVars>
      </dgm:prSet>
      <dgm:spPr/>
    </dgm:pt>
    <dgm:pt modelId="{88F0E401-E4A1-413E-A97D-9ED654E1B547}" type="pres">
      <dgm:prSet presAssocID="{7CB82155-6F25-4FBA-8496-8F33AB4451BC}" presName="hierChild3" presStyleCnt="0"/>
      <dgm:spPr/>
    </dgm:pt>
  </dgm:ptLst>
  <dgm:cxnLst>
    <dgm:cxn modelId="{D283E70A-DFCF-418C-86EB-4638861E03E2}" type="presOf" srcId="{9718CF75-5ABC-47C6-8A5A-11867B9BC270}" destId="{AE622ECC-BBBB-4E62-9218-1C833B83AFE7}" srcOrd="0" destOrd="0" presId="urn:microsoft.com/office/officeart/2005/8/layout/hierarchy1"/>
    <dgm:cxn modelId="{68FB6E18-6D1C-4F16-9D16-0D9CCF5E54A1}" type="presOf" srcId="{502FC926-6788-426E-B169-B2511EA18E02}" destId="{8D7C01C8-CB36-4BEE-85AF-30A6572434F6}" srcOrd="0" destOrd="0" presId="urn:microsoft.com/office/officeart/2005/8/layout/hierarchy1"/>
    <dgm:cxn modelId="{1FB61141-F5A6-4F04-AD21-24BB9CC7940F}" type="presOf" srcId="{D0555F56-1680-4361-AEF2-1FCCFBFB0667}" destId="{6BFD4402-8CE8-457E-9D97-93E94DF9D7C3}" srcOrd="0" destOrd="0" presId="urn:microsoft.com/office/officeart/2005/8/layout/hierarchy1"/>
    <dgm:cxn modelId="{821C7592-B5DC-4B86-B633-1E0784BF8C68}" srcId="{449464CD-50A6-4D01-9A6A-F23C9532E4F4}" destId="{9718CF75-5ABC-47C6-8A5A-11867B9BC270}" srcOrd="1" destOrd="0" parTransId="{D0555F56-1680-4361-AEF2-1FCCFBFB0667}" sibTransId="{80A5B424-136B-4B39-9A2F-D520FC7A1440}"/>
    <dgm:cxn modelId="{B720999F-1E39-4535-99E3-7949C8AD4245}" type="presOf" srcId="{29997A12-D952-4366-BA4B-28A131D08BA1}" destId="{4ABDD042-658D-43BC-9DD7-C22DE65A5458}" srcOrd="0" destOrd="0" presId="urn:microsoft.com/office/officeart/2005/8/layout/hierarchy1"/>
    <dgm:cxn modelId="{D38654A9-C5BC-47DE-9143-86A9DB4C3AD7}" type="presOf" srcId="{D1D6B398-BBE7-4DAA-B278-6D0D6E1824D2}" destId="{B465004C-F304-4592-8C6B-D59DC18029A9}" srcOrd="0" destOrd="0" presId="urn:microsoft.com/office/officeart/2005/8/layout/hierarchy1"/>
    <dgm:cxn modelId="{B5187BA9-0EE0-4779-914D-2B10E361B033}" srcId="{449464CD-50A6-4D01-9A6A-F23C9532E4F4}" destId="{29997A12-D952-4366-BA4B-28A131D08BA1}" srcOrd="0" destOrd="0" parTransId="{48559549-C1B7-4DA3-AC38-A766663CF58D}" sibTransId="{4E516AE5-22F1-482E-BA60-A34518630475}"/>
    <dgm:cxn modelId="{A469C5AB-F190-49F8-8A4B-F88C56D7D10D}" type="presOf" srcId="{449464CD-50A6-4D01-9A6A-F23C9532E4F4}" destId="{13F0C892-4285-4B70-9C47-FB61AAE945BF}" srcOrd="0" destOrd="0" presId="urn:microsoft.com/office/officeart/2005/8/layout/hierarchy1"/>
    <dgm:cxn modelId="{966FE1B5-0CD4-4EE2-AF5A-964E91041424}" type="presOf" srcId="{7CB82155-6F25-4FBA-8496-8F33AB4451BC}" destId="{6CD16412-DA9E-4CAC-8BD6-B1549522177C}" srcOrd="0" destOrd="0" presId="urn:microsoft.com/office/officeart/2005/8/layout/hierarchy1"/>
    <dgm:cxn modelId="{E19383CE-D422-4490-A5D8-D21C26B9AFE6}" srcId="{449464CD-50A6-4D01-9A6A-F23C9532E4F4}" destId="{7CB82155-6F25-4FBA-8496-8F33AB4451BC}" srcOrd="2" destOrd="0" parTransId="{D1D6B398-BBE7-4DAA-B278-6D0D6E1824D2}" sibTransId="{4D9D33E3-19DF-4C9D-BB70-22F8D6E069BD}"/>
    <dgm:cxn modelId="{D2A2BBEE-64B4-4AC8-837B-C03D8E585C15}" srcId="{502FC926-6788-426E-B169-B2511EA18E02}" destId="{449464CD-50A6-4D01-9A6A-F23C9532E4F4}" srcOrd="0" destOrd="0" parTransId="{FB216FCD-4A7B-4D3B-AC63-6F1C5800DF10}" sibTransId="{C6E662F6-F976-4431-A5F3-7E8D255CF8A8}"/>
    <dgm:cxn modelId="{6560BCF9-701F-415F-A185-1AEF9F4F520B}" type="presOf" srcId="{48559549-C1B7-4DA3-AC38-A766663CF58D}" destId="{0F61CCEA-4DC2-4B45-9D21-DC658423E3D6}" srcOrd="0" destOrd="0" presId="urn:microsoft.com/office/officeart/2005/8/layout/hierarchy1"/>
    <dgm:cxn modelId="{E6A0462D-DD5D-411E-A857-A8AFD2F445FC}" type="presParOf" srcId="{8D7C01C8-CB36-4BEE-85AF-30A6572434F6}" destId="{96625FDA-14C1-413A-A496-813F3E72EC9A}" srcOrd="0" destOrd="0" presId="urn:microsoft.com/office/officeart/2005/8/layout/hierarchy1"/>
    <dgm:cxn modelId="{56F4E724-7FD6-400F-9901-A715AB52BC3F}" type="presParOf" srcId="{96625FDA-14C1-413A-A496-813F3E72EC9A}" destId="{1A88A186-E90A-4E4D-B8BC-F070C921C4C2}" srcOrd="0" destOrd="0" presId="urn:microsoft.com/office/officeart/2005/8/layout/hierarchy1"/>
    <dgm:cxn modelId="{2124621F-8E9A-4EC9-926C-50F3A337124F}" type="presParOf" srcId="{1A88A186-E90A-4E4D-B8BC-F070C921C4C2}" destId="{48A63041-694E-403B-AD7F-FD57E846CFDD}" srcOrd="0" destOrd="0" presId="urn:microsoft.com/office/officeart/2005/8/layout/hierarchy1"/>
    <dgm:cxn modelId="{EFE51C16-0DEA-4B11-A278-4535FB1A8510}" type="presParOf" srcId="{1A88A186-E90A-4E4D-B8BC-F070C921C4C2}" destId="{13F0C892-4285-4B70-9C47-FB61AAE945BF}" srcOrd="1" destOrd="0" presId="urn:microsoft.com/office/officeart/2005/8/layout/hierarchy1"/>
    <dgm:cxn modelId="{57835FDA-52F1-4B24-AD70-320809283211}" type="presParOf" srcId="{96625FDA-14C1-413A-A496-813F3E72EC9A}" destId="{A0478E19-43D0-4C8D-9AEA-231353B30A2E}" srcOrd="1" destOrd="0" presId="urn:microsoft.com/office/officeart/2005/8/layout/hierarchy1"/>
    <dgm:cxn modelId="{409B452D-6F50-4A8B-9FAC-27A1F30C3160}" type="presParOf" srcId="{A0478E19-43D0-4C8D-9AEA-231353B30A2E}" destId="{0F61CCEA-4DC2-4B45-9D21-DC658423E3D6}" srcOrd="0" destOrd="0" presId="urn:microsoft.com/office/officeart/2005/8/layout/hierarchy1"/>
    <dgm:cxn modelId="{C1D2741F-2F98-4417-B704-5DA5E8A2C09B}" type="presParOf" srcId="{A0478E19-43D0-4C8D-9AEA-231353B30A2E}" destId="{D829CE70-67CA-463B-9D15-596063EA9F86}" srcOrd="1" destOrd="0" presId="urn:microsoft.com/office/officeart/2005/8/layout/hierarchy1"/>
    <dgm:cxn modelId="{BF30E4FA-760D-4F79-80BD-B025E84B116A}" type="presParOf" srcId="{D829CE70-67CA-463B-9D15-596063EA9F86}" destId="{E8B69928-FABF-49FA-9B2C-F4818E6C6A4B}" srcOrd="0" destOrd="0" presId="urn:microsoft.com/office/officeart/2005/8/layout/hierarchy1"/>
    <dgm:cxn modelId="{0C85293C-BBAF-4722-8010-7F7A59A24719}" type="presParOf" srcId="{E8B69928-FABF-49FA-9B2C-F4818E6C6A4B}" destId="{D40C9BF3-662A-4D75-A862-07EC4C74BF9D}" srcOrd="0" destOrd="0" presId="urn:microsoft.com/office/officeart/2005/8/layout/hierarchy1"/>
    <dgm:cxn modelId="{4E1E3AAE-C1DB-4C2C-A94C-5FA47A1FBA41}" type="presParOf" srcId="{E8B69928-FABF-49FA-9B2C-F4818E6C6A4B}" destId="{4ABDD042-658D-43BC-9DD7-C22DE65A5458}" srcOrd="1" destOrd="0" presId="urn:microsoft.com/office/officeart/2005/8/layout/hierarchy1"/>
    <dgm:cxn modelId="{5E7436F5-74F7-4D43-8B55-84418588BD9E}" type="presParOf" srcId="{D829CE70-67CA-463B-9D15-596063EA9F86}" destId="{06B9E18B-E155-48BB-817E-0E4B8D3A09C7}" srcOrd="1" destOrd="0" presId="urn:microsoft.com/office/officeart/2005/8/layout/hierarchy1"/>
    <dgm:cxn modelId="{51F27265-B8E5-40B5-9608-BB5A9211B9F3}" type="presParOf" srcId="{A0478E19-43D0-4C8D-9AEA-231353B30A2E}" destId="{6BFD4402-8CE8-457E-9D97-93E94DF9D7C3}" srcOrd="2" destOrd="0" presId="urn:microsoft.com/office/officeart/2005/8/layout/hierarchy1"/>
    <dgm:cxn modelId="{E9A9B375-9376-479D-B304-A81BDA388978}" type="presParOf" srcId="{A0478E19-43D0-4C8D-9AEA-231353B30A2E}" destId="{66EA13A0-C972-4E5C-AE57-E313E3F62B70}" srcOrd="3" destOrd="0" presId="urn:microsoft.com/office/officeart/2005/8/layout/hierarchy1"/>
    <dgm:cxn modelId="{005462B7-2C07-40FC-A21A-AAB625E7DA7A}" type="presParOf" srcId="{66EA13A0-C972-4E5C-AE57-E313E3F62B70}" destId="{3BB15127-E9E5-4843-9F0D-6B0043359743}" srcOrd="0" destOrd="0" presId="urn:microsoft.com/office/officeart/2005/8/layout/hierarchy1"/>
    <dgm:cxn modelId="{D6EB9DE0-7B02-4295-953F-8F6363B2C3B6}" type="presParOf" srcId="{3BB15127-E9E5-4843-9F0D-6B0043359743}" destId="{89D2C765-5915-4885-8446-C8B7B377050E}" srcOrd="0" destOrd="0" presId="urn:microsoft.com/office/officeart/2005/8/layout/hierarchy1"/>
    <dgm:cxn modelId="{75784583-DF3A-4307-B014-062711FDA31E}" type="presParOf" srcId="{3BB15127-E9E5-4843-9F0D-6B0043359743}" destId="{AE622ECC-BBBB-4E62-9218-1C833B83AFE7}" srcOrd="1" destOrd="0" presId="urn:microsoft.com/office/officeart/2005/8/layout/hierarchy1"/>
    <dgm:cxn modelId="{FA081F19-36AE-4871-A3EE-5E4F9254CDA7}" type="presParOf" srcId="{66EA13A0-C972-4E5C-AE57-E313E3F62B70}" destId="{D4F09E85-6A63-4591-B0EC-3E4B861C0511}" srcOrd="1" destOrd="0" presId="urn:microsoft.com/office/officeart/2005/8/layout/hierarchy1"/>
    <dgm:cxn modelId="{6F53C005-C8A8-4FE0-86E9-23E2AA3169E2}" type="presParOf" srcId="{A0478E19-43D0-4C8D-9AEA-231353B30A2E}" destId="{B465004C-F304-4592-8C6B-D59DC18029A9}" srcOrd="4" destOrd="0" presId="urn:microsoft.com/office/officeart/2005/8/layout/hierarchy1"/>
    <dgm:cxn modelId="{C96A9463-FE19-4C65-853D-668DD9AA5508}" type="presParOf" srcId="{A0478E19-43D0-4C8D-9AEA-231353B30A2E}" destId="{0CDC5F90-5ACB-4BFB-ACE2-39ECB55896C7}" srcOrd="5" destOrd="0" presId="urn:microsoft.com/office/officeart/2005/8/layout/hierarchy1"/>
    <dgm:cxn modelId="{D8805D85-E5E7-4C09-8095-8C1475491F42}" type="presParOf" srcId="{0CDC5F90-5ACB-4BFB-ACE2-39ECB55896C7}" destId="{315B66CC-32FB-4999-A913-718E716812FD}" srcOrd="0" destOrd="0" presId="urn:microsoft.com/office/officeart/2005/8/layout/hierarchy1"/>
    <dgm:cxn modelId="{27133695-D1E4-4731-8903-1CDE1EC9219F}" type="presParOf" srcId="{315B66CC-32FB-4999-A913-718E716812FD}" destId="{995F6D25-48A0-4D79-AE2D-1F5E1E11B955}" srcOrd="0" destOrd="0" presId="urn:microsoft.com/office/officeart/2005/8/layout/hierarchy1"/>
    <dgm:cxn modelId="{0ED409A0-0CB5-45DC-96DE-A698971C6BD3}" type="presParOf" srcId="{315B66CC-32FB-4999-A913-718E716812FD}" destId="{6CD16412-DA9E-4CAC-8BD6-B1549522177C}" srcOrd="1" destOrd="0" presId="urn:microsoft.com/office/officeart/2005/8/layout/hierarchy1"/>
    <dgm:cxn modelId="{D9975E6C-6C5A-4AC7-B0AB-4EFD40A8C215}" type="presParOf" srcId="{0CDC5F90-5ACB-4BFB-ACE2-39ECB55896C7}" destId="{88F0E401-E4A1-413E-A97D-9ED654E1B54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2E96F5-6016-43E4-9E78-AE77D77F64A0}" type="doc">
      <dgm:prSet loTypeId="urn:microsoft.com/office/officeart/2005/8/layout/vProcess5" loCatId="process" qsTypeId="urn:microsoft.com/office/officeart/2005/8/quickstyle/simple2" qsCatId="simple" csTypeId="urn:microsoft.com/office/officeart/2005/8/colors/colorful1" csCatId="colorful"/>
      <dgm:spPr/>
      <dgm:t>
        <a:bodyPr/>
        <a:lstStyle/>
        <a:p>
          <a:endParaRPr lang="en-US"/>
        </a:p>
      </dgm:t>
    </dgm:pt>
    <dgm:pt modelId="{D465D64C-C942-4D7D-9EE8-A749DBBD580A}">
      <dgm:prSet/>
      <dgm:spPr/>
      <dgm:t>
        <a:bodyPr/>
        <a:lstStyle/>
        <a:p>
          <a:r>
            <a:rPr lang="vi-VN" i="1" dirty="0">
              <a:latin typeface="Times New Roman" panose="02020603050405020304" pitchFamily="18" charset="0"/>
              <a:cs typeface="Times New Roman" panose="02020603050405020304" pitchFamily="18" charset="0"/>
            </a:rPr>
            <a:t>Tháng 9: Sinh hoạt chuyên môn liên trường (liên quận, huyện) – Cụm 1</a:t>
          </a:r>
          <a:endParaRPr lang="en-US" dirty="0">
            <a:latin typeface="Times New Roman" panose="02020603050405020304" pitchFamily="18" charset="0"/>
            <a:cs typeface="Times New Roman" panose="02020603050405020304" pitchFamily="18" charset="0"/>
          </a:endParaRPr>
        </a:p>
      </dgm:t>
    </dgm:pt>
    <dgm:pt modelId="{6ECF5331-7BEB-4DD9-AEF3-283044092996}" type="parTrans" cxnId="{4433A09D-5C0B-4FDD-AB3A-43BC6F00DE45}">
      <dgm:prSet/>
      <dgm:spPr/>
      <dgm:t>
        <a:bodyPr/>
        <a:lstStyle/>
        <a:p>
          <a:endParaRPr lang="en-US">
            <a:latin typeface="Times New Roman" panose="02020603050405020304" pitchFamily="18" charset="0"/>
            <a:cs typeface="Times New Roman" panose="02020603050405020304" pitchFamily="18" charset="0"/>
          </a:endParaRPr>
        </a:p>
      </dgm:t>
    </dgm:pt>
    <dgm:pt modelId="{EAFC7F80-9E43-487F-BDD5-80566DF305BC}" type="sibTrans" cxnId="{4433A09D-5C0B-4FDD-AB3A-43BC6F00DE45}">
      <dgm:prSet/>
      <dgm:spPr/>
      <dgm:t>
        <a:bodyPr/>
        <a:lstStyle/>
        <a:p>
          <a:endParaRPr lang="en-US">
            <a:latin typeface="Times New Roman" panose="02020603050405020304" pitchFamily="18" charset="0"/>
            <a:cs typeface="Times New Roman" panose="02020603050405020304" pitchFamily="18" charset="0"/>
          </a:endParaRPr>
        </a:p>
      </dgm:t>
    </dgm:pt>
    <dgm:pt modelId="{4382E268-903C-4F0C-87F8-8B1087F99D1E}">
      <dgm:prSet/>
      <dgm:spPr/>
      <dgm:t>
        <a:bodyPr/>
        <a:lstStyle/>
        <a:p>
          <a:r>
            <a:rPr lang="vi-VN" i="1" dirty="0">
              <a:latin typeface="Times New Roman" panose="02020603050405020304" pitchFamily="18" charset="0"/>
              <a:cs typeface="Times New Roman" panose="02020603050405020304" pitchFamily="18" charset="0"/>
            </a:rPr>
            <a:t>Tháng 02: Sinh hoạt chuyên môn liên trường (liên quận, huyện) – Cụm 2</a:t>
          </a:r>
          <a:endParaRPr lang="en-US" dirty="0">
            <a:latin typeface="Times New Roman" panose="02020603050405020304" pitchFamily="18" charset="0"/>
            <a:cs typeface="Times New Roman" panose="02020603050405020304" pitchFamily="18" charset="0"/>
          </a:endParaRPr>
        </a:p>
      </dgm:t>
    </dgm:pt>
    <dgm:pt modelId="{C5A1AE5A-1257-4E1E-A982-06A2DAB9A837}" type="parTrans" cxnId="{58F17683-8803-449B-8F93-5C3D045B38FC}">
      <dgm:prSet/>
      <dgm:spPr/>
      <dgm:t>
        <a:bodyPr/>
        <a:lstStyle/>
        <a:p>
          <a:endParaRPr lang="en-US">
            <a:latin typeface="Times New Roman" panose="02020603050405020304" pitchFamily="18" charset="0"/>
            <a:cs typeface="Times New Roman" panose="02020603050405020304" pitchFamily="18" charset="0"/>
          </a:endParaRPr>
        </a:p>
      </dgm:t>
    </dgm:pt>
    <dgm:pt modelId="{7B5AD414-F8A4-4665-BB18-BC274AF0581B}" type="sibTrans" cxnId="{58F17683-8803-449B-8F93-5C3D045B38FC}">
      <dgm:prSet/>
      <dgm:spPr/>
      <dgm:t>
        <a:bodyPr/>
        <a:lstStyle/>
        <a:p>
          <a:endParaRPr lang="en-US">
            <a:latin typeface="Times New Roman" panose="02020603050405020304" pitchFamily="18" charset="0"/>
            <a:cs typeface="Times New Roman" panose="02020603050405020304" pitchFamily="18" charset="0"/>
          </a:endParaRPr>
        </a:p>
      </dgm:t>
    </dgm:pt>
    <dgm:pt modelId="{9769137F-AB05-4AE8-B5B7-7B11535EBC24}">
      <dgm:prSet/>
      <dgm:spPr/>
      <dgm:t>
        <a:bodyPr/>
        <a:lstStyle/>
        <a:p>
          <a:r>
            <a:rPr lang="vi-VN" i="1">
              <a:latin typeface="Times New Roman" panose="02020603050405020304" pitchFamily="18" charset="0"/>
              <a:cs typeface="Times New Roman" panose="02020603050405020304" pitchFamily="18" charset="0"/>
            </a:rPr>
            <a:t>Tháng 01: Sinh hoạt chuyên môn liên trường (liên quận, huyện) – Cụm 3</a:t>
          </a:r>
          <a:endParaRPr lang="en-US">
            <a:latin typeface="Times New Roman" panose="02020603050405020304" pitchFamily="18" charset="0"/>
            <a:cs typeface="Times New Roman" panose="02020603050405020304" pitchFamily="18" charset="0"/>
          </a:endParaRPr>
        </a:p>
      </dgm:t>
    </dgm:pt>
    <dgm:pt modelId="{63D7F2AB-5FCE-473D-AB17-B6C7A93F94B4}" type="parTrans" cxnId="{070D690F-9623-4481-9CE1-76EA260914CA}">
      <dgm:prSet/>
      <dgm:spPr/>
      <dgm:t>
        <a:bodyPr/>
        <a:lstStyle/>
        <a:p>
          <a:endParaRPr lang="en-US">
            <a:latin typeface="Times New Roman" panose="02020603050405020304" pitchFamily="18" charset="0"/>
            <a:cs typeface="Times New Roman" panose="02020603050405020304" pitchFamily="18" charset="0"/>
          </a:endParaRPr>
        </a:p>
      </dgm:t>
    </dgm:pt>
    <dgm:pt modelId="{BA6878EA-4DCD-41C1-8845-11133573127F}" type="sibTrans" cxnId="{070D690F-9623-4481-9CE1-76EA260914CA}">
      <dgm:prSet/>
      <dgm:spPr/>
      <dgm:t>
        <a:bodyPr/>
        <a:lstStyle/>
        <a:p>
          <a:endParaRPr lang="en-US">
            <a:latin typeface="Times New Roman" panose="02020603050405020304" pitchFamily="18" charset="0"/>
            <a:cs typeface="Times New Roman" panose="02020603050405020304" pitchFamily="18" charset="0"/>
          </a:endParaRPr>
        </a:p>
      </dgm:t>
    </dgm:pt>
    <dgm:pt modelId="{1941B69A-9214-4729-A704-32F0A9CE4CF5}">
      <dgm:prSet/>
      <dgm:spPr/>
      <dgm:t>
        <a:bodyPr/>
        <a:lstStyle/>
        <a:p>
          <a:r>
            <a:rPr lang="vi-VN" i="1">
              <a:latin typeface="Times New Roman" panose="02020603050405020304" pitchFamily="18" charset="0"/>
              <a:cs typeface="Times New Roman" panose="02020603050405020304" pitchFamily="18" charset="0"/>
            </a:rPr>
            <a:t>Tháng 4: Sinh hoạt chuyên môn liên trường (liên quận, huyện) – Cụm 4</a:t>
          </a:r>
          <a:endParaRPr lang="en-US">
            <a:latin typeface="Times New Roman" panose="02020603050405020304" pitchFamily="18" charset="0"/>
            <a:cs typeface="Times New Roman" panose="02020603050405020304" pitchFamily="18" charset="0"/>
          </a:endParaRPr>
        </a:p>
      </dgm:t>
    </dgm:pt>
    <dgm:pt modelId="{F2A3B85D-60FD-4E91-A523-42365079C696}" type="parTrans" cxnId="{9086FBF2-6105-4212-8163-3B9FEAB14170}">
      <dgm:prSet/>
      <dgm:spPr/>
      <dgm:t>
        <a:bodyPr/>
        <a:lstStyle/>
        <a:p>
          <a:endParaRPr lang="en-US">
            <a:latin typeface="Times New Roman" panose="02020603050405020304" pitchFamily="18" charset="0"/>
            <a:cs typeface="Times New Roman" panose="02020603050405020304" pitchFamily="18" charset="0"/>
          </a:endParaRPr>
        </a:p>
      </dgm:t>
    </dgm:pt>
    <dgm:pt modelId="{536F2DE0-6C36-4F17-9091-850261C3E5A3}" type="sibTrans" cxnId="{9086FBF2-6105-4212-8163-3B9FEAB14170}">
      <dgm:prSet/>
      <dgm:spPr/>
      <dgm:t>
        <a:bodyPr/>
        <a:lstStyle/>
        <a:p>
          <a:endParaRPr lang="en-US">
            <a:latin typeface="Times New Roman" panose="02020603050405020304" pitchFamily="18" charset="0"/>
            <a:cs typeface="Times New Roman" panose="02020603050405020304" pitchFamily="18" charset="0"/>
          </a:endParaRPr>
        </a:p>
      </dgm:t>
    </dgm:pt>
    <dgm:pt modelId="{7B2AD9F4-D37F-4FAE-AC3F-31237C27B4E2}" type="pres">
      <dgm:prSet presAssocID="{712E96F5-6016-43E4-9E78-AE77D77F64A0}" presName="outerComposite" presStyleCnt="0">
        <dgm:presLayoutVars>
          <dgm:chMax val="5"/>
          <dgm:dir/>
          <dgm:resizeHandles val="exact"/>
        </dgm:presLayoutVars>
      </dgm:prSet>
      <dgm:spPr/>
    </dgm:pt>
    <dgm:pt modelId="{6EED3823-67B8-4550-AEF3-594CC57A6329}" type="pres">
      <dgm:prSet presAssocID="{712E96F5-6016-43E4-9E78-AE77D77F64A0}" presName="dummyMaxCanvas" presStyleCnt="0">
        <dgm:presLayoutVars/>
      </dgm:prSet>
      <dgm:spPr/>
    </dgm:pt>
    <dgm:pt modelId="{F18EC266-7558-421C-A357-5BB14A03015A}" type="pres">
      <dgm:prSet presAssocID="{712E96F5-6016-43E4-9E78-AE77D77F64A0}" presName="FourNodes_1" presStyleLbl="node1" presStyleIdx="0" presStyleCnt="4">
        <dgm:presLayoutVars>
          <dgm:bulletEnabled val="1"/>
        </dgm:presLayoutVars>
      </dgm:prSet>
      <dgm:spPr/>
    </dgm:pt>
    <dgm:pt modelId="{FE424982-12C0-40E2-9ED4-4DE2C07B3B5B}" type="pres">
      <dgm:prSet presAssocID="{712E96F5-6016-43E4-9E78-AE77D77F64A0}" presName="FourNodes_2" presStyleLbl="node1" presStyleIdx="1" presStyleCnt="4">
        <dgm:presLayoutVars>
          <dgm:bulletEnabled val="1"/>
        </dgm:presLayoutVars>
      </dgm:prSet>
      <dgm:spPr/>
    </dgm:pt>
    <dgm:pt modelId="{589338EE-218A-47F9-A470-E8618CAD2C97}" type="pres">
      <dgm:prSet presAssocID="{712E96F5-6016-43E4-9E78-AE77D77F64A0}" presName="FourNodes_3" presStyleLbl="node1" presStyleIdx="2" presStyleCnt="4">
        <dgm:presLayoutVars>
          <dgm:bulletEnabled val="1"/>
        </dgm:presLayoutVars>
      </dgm:prSet>
      <dgm:spPr/>
    </dgm:pt>
    <dgm:pt modelId="{0A53A049-0B2B-433B-BA08-372EEF49E820}" type="pres">
      <dgm:prSet presAssocID="{712E96F5-6016-43E4-9E78-AE77D77F64A0}" presName="FourNodes_4" presStyleLbl="node1" presStyleIdx="3" presStyleCnt="4">
        <dgm:presLayoutVars>
          <dgm:bulletEnabled val="1"/>
        </dgm:presLayoutVars>
      </dgm:prSet>
      <dgm:spPr/>
    </dgm:pt>
    <dgm:pt modelId="{DE6146D8-9842-48F1-8551-F9E20D83E07F}" type="pres">
      <dgm:prSet presAssocID="{712E96F5-6016-43E4-9E78-AE77D77F64A0}" presName="FourConn_1-2" presStyleLbl="fgAccFollowNode1" presStyleIdx="0" presStyleCnt="3">
        <dgm:presLayoutVars>
          <dgm:bulletEnabled val="1"/>
        </dgm:presLayoutVars>
      </dgm:prSet>
      <dgm:spPr/>
    </dgm:pt>
    <dgm:pt modelId="{32FF5534-5148-4497-A686-3D4D1F72DBC9}" type="pres">
      <dgm:prSet presAssocID="{712E96F5-6016-43E4-9E78-AE77D77F64A0}" presName="FourConn_2-3" presStyleLbl="fgAccFollowNode1" presStyleIdx="1" presStyleCnt="3">
        <dgm:presLayoutVars>
          <dgm:bulletEnabled val="1"/>
        </dgm:presLayoutVars>
      </dgm:prSet>
      <dgm:spPr/>
    </dgm:pt>
    <dgm:pt modelId="{D853E5A4-00C9-48CF-9401-9A316C55717E}" type="pres">
      <dgm:prSet presAssocID="{712E96F5-6016-43E4-9E78-AE77D77F64A0}" presName="FourConn_3-4" presStyleLbl="fgAccFollowNode1" presStyleIdx="2" presStyleCnt="3">
        <dgm:presLayoutVars>
          <dgm:bulletEnabled val="1"/>
        </dgm:presLayoutVars>
      </dgm:prSet>
      <dgm:spPr/>
    </dgm:pt>
    <dgm:pt modelId="{235C4256-C8B9-4B3C-A9E9-8060743CD661}" type="pres">
      <dgm:prSet presAssocID="{712E96F5-6016-43E4-9E78-AE77D77F64A0}" presName="FourNodes_1_text" presStyleLbl="node1" presStyleIdx="3" presStyleCnt="4">
        <dgm:presLayoutVars>
          <dgm:bulletEnabled val="1"/>
        </dgm:presLayoutVars>
      </dgm:prSet>
      <dgm:spPr/>
    </dgm:pt>
    <dgm:pt modelId="{1A8243F3-9C2E-4D5F-91C1-A2A12446B3C6}" type="pres">
      <dgm:prSet presAssocID="{712E96F5-6016-43E4-9E78-AE77D77F64A0}" presName="FourNodes_2_text" presStyleLbl="node1" presStyleIdx="3" presStyleCnt="4">
        <dgm:presLayoutVars>
          <dgm:bulletEnabled val="1"/>
        </dgm:presLayoutVars>
      </dgm:prSet>
      <dgm:spPr/>
    </dgm:pt>
    <dgm:pt modelId="{0A8F13D2-294A-448B-B16E-E0D5A655F1BB}" type="pres">
      <dgm:prSet presAssocID="{712E96F5-6016-43E4-9E78-AE77D77F64A0}" presName="FourNodes_3_text" presStyleLbl="node1" presStyleIdx="3" presStyleCnt="4">
        <dgm:presLayoutVars>
          <dgm:bulletEnabled val="1"/>
        </dgm:presLayoutVars>
      </dgm:prSet>
      <dgm:spPr/>
    </dgm:pt>
    <dgm:pt modelId="{60EACEE8-6BC0-4919-B09E-5EC5BDF8637D}" type="pres">
      <dgm:prSet presAssocID="{712E96F5-6016-43E4-9E78-AE77D77F64A0}" presName="FourNodes_4_text" presStyleLbl="node1" presStyleIdx="3" presStyleCnt="4">
        <dgm:presLayoutVars>
          <dgm:bulletEnabled val="1"/>
        </dgm:presLayoutVars>
      </dgm:prSet>
      <dgm:spPr/>
    </dgm:pt>
  </dgm:ptLst>
  <dgm:cxnLst>
    <dgm:cxn modelId="{3E286F0D-59DC-42A6-B829-5F79D74DA14E}" type="presOf" srcId="{9769137F-AB05-4AE8-B5B7-7B11535EBC24}" destId="{0A8F13D2-294A-448B-B16E-E0D5A655F1BB}" srcOrd="1" destOrd="0" presId="urn:microsoft.com/office/officeart/2005/8/layout/vProcess5"/>
    <dgm:cxn modelId="{070D690F-9623-4481-9CE1-76EA260914CA}" srcId="{712E96F5-6016-43E4-9E78-AE77D77F64A0}" destId="{9769137F-AB05-4AE8-B5B7-7B11535EBC24}" srcOrd="2" destOrd="0" parTransId="{63D7F2AB-5FCE-473D-AB17-B6C7A93F94B4}" sibTransId="{BA6878EA-4DCD-41C1-8845-11133573127F}"/>
    <dgm:cxn modelId="{6E13501A-9CB9-4A33-A604-8F4A8625278A}" type="presOf" srcId="{1941B69A-9214-4729-A704-32F0A9CE4CF5}" destId="{0A53A049-0B2B-433B-BA08-372EEF49E820}" srcOrd="0" destOrd="0" presId="urn:microsoft.com/office/officeart/2005/8/layout/vProcess5"/>
    <dgm:cxn modelId="{1AAF841B-0C60-4BCE-A46B-24F240668D3E}" type="presOf" srcId="{9769137F-AB05-4AE8-B5B7-7B11535EBC24}" destId="{589338EE-218A-47F9-A470-E8618CAD2C97}" srcOrd="0" destOrd="0" presId="urn:microsoft.com/office/officeart/2005/8/layout/vProcess5"/>
    <dgm:cxn modelId="{176A7C33-A25D-469F-8880-31F0694C4C65}" type="presOf" srcId="{EAFC7F80-9E43-487F-BDD5-80566DF305BC}" destId="{DE6146D8-9842-48F1-8551-F9E20D83E07F}" srcOrd="0" destOrd="0" presId="urn:microsoft.com/office/officeart/2005/8/layout/vProcess5"/>
    <dgm:cxn modelId="{0064CD34-8B27-46FB-8DB2-65F971D871A3}" type="presOf" srcId="{4382E268-903C-4F0C-87F8-8B1087F99D1E}" destId="{FE424982-12C0-40E2-9ED4-4DE2C07B3B5B}" srcOrd="0" destOrd="0" presId="urn:microsoft.com/office/officeart/2005/8/layout/vProcess5"/>
    <dgm:cxn modelId="{763AE34F-DB28-4FC7-B7A9-F63CAA2C9D28}" type="presOf" srcId="{4382E268-903C-4F0C-87F8-8B1087F99D1E}" destId="{1A8243F3-9C2E-4D5F-91C1-A2A12446B3C6}" srcOrd="1" destOrd="0" presId="urn:microsoft.com/office/officeart/2005/8/layout/vProcess5"/>
    <dgm:cxn modelId="{C5C6C15A-C044-464A-A963-3B4D93F3649C}" type="presOf" srcId="{D465D64C-C942-4D7D-9EE8-A749DBBD580A}" destId="{235C4256-C8B9-4B3C-A9E9-8060743CD661}" srcOrd="1" destOrd="0" presId="urn:microsoft.com/office/officeart/2005/8/layout/vProcess5"/>
    <dgm:cxn modelId="{58F17683-8803-449B-8F93-5C3D045B38FC}" srcId="{712E96F5-6016-43E4-9E78-AE77D77F64A0}" destId="{4382E268-903C-4F0C-87F8-8B1087F99D1E}" srcOrd="1" destOrd="0" parTransId="{C5A1AE5A-1257-4E1E-A982-06A2DAB9A837}" sibTransId="{7B5AD414-F8A4-4665-BB18-BC274AF0581B}"/>
    <dgm:cxn modelId="{6AFAED96-BD05-4ED2-89D8-DFD5499238D0}" type="presOf" srcId="{712E96F5-6016-43E4-9E78-AE77D77F64A0}" destId="{7B2AD9F4-D37F-4FAE-AC3F-31237C27B4E2}" srcOrd="0" destOrd="0" presId="urn:microsoft.com/office/officeart/2005/8/layout/vProcess5"/>
    <dgm:cxn modelId="{4433A09D-5C0B-4FDD-AB3A-43BC6F00DE45}" srcId="{712E96F5-6016-43E4-9E78-AE77D77F64A0}" destId="{D465D64C-C942-4D7D-9EE8-A749DBBD580A}" srcOrd="0" destOrd="0" parTransId="{6ECF5331-7BEB-4DD9-AEF3-283044092996}" sibTransId="{EAFC7F80-9E43-487F-BDD5-80566DF305BC}"/>
    <dgm:cxn modelId="{AAA4ECA1-644D-4EA7-914C-7F23BE40277A}" type="presOf" srcId="{7B5AD414-F8A4-4665-BB18-BC274AF0581B}" destId="{32FF5534-5148-4497-A686-3D4D1F72DBC9}" srcOrd="0" destOrd="0" presId="urn:microsoft.com/office/officeart/2005/8/layout/vProcess5"/>
    <dgm:cxn modelId="{4F351EBA-DED0-4AE4-B815-2767935C6C20}" type="presOf" srcId="{BA6878EA-4DCD-41C1-8845-11133573127F}" destId="{D853E5A4-00C9-48CF-9401-9A316C55717E}" srcOrd="0" destOrd="0" presId="urn:microsoft.com/office/officeart/2005/8/layout/vProcess5"/>
    <dgm:cxn modelId="{121BB6E5-6A53-457D-AE02-00B6EE689D0B}" type="presOf" srcId="{D465D64C-C942-4D7D-9EE8-A749DBBD580A}" destId="{F18EC266-7558-421C-A357-5BB14A03015A}" srcOrd="0" destOrd="0" presId="urn:microsoft.com/office/officeart/2005/8/layout/vProcess5"/>
    <dgm:cxn modelId="{B2D74FE9-EF4B-4C62-9E32-4802DBC82B1E}" type="presOf" srcId="{1941B69A-9214-4729-A704-32F0A9CE4CF5}" destId="{60EACEE8-6BC0-4919-B09E-5EC5BDF8637D}" srcOrd="1" destOrd="0" presId="urn:microsoft.com/office/officeart/2005/8/layout/vProcess5"/>
    <dgm:cxn modelId="{9086FBF2-6105-4212-8163-3B9FEAB14170}" srcId="{712E96F5-6016-43E4-9E78-AE77D77F64A0}" destId="{1941B69A-9214-4729-A704-32F0A9CE4CF5}" srcOrd="3" destOrd="0" parTransId="{F2A3B85D-60FD-4E91-A523-42365079C696}" sibTransId="{536F2DE0-6C36-4F17-9091-850261C3E5A3}"/>
    <dgm:cxn modelId="{4DA32700-6CB2-4987-9712-BF9928E0AFB9}" type="presParOf" srcId="{7B2AD9F4-D37F-4FAE-AC3F-31237C27B4E2}" destId="{6EED3823-67B8-4550-AEF3-594CC57A6329}" srcOrd="0" destOrd="0" presId="urn:microsoft.com/office/officeart/2005/8/layout/vProcess5"/>
    <dgm:cxn modelId="{61648AA2-0B8C-4671-A5A2-E03272E723B5}" type="presParOf" srcId="{7B2AD9F4-D37F-4FAE-AC3F-31237C27B4E2}" destId="{F18EC266-7558-421C-A357-5BB14A03015A}" srcOrd="1" destOrd="0" presId="urn:microsoft.com/office/officeart/2005/8/layout/vProcess5"/>
    <dgm:cxn modelId="{45D078C6-E036-416A-B0D5-A0EC019CEAE2}" type="presParOf" srcId="{7B2AD9F4-D37F-4FAE-AC3F-31237C27B4E2}" destId="{FE424982-12C0-40E2-9ED4-4DE2C07B3B5B}" srcOrd="2" destOrd="0" presId="urn:microsoft.com/office/officeart/2005/8/layout/vProcess5"/>
    <dgm:cxn modelId="{199BCDC2-6C6B-41CB-9D72-C27FF5F938FA}" type="presParOf" srcId="{7B2AD9F4-D37F-4FAE-AC3F-31237C27B4E2}" destId="{589338EE-218A-47F9-A470-E8618CAD2C97}" srcOrd="3" destOrd="0" presId="urn:microsoft.com/office/officeart/2005/8/layout/vProcess5"/>
    <dgm:cxn modelId="{AA6871D5-6828-47F4-A73C-BD7BC8C2E50D}" type="presParOf" srcId="{7B2AD9F4-D37F-4FAE-AC3F-31237C27B4E2}" destId="{0A53A049-0B2B-433B-BA08-372EEF49E820}" srcOrd="4" destOrd="0" presId="urn:microsoft.com/office/officeart/2005/8/layout/vProcess5"/>
    <dgm:cxn modelId="{569DD495-8E0C-4C3B-840B-6A0837B6822B}" type="presParOf" srcId="{7B2AD9F4-D37F-4FAE-AC3F-31237C27B4E2}" destId="{DE6146D8-9842-48F1-8551-F9E20D83E07F}" srcOrd="5" destOrd="0" presId="urn:microsoft.com/office/officeart/2005/8/layout/vProcess5"/>
    <dgm:cxn modelId="{F2DE60D8-1AF1-48ED-845F-99095DD02756}" type="presParOf" srcId="{7B2AD9F4-D37F-4FAE-AC3F-31237C27B4E2}" destId="{32FF5534-5148-4497-A686-3D4D1F72DBC9}" srcOrd="6" destOrd="0" presId="urn:microsoft.com/office/officeart/2005/8/layout/vProcess5"/>
    <dgm:cxn modelId="{DFF1E2EE-F350-4B84-A324-39D47B234C48}" type="presParOf" srcId="{7B2AD9F4-D37F-4FAE-AC3F-31237C27B4E2}" destId="{D853E5A4-00C9-48CF-9401-9A316C55717E}" srcOrd="7" destOrd="0" presId="urn:microsoft.com/office/officeart/2005/8/layout/vProcess5"/>
    <dgm:cxn modelId="{FDA5461B-DBD0-4700-8308-846DFCFDAA41}" type="presParOf" srcId="{7B2AD9F4-D37F-4FAE-AC3F-31237C27B4E2}" destId="{235C4256-C8B9-4B3C-A9E9-8060743CD661}" srcOrd="8" destOrd="0" presId="urn:microsoft.com/office/officeart/2005/8/layout/vProcess5"/>
    <dgm:cxn modelId="{93AC921A-5F58-429C-B853-C02B9BCA18E4}" type="presParOf" srcId="{7B2AD9F4-D37F-4FAE-AC3F-31237C27B4E2}" destId="{1A8243F3-9C2E-4D5F-91C1-A2A12446B3C6}" srcOrd="9" destOrd="0" presId="urn:microsoft.com/office/officeart/2005/8/layout/vProcess5"/>
    <dgm:cxn modelId="{D8D1E7EE-7FEA-46A7-A179-1298C6FDEA09}" type="presParOf" srcId="{7B2AD9F4-D37F-4FAE-AC3F-31237C27B4E2}" destId="{0A8F13D2-294A-448B-B16E-E0D5A655F1BB}" srcOrd="10" destOrd="0" presId="urn:microsoft.com/office/officeart/2005/8/layout/vProcess5"/>
    <dgm:cxn modelId="{BA6AADEE-5152-4916-88C1-DE6C3C0350BF}" type="presParOf" srcId="{7B2AD9F4-D37F-4FAE-AC3F-31237C27B4E2}" destId="{60EACEE8-6BC0-4919-B09E-5EC5BDF8637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53C6B1-F800-493E-9BE9-BE471B07F19B}"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2666EE13-E7D1-4D81-912B-ECF1CA218980}">
      <dgm:prSet custT="1"/>
      <dgm:spPr/>
      <dgm:t>
        <a:bodyPr/>
        <a:lstStyle/>
        <a:p>
          <a:r>
            <a:rPr lang="vi-VN" sz="2500" b="1" dirty="0">
              <a:solidFill>
                <a:srgbClr val="FF0000"/>
              </a:solidFill>
              <a:latin typeface="Times New Roman" panose="02020603050405020304" pitchFamily="18" charset="0"/>
              <a:cs typeface="Times New Roman" panose="02020603050405020304" pitchFamily="18" charset="0"/>
            </a:rPr>
            <a:t>Hội thi </a:t>
          </a:r>
          <a:r>
            <a:rPr lang="vi-VN" sz="2500" b="1" i="1" dirty="0">
              <a:solidFill>
                <a:srgbClr val="FF0000"/>
              </a:solidFill>
              <a:latin typeface="Times New Roman" panose="02020603050405020304" pitchFamily="18" charset="0"/>
              <a:cs typeface="Times New Roman" panose="02020603050405020304" pitchFamily="18" charset="0"/>
            </a:rPr>
            <a:t>“Giáo viên tiểu học giỏi cấp thành phố”</a:t>
          </a:r>
          <a:endParaRPr lang="en-US" sz="2500" b="1" dirty="0">
            <a:solidFill>
              <a:srgbClr val="FF0000"/>
            </a:solidFill>
            <a:latin typeface="Times New Roman" panose="02020603050405020304" pitchFamily="18" charset="0"/>
            <a:cs typeface="Times New Roman" panose="02020603050405020304" pitchFamily="18" charset="0"/>
          </a:endParaRPr>
        </a:p>
      </dgm:t>
    </dgm:pt>
    <dgm:pt modelId="{97389EEF-0681-4F2B-B837-E067F66039A1}" type="parTrans" cxnId="{E5592792-49D9-45C5-9EB4-094E087E4730}">
      <dgm:prSet/>
      <dgm:spPr/>
      <dgm:t>
        <a:bodyPr/>
        <a:lstStyle/>
        <a:p>
          <a:endParaRPr lang="en-US" sz="1800">
            <a:latin typeface="Times New Roman" panose="02020603050405020304" pitchFamily="18" charset="0"/>
            <a:cs typeface="Times New Roman" panose="02020603050405020304" pitchFamily="18" charset="0"/>
          </a:endParaRPr>
        </a:p>
      </dgm:t>
    </dgm:pt>
    <dgm:pt modelId="{E793E3BE-8930-43C4-B904-7715C79BCFE1}" type="sibTrans" cxnId="{E5592792-49D9-45C5-9EB4-094E087E4730}">
      <dgm:prSet/>
      <dgm:spPr/>
      <dgm:t>
        <a:bodyPr/>
        <a:lstStyle/>
        <a:p>
          <a:endParaRPr lang="en-US" sz="1800">
            <a:latin typeface="Times New Roman" panose="02020603050405020304" pitchFamily="18" charset="0"/>
            <a:cs typeface="Times New Roman" panose="02020603050405020304" pitchFamily="18" charset="0"/>
          </a:endParaRPr>
        </a:p>
      </dgm:t>
    </dgm:pt>
    <dgm:pt modelId="{61DA87E5-E173-45DE-B7F5-EB6C155A4C7A}">
      <dgm:prSet custT="1"/>
      <dgm:spPr/>
      <dgm:t>
        <a:bodyPr/>
        <a:lstStyle/>
        <a:p>
          <a:r>
            <a:rPr lang="vi-VN" sz="2000" b="1" dirty="0">
              <a:latin typeface="Times New Roman" panose="02020603050405020304" pitchFamily="18" charset="0"/>
              <a:cs typeface="Times New Roman" panose="02020603050405020304" pitchFamily="18" charset="0"/>
            </a:rPr>
            <a:t>Hội thi tiếng Anh thành phố </a:t>
          </a:r>
          <a:r>
            <a:rPr lang="vi-VN" sz="2000" b="0" dirty="0">
              <a:latin typeface="Times New Roman" panose="02020603050405020304" pitchFamily="18" charset="0"/>
              <a:cs typeface="Times New Roman" panose="02020603050405020304" pitchFamily="18" charset="0"/>
            </a:rPr>
            <a:t>chủ đề</a:t>
          </a:r>
          <a:r>
            <a:rPr lang="vi-VN" sz="2000" b="0" i="1" dirty="0">
              <a:latin typeface="Times New Roman" panose="02020603050405020304" pitchFamily="18" charset="0"/>
              <a:cs typeface="Times New Roman" panose="02020603050405020304" pitchFamily="18" charset="0"/>
            </a:rPr>
            <a:t> </a:t>
          </a:r>
          <a:r>
            <a:rPr lang="vi-VN" sz="2000" b="0" dirty="0">
              <a:latin typeface="Times New Roman" panose="02020603050405020304" pitchFamily="18" charset="0"/>
              <a:cs typeface="Times New Roman" panose="02020603050405020304" pitchFamily="18" charset="0"/>
            </a:rPr>
            <a:t>chủ đề</a:t>
          </a:r>
          <a:r>
            <a:rPr lang="vi-VN" sz="2000" b="0" i="1" dirty="0">
              <a:latin typeface="Times New Roman" panose="02020603050405020304" pitchFamily="18" charset="0"/>
              <a:cs typeface="Times New Roman" panose="02020603050405020304" pitchFamily="18" charset="0"/>
            </a:rPr>
            <a:t> “My Hometown, My Inspiration: A Primary Student Film Festival in English” –</a:t>
          </a:r>
          <a:r>
            <a:rPr lang="vi-VN" sz="2000" b="0" dirty="0">
              <a:latin typeface="Times New Roman" panose="02020603050405020304" pitchFamily="18" charset="0"/>
              <a:cs typeface="Times New Roman" panose="02020603050405020304" pitchFamily="18" charset="0"/>
            </a:rPr>
            <a:t> </a:t>
          </a:r>
          <a:r>
            <a:rPr lang="vi-VN" sz="2000" b="0" i="1" dirty="0">
              <a:latin typeface="Times New Roman" panose="02020603050405020304" pitchFamily="18" charset="0"/>
              <a:cs typeface="Times New Roman" panose="02020603050405020304" pitchFamily="18" charset="0"/>
            </a:rPr>
            <a:t>“Liên Hoan Phim tiếng Anh dành cho Học sinh Tiểu học: Quê hương tôi, Nguồn cảm hứng”;</a:t>
          </a:r>
          <a:endParaRPr lang="en-US" sz="2000" dirty="0">
            <a:latin typeface="Times New Roman" panose="02020603050405020304" pitchFamily="18" charset="0"/>
            <a:cs typeface="Times New Roman" panose="02020603050405020304" pitchFamily="18" charset="0"/>
          </a:endParaRPr>
        </a:p>
      </dgm:t>
    </dgm:pt>
    <dgm:pt modelId="{8F34FE98-F4EC-4071-BCF7-BBA6BF84CAFC}" type="parTrans" cxnId="{E897DC17-E2BB-45F0-960E-1F2B0FC88B0A}">
      <dgm:prSet/>
      <dgm:spPr/>
      <dgm:t>
        <a:bodyPr/>
        <a:lstStyle/>
        <a:p>
          <a:endParaRPr lang="en-US" sz="1800">
            <a:latin typeface="Times New Roman" panose="02020603050405020304" pitchFamily="18" charset="0"/>
            <a:cs typeface="Times New Roman" panose="02020603050405020304" pitchFamily="18" charset="0"/>
          </a:endParaRPr>
        </a:p>
      </dgm:t>
    </dgm:pt>
    <dgm:pt modelId="{BA2E7C66-8B0B-429D-9372-1280D6EF0DBD}" type="sibTrans" cxnId="{E897DC17-E2BB-45F0-960E-1F2B0FC88B0A}">
      <dgm:prSet/>
      <dgm:spPr/>
      <dgm:t>
        <a:bodyPr/>
        <a:lstStyle/>
        <a:p>
          <a:endParaRPr lang="en-US" sz="1800">
            <a:latin typeface="Times New Roman" panose="02020603050405020304" pitchFamily="18" charset="0"/>
            <a:cs typeface="Times New Roman" panose="02020603050405020304" pitchFamily="18" charset="0"/>
          </a:endParaRPr>
        </a:p>
      </dgm:t>
    </dgm:pt>
    <dgm:pt modelId="{738971B4-7F80-4551-9CE1-8616483D1F80}">
      <dgm:prSet custT="1"/>
      <dgm:spPr/>
      <dgm:t>
        <a:bodyPr/>
        <a:lstStyle/>
        <a:p>
          <a:r>
            <a:rPr lang="vi-VN" sz="2500" b="1" i="1" dirty="0">
              <a:latin typeface="Times New Roman" panose="02020603050405020304" pitchFamily="18" charset="0"/>
              <a:cs typeface="Times New Roman" panose="02020603050405020304" pitchFamily="18" charset="0"/>
            </a:rPr>
            <a:t>Ngày hội “Em yêu Sử Việt”;</a:t>
          </a:r>
          <a:endParaRPr lang="en-US" sz="2500" b="1" dirty="0">
            <a:latin typeface="Times New Roman" panose="02020603050405020304" pitchFamily="18" charset="0"/>
            <a:cs typeface="Times New Roman" panose="02020603050405020304" pitchFamily="18" charset="0"/>
          </a:endParaRPr>
        </a:p>
      </dgm:t>
    </dgm:pt>
    <dgm:pt modelId="{7D5FCE7D-470C-46CA-9067-98236389981D}" type="parTrans" cxnId="{27698B1A-C83A-41BC-8AC0-7D2F56237DC1}">
      <dgm:prSet/>
      <dgm:spPr/>
      <dgm:t>
        <a:bodyPr/>
        <a:lstStyle/>
        <a:p>
          <a:endParaRPr lang="en-US" sz="1800">
            <a:latin typeface="Times New Roman" panose="02020603050405020304" pitchFamily="18" charset="0"/>
            <a:cs typeface="Times New Roman" panose="02020603050405020304" pitchFamily="18" charset="0"/>
          </a:endParaRPr>
        </a:p>
      </dgm:t>
    </dgm:pt>
    <dgm:pt modelId="{2CFB3F50-8664-4B32-8C46-2D3A9B5E3F9D}" type="sibTrans" cxnId="{27698B1A-C83A-41BC-8AC0-7D2F56237DC1}">
      <dgm:prSet/>
      <dgm:spPr/>
      <dgm:t>
        <a:bodyPr/>
        <a:lstStyle/>
        <a:p>
          <a:endParaRPr lang="en-US" sz="1800">
            <a:latin typeface="Times New Roman" panose="02020603050405020304" pitchFamily="18" charset="0"/>
            <a:cs typeface="Times New Roman" panose="02020603050405020304" pitchFamily="18" charset="0"/>
          </a:endParaRPr>
        </a:p>
      </dgm:t>
    </dgm:pt>
    <dgm:pt modelId="{11A456AB-7EFF-4416-A77A-12DAEA73E2BB}">
      <dgm:prSet custT="1"/>
      <dgm:spPr/>
      <dgm:t>
        <a:bodyPr/>
        <a:lstStyle/>
        <a:p>
          <a:r>
            <a:rPr lang="vi-VN" sz="2500" b="1" i="1" dirty="0">
              <a:latin typeface="Times New Roman" panose="02020603050405020304" pitchFamily="18" charset="0"/>
              <a:cs typeface="Times New Roman" panose="02020603050405020304" pitchFamily="18" charset="0"/>
            </a:rPr>
            <a:t>Ngày hội Giáo dục STEM tiểu học cấp thành phố;</a:t>
          </a:r>
          <a:endParaRPr lang="en-US" sz="2500" b="1" dirty="0">
            <a:latin typeface="Times New Roman" panose="02020603050405020304" pitchFamily="18" charset="0"/>
            <a:cs typeface="Times New Roman" panose="02020603050405020304" pitchFamily="18" charset="0"/>
          </a:endParaRPr>
        </a:p>
      </dgm:t>
    </dgm:pt>
    <dgm:pt modelId="{550DAD0F-1BD1-4BC0-9735-9A972594C4AC}" type="parTrans" cxnId="{41D736AF-EED4-4A6B-8D75-C839D2801D3B}">
      <dgm:prSet/>
      <dgm:spPr/>
      <dgm:t>
        <a:bodyPr/>
        <a:lstStyle/>
        <a:p>
          <a:endParaRPr lang="en-US" sz="1800">
            <a:latin typeface="Times New Roman" panose="02020603050405020304" pitchFamily="18" charset="0"/>
            <a:cs typeface="Times New Roman" panose="02020603050405020304" pitchFamily="18" charset="0"/>
          </a:endParaRPr>
        </a:p>
      </dgm:t>
    </dgm:pt>
    <dgm:pt modelId="{45FF320C-187E-479B-979A-CF2B5DF6639B}" type="sibTrans" cxnId="{41D736AF-EED4-4A6B-8D75-C839D2801D3B}">
      <dgm:prSet/>
      <dgm:spPr/>
      <dgm:t>
        <a:bodyPr/>
        <a:lstStyle/>
        <a:p>
          <a:endParaRPr lang="en-US" sz="1800">
            <a:latin typeface="Times New Roman" panose="02020603050405020304" pitchFamily="18" charset="0"/>
            <a:cs typeface="Times New Roman" panose="02020603050405020304" pitchFamily="18" charset="0"/>
          </a:endParaRPr>
        </a:p>
      </dgm:t>
    </dgm:pt>
    <dgm:pt modelId="{EBED0BD8-E9CA-4458-A050-4B347ADDE78B}">
      <dgm:prSet custT="1"/>
      <dgm:spPr/>
      <dgm:t>
        <a:bodyPr/>
        <a:lstStyle/>
        <a:p>
          <a:r>
            <a:rPr lang="vi-VN" sz="2500" b="1" i="1" dirty="0">
              <a:latin typeface="Times New Roman" panose="02020603050405020304" pitchFamily="18" charset="0"/>
              <a:cs typeface="Times New Roman" panose="02020603050405020304" pitchFamily="18" charset="0"/>
            </a:rPr>
            <a:t>Giải Lê Quý Đôn trên Ấn phẩm Nhi Đồng.</a:t>
          </a:r>
          <a:endParaRPr lang="en-US" sz="2500" b="1" dirty="0">
            <a:latin typeface="Times New Roman" panose="02020603050405020304" pitchFamily="18" charset="0"/>
            <a:cs typeface="Times New Roman" panose="02020603050405020304" pitchFamily="18" charset="0"/>
          </a:endParaRPr>
        </a:p>
      </dgm:t>
    </dgm:pt>
    <dgm:pt modelId="{3B0ABF05-F162-4612-B358-1396D26D2BEE}" type="parTrans" cxnId="{4FD8640F-3104-4531-AD7A-804A969B92A5}">
      <dgm:prSet/>
      <dgm:spPr/>
      <dgm:t>
        <a:bodyPr/>
        <a:lstStyle/>
        <a:p>
          <a:endParaRPr lang="en-US" sz="1800">
            <a:latin typeface="Times New Roman" panose="02020603050405020304" pitchFamily="18" charset="0"/>
            <a:cs typeface="Times New Roman" panose="02020603050405020304" pitchFamily="18" charset="0"/>
          </a:endParaRPr>
        </a:p>
      </dgm:t>
    </dgm:pt>
    <dgm:pt modelId="{EDD21BD4-F5C7-422A-905A-33DD3ED5524F}" type="sibTrans" cxnId="{4FD8640F-3104-4531-AD7A-804A969B92A5}">
      <dgm:prSet/>
      <dgm:spPr/>
      <dgm:t>
        <a:bodyPr/>
        <a:lstStyle/>
        <a:p>
          <a:endParaRPr lang="en-US" sz="1800">
            <a:latin typeface="Times New Roman" panose="02020603050405020304" pitchFamily="18" charset="0"/>
            <a:cs typeface="Times New Roman" panose="02020603050405020304" pitchFamily="18" charset="0"/>
          </a:endParaRPr>
        </a:p>
      </dgm:t>
    </dgm:pt>
    <dgm:pt modelId="{05D8B6A5-2111-4A17-B789-DA8B295DAF47}">
      <dgm:prSet custT="1"/>
      <dgm:spPr/>
      <dgm:t>
        <a:bodyPr/>
        <a:lstStyle/>
        <a:p>
          <a:r>
            <a:rPr lang="vi-VN" sz="1800" b="0" dirty="0">
              <a:solidFill>
                <a:srgbClr val="FF0000"/>
              </a:solidFill>
              <a:latin typeface="Times New Roman" panose="02020603050405020304" pitchFamily="18" charset="0"/>
              <a:cs typeface="Times New Roman" panose="02020603050405020304" pitchFamily="18" charset="0"/>
            </a:rPr>
            <a:t>- Tổ chức thi theo</a:t>
          </a:r>
          <a:r>
            <a:rPr lang="en-US" sz="1800" b="0" dirty="0">
              <a:solidFill>
                <a:srgbClr val="FF0000"/>
              </a:solidFill>
              <a:latin typeface="Times New Roman" panose="02020603050405020304" pitchFamily="18" charset="0"/>
              <a:cs typeface="Times New Roman" panose="02020603050405020304" pitchFamily="18" charset="0"/>
            </a:rPr>
            <a:t> </a:t>
          </a:r>
          <a:r>
            <a:rPr lang="en-US" sz="1800" b="0" dirty="0" err="1">
              <a:solidFill>
                <a:srgbClr val="FF0000"/>
              </a:solidFill>
              <a:latin typeface="Times New Roman" panose="02020603050405020304" pitchFamily="18" charset="0"/>
              <a:cs typeface="Times New Roman" panose="02020603050405020304" pitchFamily="18" charset="0"/>
            </a:rPr>
            <a:t>từng</a:t>
          </a:r>
          <a:r>
            <a:rPr lang="en-US" sz="1800" b="0" dirty="0">
              <a:solidFill>
                <a:srgbClr val="FF0000"/>
              </a:solidFill>
              <a:latin typeface="Times New Roman" panose="02020603050405020304" pitchFamily="18" charset="0"/>
              <a:cs typeface="Times New Roman" panose="02020603050405020304" pitchFamily="18" charset="0"/>
            </a:rPr>
            <a:t> </a:t>
          </a:r>
          <a:r>
            <a:rPr lang="en-US" sz="1800" b="0" dirty="0" err="1">
              <a:solidFill>
                <a:srgbClr val="FF0000"/>
              </a:solidFill>
              <a:latin typeface="Times New Roman" panose="02020603050405020304" pitchFamily="18" charset="0"/>
              <a:cs typeface="Times New Roman" panose="02020603050405020304" pitchFamily="18" charset="0"/>
            </a:rPr>
            <a:t>khối</a:t>
          </a:r>
          <a:r>
            <a:rPr lang="en-US" sz="1800" b="0" dirty="0">
              <a:solidFill>
                <a:srgbClr val="FF0000"/>
              </a:solidFill>
              <a:latin typeface="Times New Roman" panose="02020603050405020304" pitchFamily="18" charset="0"/>
              <a:cs typeface="Times New Roman" panose="02020603050405020304" pitchFamily="18" charset="0"/>
            </a:rPr>
            <a:t> </a:t>
          </a:r>
          <a:r>
            <a:rPr lang="en-US" sz="1800" b="0" dirty="0" err="1">
              <a:solidFill>
                <a:srgbClr val="FF0000"/>
              </a:solidFill>
              <a:latin typeface="Times New Roman" panose="02020603050405020304" pitchFamily="18" charset="0"/>
              <a:cs typeface="Times New Roman" panose="02020603050405020304" pitchFamily="18" charset="0"/>
            </a:rPr>
            <a:t>lớp</a:t>
          </a:r>
          <a:endParaRPr lang="en-US" sz="1800" dirty="0">
            <a:solidFill>
              <a:srgbClr val="FF0000"/>
            </a:solidFill>
            <a:latin typeface="Times New Roman" panose="02020603050405020304" pitchFamily="18" charset="0"/>
            <a:cs typeface="Times New Roman" panose="02020603050405020304" pitchFamily="18" charset="0"/>
          </a:endParaRPr>
        </a:p>
      </dgm:t>
    </dgm:pt>
    <dgm:pt modelId="{D94F6E67-A8FA-4360-A923-E7BF40C594D9}" type="sibTrans" cxnId="{24EEE170-6620-4CD1-B98C-5C4D5418EDB0}">
      <dgm:prSet/>
      <dgm:spPr/>
      <dgm:t>
        <a:bodyPr/>
        <a:lstStyle/>
        <a:p>
          <a:endParaRPr lang="en-US" sz="1800">
            <a:latin typeface="Times New Roman" panose="02020603050405020304" pitchFamily="18" charset="0"/>
            <a:cs typeface="Times New Roman" panose="02020603050405020304" pitchFamily="18" charset="0"/>
          </a:endParaRPr>
        </a:p>
      </dgm:t>
    </dgm:pt>
    <dgm:pt modelId="{296C10F3-EBD0-4F69-AAEF-994D94EEF7C8}" type="parTrans" cxnId="{24EEE170-6620-4CD1-B98C-5C4D5418EDB0}">
      <dgm:prSet/>
      <dgm:spPr/>
      <dgm:t>
        <a:bodyPr/>
        <a:lstStyle/>
        <a:p>
          <a:endParaRPr lang="en-US" sz="1800">
            <a:latin typeface="Times New Roman" panose="02020603050405020304" pitchFamily="18" charset="0"/>
            <a:cs typeface="Times New Roman" panose="02020603050405020304" pitchFamily="18" charset="0"/>
          </a:endParaRPr>
        </a:p>
      </dgm:t>
    </dgm:pt>
    <dgm:pt modelId="{5E191663-3547-4EE1-9E88-B4A134FB6384}" type="pres">
      <dgm:prSet presAssocID="{A053C6B1-F800-493E-9BE9-BE471B07F19B}" presName="hierChild1" presStyleCnt="0">
        <dgm:presLayoutVars>
          <dgm:chPref val="1"/>
          <dgm:dir/>
          <dgm:animOne val="branch"/>
          <dgm:animLvl val="lvl"/>
          <dgm:resizeHandles/>
        </dgm:presLayoutVars>
      </dgm:prSet>
      <dgm:spPr/>
    </dgm:pt>
    <dgm:pt modelId="{F860ABFF-573C-4CC2-838F-B572D2C719E1}" type="pres">
      <dgm:prSet presAssocID="{2666EE13-E7D1-4D81-912B-ECF1CA218980}" presName="hierRoot1" presStyleCnt="0"/>
      <dgm:spPr/>
    </dgm:pt>
    <dgm:pt modelId="{67E4C163-F291-4833-AD61-61EF68AEB027}" type="pres">
      <dgm:prSet presAssocID="{2666EE13-E7D1-4D81-912B-ECF1CA218980}" presName="composite" presStyleCnt="0"/>
      <dgm:spPr/>
    </dgm:pt>
    <dgm:pt modelId="{A5D7C105-6C03-4E56-AAAE-DD4EC7F07AD7}" type="pres">
      <dgm:prSet presAssocID="{2666EE13-E7D1-4D81-912B-ECF1CA218980}" presName="background" presStyleLbl="node0" presStyleIdx="0" presStyleCnt="2"/>
      <dgm:spPr/>
    </dgm:pt>
    <dgm:pt modelId="{1A9B5330-9F21-4AAE-BB0C-711C7ADE7BDB}" type="pres">
      <dgm:prSet presAssocID="{2666EE13-E7D1-4D81-912B-ECF1CA218980}" presName="text" presStyleLbl="fgAcc0" presStyleIdx="0" presStyleCnt="2" custScaleX="163783" custScaleY="109378">
        <dgm:presLayoutVars>
          <dgm:chPref val="3"/>
        </dgm:presLayoutVars>
      </dgm:prSet>
      <dgm:spPr/>
    </dgm:pt>
    <dgm:pt modelId="{900516DC-2724-4CA4-81E4-1291185EF73C}" type="pres">
      <dgm:prSet presAssocID="{2666EE13-E7D1-4D81-912B-ECF1CA218980}" presName="hierChild2" presStyleCnt="0"/>
      <dgm:spPr/>
    </dgm:pt>
    <dgm:pt modelId="{7AD9B8F2-4242-4550-A53F-C024A8816604}" type="pres">
      <dgm:prSet presAssocID="{05D8B6A5-2111-4A17-B789-DA8B295DAF47}" presName="hierRoot1" presStyleCnt="0"/>
      <dgm:spPr/>
    </dgm:pt>
    <dgm:pt modelId="{0F01E64F-8867-46BE-8F55-551EDF8A8707}" type="pres">
      <dgm:prSet presAssocID="{05D8B6A5-2111-4A17-B789-DA8B295DAF47}" presName="composite" presStyleCnt="0"/>
      <dgm:spPr/>
    </dgm:pt>
    <dgm:pt modelId="{0A9D93D5-38FB-4D8E-A7EF-E750FC9BF1D9}" type="pres">
      <dgm:prSet presAssocID="{05D8B6A5-2111-4A17-B789-DA8B295DAF47}" presName="background" presStyleLbl="node0" presStyleIdx="1" presStyleCnt="2"/>
      <dgm:spPr/>
    </dgm:pt>
    <dgm:pt modelId="{4BD9FA2B-EF5E-4B1C-8CA2-E61961B14771}" type="pres">
      <dgm:prSet presAssocID="{05D8B6A5-2111-4A17-B789-DA8B295DAF47}" presName="text" presStyleLbl="fgAcc0" presStyleIdx="1" presStyleCnt="2">
        <dgm:presLayoutVars>
          <dgm:chPref val="3"/>
        </dgm:presLayoutVars>
      </dgm:prSet>
      <dgm:spPr/>
    </dgm:pt>
    <dgm:pt modelId="{2C4119D9-B1F5-4B96-9873-C4371C6CCB15}" type="pres">
      <dgm:prSet presAssocID="{05D8B6A5-2111-4A17-B789-DA8B295DAF47}" presName="hierChild2" presStyleCnt="0"/>
      <dgm:spPr/>
    </dgm:pt>
    <dgm:pt modelId="{E18A5EB2-48FE-40FF-A39C-D22FF50DEBA0}" type="pres">
      <dgm:prSet presAssocID="{8F34FE98-F4EC-4071-BCF7-BBA6BF84CAFC}" presName="Name10" presStyleLbl="parChTrans1D2" presStyleIdx="0" presStyleCnt="4"/>
      <dgm:spPr/>
    </dgm:pt>
    <dgm:pt modelId="{8B38FCF8-8476-42D8-A6C5-FC09EC0763AE}" type="pres">
      <dgm:prSet presAssocID="{61DA87E5-E173-45DE-B7F5-EB6C155A4C7A}" presName="hierRoot2" presStyleCnt="0"/>
      <dgm:spPr/>
    </dgm:pt>
    <dgm:pt modelId="{99391B82-AF1F-4873-9671-B1A5CEBE3921}" type="pres">
      <dgm:prSet presAssocID="{61DA87E5-E173-45DE-B7F5-EB6C155A4C7A}" presName="composite2" presStyleCnt="0"/>
      <dgm:spPr/>
    </dgm:pt>
    <dgm:pt modelId="{A329507E-CB17-4607-A626-DA58BB434C76}" type="pres">
      <dgm:prSet presAssocID="{61DA87E5-E173-45DE-B7F5-EB6C155A4C7A}" presName="background2" presStyleLbl="node2" presStyleIdx="0" presStyleCnt="4"/>
      <dgm:spPr/>
    </dgm:pt>
    <dgm:pt modelId="{B619C8D0-3649-48B3-8487-8EE458065726}" type="pres">
      <dgm:prSet presAssocID="{61DA87E5-E173-45DE-B7F5-EB6C155A4C7A}" presName="text2" presStyleLbl="fgAcc2" presStyleIdx="0" presStyleCnt="4" custScaleX="138527" custScaleY="241806">
        <dgm:presLayoutVars>
          <dgm:chPref val="3"/>
        </dgm:presLayoutVars>
      </dgm:prSet>
      <dgm:spPr/>
    </dgm:pt>
    <dgm:pt modelId="{80BA85C8-F8CB-4659-8F27-506DE3C22B44}" type="pres">
      <dgm:prSet presAssocID="{61DA87E5-E173-45DE-B7F5-EB6C155A4C7A}" presName="hierChild3" presStyleCnt="0"/>
      <dgm:spPr/>
    </dgm:pt>
    <dgm:pt modelId="{7151D5FA-12CE-487F-8DA5-0A87E4CF2DF2}" type="pres">
      <dgm:prSet presAssocID="{7D5FCE7D-470C-46CA-9067-98236389981D}" presName="Name10" presStyleLbl="parChTrans1D2" presStyleIdx="1" presStyleCnt="4"/>
      <dgm:spPr/>
    </dgm:pt>
    <dgm:pt modelId="{7A8C7790-E651-4031-B495-95AE9B039F17}" type="pres">
      <dgm:prSet presAssocID="{738971B4-7F80-4551-9CE1-8616483D1F80}" presName="hierRoot2" presStyleCnt="0"/>
      <dgm:spPr/>
    </dgm:pt>
    <dgm:pt modelId="{B7D51E84-8165-4347-9A0F-DB34C3A962B3}" type="pres">
      <dgm:prSet presAssocID="{738971B4-7F80-4551-9CE1-8616483D1F80}" presName="composite2" presStyleCnt="0"/>
      <dgm:spPr/>
    </dgm:pt>
    <dgm:pt modelId="{807C36CD-3E63-45CF-924E-CF91B64337B5}" type="pres">
      <dgm:prSet presAssocID="{738971B4-7F80-4551-9CE1-8616483D1F80}" presName="background2" presStyleLbl="node2" presStyleIdx="1" presStyleCnt="4"/>
      <dgm:spPr/>
    </dgm:pt>
    <dgm:pt modelId="{EBDF60CA-406C-4645-BA52-1D8C35128222}" type="pres">
      <dgm:prSet presAssocID="{738971B4-7F80-4551-9CE1-8616483D1F80}" presName="text2" presStyleLbl="fgAcc2" presStyleIdx="1" presStyleCnt="4" custScaleX="112629" custScaleY="234843" custLinFactNeighborX="668">
        <dgm:presLayoutVars>
          <dgm:chPref val="3"/>
        </dgm:presLayoutVars>
      </dgm:prSet>
      <dgm:spPr/>
    </dgm:pt>
    <dgm:pt modelId="{72CC8A68-4986-436D-9B99-D255E8D1415E}" type="pres">
      <dgm:prSet presAssocID="{738971B4-7F80-4551-9CE1-8616483D1F80}" presName="hierChild3" presStyleCnt="0"/>
      <dgm:spPr/>
    </dgm:pt>
    <dgm:pt modelId="{2C907BF2-3728-4DD0-9D24-234A5D47FBFC}" type="pres">
      <dgm:prSet presAssocID="{550DAD0F-1BD1-4BC0-9735-9A972594C4AC}" presName="Name10" presStyleLbl="parChTrans1D2" presStyleIdx="2" presStyleCnt="4"/>
      <dgm:spPr/>
    </dgm:pt>
    <dgm:pt modelId="{C9FC29F8-37BA-44EF-874A-CE6F615201CD}" type="pres">
      <dgm:prSet presAssocID="{11A456AB-7EFF-4416-A77A-12DAEA73E2BB}" presName="hierRoot2" presStyleCnt="0"/>
      <dgm:spPr/>
    </dgm:pt>
    <dgm:pt modelId="{4B0C9AEB-277C-4160-8F1D-020E9946E444}" type="pres">
      <dgm:prSet presAssocID="{11A456AB-7EFF-4416-A77A-12DAEA73E2BB}" presName="composite2" presStyleCnt="0"/>
      <dgm:spPr/>
    </dgm:pt>
    <dgm:pt modelId="{E1C7951D-0F40-4C1A-A0BC-60550FD0AD66}" type="pres">
      <dgm:prSet presAssocID="{11A456AB-7EFF-4416-A77A-12DAEA73E2BB}" presName="background2" presStyleLbl="node2" presStyleIdx="2" presStyleCnt="4"/>
      <dgm:spPr/>
    </dgm:pt>
    <dgm:pt modelId="{35C5CD72-FAFA-4BB6-918C-AF8B8B86ECC2}" type="pres">
      <dgm:prSet presAssocID="{11A456AB-7EFF-4416-A77A-12DAEA73E2BB}" presName="text2" presStyleLbl="fgAcc2" presStyleIdx="2" presStyleCnt="4" custScaleX="112629" custScaleY="234843">
        <dgm:presLayoutVars>
          <dgm:chPref val="3"/>
        </dgm:presLayoutVars>
      </dgm:prSet>
      <dgm:spPr/>
    </dgm:pt>
    <dgm:pt modelId="{03107D59-BF0B-42FC-A267-D8FDD64EF6AB}" type="pres">
      <dgm:prSet presAssocID="{11A456AB-7EFF-4416-A77A-12DAEA73E2BB}" presName="hierChild3" presStyleCnt="0"/>
      <dgm:spPr/>
    </dgm:pt>
    <dgm:pt modelId="{E0536DE9-8609-4983-B356-C48EF50F28B4}" type="pres">
      <dgm:prSet presAssocID="{3B0ABF05-F162-4612-B358-1396D26D2BEE}" presName="Name10" presStyleLbl="parChTrans1D2" presStyleIdx="3" presStyleCnt="4"/>
      <dgm:spPr/>
    </dgm:pt>
    <dgm:pt modelId="{548A6C6D-FFD1-448A-8F74-6F39B1F97683}" type="pres">
      <dgm:prSet presAssocID="{EBED0BD8-E9CA-4458-A050-4B347ADDE78B}" presName="hierRoot2" presStyleCnt="0"/>
      <dgm:spPr/>
    </dgm:pt>
    <dgm:pt modelId="{1D1DB94E-EC9A-4150-B6DD-0A67C5888946}" type="pres">
      <dgm:prSet presAssocID="{EBED0BD8-E9CA-4458-A050-4B347ADDE78B}" presName="composite2" presStyleCnt="0"/>
      <dgm:spPr/>
    </dgm:pt>
    <dgm:pt modelId="{97592624-AABA-413C-9A5E-D10F2D9E9168}" type="pres">
      <dgm:prSet presAssocID="{EBED0BD8-E9CA-4458-A050-4B347ADDE78B}" presName="background2" presStyleLbl="node2" presStyleIdx="3" presStyleCnt="4"/>
      <dgm:spPr/>
    </dgm:pt>
    <dgm:pt modelId="{CC58D6CF-392B-42CB-A8EA-A22B0A993BC5}" type="pres">
      <dgm:prSet presAssocID="{EBED0BD8-E9CA-4458-A050-4B347ADDE78B}" presName="text2" presStyleLbl="fgAcc2" presStyleIdx="3" presStyleCnt="4" custScaleX="112629" custScaleY="234843">
        <dgm:presLayoutVars>
          <dgm:chPref val="3"/>
        </dgm:presLayoutVars>
      </dgm:prSet>
      <dgm:spPr/>
    </dgm:pt>
    <dgm:pt modelId="{DD0E1B7B-3DEC-41CC-A523-3B645EF961B5}" type="pres">
      <dgm:prSet presAssocID="{EBED0BD8-E9CA-4458-A050-4B347ADDE78B}" presName="hierChild3" presStyleCnt="0"/>
      <dgm:spPr/>
    </dgm:pt>
  </dgm:ptLst>
  <dgm:cxnLst>
    <dgm:cxn modelId="{4FD8640F-3104-4531-AD7A-804A969B92A5}" srcId="{05D8B6A5-2111-4A17-B789-DA8B295DAF47}" destId="{EBED0BD8-E9CA-4458-A050-4B347ADDE78B}" srcOrd="3" destOrd="0" parTransId="{3B0ABF05-F162-4612-B358-1396D26D2BEE}" sibTransId="{EDD21BD4-F5C7-422A-905A-33DD3ED5524F}"/>
    <dgm:cxn modelId="{3852FF0F-0070-4E4F-8BAF-C8A3887E4900}" type="presOf" srcId="{A053C6B1-F800-493E-9BE9-BE471B07F19B}" destId="{5E191663-3547-4EE1-9E88-B4A134FB6384}" srcOrd="0" destOrd="0" presId="urn:microsoft.com/office/officeart/2005/8/layout/hierarchy1"/>
    <dgm:cxn modelId="{E897DC17-E2BB-45F0-960E-1F2B0FC88B0A}" srcId="{05D8B6A5-2111-4A17-B789-DA8B295DAF47}" destId="{61DA87E5-E173-45DE-B7F5-EB6C155A4C7A}" srcOrd="0" destOrd="0" parTransId="{8F34FE98-F4EC-4071-BCF7-BBA6BF84CAFC}" sibTransId="{BA2E7C66-8B0B-429D-9372-1280D6EF0DBD}"/>
    <dgm:cxn modelId="{27698B1A-C83A-41BC-8AC0-7D2F56237DC1}" srcId="{05D8B6A5-2111-4A17-B789-DA8B295DAF47}" destId="{738971B4-7F80-4551-9CE1-8616483D1F80}" srcOrd="1" destOrd="0" parTransId="{7D5FCE7D-470C-46CA-9067-98236389981D}" sibTransId="{2CFB3F50-8664-4B32-8C46-2D3A9B5E3F9D}"/>
    <dgm:cxn modelId="{7479AA28-812F-4E8F-800E-E95E409DC3BB}" type="presOf" srcId="{EBED0BD8-E9CA-4458-A050-4B347ADDE78B}" destId="{CC58D6CF-392B-42CB-A8EA-A22B0A993BC5}" srcOrd="0" destOrd="0" presId="urn:microsoft.com/office/officeart/2005/8/layout/hierarchy1"/>
    <dgm:cxn modelId="{E62B5C33-50D0-4B3F-9261-08956FBBCFBF}" type="presOf" srcId="{7D5FCE7D-470C-46CA-9067-98236389981D}" destId="{7151D5FA-12CE-487F-8DA5-0A87E4CF2DF2}" srcOrd="0" destOrd="0" presId="urn:microsoft.com/office/officeart/2005/8/layout/hierarchy1"/>
    <dgm:cxn modelId="{AE6CF96A-2A10-4BB5-9700-8F6E3F0A0269}" type="presOf" srcId="{3B0ABF05-F162-4612-B358-1396D26D2BEE}" destId="{E0536DE9-8609-4983-B356-C48EF50F28B4}" srcOrd="0" destOrd="0" presId="urn:microsoft.com/office/officeart/2005/8/layout/hierarchy1"/>
    <dgm:cxn modelId="{5DF9936D-7A99-49EE-BE45-08E3DD879FFA}" type="presOf" srcId="{738971B4-7F80-4551-9CE1-8616483D1F80}" destId="{EBDF60CA-406C-4645-BA52-1D8C35128222}" srcOrd="0" destOrd="0" presId="urn:microsoft.com/office/officeart/2005/8/layout/hierarchy1"/>
    <dgm:cxn modelId="{24EEE170-6620-4CD1-B98C-5C4D5418EDB0}" srcId="{A053C6B1-F800-493E-9BE9-BE471B07F19B}" destId="{05D8B6A5-2111-4A17-B789-DA8B295DAF47}" srcOrd="1" destOrd="0" parTransId="{296C10F3-EBD0-4F69-AAEF-994D94EEF7C8}" sibTransId="{D94F6E67-A8FA-4360-A923-E7BF40C594D9}"/>
    <dgm:cxn modelId="{59AEF059-7763-4506-8207-E054BDE8D824}" type="presOf" srcId="{550DAD0F-1BD1-4BC0-9735-9A972594C4AC}" destId="{2C907BF2-3728-4DD0-9D24-234A5D47FBFC}" srcOrd="0" destOrd="0" presId="urn:microsoft.com/office/officeart/2005/8/layout/hierarchy1"/>
    <dgm:cxn modelId="{E8F0ED7A-2BBF-419F-8704-746437EC11F7}" type="presOf" srcId="{8F34FE98-F4EC-4071-BCF7-BBA6BF84CAFC}" destId="{E18A5EB2-48FE-40FF-A39C-D22FF50DEBA0}" srcOrd="0" destOrd="0" presId="urn:microsoft.com/office/officeart/2005/8/layout/hierarchy1"/>
    <dgm:cxn modelId="{E5592792-49D9-45C5-9EB4-094E087E4730}" srcId="{A053C6B1-F800-493E-9BE9-BE471B07F19B}" destId="{2666EE13-E7D1-4D81-912B-ECF1CA218980}" srcOrd="0" destOrd="0" parTransId="{97389EEF-0681-4F2B-B837-E067F66039A1}" sibTransId="{E793E3BE-8930-43C4-B904-7715C79BCFE1}"/>
    <dgm:cxn modelId="{42A8599F-65F2-4F19-BF3B-F8258E4A3138}" type="presOf" srcId="{61DA87E5-E173-45DE-B7F5-EB6C155A4C7A}" destId="{B619C8D0-3649-48B3-8487-8EE458065726}" srcOrd="0" destOrd="0" presId="urn:microsoft.com/office/officeart/2005/8/layout/hierarchy1"/>
    <dgm:cxn modelId="{41D736AF-EED4-4A6B-8D75-C839D2801D3B}" srcId="{05D8B6A5-2111-4A17-B789-DA8B295DAF47}" destId="{11A456AB-7EFF-4416-A77A-12DAEA73E2BB}" srcOrd="2" destOrd="0" parTransId="{550DAD0F-1BD1-4BC0-9735-9A972594C4AC}" sibTransId="{45FF320C-187E-479B-979A-CF2B5DF6639B}"/>
    <dgm:cxn modelId="{19AD9BCF-057E-4B10-9332-3B5B6519D683}" type="presOf" srcId="{11A456AB-7EFF-4416-A77A-12DAEA73E2BB}" destId="{35C5CD72-FAFA-4BB6-918C-AF8B8B86ECC2}" srcOrd="0" destOrd="0" presId="urn:microsoft.com/office/officeart/2005/8/layout/hierarchy1"/>
    <dgm:cxn modelId="{43115AF3-F188-4773-AE6F-352B5EED3007}" type="presOf" srcId="{05D8B6A5-2111-4A17-B789-DA8B295DAF47}" destId="{4BD9FA2B-EF5E-4B1C-8CA2-E61961B14771}" srcOrd="0" destOrd="0" presId="urn:microsoft.com/office/officeart/2005/8/layout/hierarchy1"/>
    <dgm:cxn modelId="{8522F1FA-BD83-4BC7-81B1-53562B3F08BA}" type="presOf" srcId="{2666EE13-E7D1-4D81-912B-ECF1CA218980}" destId="{1A9B5330-9F21-4AAE-BB0C-711C7ADE7BDB}" srcOrd="0" destOrd="0" presId="urn:microsoft.com/office/officeart/2005/8/layout/hierarchy1"/>
    <dgm:cxn modelId="{CD4E632F-DC42-4A58-8087-E9E706A5D447}" type="presParOf" srcId="{5E191663-3547-4EE1-9E88-B4A134FB6384}" destId="{F860ABFF-573C-4CC2-838F-B572D2C719E1}" srcOrd="0" destOrd="0" presId="urn:microsoft.com/office/officeart/2005/8/layout/hierarchy1"/>
    <dgm:cxn modelId="{037BB656-1DCA-415E-8B20-57723EBBE626}" type="presParOf" srcId="{F860ABFF-573C-4CC2-838F-B572D2C719E1}" destId="{67E4C163-F291-4833-AD61-61EF68AEB027}" srcOrd="0" destOrd="0" presId="urn:microsoft.com/office/officeart/2005/8/layout/hierarchy1"/>
    <dgm:cxn modelId="{D29B2985-0258-4CED-BEB9-54B37541EDA7}" type="presParOf" srcId="{67E4C163-F291-4833-AD61-61EF68AEB027}" destId="{A5D7C105-6C03-4E56-AAAE-DD4EC7F07AD7}" srcOrd="0" destOrd="0" presId="urn:microsoft.com/office/officeart/2005/8/layout/hierarchy1"/>
    <dgm:cxn modelId="{44609B1D-DD34-4A84-9AE7-533A4DF12A00}" type="presParOf" srcId="{67E4C163-F291-4833-AD61-61EF68AEB027}" destId="{1A9B5330-9F21-4AAE-BB0C-711C7ADE7BDB}" srcOrd="1" destOrd="0" presId="urn:microsoft.com/office/officeart/2005/8/layout/hierarchy1"/>
    <dgm:cxn modelId="{1AE3FC4D-4B41-4349-B93C-ED64269C7A1A}" type="presParOf" srcId="{F860ABFF-573C-4CC2-838F-B572D2C719E1}" destId="{900516DC-2724-4CA4-81E4-1291185EF73C}" srcOrd="1" destOrd="0" presId="urn:microsoft.com/office/officeart/2005/8/layout/hierarchy1"/>
    <dgm:cxn modelId="{6470FACE-73F5-4AA8-B949-C07C140F511E}" type="presParOf" srcId="{5E191663-3547-4EE1-9E88-B4A134FB6384}" destId="{7AD9B8F2-4242-4550-A53F-C024A8816604}" srcOrd="1" destOrd="0" presId="urn:microsoft.com/office/officeart/2005/8/layout/hierarchy1"/>
    <dgm:cxn modelId="{1D011E37-7031-471B-A314-55B6847CEB7B}" type="presParOf" srcId="{7AD9B8F2-4242-4550-A53F-C024A8816604}" destId="{0F01E64F-8867-46BE-8F55-551EDF8A8707}" srcOrd="0" destOrd="0" presId="urn:microsoft.com/office/officeart/2005/8/layout/hierarchy1"/>
    <dgm:cxn modelId="{ABB507AD-AC12-41FA-9D2A-BDF8076A6404}" type="presParOf" srcId="{0F01E64F-8867-46BE-8F55-551EDF8A8707}" destId="{0A9D93D5-38FB-4D8E-A7EF-E750FC9BF1D9}" srcOrd="0" destOrd="0" presId="urn:microsoft.com/office/officeart/2005/8/layout/hierarchy1"/>
    <dgm:cxn modelId="{C4039C66-ACEC-4D90-BAC5-8A8A9CB163E3}" type="presParOf" srcId="{0F01E64F-8867-46BE-8F55-551EDF8A8707}" destId="{4BD9FA2B-EF5E-4B1C-8CA2-E61961B14771}" srcOrd="1" destOrd="0" presId="urn:microsoft.com/office/officeart/2005/8/layout/hierarchy1"/>
    <dgm:cxn modelId="{A419F4DD-5F76-4F1E-9F21-51BB2C074A03}" type="presParOf" srcId="{7AD9B8F2-4242-4550-A53F-C024A8816604}" destId="{2C4119D9-B1F5-4B96-9873-C4371C6CCB15}" srcOrd="1" destOrd="0" presId="urn:microsoft.com/office/officeart/2005/8/layout/hierarchy1"/>
    <dgm:cxn modelId="{B5A86F29-7B83-41E3-8670-3BE2F2DF2861}" type="presParOf" srcId="{2C4119D9-B1F5-4B96-9873-C4371C6CCB15}" destId="{E18A5EB2-48FE-40FF-A39C-D22FF50DEBA0}" srcOrd="0" destOrd="0" presId="urn:microsoft.com/office/officeart/2005/8/layout/hierarchy1"/>
    <dgm:cxn modelId="{60EB046B-EEBA-4F11-99CE-98AD39F63EEF}" type="presParOf" srcId="{2C4119D9-B1F5-4B96-9873-C4371C6CCB15}" destId="{8B38FCF8-8476-42D8-A6C5-FC09EC0763AE}" srcOrd="1" destOrd="0" presId="urn:microsoft.com/office/officeart/2005/8/layout/hierarchy1"/>
    <dgm:cxn modelId="{1876D156-4488-4897-96C3-319379828CBF}" type="presParOf" srcId="{8B38FCF8-8476-42D8-A6C5-FC09EC0763AE}" destId="{99391B82-AF1F-4873-9671-B1A5CEBE3921}" srcOrd="0" destOrd="0" presId="urn:microsoft.com/office/officeart/2005/8/layout/hierarchy1"/>
    <dgm:cxn modelId="{15C659A3-B1D9-44BE-9A12-143F6BC0A06C}" type="presParOf" srcId="{99391B82-AF1F-4873-9671-B1A5CEBE3921}" destId="{A329507E-CB17-4607-A626-DA58BB434C76}" srcOrd="0" destOrd="0" presId="urn:microsoft.com/office/officeart/2005/8/layout/hierarchy1"/>
    <dgm:cxn modelId="{2ADC3E46-5991-4004-BA83-3A2F32933CE9}" type="presParOf" srcId="{99391B82-AF1F-4873-9671-B1A5CEBE3921}" destId="{B619C8D0-3649-48B3-8487-8EE458065726}" srcOrd="1" destOrd="0" presId="urn:microsoft.com/office/officeart/2005/8/layout/hierarchy1"/>
    <dgm:cxn modelId="{D3F30309-8DD6-4C4A-BB1B-3EF9A42A67ED}" type="presParOf" srcId="{8B38FCF8-8476-42D8-A6C5-FC09EC0763AE}" destId="{80BA85C8-F8CB-4659-8F27-506DE3C22B44}" srcOrd="1" destOrd="0" presId="urn:microsoft.com/office/officeart/2005/8/layout/hierarchy1"/>
    <dgm:cxn modelId="{4BB02205-85B3-470C-BF82-7C9F38C143AE}" type="presParOf" srcId="{2C4119D9-B1F5-4B96-9873-C4371C6CCB15}" destId="{7151D5FA-12CE-487F-8DA5-0A87E4CF2DF2}" srcOrd="2" destOrd="0" presId="urn:microsoft.com/office/officeart/2005/8/layout/hierarchy1"/>
    <dgm:cxn modelId="{95379AB7-CAD5-4E98-947D-C81F8823AADD}" type="presParOf" srcId="{2C4119D9-B1F5-4B96-9873-C4371C6CCB15}" destId="{7A8C7790-E651-4031-B495-95AE9B039F17}" srcOrd="3" destOrd="0" presId="urn:microsoft.com/office/officeart/2005/8/layout/hierarchy1"/>
    <dgm:cxn modelId="{8C70E0D6-6317-49C6-84F2-B347DBB32439}" type="presParOf" srcId="{7A8C7790-E651-4031-B495-95AE9B039F17}" destId="{B7D51E84-8165-4347-9A0F-DB34C3A962B3}" srcOrd="0" destOrd="0" presId="urn:microsoft.com/office/officeart/2005/8/layout/hierarchy1"/>
    <dgm:cxn modelId="{65D5D879-1071-4E38-8914-468B74894F66}" type="presParOf" srcId="{B7D51E84-8165-4347-9A0F-DB34C3A962B3}" destId="{807C36CD-3E63-45CF-924E-CF91B64337B5}" srcOrd="0" destOrd="0" presId="urn:microsoft.com/office/officeart/2005/8/layout/hierarchy1"/>
    <dgm:cxn modelId="{D4B6C928-D28A-4E74-9DA2-15D90BC65693}" type="presParOf" srcId="{B7D51E84-8165-4347-9A0F-DB34C3A962B3}" destId="{EBDF60CA-406C-4645-BA52-1D8C35128222}" srcOrd="1" destOrd="0" presId="urn:microsoft.com/office/officeart/2005/8/layout/hierarchy1"/>
    <dgm:cxn modelId="{2CFBD040-5625-46CA-8FE6-D4EB3E49CE95}" type="presParOf" srcId="{7A8C7790-E651-4031-B495-95AE9B039F17}" destId="{72CC8A68-4986-436D-9B99-D255E8D1415E}" srcOrd="1" destOrd="0" presId="urn:microsoft.com/office/officeart/2005/8/layout/hierarchy1"/>
    <dgm:cxn modelId="{05ED0CEA-82ED-4D18-B3FD-AD4157709B05}" type="presParOf" srcId="{2C4119D9-B1F5-4B96-9873-C4371C6CCB15}" destId="{2C907BF2-3728-4DD0-9D24-234A5D47FBFC}" srcOrd="4" destOrd="0" presId="urn:microsoft.com/office/officeart/2005/8/layout/hierarchy1"/>
    <dgm:cxn modelId="{E86F3E89-FC13-4ACB-BDAD-1DCF13C3AE32}" type="presParOf" srcId="{2C4119D9-B1F5-4B96-9873-C4371C6CCB15}" destId="{C9FC29F8-37BA-44EF-874A-CE6F615201CD}" srcOrd="5" destOrd="0" presId="urn:microsoft.com/office/officeart/2005/8/layout/hierarchy1"/>
    <dgm:cxn modelId="{003775DF-43F1-449E-96D6-B7E9B73D9B8C}" type="presParOf" srcId="{C9FC29F8-37BA-44EF-874A-CE6F615201CD}" destId="{4B0C9AEB-277C-4160-8F1D-020E9946E444}" srcOrd="0" destOrd="0" presId="urn:microsoft.com/office/officeart/2005/8/layout/hierarchy1"/>
    <dgm:cxn modelId="{8C8D1929-852D-432D-95BF-5164EFFFD89F}" type="presParOf" srcId="{4B0C9AEB-277C-4160-8F1D-020E9946E444}" destId="{E1C7951D-0F40-4C1A-A0BC-60550FD0AD66}" srcOrd="0" destOrd="0" presId="urn:microsoft.com/office/officeart/2005/8/layout/hierarchy1"/>
    <dgm:cxn modelId="{997915A9-17C8-48BE-9742-A169A1B5B45E}" type="presParOf" srcId="{4B0C9AEB-277C-4160-8F1D-020E9946E444}" destId="{35C5CD72-FAFA-4BB6-918C-AF8B8B86ECC2}" srcOrd="1" destOrd="0" presId="urn:microsoft.com/office/officeart/2005/8/layout/hierarchy1"/>
    <dgm:cxn modelId="{D94297E3-20F6-43A1-9220-FD2BDAA62775}" type="presParOf" srcId="{C9FC29F8-37BA-44EF-874A-CE6F615201CD}" destId="{03107D59-BF0B-42FC-A267-D8FDD64EF6AB}" srcOrd="1" destOrd="0" presId="urn:microsoft.com/office/officeart/2005/8/layout/hierarchy1"/>
    <dgm:cxn modelId="{89AB8F97-4E40-4739-8303-8C8570009A82}" type="presParOf" srcId="{2C4119D9-B1F5-4B96-9873-C4371C6CCB15}" destId="{E0536DE9-8609-4983-B356-C48EF50F28B4}" srcOrd="6" destOrd="0" presId="urn:microsoft.com/office/officeart/2005/8/layout/hierarchy1"/>
    <dgm:cxn modelId="{688F788E-EAE0-4FD0-A477-F0A5D5180BB9}" type="presParOf" srcId="{2C4119D9-B1F5-4B96-9873-C4371C6CCB15}" destId="{548A6C6D-FFD1-448A-8F74-6F39B1F97683}" srcOrd="7" destOrd="0" presId="urn:microsoft.com/office/officeart/2005/8/layout/hierarchy1"/>
    <dgm:cxn modelId="{313C6B10-E50E-4DAE-AC14-BD719BC66AD8}" type="presParOf" srcId="{548A6C6D-FFD1-448A-8F74-6F39B1F97683}" destId="{1D1DB94E-EC9A-4150-B6DD-0A67C5888946}" srcOrd="0" destOrd="0" presId="urn:microsoft.com/office/officeart/2005/8/layout/hierarchy1"/>
    <dgm:cxn modelId="{37AC9282-41D4-4820-976F-E44AD6DFDB6D}" type="presParOf" srcId="{1D1DB94E-EC9A-4150-B6DD-0A67C5888946}" destId="{97592624-AABA-413C-9A5E-D10F2D9E9168}" srcOrd="0" destOrd="0" presId="urn:microsoft.com/office/officeart/2005/8/layout/hierarchy1"/>
    <dgm:cxn modelId="{88071822-3F13-4657-B373-7B5BB3CDD1BC}" type="presParOf" srcId="{1D1DB94E-EC9A-4150-B6DD-0A67C5888946}" destId="{CC58D6CF-392B-42CB-A8EA-A22B0A993BC5}" srcOrd="1" destOrd="0" presId="urn:microsoft.com/office/officeart/2005/8/layout/hierarchy1"/>
    <dgm:cxn modelId="{3D0B7E3F-813D-4885-B904-86BF649C0C3E}" type="presParOf" srcId="{548A6C6D-FFD1-448A-8F74-6F39B1F97683}" destId="{DD0E1B7B-3DEC-41CC-A523-3B645EF961B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605491-945F-41EA-8787-D6D903E21600}"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044072B2-8A73-4F6F-A9BF-BC954A5B95AF}">
      <dgm:prSet/>
      <dgm:spPr/>
      <dgm:t>
        <a:bodyPr/>
        <a:lstStyle/>
        <a:p>
          <a:r>
            <a:rPr lang="vi-VN" b="1" dirty="0">
              <a:latin typeface="Times New Roman" panose="02020603050405020304" pitchFamily="18" charset="0"/>
              <a:cs typeface="Times New Roman" panose="02020603050405020304" pitchFamily="18" charset="0"/>
            </a:rPr>
            <a:t>Môn Tiếng Việt</a:t>
          </a:r>
          <a:endParaRPr lang="en-US" dirty="0">
            <a:latin typeface="Times New Roman" panose="02020603050405020304" pitchFamily="18" charset="0"/>
            <a:cs typeface="Times New Roman" panose="02020603050405020304" pitchFamily="18" charset="0"/>
          </a:endParaRPr>
        </a:p>
      </dgm:t>
    </dgm:pt>
    <dgm:pt modelId="{52990E5D-2973-4765-B0B3-560510CA9355}" type="parTrans" cxnId="{F6987547-5783-494E-9813-E743AA9BE2DF}">
      <dgm:prSet/>
      <dgm:spPr/>
      <dgm:t>
        <a:bodyPr/>
        <a:lstStyle/>
        <a:p>
          <a:endParaRPr lang="en-US">
            <a:latin typeface="Times New Roman" panose="02020603050405020304" pitchFamily="18" charset="0"/>
            <a:cs typeface="Times New Roman" panose="02020603050405020304" pitchFamily="18" charset="0"/>
          </a:endParaRPr>
        </a:p>
      </dgm:t>
    </dgm:pt>
    <dgm:pt modelId="{2EC01331-BDF2-434B-AB39-0BC9DA4D7793}" type="sibTrans" cxnId="{F6987547-5783-494E-9813-E743AA9BE2DF}">
      <dgm:prSet/>
      <dgm:spPr/>
      <dgm:t>
        <a:bodyPr/>
        <a:lstStyle/>
        <a:p>
          <a:endParaRPr lang="en-US">
            <a:latin typeface="Times New Roman" panose="02020603050405020304" pitchFamily="18" charset="0"/>
            <a:cs typeface="Times New Roman" panose="02020603050405020304" pitchFamily="18" charset="0"/>
          </a:endParaRPr>
        </a:p>
      </dgm:t>
    </dgm:pt>
    <dgm:pt modelId="{78E6E4E4-E85B-486A-A078-C4CB6ADD3E1D}">
      <dgm:prSet/>
      <dgm:spPr/>
      <dgm:t>
        <a:bodyPr/>
        <a:lstStyle/>
        <a:p>
          <a:r>
            <a:rPr lang="vi-VN" b="0" i="1" dirty="0">
              <a:latin typeface="Times New Roman" panose="02020603050405020304" pitchFamily="18" charset="0"/>
              <a:cs typeface="Times New Roman" panose="02020603050405020304" pitchFamily="18" charset="0"/>
            </a:rPr>
            <a:t>- Dạy đọc cho học sinh lớp 4 theo hướng phát triển năng lực (Cụm 4);</a:t>
          </a:r>
          <a:endParaRPr lang="en-US" dirty="0">
            <a:latin typeface="Times New Roman" panose="02020603050405020304" pitchFamily="18" charset="0"/>
            <a:cs typeface="Times New Roman" panose="02020603050405020304" pitchFamily="18" charset="0"/>
          </a:endParaRPr>
        </a:p>
      </dgm:t>
    </dgm:pt>
    <dgm:pt modelId="{5791DF9B-C33F-4733-B14E-DC7408614054}" type="parTrans" cxnId="{63736EA8-E0A4-4EF1-8135-A71DCF706E01}">
      <dgm:prSet/>
      <dgm:spPr/>
      <dgm:t>
        <a:bodyPr/>
        <a:lstStyle/>
        <a:p>
          <a:endParaRPr lang="en-US">
            <a:latin typeface="Times New Roman" panose="02020603050405020304" pitchFamily="18" charset="0"/>
            <a:cs typeface="Times New Roman" panose="02020603050405020304" pitchFamily="18" charset="0"/>
          </a:endParaRPr>
        </a:p>
      </dgm:t>
    </dgm:pt>
    <dgm:pt modelId="{8AC8E90C-DCB5-4099-9B55-43BDA3A63DCF}" type="sibTrans" cxnId="{63736EA8-E0A4-4EF1-8135-A71DCF706E01}">
      <dgm:prSet/>
      <dgm:spPr/>
      <dgm:t>
        <a:bodyPr/>
        <a:lstStyle/>
        <a:p>
          <a:endParaRPr lang="en-US">
            <a:latin typeface="Times New Roman" panose="02020603050405020304" pitchFamily="18" charset="0"/>
            <a:cs typeface="Times New Roman" panose="02020603050405020304" pitchFamily="18" charset="0"/>
          </a:endParaRPr>
        </a:p>
      </dgm:t>
    </dgm:pt>
    <dgm:pt modelId="{C59B10BD-76D3-43C3-9E98-4D03A7522BA0}">
      <dgm:prSet/>
      <dgm:spPr/>
      <dgm:t>
        <a:bodyPr/>
        <a:lstStyle/>
        <a:p>
          <a:r>
            <a:rPr lang="vi-VN" b="0" i="1">
              <a:latin typeface="Times New Roman" panose="02020603050405020304" pitchFamily="18" charset="0"/>
              <a:cs typeface="Times New Roman" panose="02020603050405020304" pitchFamily="18" charset="0"/>
            </a:rPr>
            <a:t>- Dạy viết cho học sinh lớp 4 theo hướng phát triển năng lực (Cụm 1);</a:t>
          </a:r>
          <a:endParaRPr lang="en-US">
            <a:latin typeface="Times New Roman" panose="02020603050405020304" pitchFamily="18" charset="0"/>
            <a:cs typeface="Times New Roman" panose="02020603050405020304" pitchFamily="18" charset="0"/>
          </a:endParaRPr>
        </a:p>
      </dgm:t>
    </dgm:pt>
    <dgm:pt modelId="{F1EE6E96-A75D-430A-B31A-E195E38B2A28}" type="parTrans" cxnId="{46A24149-D78C-4751-8A3D-210627BB027D}">
      <dgm:prSet/>
      <dgm:spPr/>
      <dgm:t>
        <a:bodyPr/>
        <a:lstStyle/>
        <a:p>
          <a:endParaRPr lang="en-US">
            <a:latin typeface="Times New Roman" panose="02020603050405020304" pitchFamily="18" charset="0"/>
            <a:cs typeface="Times New Roman" panose="02020603050405020304" pitchFamily="18" charset="0"/>
          </a:endParaRPr>
        </a:p>
      </dgm:t>
    </dgm:pt>
    <dgm:pt modelId="{17B9FABD-6D92-4CAA-ACA0-D66C664C69BD}" type="sibTrans" cxnId="{46A24149-D78C-4751-8A3D-210627BB027D}">
      <dgm:prSet/>
      <dgm:spPr/>
      <dgm:t>
        <a:bodyPr/>
        <a:lstStyle/>
        <a:p>
          <a:endParaRPr lang="en-US">
            <a:latin typeface="Times New Roman" panose="02020603050405020304" pitchFamily="18" charset="0"/>
            <a:cs typeface="Times New Roman" panose="02020603050405020304" pitchFamily="18" charset="0"/>
          </a:endParaRPr>
        </a:p>
      </dgm:t>
    </dgm:pt>
    <dgm:pt modelId="{D919AB7A-AC42-4B88-8D33-B69639317335}">
      <dgm:prSet/>
      <dgm:spPr/>
      <dgm:t>
        <a:bodyPr/>
        <a:lstStyle/>
        <a:p>
          <a:r>
            <a:rPr lang="vi-VN" b="0" i="1" dirty="0">
              <a:latin typeface="Times New Roman" panose="02020603050405020304" pitchFamily="18" charset="0"/>
              <a:cs typeface="Times New Roman" panose="02020603050405020304" pitchFamily="18" charset="0"/>
            </a:rPr>
            <a:t>- Dạy nói và nghe cho HS lớp 4 theo hướng phát triển năng lực (Cụm 3);</a:t>
          </a:r>
          <a:endParaRPr lang="en-US" dirty="0">
            <a:latin typeface="Times New Roman" panose="02020603050405020304" pitchFamily="18" charset="0"/>
            <a:cs typeface="Times New Roman" panose="02020603050405020304" pitchFamily="18" charset="0"/>
          </a:endParaRPr>
        </a:p>
      </dgm:t>
    </dgm:pt>
    <dgm:pt modelId="{5577370D-E67F-4A9F-A4FF-B5FA2AD59298}" type="parTrans" cxnId="{5B23DE36-11FE-4D25-A3B6-39C994CE1F37}">
      <dgm:prSet/>
      <dgm:spPr/>
      <dgm:t>
        <a:bodyPr/>
        <a:lstStyle/>
        <a:p>
          <a:endParaRPr lang="en-US">
            <a:latin typeface="Times New Roman" panose="02020603050405020304" pitchFamily="18" charset="0"/>
            <a:cs typeface="Times New Roman" panose="02020603050405020304" pitchFamily="18" charset="0"/>
          </a:endParaRPr>
        </a:p>
      </dgm:t>
    </dgm:pt>
    <dgm:pt modelId="{94E88FBF-61D1-43AC-98C3-62B2DF4EBFED}" type="sibTrans" cxnId="{5B23DE36-11FE-4D25-A3B6-39C994CE1F37}">
      <dgm:prSet/>
      <dgm:spPr/>
      <dgm:t>
        <a:bodyPr/>
        <a:lstStyle/>
        <a:p>
          <a:endParaRPr lang="en-US">
            <a:latin typeface="Times New Roman" panose="02020603050405020304" pitchFamily="18" charset="0"/>
            <a:cs typeface="Times New Roman" panose="02020603050405020304" pitchFamily="18" charset="0"/>
          </a:endParaRPr>
        </a:p>
      </dgm:t>
    </dgm:pt>
    <dgm:pt modelId="{FA4402E3-6229-48A6-9177-26392B520611}">
      <dgm:prSet/>
      <dgm:spPr/>
      <dgm:t>
        <a:bodyPr/>
        <a:lstStyle/>
        <a:p>
          <a:r>
            <a:rPr lang="vi-VN" b="0" i="1" dirty="0">
              <a:latin typeface="Times New Roman" panose="02020603050405020304" pitchFamily="18" charset="0"/>
              <a:cs typeface="Times New Roman" panose="02020603050405020304" pitchFamily="18" charset="0"/>
            </a:rPr>
            <a:t>- Dạy từ và câu cho HS lớp 4 theo hướng phát triển năng lực (Cụm 2). </a:t>
          </a:r>
          <a:endParaRPr lang="en-US" dirty="0">
            <a:latin typeface="Times New Roman" panose="02020603050405020304" pitchFamily="18" charset="0"/>
            <a:cs typeface="Times New Roman" panose="02020603050405020304" pitchFamily="18" charset="0"/>
          </a:endParaRPr>
        </a:p>
      </dgm:t>
    </dgm:pt>
    <dgm:pt modelId="{71F1BBD9-E673-4563-8B28-486BCEF21F62}" type="parTrans" cxnId="{6C3CBCB0-F798-43EA-919F-D0B8CE76918F}">
      <dgm:prSet/>
      <dgm:spPr/>
      <dgm:t>
        <a:bodyPr/>
        <a:lstStyle/>
        <a:p>
          <a:endParaRPr lang="en-US">
            <a:latin typeface="Times New Roman" panose="02020603050405020304" pitchFamily="18" charset="0"/>
            <a:cs typeface="Times New Roman" panose="02020603050405020304" pitchFamily="18" charset="0"/>
          </a:endParaRPr>
        </a:p>
      </dgm:t>
    </dgm:pt>
    <dgm:pt modelId="{7BD9702D-2BC3-47F8-8D9A-46867CDA5A65}" type="sibTrans" cxnId="{6C3CBCB0-F798-43EA-919F-D0B8CE76918F}">
      <dgm:prSet/>
      <dgm:spPr/>
      <dgm:t>
        <a:bodyPr/>
        <a:lstStyle/>
        <a:p>
          <a:endParaRPr lang="en-US">
            <a:latin typeface="Times New Roman" panose="02020603050405020304" pitchFamily="18" charset="0"/>
            <a:cs typeface="Times New Roman" panose="02020603050405020304" pitchFamily="18" charset="0"/>
          </a:endParaRPr>
        </a:p>
      </dgm:t>
    </dgm:pt>
    <dgm:pt modelId="{9AFB79D6-321C-4ED3-AD91-745201D936E6}">
      <dgm:prSet/>
      <dgm:spPr/>
      <dgm:t>
        <a:bodyPr/>
        <a:lstStyle/>
        <a:p>
          <a:r>
            <a:rPr lang="vi-VN" i="1" dirty="0">
              <a:latin typeface="Times New Roman" panose="02020603050405020304" pitchFamily="18" charset="0"/>
              <a:cs typeface="Times New Roman" panose="02020603050405020304" pitchFamily="18" charset="0"/>
            </a:rPr>
            <a:t>- Một số giải pháp hỗ trợ học sinh gặp khó khăn trong học tập môn Tiếng Việt</a:t>
          </a:r>
          <a:endParaRPr lang="en-US" dirty="0">
            <a:latin typeface="Times New Roman" panose="02020603050405020304" pitchFamily="18" charset="0"/>
            <a:cs typeface="Times New Roman" panose="02020603050405020304" pitchFamily="18" charset="0"/>
          </a:endParaRPr>
        </a:p>
      </dgm:t>
    </dgm:pt>
    <dgm:pt modelId="{602B26E8-DD1B-46F0-BE67-D9F8E8EC3014}" type="parTrans" cxnId="{C1300319-6BD2-4A5D-80FE-1DA482E313E8}">
      <dgm:prSet/>
      <dgm:spPr/>
      <dgm:t>
        <a:bodyPr/>
        <a:lstStyle/>
        <a:p>
          <a:endParaRPr lang="en-US">
            <a:latin typeface="Times New Roman" panose="02020603050405020304" pitchFamily="18" charset="0"/>
            <a:cs typeface="Times New Roman" panose="02020603050405020304" pitchFamily="18" charset="0"/>
          </a:endParaRPr>
        </a:p>
      </dgm:t>
    </dgm:pt>
    <dgm:pt modelId="{69B7F5A6-7478-4A73-A45F-1F1AD3454D11}" type="sibTrans" cxnId="{C1300319-6BD2-4A5D-80FE-1DA482E313E8}">
      <dgm:prSet/>
      <dgm:spPr/>
      <dgm:t>
        <a:bodyPr/>
        <a:lstStyle/>
        <a:p>
          <a:endParaRPr lang="en-US">
            <a:latin typeface="Times New Roman" panose="02020603050405020304" pitchFamily="18" charset="0"/>
            <a:cs typeface="Times New Roman" panose="02020603050405020304" pitchFamily="18" charset="0"/>
          </a:endParaRPr>
        </a:p>
      </dgm:t>
    </dgm:pt>
    <dgm:pt modelId="{67F10FAB-687B-4AD0-9586-CC3A7107DF1F}" type="pres">
      <dgm:prSet presAssocID="{D2605491-945F-41EA-8787-D6D903E21600}" presName="diagram" presStyleCnt="0">
        <dgm:presLayoutVars>
          <dgm:dir/>
          <dgm:resizeHandles val="exact"/>
        </dgm:presLayoutVars>
      </dgm:prSet>
      <dgm:spPr/>
    </dgm:pt>
    <dgm:pt modelId="{C7B508A9-B825-4488-807C-F1480E4EF1AA}" type="pres">
      <dgm:prSet presAssocID="{044072B2-8A73-4F6F-A9BF-BC954A5B95AF}" presName="node" presStyleLbl="node1" presStyleIdx="0" presStyleCnt="6">
        <dgm:presLayoutVars>
          <dgm:bulletEnabled val="1"/>
        </dgm:presLayoutVars>
      </dgm:prSet>
      <dgm:spPr/>
    </dgm:pt>
    <dgm:pt modelId="{E46FAFC2-8D44-4C35-B6D8-F853CD04ED98}" type="pres">
      <dgm:prSet presAssocID="{2EC01331-BDF2-434B-AB39-0BC9DA4D7793}" presName="sibTrans" presStyleCnt="0"/>
      <dgm:spPr/>
    </dgm:pt>
    <dgm:pt modelId="{A0A9C3F6-FA49-40DC-AE7A-D492223D1DB0}" type="pres">
      <dgm:prSet presAssocID="{78E6E4E4-E85B-486A-A078-C4CB6ADD3E1D}" presName="node" presStyleLbl="node1" presStyleIdx="1" presStyleCnt="6">
        <dgm:presLayoutVars>
          <dgm:bulletEnabled val="1"/>
        </dgm:presLayoutVars>
      </dgm:prSet>
      <dgm:spPr/>
    </dgm:pt>
    <dgm:pt modelId="{2EF72194-08AA-4FA5-9732-7E67F1354950}" type="pres">
      <dgm:prSet presAssocID="{8AC8E90C-DCB5-4099-9B55-43BDA3A63DCF}" presName="sibTrans" presStyleCnt="0"/>
      <dgm:spPr/>
    </dgm:pt>
    <dgm:pt modelId="{F79F09C0-E947-4591-B5A9-034ECEB17C48}" type="pres">
      <dgm:prSet presAssocID="{C59B10BD-76D3-43C3-9E98-4D03A7522BA0}" presName="node" presStyleLbl="node1" presStyleIdx="2" presStyleCnt="6">
        <dgm:presLayoutVars>
          <dgm:bulletEnabled val="1"/>
        </dgm:presLayoutVars>
      </dgm:prSet>
      <dgm:spPr/>
    </dgm:pt>
    <dgm:pt modelId="{6575589C-E271-44D4-ADD3-7A65ABEC7FBE}" type="pres">
      <dgm:prSet presAssocID="{17B9FABD-6D92-4CAA-ACA0-D66C664C69BD}" presName="sibTrans" presStyleCnt="0"/>
      <dgm:spPr/>
    </dgm:pt>
    <dgm:pt modelId="{3CA7E9E5-DAB2-473F-ACE8-1192D022694C}" type="pres">
      <dgm:prSet presAssocID="{D919AB7A-AC42-4B88-8D33-B69639317335}" presName="node" presStyleLbl="node1" presStyleIdx="3" presStyleCnt="6">
        <dgm:presLayoutVars>
          <dgm:bulletEnabled val="1"/>
        </dgm:presLayoutVars>
      </dgm:prSet>
      <dgm:spPr/>
    </dgm:pt>
    <dgm:pt modelId="{C710F35A-5B3C-4085-867E-D77A8723777E}" type="pres">
      <dgm:prSet presAssocID="{94E88FBF-61D1-43AC-98C3-62B2DF4EBFED}" presName="sibTrans" presStyleCnt="0"/>
      <dgm:spPr/>
    </dgm:pt>
    <dgm:pt modelId="{65A381C6-04E6-4D01-8ABF-556AF485E40B}" type="pres">
      <dgm:prSet presAssocID="{FA4402E3-6229-48A6-9177-26392B520611}" presName="node" presStyleLbl="node1" presStyleIdx="4" presStyleCnt="6">
        <dgm:presLayoutVars>
          <dgm:bulletEnabled val="1"/>
        </dgm:presLayoutVars>
      </dgm:prSet>
      <dgm:spPr/>
    </dgm:pt>
    <dgm:pt modelId="{2E4C6BFA-8115-4637-A97D-F966CF423B3C}" type="pres">
      <dgm:prSet presAssocID="{7BD9702D-2BC3-47F8-8D9A-46867CDA5A65}" presName="sibTrans" presStyleCnt="0"/>
      <dgm:spPr/>
    </dgm:pt>
    <dgm:pt modelId="{ACEB96D9-0657-4229-9959-D83FB0F02D24}" type="pres">
      <dgm:prSet presAssocID="{9AFB79D6-321C-4ED3-AD91-745201D936E6}" presName="node" presStyleLbl="node1" presStyleIdx="5" presStyleCnt="6">
        <dgm:presLayoutVars>
          <dgm:bulletEnabled val="1"/>
        </dgm:presLayoutVars>
      </dgm:prSet>
      <dgm:spPr/>
    </dgm:pt>
  </dgm:ptLst>
  <dgm:cxnLst>
    <dgm:cxn modelId="{C1300319-6BD2-4A5D-80FE-1DA482E313E8}" srcId="{D2605491-945F-41EA-8787-D6D903E21600}" destId="{9AFB79D6-321C-4ED3-AD91-745201D936E6}" srcOrd="5" destOrd="0" parTransId="{602B26E8-DD1B-46F0-BE67-D9F8E8EC3014}" sibTransId="{69B7F5A6-7478-4A73-A45F-1F1AD3454D11}"/>
    <dgm:cxn modelId="{CB74482A-921B-4866-974E-055FD292EAD4}" type="presOf" srcId="{044072B2-8A73-4F6F-A9BF-BC954A5B95AF}" destId="{C7B508A9-B825-4488-807C-F1480E4EF1AA}" srcOrd="0" destOrd="0" presId="urn:microsoft.com/office/officeart/2005/8/layout/default"/>
    <dgm:cxn modelId="{5B23DE36-11FE-4D25-A3B6-39C994CE1F37}" srcId="{D2605491-945F-41EA-8787-D6D903E21600}" destId="{D919AB7A-AC42-4B88-8D33-B69639317335}" srcOrd="3" destOrd="0" parTransId="{5577370D-E67F-4A9F-A4FF-B5FA2AD59298}" sibTransId="{94E88FBF-61D1-43AC-98C3-62B2DF4EBFED}"/>
    <dgm:cxn modelId="{AE4B1663-12F9-4012-BBB6-26446E1D8E6B}" type="presOf" srcId="{78E6E4E4-E85B-486A-A078-C4CB6ADD3E1D}" destId="{A0A9C3F6-FA49-40DC-AE7A-D492223D1DB0}" srcOrd="0" destOrd="0" presId="urn:microsoft.com/office/officeart/2005/8/layout/default"/>
    <dgm:cxn modelId="{F6987547-5783-494E-9813-E743AA9BE2DF}" srcId="{D2605491-945F-41EA-8787-D6D903E21600}" destId="{044072B2-8A73-4F6F-A9BF-BC954A5B95AF}" srcOrd="0" destOrd="0" parTransId="{52990E5D-2973-4765-B0B3-560510CA9355}" sibTransId="{2EC01331-BDF2-434B-AB39-0BC9DA4D7793}"/>
    <dgm:cxn modelId="{46A24149-D78C-4751-8A3D-210627BB027D}" srcId="{D2605491-945F-41EA-8787-D6D903E21600}" destId="{C59B10BD-76D3-43C3-9E98-4D03A7522BA0}" srcOrd="2" destOrd="0" parTransId="{F1EE6E96-A75D-430A-B31A-E195E38B2A28}" sibTransId="{17B9FABD-6D92-4CAA-ACA0-D66C664C69BD}"/>
    <dgm:cxn modelId="{07FBD490-6AF5-4FFC-AE49-86C58E2ED6C8}" type="presOf" srcId="{FA4402E3-6229-48A6-9177-26392B520611}" destId="{65A381C6-04E6-4D01-8ABF-556AF485E40B}" srcOrd="0" destOrd="0" presId="urn:microsoft.com/office/officeart/2005/8/layout/default"/>
    <dgm:cxn modelId="{1480A3A6-047C-40AD-A3CE-C9BE2F95637C}" type="presOf" srcId="{C59B10BD-76D3-43C3-9E98-4D03A7522BA0}" destId="{F79F09C0-E947-4591-B5A9-034ECEB17C48}" srcOrd="0" destOrd="0" presId="urn:microsoft.com/office/officeart/2005/8/layout/default"/>
    <dgm:cxn modelId="{63736EA8-E0A4-4EF1-8135-A71DCF706E01}" srcId="{D2605491-945F-41EA-8787-D6D903E21600}" destId="{78E6E4E4-E85B-486A-A078-C4CB6ADD3E1D}" srcOrd="1" destOrd="0" parTransId="{5791DF9B-C33F-4733-B14E-DC7408614054}" sibTransId="{8AC8E90C-DCB5-4099-9B55-43BDA3A63DCF}"/>
    <dgm:cxn modelId="{EEEA42AE-7C33-4768-90DF-019E771A7F48}" type="presOf" srcId="{D2605491-945F-41EA-8787-D6D903E21600}" destId="{67F10FAB-687B-4AD0-9586-CC3A7107DF1F}" srcOrd="0" destOrd="0" presId="urn:microsoft.com/office/officeart/2005/8/layout/default"/>
    <dgm:cxn modelId="{6C3CBCB0-F798-43EA-919F-D0B8CE76918F}" srcId="{D2605491-945F-41EA-8787-D6D903E21600}" destId="{FA4402E3-6229-48A6-9177-26392B520611}" srcOrd="4" destOrd="0" parTransId="{71F1BBD9-E673-4563-8B28-486BCEF21F62}" sibTransId="{7BD9702D-2BC3-47F8-8D9A-46867CDA5A65}"/>
    <dgm:cxn modelId="{6A9BECC3-8E00-494E-BE61-48D8B782BD8E}" type="presOf" srcId="{D919AB7A-AC42-4B88-8D33-B69639317335}" destId="{3CA7E9E5-DAB2-473F-ACE8-1192D022694C}" srcOrd="0" destOrd="0" presId="urn:microsoft.com/office/officeart/2005/8/layout/default"/>
    <dgm:cxn modelId="{2DBF95C6-ED6F-4311-AD08-D4262924F3B8}" type="presOf" srcId="{9AFB79D6-321C-4ED3-AD91-745201D936E6}" destId="{ACEB96D9-0657-4229-9959-D83FB0F02D24}" srcOrd="0" destOrd="0" presId="urn:microsoft.com/office/officeart/2005/8/layout/default"/>
    <dgm:cxn modelId="{50AD3E1E-3B40-4FA9-9CDF-3B51610ED4AC}" type="presParOf" srcId="{67F10FAB-687B-4AD0-9586-CC3A7107DF1F}" destId="{C7B508A9-B825-4488-807C-F1480E4EF1AA}" srcOrd="0" destOrd="0" presId="urn:microsoft.com/office/officeart/2005/8/layout/default"/>
    <dgm:cxn modelId="{5046BD6C-C49F-41B7-9BD8-4AB85FA696BB}" type="presParOf" srcId="{67F10FAB-687B-4AD0-9586-CC3A7107DF1F}" destId="{E46FAFC2-8D44-4C35-B6D8-F853CD04ED98}" srcOrd="1" destOrd="0" presId="urn:microsoft.com/office/officeart/2005/8/layout/default"/>
    <dgm:cxn modelId="{86E767CD-6EA6-42DD-8353-450C2A383D72}" type="presParOf" srcId="{67F10FAB-687B-4AD0-9586-CC3A7107DF1F}" destId="{A0A9C3F6-FA49-40DC-AE7A-D492223D1DB0}" srcOrd="2" destOrd="0" presId="urn:microsoft.com/office/officeart/2005/8/layout/default"/>
    <dgm:cxn modelId="{66D515DB-5973-4117-995E-5587BF18701B}" type="presParOf" srcId="{67F10FAB-687B-4AD0-9586-CC3A7107DF1F}" destId="{2EF72194-08AA-4FA5-9732-7E67F1354950}" srcOrd="3" destOrd="0" presId="urn:microsoft.com/office/officeart/2005/8/layout/default"/>
    <dgm:cxn modelId="{4E5C16F7-C7FE-444B-A5B2-682C2964F0D9}" type="presParOf" srcId="{67F10FAB-687B-4AD0-9586-CC3A7107DF1F}" destId="{F79F09C0-E947-4591-B5A9-034ECEB17C48}" srcOrd="4" destOrd="0" presId="urn:microsoft.com/office/officeart/2005/8/layout/default"/>
    <dgm:cxn modelId="{08D4565D-17C0-44DD-8C29-C47AB9391438}" type="presParOf" srcId="{67F10FAB-687B-4AD0-9586-CC3A7107DF1F}" destId="{6575589C-E271-44D4-ADD3-7A65ABEC7FBE}" srcOrd="5" destOrd="0" presId="urn:microsoft.com/office/officeart/2005/8/layout/default"/>
    <dgm:cxn modelId="{8D0D7CA2-9AD6-4FB1-BB14-F38EA03AA54A}" type="presParOf" srcId="{67F10FAB-687B-4AD0-9586-CC3A7107DF1F}" destId="{3CA7E9E5-DAB2-473F-ACE8-1192D022694C}" srcOrd="6" destOrd="0" presId="urn:microsoft.com/office/officeart/2005/8/layout/default"/>
    <dgm:cxn modelId="{D11DE85A-F9C2-45E7-8CBF-CC6364159B1D}" type="presParOf" srcId="{67F10FAB-687B-4AD0-9586-CC3A7107DF1F}" destId="{C710F35A-5B3C-4085-867E-D77A8723777E}" srcOrd="7" destOrd="0" presId="urn:microsoft.com/office/officeart/2005/8/layout/default"/>
    <dgm:cxn modelId="{68063084-4238-44F0-88D3-8A11769CF2BC}" type="presParOf" srcId="{67F10FAB-687B-4AD0-9586-CC3A7107DF1F}" destId="{65A381C6-04E6-4D01-8ABF-556AF485E40B}" srcOrd="8" destOrd="0" presId="urn:microsoft.com/office/officeart/2005/8/layout/default"/>
    <dgm:cxn modelId="{D1AAFDD2-25B6-400B-9B52-76F720D02087}" type="presParOf" srcId="{67F10FAB-687B-4AD0-9586-CC3A7107DF1F}" destId="{2E4C6BFA-8115-4637-A97D-F966CF423B3C}" srcOrd="9" destOrd="0" presId="urn:microsoft.com/office/officeart/2005/8/layout/default"/>
    <dgm:cxn modelId="{E2D43E8B-A944-45B4-8A82-2082A51379DD}" type="presParOf" srcId="{67F10FAB-687B-4AD0-9586-CC3A7107DF1F}" destId="{ACEB96D9-0657-4229-9959-D83FB0F02D2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E5C784-628B-4661-8BEE-43CE65004D0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5A97542-A541-47A6-9924-A3FE2D82C69E}">
      <dgm:prSet/>
      <dgm:spPr/>
      <dgm:t>
        <a:bodyPr/>
        <a:lstStyle/>
        <a:p>
          <a:r>
            <a:rPr lang="vi-VN" b="1" dirty="0">
              <a:latin typeface="Times New Roman" panose="02020603050405020304" pitchFamily="18" charset="0"/>
              <a:cs typeface="Times New Roman" panose="02020603050405020304" pitchFamily="18" charset="0"/>
            </a:rPr>
            <a:t>Môn Toán</a:t>
          </a:r>
          <a:endParaRPr lang="en-US" dirty="0">
            <a:latin typeface="Times New Roman" panose="02020603050405020304" pitchFamily="18" charset="0"/>
            <a:cs typeface="Times New Roman" panose="02020603050405020304" pitchFamily="18" charset="0"/>
          </a:endParaRPr>
        </a:p>
      </dgm:t>
    </dgm:pt>
    <dgm:pt modelId="{3C567CCB-89AD-4E06-B21E-EB410BF7D1DB}" type="parTrans" cxnId="{9A1B826D-603C-4447-8A29-3B6AFCF815CF}">
      <dgm:prSet/>
      <dgm:spPr/>
      <dgm:t>
        <a:bodyPr/>
        <a:lstStyle/>
        <a:p>
          <a:endParaRPr lang="en-US">
            <a:latin typeface="Times New Roman" panose="02020603050405020304" pitchFamily="18" charset="0"/>
            <a:cs typeface="Times New Roman" panose="02020603050405020304" pitchFamily="18" charset="0"/>
          </a:endParaRPr>
        </a:p>
      </dgm:t>
    </dgm:pt>
    <dgm:pt modelId="{10373146-E8AD-4134-A3A2-860A3286F061}" type="sibTrans" cxnId="{9A1B826D-603C-4447-8A29-3B6AFCF815CF}">
      <dgm:prSet/>
      <dgm:spPr/>
      <dgm:t>
        <a:bodyPr/>
        <a:lstStyle/>
        <a:p>
          <a:endParaRPr lang="en-US">
            <a:latin typeface="Times New Roman" panose="02020603050405020304" pitchFamily="18" charset="0"/>
            <a:cs typeface="Times New Roman" panose="02020603050405020304" pitchFamily="18" charset="0"/>
          </a:endParaRPr>
        </a:p>
      </dgm:t>
    </dgm:pt>
    <dgm:pt modelId="{B6089291-398A-41F6-B869-956BD7E75E35}">
      <dgm:prSet/>
      <dgm:spPr/>
      <dgm:t>
        <a:bodyPr/>
        <a:lstStyle/>
        <a:p>
          <a:r>
            <a:rPr lang="vi-VN" b="0" i="1" dirty="0">
              <a:latin typeface="Times New Roman" panose="02020603050405020304" pitchFamily="18" charset="0"/>
              <a:cs typeface="Times New Roman" panose="02020603050405020304" pitchFamily="18" charset="0"/>
            </a:rPr>
            <a:t>- Dạy Một số yếu tố thống kê và xác suất theo hướng phát triển năng lực (Cụm 2);</a:t>
          </a:r>
          <a:endParaRPr lang="en-US" dirty="0">
            <a:latin typeface="Times New Roman" panose="02020603050405020304" pitchFamily="18" charset="0"/>
            <a:cs typeface="Times New Roman" panose="02020603050405020304" pitchFamily="18" charset="0"/>
          </a:endParaRPr>
        </a:p>
      </dgm:t>
    </dgm:pt>
    <dgm:pt modelId="{921DD324-1503-4EB9-884A-2E7926D4CA59}" type="parTrans" cxnId="{8E1437B5-C768-4BA1-8595-9F8A1E506EA6}">
      <dgm:prSet/>
      <dgm:spPr/>
      <dgm:t>
        <a:bodyPr/>
        <a:lstStyle/>
        <a:p>
          <a:endParaRPr lang="en-US">
            <a:latin typeface="Times New Roman" panose="02020603050405020304" pitchFamily="18" charset="0"/>
            <a:cs typeface="Times New Roman" panose="02020603050405020304" pitchFamily="18" charset="0"/>
          </a:endParaRPr>
        </a:p>
      </dgm:t>
    </dgm:pt>
    <dgm:pt modelId="{CA11D5E7-D28B-4A81-B9AC-B1E6A08AF063}" type="sibTrans" cxnId="{8E1437B5-C768-4BA1-8595-9F8A1E506EA6}">
      <dgm:prSet/>
      <dgm:spPr/>
      <dgm:t>
        <a:bodyPr/>
        <a:lstStyle/>
        <a:p>
          <a:endParaRPr lang="en-US">
            <a:latin typeface="Times New Roman" panose="02020603050405020304" pitchFamily="18" charset="0"/>
            <a:cs typeface="Times New Roman" panose="02020603050405020304" pitchFamily="18" charset="0"/>
          </a:endParaRPr>
        </a:p>
      </dgm:t>
    </dgm:pt>
    <dgm:pt modelId="{10BE9FFB-BF04-449D-8087-E5EF6BF7D457}">
      <dgm:prSet/>
      <dgm:spPr/>
      <dgm:t>
        <a:bodyPr/>
        <a:lstStyle/>
        <a:p>
          <a:r>
            <a:rPr lang="vi-VN" b="0" i="1" dirty="0">
              <a:latin typeface="Times New Roman" panose="02020603050405020304" pitchFamily="18" charset="0"/>
              <a:cs typeface="Times New Roman" panose="02020603050405020304" pitchFamily="18" charset="0"/>
            </a:rPr>
            <a:t>- Dạy giải bài toán theo hướng phát triển năng lực (Cụm 1);</a:t>
          </a:r>
          <a:endParaRPr lang="en-US" dirty="0">
            <a:latin typeface="Times New Roman" panose="02020603050405020304" pitchFamily="18" charset="0"/>
            <a:cs typeface="Times New Roman" panose="02020603050405020304" pitchFamily="18" charset="0"/>
          </a:endParaRPr>
        </a:p>
      </dgm:t>
    </dgm:pt>
    <dgm:pt modelId="{4ED68D7C-C7AD-49BB-A4CC-8E2BB55508B1}" type="parTrans" cxnId="{8479D869-4373-4C1F-9BE5-087E551E0BD8}">
      <dgm:prSet/>
      <dgm:spPr/>
      <dgm:t>
        <a:bodyPr/>
        <a:lstStyle/>
        <a:p>
          <a:endParaRPr lang="en-US">
            <a:latin typeface="Times New Roman" panose="02020603050405020304" pitchFamily="18" charset="0"/>
            <a:cs typeface="Times New Roman" panose="02020603050405020304" pitchFamily="18" charset="0"/>
          </a:endParaRPr>
        </a:p>
      </dgm:t>
    </dgm:pt>
    <dgm:pt modelId="{6665B3AC-2ED3-4D25-8A82-D270FE066CD4}" type="sibTrans" cxnId="{8479D869-4373-4C1F-9BE5-087E551E0BD8}">
      <dgm:prSet/>
      <dgm:spPr/>
      <dgm:t>
        <a:bodyPr/>
        <a:lstStyle/>
        <a:p>
          <a:endParaRPr lang="en-US">
            <a:latin typeface="Times New Roman" panose="02020603050405020304" pitchFamily="18" charset="0"/>
            <a:cs typeface="Times New Roman" panose="02020603050405020304" pitchFamily="18" charset="0"/>
          </a:endParaRPr>
        </a:p>
      </dgm:t>
    </dgm:pt>
    <dgm:pt modelId="{61CBBD0A-BF9F-4605-A874-ADBB2064919D}">
      <dgm:prSet/>
      <dgm:spPr/>
      <dgm:t>
        <a:bodyPr/>
        <a:lstStyle/>
        <a:p>
          <a:r>
            <a:rPr lang="vi-VN" b="0" i="1" dirty="0">
              <a:latin typeface="Times New Roman" panose="02020603050405020304" pitchFamily="18" charset="0"/>
              <a:cs typeface="Times New Roman" panose="02020603050405020304" pitchFamily="18" charset="0"/>
            </a:rPr>
            <a:t>- Đổi mới kiểm tra đánh giá môn Toán lớp 4 hướng phát triển năng lực (Cụm 3);</a:t>
          </a:r>
          <a:endParaRPr lang="en-US" dirty="0">
            <a:latin typeface="Times New Roman" panose="02020603050405020304" pitchFamily="18" charset="0"/>
            <a:cs typeface="Times New Roman" panose="02020603050405020304" pitchFamily="18" charset="0"/>
          </a:endParaRPr>
        </a:p>
      </dgm:t>
    </dgm:pt>
    <dgm:pt modelId="{E98216F1-F58E-431A-951E-293973BB45D8}" type="parTrans" cxnId="{8CAADC85-B046-476B-8F6E-409E899A72AA}">
      <dgm:prSet/>
      <dgm:spPr/>
      <dgm:t>
        <a:bodyPr/>
        <a:lstStyle/>
        <a:p>
          <a:endParaRPr lang="en-US">
            <a:latin typeface="Times New Roman" panose="02020603050405020304" pitchFamily="18" charset="0"/>
            <a:cs typeface="Times New Roman" panose="02020603050405020304" pitchFamily="18" charset="0"/>
          </a:endParaRPr>
        </a:p>
      </dgm:t>
    </dgm:pt>
    <dgm:pt modelId="{D322A19B-F4F5-4CCC-88B8-F1C0C59FFFC9}" type="sibTrans" cxnId="{8CAADC85-B046-476B-8F6E-409E899A72AA}">
      <dgm:prSet/>
      <dgm:spPr/>
      <dgm:t>
        <a:bodyPr/>
        <a:lstStyle/>
        <a:p>
          <a:endParaRPr lang="en-US">
            <a:latin typeface="Times New Roman" panose="02020603050405020304" pitchFamily="18" charset="0"/>
            <a:cs typeface="Times New Roman" panose="02020603050405020304" pitchFamily="18" charset="0"/>
          </a:endParaRPr>
        </a:p>
      </dgm:t>
    </dgm:pt>
    <dgm:pt modelId="{AAE516BF-3F31-4A47-9E40-1B2315A2516A}">
      <dgm:prSet/>
      <dgm:spPr/>
      <dgm:t>
        <a:bodyPr/>
        <a:lstStyle/>
        <a:p>
          <a:r>
            <a:rPr lang="vi-VN" b="0" i="1" dirty="0">
              <a:latin typeface="Times New Roman" panose="02020603050405020304" pitchFamily="18" charset="0"/>
              <a:cs typeface="Times New Roman" panose="02020603050405020304" pitchFamily="18" charset="0"/>
            </a:rPr>
            <a:t>- Ứng dụng giáo dục STEM trong dạy học môn Toán (Cụm 4).</a:t>
          </a:r>
          <a:endParaRPr lang="en-US" dirty="0">
            <a:latin typeface="Times New Roman" panose="02020603050405020304" pitchFamily="18" charset="0"/>
            <a:cs typeface="Times New Roman" panose="02020603050405020304" pitchFamily="18" charset="0"/>
          </a:endParaRPr>
        </a:p>
      </dgm:t>
    </dgm:pt>
    <dgm:pt modelId="{A90B6BC3-6854-4130-BB77-98D0942C6D06}" type="parTrans" cxnId="{E698C6E2-925C-49FF-940B-12727D41B83D}">
      <dgm:prSet/>
      <dgm:spPr/>
      <dgm:t>
        <a:bodyPr/>
        <a:lstStyle/>
        <a:p>
          <a:endParaRPr lang="en-US">
            <a:latin typeface="Times New Roman" panose="02020603050405020304" pitchFamily="18" charset="0"/>
            <a:cs typeface="Times New Roman" panose="02020603050405020304" pitchFamily="18" charset="0"/>
          </a:endParaRPr>
        </a:p>
      </dgm:t>
    </dgm:pt>
    <dgm:pt modelId="{20C213E0-2198-4F6C-97BF-2D2A4F0080EB}" type="sibTrans" cxnId="{E698C6E2-925C-49FF-940B-12727D41B83D}">
      <dgm:prSet/>
      <dgm:spPr/>
      <dgm:t>
        <a:bodyPr/>
        <a:lstStyle/>
        <a:p>
          <a:endParaRPr lang="en-US">
            <a:latin typeface="Times New Roman" panose="02020603050405020304" pitchFamily="18" charset="0"/>
            <a:cs typeface="Times New Roman" panose="02020603050405020304" pitchFamily="18" charset="0"/>
          </a:endParaRPr>
        </a:p>
      </dgm:t>
    </dgm:pt>
    <dgm:pt modelId="{4225267A-E79A-4722-B856-4615196E21B8}" type="pres">
      <dgm:prSet presAssocID="{58E5C784-628B-4661-8BEE-43CE65004D0A}" presName="linear" presStyleCnt="0">
        <dgm:presLayoutVars>
          <dgm:animLvl val="lvl"/>
          <dgm:resizeHandles val="exact"/>
        </dgm:presLayoutVars>
      </dgm:prSet>
      <dgm:spPr/>
    </dgm:pt>
    <dgm:pt modelId="{0A16F159-0569-4BBE-9476-C78003B0E495}" type="pres">
      <dgm:prSet presAssocID="{15A97542-A541-47A6-9924-A3FE2D82C69E}" presName="parentText" presStyleLbl="node1" presStyleIdx="0" presStyleCnt="5">
        <dgm:presLayoutVars>
          <dgm:chMax val="0"/>
          <dgm:bulletEnabled val="1"/>
        </dgm:presLayoutVars>
      </dgm:prSet>
      <dgm:spPr/>
    </dgm:pt>
    <dgm:pt modelId="{D9A123E8-6AA9-4239-915C-260F2AEAC463}" type="pres">
      <dgm:prSet presAssocID="{10373146-E8AD-4134-A3A2-860A3286F061}" presName="spacer" presStyleCnt="0"/>
      <dgm:spPr/>
    </dgm:pt>
    <dgm:pt modelId="{2E9D1C4F-3242-4ADE-B31F-35872C5E8298}" type="pres">
      <dgm:prSet presAssocID="{B6089291-398A-41F6-B869-956BD7E75E35}" presName="parentText" presStyleLbl="node1" presStyleIdx="1" presStyleCnt="5">
        <dgm:presLayoutVars>
          <dgm:chMax val="0"/>
          <dgm:bulletEnabled val="1"/>
        </dgm:presLayoutVars>
      </dgm:prSet>
      <dgm:spPr/>
    </dgm:pt>
    <dgm:pt modelId="{0D15EC23-D6AE-4A50-A15A-27793C9938C6}" type="pres">
      <dgm:prSet presAssocID="{CA11D5E7-D28B-4A81-B9AC-B1E6A08AF063}" presName="spacer" presStyleCnt="0"/>
      <dgm:spPr/>
    </dgm:pt>
    <dgm:pt modelId="{B9B6014B-2282-4FD4-BBA8-FBC8271FCF39}" type="pres">
      <dgm:prSet presAssocID="{10BE9FFB-BF04-449D-8087-E5EF6BF7D457}" presName="parentText" presStyleLbl="node1" presStyleIdx="2" presStyleCnt="5">
        <dgm:presLayoutVars>
          <dgm:chMax val="0"/>
          <dgm:bulletEnabled val="1"/>
        </dgm:presLayoutVars>
      </dgm:prSet>
      <dgm:spPr/>
    </dgm:pt>
    <dgm:pt modelId="{5D3A319D-5FA1-4A65-B958-AD8AB173BC24}" type="pres">
      <dgm:prSet presAssocID="{6665B3AC-2ED3-4D25-8A82-D270FE066CD4}" presName="spacer" presStyleCnt="0"/>
      <dgm:spPr/>
    </dgm:pt>
    <dgm:pt modelId="{376EE1BC-0DFB-48CC-901A-D5156CA8A5F5}" type="pres">
      <dgm:prSet presAssocID="{61CBBD0A-BF9F-4605-A874-ADBB2064919D}" presName="parentText" presStyleLbl="node1" presStyleIdx="3" presStyleCnt="5">
        <dgm:presLayoutVars>
          <dgm:chMax val="0"/>
          <dgm:bulletEnabled val="1"/>
        </dgm:presLayoutVars>
      </dgm:prSet>
      <dgm:spPr/>
    </dgm:pt>
    <dgm:pt modelId="{155CA587-8D54-447C-BC25-D3133AA7ED6A}" type="pres">
      <dgm:prSet presAssocID="{D322A19B-F4F5-4CCC-88B8-F1C0C59FFFC9}" presName="spacer" presStyleCnt="0"/>
      <dgm:spPr/>
    </dgm:pt>
    <dgm:pt modelId="{E415A2EF-9726-4EBF-900D-37BA4D03EC4B}" type="pres">
      <dgm:prSet presAssocID="{AAE516BF-3F31-4A47-9E40-1B2315A2516A}" presName="parentText" presStyleLbl="node1" presStyleIdx="4" presStyleCnt="5">
        <dgm:presLayoutVars>
          <dgm:chMax val="0"/>
          <dgm:bulletEnabled val="1"/>
        </dgm:presLayoutVars>
      </dgm:prSet>
      <dgm:spPr/>
    </dgm:pt>
  </dgm:ptLst>
  <dgm:cxnLst>
    <dgm:cxn modelId="{6F4FC563-5F74-441B-ACE1-70E63D61197D}" type="presOf" srcId="{61CBBD0A-BF9F-4605-A874-ADBB2064919D}" destId="{376EE1BC-0DFB-48CC-901A-D5156CA8A5F5}" srcOrd="0" destOrd="0" presId="urn:microsoft.com/office/officeart/2005/8/layout/vList2"/>
    <dgm:cxn modelId="{8479D869-4373-4C1F-9BE5-087E551E0BD8}" srcId="{58E5C784-628B-4661-8BEE-43CE65004D0A}" destId="{10BE9FFB-BF04-449D-8087-E5EF6BF7D457}" srcOrd="2" destOrd="0" parTransId="{4ED68D7C-C7AD-49BB-A4CC-8E2BB55508B1}" sibTransId="{6665B3AC-2ED3-4D25-8A82-D270FE066CD4}"/>
    <dgm:cxn modelId="{9A1B826D-603C-4447-8A29-3B6AFCF815CF}" srcId="{58E5C784-628B-4661-8BEE-43CE65004D0A}" destId="{15A97542-A541-47A6-9924-A3FE2D82C69E}" srcOrd="0" destOrd="0" parTransId="{3C567CCB-89AD-4E06-B21E-EB410BF7D1DB}" sibTransId="{10373146-E8AD-4134-A3A2-860A3286F061}"/>
    <dgm:cxn modelId="{75363F53-81C7-43A2-A779-6AEDD7F0D82A}" type="presOf" srcId="{15A97542-A541-47A6-9924-A3FE2D82C69E}" destId="{0A16F159-0569-4BBE-9476-C78003B0E495}" srcOrd="0" destOrd="0" presId="urn:microsoft.com/office/officeart/2005/8/layout/vList2"/>
    <dgm:cxn modelId="{6A8C5C78-053C-4204-A3EF-F4A7A34B5B0C}" type="presOf" srcId="{AAE516BF-3F31-4A47-9E40-1B2315A2516A}" destId="{E415A2EF-9726-4EBF-900D-37BA4D03EC4B}" srcOrd="0" destOrd="0" presId="urn:microsoft.com/office/officeart/2005/8/layout/vList2"/>
    <dgm:cxn modelId="{8CAADC85-B046-476B-8F6E-409E899A72AA}" srcId="{58E5C784-628B-4661-8BEE-43CE65004D0A}" destId="{61CBBD0A-BF9F-4605-A874-ADBB2064919D}" srcOrd="3" destOrd="0" parTransId="{E98216F1-F58E-431A-951E-293973BB45D8}" sibTransId="{D322A19B-F4F5-4CCC-88B8-F1C0C59FFFC9}"/>
    <dgm:cxn modelId="{3839728F-173A-45AC-8252-7CC769CADDE1}" type="presOf" srcId="{58E5C784-628B-4661-8BEE-43CE65004D0A}" destId="{4225267A-E79A-4722-B856-4615196E21B8}" srcOrd="0" destOrd="0" presId="urn:microsoft.com/office/officeart/2005/8/layout/vList2"/>
    <dgm:cxn modelId="{EEAF09A4-7992-4F6D-9B6E-89B6F8D0E7D1}" type="presOf" srcId="{10BE9FFB-BF04-449D-8087-E5EF6BF7D457}" destId="{B9B6014B-2282-4FD4-BBA8-FBC8271FCF39}" srcOrd="0" destOrd="0" presId="urn:microsoft.com/office/officeart/2005/8/layout/vList2"/>
    <dgm:cxn modelId="{8E1437B5-C768-4BA1-8595-9F8A1E506EA6}" srcId="{58E5C784-628B-4661-8BEE-43CE65004D0A}" destId="{B6089291-398A-41F6-B869-956BD7E75E35}" srcOrd="1" destOrd="0" parTransId="{921DD324-1503-4EB9-884A-2E7926D4CA59}" sibTransId="{CA11D5E7-D28B-4A81-B9AC-B1E6A08AF063}"/>
    <dgm:cxn modelId="{93A058CB-E1A1-4F3F-928E-5267F6D20200}" type="presOf" srcId="{B6089291-398A-41F6-B869-956BD7E75E35}" destId="{2E9D1C4F-3242-4ADE-B31F-35872C5E8298}" srcOrd="0" destOrd="0" presId="urn:microsoft.com/office/officeart/2005/8/layout/vList2"/>
    <dgm:cxn modelId="{E698C6E2-925C-49FF-940B-12727D41B83D}" srcId="{58E5C784-628B-4661-8BEE-43CE65004D0A}" destId="{AAE516BF-3F31-4A47-9E40-1B2315A2516A}" srcOrd="4" destOrd="0" parTransId="{A90B6BC3-6854-4130-BB77-98D0942C6D06}" sibTransId="{20C213E0-2198-4F6C-97BF-2D2A4F0080EB}"/>
    <dgm:cxn modelId="{5AF1DDF4-77CD-47DF-ABC8-F53804B75606}" type="presParOf" srcId="{4225267A-E79A-4722-B856-4615196E21B8}" destId="{0A16F159-0569-4BBE-9476-C78003B0E495}" srcOrd="0" destOrd="0" presId="urn:microsoft.com/office/officeart/2005/8/layout/vList2"/>
    <dgm:cxn modelId="{A76AA17B-48F7-4B10-A4C1-3866DE79118B}" type="presParOf" srcId="{4225267A-E79A-4722-B856-4615196E21B8}" destId="{D9A123E8-6AA9-4239-915C-260F2AEAC463}" srcOrd="1" destOrd="0" presId="urn:microsoft.com/office/officeart/2005/8/layout/vList2"/>
    <dgm:cxn modelId="{3A80087B-CC87-45B3-98DF-0CF10343DDC9}" type="presParOf" srcId="{4225267A-E79A-4722-B856-4615196E21B8}" destId="{2E9D1C4F-3242-4ADE-B31F-35872C5E8298}" srcOrd="2" destOrd="0" presId="urn:microsoft.com/office/officeart/2005/8/layout/vList2"/>
    <dgm:cxn modelId="{D3146068-3953-4938-BBC4-A937B229DFD6}" type="presParOf" srcId="{4225267A-E79A-4722-B856-4615196E21B8}" destId="{0D15EC23-D6AE-4A50-A15A-27793C9938C6}" srcOrd="3" destOrd="0" presId="urn:microsoft.com/office/officeart/2005/8/layout/vList2"/>
    <dgm:cxn modelId="{EED56DCC-0BD7-495D-B88B-A2F346235FB3}" type="presParOf" srcId="{4225267A-E79A-4722-B856-4615196E21B8}" destId="{B9B6014B-2282-4FD4-BBA8-FBC8271FCF39}" srcOrd="4" destOrd="0" presId="urn:microsoft.com/office/officeart/2005/8/layout/vList2"/>
    <dgm:cxn modelId="{9146666C-86CE-4012-9B79-2496389EA61F}" type="presParOf" srcId="{4225267A-E79A-4722-B856-4615196E21B8}" destId="{5D3A319D-5FA1-4A65-B958-AD8AB173BC24}" srcOrd="5" destOrd="0" presId="urn:microsoft.com/office/officeart/2005/8/layout/vList2"/>
    <dgm:cxn modelId="{8DC8AC4D-4527-4898-82FF-96BA5B46B021}" type="presParOf" srcId="{4225267A-E79A-4722-B856-4615196E21B8}" destId="{376EE1BC-0DFB-48CC-901A-D5156CA8A5F5}" srcOrd="6" destOrd="0" presId="urn:microsoft.com/office/officeart/2005/8/layout/vList2"/>
    <dgm:cxn modelId="{014607D3-7BB7-44D0-95CC-A8F58B24924A}" type="presParOf" srcId="{4225267A-E79A-4722-B856-4615196E21B8}" destId="{155CA587-8D54-447C-BC25-D3133AA7ED6A}" srcOrd="7" destOrd="0" presId="urn:microsoft.com/office/officeart/2005/8/layout/vList2"/>
    <dgm:cxn modelId="{7AA7F033-EB63-4353-AECE-6D2ABC8FD361}" type="presParOf" srcId="{4225267A-E79A-4722-B856-4615196E21B8}" destId="{E415A2EF-9726-4EBF-900D-37BA4D03EC4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5004C-F304-4592-8C6B-D59DC18029A9}">
      <dsp:nvSpPr>
        <dsp:cNvPr id="0" name=""/>
        <dsp:cNvSpPr/>
      </dsp:nvSpPr>
      <dsp:spPr>
        <a:xfrm>
          <a:off x="5839479" y="285696"/>
          <a:ext cx="4908597" cy="885386"/>
        </a:xfrm>
        <a:custGeom>
          <a:avLst/>
          <a:gdLst/>
          <a:ahLst/>
          <a:cxnLst/>
          <a:rect l="0" t="0" r="0" b="0"/>
          <a:pathLst>
            <a:path>
              <a:moveTo>
                <a:pt x="0" y="0"/>
              </a:moveTo>
              <a:lnTo>
                <a:pt x="0" y="729491"/>
              </a:lnTo>
              <a:lnTo>
                <a:pt x="4908597" y="729491"/>
              </a:lnTo>
              <a:lnTo>
                <a:pt x="4908597" y="885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E83EF4-8E4A-4F1F-BC76-4FB87EA53E0C}">
      <dsp:nvSpPr>
        <dsp:cNvPr id="0" name=""/>
        <dsp:cNvSpPr/>
      </dsp:nvSpPr>
      <dsp:spPr>
        <a:xfrm>
          <a:off x="5839479" y="285696"/>
          <a:ext cx="2615803" cy="885386"/>
        </a:xfrm>
        <a:custGeom>
          <a:avLst/>
          <a:gdLst/>
          <a:ahLst/>
          <a:cxnLst/>
          <a:rect l="0" t="0" r="0" b="0"/>
          <a:pathLst>
            <a:path>
              <a:moveTo>
                <a:pt x="0" y="0"/>
              </a:moveTo>
              <a:lnTo>
                <a:pt x="0" y="729491"/>
              </a:lnTo>
              <a:lnTo>
                <a:pt x="2615803" y="729491"/>
              </a:lnTo>
              <a:lnTo>
                <a:pt x="2615803" y="885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E32705-5BEA-4B4A-89B7-F983700FFEF9}">
      <dsp:nvSpPr>
        <dsp:cNvPr id="0" name=""/>
        <dsp:cNvSpPr/>
      </dsp:nvSpPr>
      <dsp:spPr>
        <a:xfrm>
          <a:off x="5839479" y="285696"/>
          <a:ext cx="168290" cy="885386"/>
        </a:xfrm>
        <a:custGeom>
          <a:avLst/>
          <a:gdLst/>
          <a:ahLst/>
          <a:cxnLst/>
          <a:rect l="0" t="0" r="0" b="0"/>
          <a:pathLst>
            <a:path>
              <a:moveTo>
                <a:pt x="0" y="0"/>
              </a:moveTo>
              <a:lnTo>
                <a:pt x="0" y="729491"/>
              </a:lnTo>
              <a:lnTo>
                <a:pt x="168290" y="729491"/>
              </a:lnTo>
              <a:lnTo>
                <a:pt x="168290" y="885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FD4402-8CE8-457E-9D97-93E94DF9D7C3}">
      <dsp:nvSpPr>
        <dsp:cNvPr id="0" name=""/>
        <dsp:cNvSpPr/>
      </dsp:nvSpPr>
      <dsp:spPr>
        <a:xfrm>
          <a:off x="3423687" y="285696"/>
          <a:ext cx="2415791" cy="885386"/>
        </a:xfrm>
        <a:custGeom>
          <a:avLst/>
          <a:gdLst/>
          <a:ahLst/>
          <a:cxnLst/>
          <a:rect l="0" t="0" r="0" b="0"/>
          <a:pathLst>
            <a:path>
              <a:moveTo>
                <a:pt x="2415791" y="0"/>
              </a:moveTo>
              <a:lnTo>
                <a:pt x="2415791" y="729491"/>
              </a:lnTo>
              <a:lnTo>
                <a:pt x="0" y="729491"/>
              </a:lnTo>
              <a:lnTo>
                <a:pt x="0" y="885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61CCEA-4DC2-4B45-9D21-DC658423E3D6}">
      <dsp:nvSpPr>
        <dsp:cNvPr id="0" name=""/>
        <dsp:cNvSpPr/>
      </dsp:nvSpPr>
      <dsp:spPr>
        <a:xfrm>
          <a:off x="966608" y="285696"/>
          <a:ext cx="4872871" cy="885386"/>
        </a:xfrm>
        <a:custGeom>
          <a:avLst/>
          <a:gdLst/>
          <a:ahLst/>
          <a:cxnLst/>
          <a:rect l="0" t="0" r="0" b="0"/>
          <a:pathLst>
            <a:path>
              <a:moveTo>
                <a:pt x="4872871" y="0"/>
              </a:moveTo>
              <a:lnTo>
                <a:pt x="4872871" y="729491"/>
              </a:lnTo>
              <a:lnTo>
                <a:pt x="0" y="729491"/>
              </a:lnTo>
              <a:lnTo>
                <a:pt x="0" y="885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A63041-694E-403B-AD7F-FD57E846CFDD}">
      <dsp:nvSpPr>
        <dsp:cNvPr id="0" name=""/>
        <dsp:cNvSpPr/>
      </dsp:nvSpPr>
      <dsp:spPr>
        <a:xfrm>
          <a:off x="741673" y="-57384"/>
          <a:ext cx="10195612" cy="343081"/>
        </a:xfrm>
        <a:prstGeom prst="roundRect">
          <a:avLst>
            <a:gd name="adj" fmla="val 10000"/>
          </a:avLst>
        </a:prstGeom>
        <a:solidFill>
          <a:schemeClr val="accent4">
            <a:lumMod val="40000"/>
            <a:lumOff val="60000"/>
          </a:schemeClr>
        </a:solidFill>
        <a:ln w="12700" cap="flat" cmpd="sng" algn="ctr">
          <a:solidFill>
            <a:srgbClr val="3333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F0C892-4285-4B70-9C47-FB61AAE945BF}">
      <dsp:nvSpPr>
        <dsp:cNvPr id="0" name=""/>
        <dsp:cNvSpPr/>
      </dsp:nvSpPr>
      <dsp:spPr>
        <a:xfrm>
          <a:off x="928653" y="120245"/>
          <a:ext cx="10195612" cy="343081"/>
        </a:xfrm>
        <a:prstGeom prst="roundRect">
          <a:avLst>
            <a:gd name="adj" fmla="val 10000"/>
          </a:avLst>
        </a:prstGeom>
        <a:solidFill>
          <a:schemeClr val="accent4">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vi-VN" sz="3600" b="1" kern="1200">
              <a:solidFill>
                <a:srgbClr val="2514FC"/>
              </a:solidFill>
              <a:latin typeface="Times New Roman" panose="02020603050405020304" pitchFamily="18" charset="0"/>
              <a:cs typeface="Times New Roman" panose="02020603050405020304" pitchFamily="18" charset="0"/>
            </a:rPr>
            <a:t>Công tác chuẩn bị đầu năm đối với Lớp 1</a:t>
          </a:r>
          <a:endParaRPr lang="en-US" sz="3600" b="1" kern="1200" dirty="0">
            <a:solidFill>
              <a:srgbClr val="2514FC"/>
            </a:solidFill>
            <a:latin typeface="Times New Roman" panose="02020603050405020304" pitchFamily="18" charset="0"/>
            <a:cs typeface="Times New Roman" panose="02020603050405020304" pitchFamily="18" charset="0"/>
          </a:endParaRPr>
        </a:p>
      </dsp:txBody>
      <dsp:txXfrm>
        <a:off x="938701" y="130293"/>
        <a:ext cx="10175516" cy="322985"/>
      </dsp:txXfrm>
    </dsp:sp>
    <dsp:sp modelId="{D40C9BF3-662A-4D75-A862-07EC4C74BF9D}">
      <dsp:nvSpPr>
        <dsp:cNvPr id="0" name=""/>
        <dsp:cNvSpPr/>
      </dsp:nvSpPr>
      <dsp:spPr>
        <a:xfrm>
          <a:off x="4431" y="1171082"/>
          <a:ext cx="1924354" cy="3647076"/>
        </a:xfrm>
        <a:prstGeom prst="roundRect">
          <a:avLst>
            <a:gd name="adj" fmla="val 10000"/>
          </a:avLst>
        </a:prstGeom>
        <a:solidFill>
          <a:schemeClr val="accent4">
            <a:lumMod val="40000"/>
            <a:lumOff val="60000"/>
          </a:schemeClr>
        </a:solidFill>
        <a:ln w="12700" cap="flat" cmpd="sng" algn="ctr">
          <a:solidFill>
            <a:srgbClr val="3333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BDD042-658D-43BC-9DD7-C22DE65A5458}">
      <dsp:nvSpPr>
        <dsp:cNvPr id="0" name=""/>
        <dsp:cNvSpPr/>
      </dsp:nvSpPr>
      <dsp:spPr>
        <a:xfrm>
          <a:off x="191410" y="1348713"/>
          <a:ext cx="1924354" cy="3647076"/>
        </a:xfrm>
        <a:prstGeom prst="roundRect">
          <a:avLst>
            <a:gd name="adj" fmla="val 10000"/>
          </a:avLst>
        </a:prstGeom>
        <a:solidFill>
          <a:schemeClr val="accent4">
            <a:lumMod val="20000"/>
            <a:lumOff val="80000"/>
          </a:schemeClr>
        </a:solidFill>
        <a:ln w="12700" cap="flat" cmpd="sng" algn="ctr">
          <a:solidFill>
            <a:srgbClr val="0000C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vi-VN" sz="3000" b="1" kern="1200">
              <a:solidFill>
                <a:srgbClr val="3333FF"/>
              </a:solidFill>
              <a:latin typeface="Times New Roman" panose="02020603050405020304" pitchFamily="18" charset="0"/>
              <a:cs typeface="Times New Roman" panose="02020603050405020304" pitchFamily="18" charset="0"/>
            </a:rPr>
            <a:t>Tổ chức rà soát, sắp xếp CSVC; thiết bị; đội ngũ; chương trình </a:t>
          </a:r>
          <a:endParaRPr lang="en-US" sz="3000" b="1" kern="1200" dirty="0">
            <a:solidFill>
              <a:srgbClr val="3333FF"/>
            </a:solidFill>
            <a:latin typeface="Times New Roman" panose="02020603050405020304" pitchFamily="18" charset="0"/>
            <a:cs typeface="Times New Roman" panose="02020603050405020304" pitchFamily="18" charset="0"/>
          </a:endParaRPr>
        </a:p>
      </dsp:txBody>
      <dsp:txXfrm>
        <a:off x="247772" y="1405075"/>
        <a:ext cx="1811630" cy="3534352"/>
      </dsp:txXfrm>
    </dsp:sp>
    <dsp:sp modelId="{89D2C765-5915-4885-8446-C8B7B377050E}">
      <dsp:nvSpPr>
        <dsp:cNvPr id="0" name=""/>
        <dsp:cNvSpPr/>
      </dsp:nvSpPr>
      <dsp:spPr>
        <a:xfrm>
          <a:off x="2302745" y="1171082"/>
          <a:ext cx="2241885" cy="3799105"/>
        </a:xfrm>
        <a:prstGeom prst="roundRect">
          <a:avLst>
            <a:gd name="adj" fmla="val 10000"/>
          </a:avLst>
        </a:prstGeom>
        <a:solidFill>
          <a:schemeClr val="accent4">
            <a:lumMod val="40000"/>
            <a:lumOff val="60000"/>
          </a:schemeClr>
        </a:solidFill>
        <a:ln w="12700" cap="flat" cmpd="sng" algn="ctr">
          <a:solidFill>
            <a:srgbClr val="3333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622ECC-BBBB-4E62-9218-1C833B83AFE7}">
      <dsp:nvSpPr>
        <dsp:cNvPr id="0" name=""/>
        <dsp:cNvSpPr/>
      </dsp:nvSpPr>
      <dsp:spPr>
        <a:xfrm>
          <a:off x="2489725" y="1348713"/>
          <a:ext cx="2241885" cy="3799105"/>
        </a:xfrm>
        <a:prstGeom prst="roundRect">
          <a:avLst>
            <a:gd name="adj" fmla="val 10000"/>
          </a:avLst>
        </a:prstGeom>
        <a:solidFill>
          <a:schemeClr val="accent4">
            <a:lumMod val="20000"/>
            <a:lumOff val="80000"/>
          </a:schemeClr>
        </a:solidFill>
        <a:ln w="12700" cap="flat" cmpd="sng" algn="ctr">
          <a:solidFill>
            <a:srgbClr val="0000C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vi-VN" sz="3000" b="1" kern="1200">
              <a:solidFill>
                <a:srgbClr val="3333FF"/>
              </a:solidFill>
              <a:latin typeface="Times New Roman" panose="02020603050405020304" pitchFamily="18" charset="0"/>
              <a:cs typeface="Times New Roman" panose="02020603050405020304" pitchFamily="18" charset="0"/>
            </a:rPr>
            <a:t>Hoàn</a:t>
          </a:r>
          <a:r>
            <a:rPr lang="vi-VN" sz="3600" b="1" kern="1200">
              <a:solidFill>
                <a:srgbClr val="3333FF"/>
              </a:solidFill>
              <a:latin typeface="Times New Roman" panose="02020603050405020304" pitchFamily="18" charset="0"/>
              <a:cs typeface="Times New Roman" panose="02020603050405020304" pitchFamily="18" charset="0"/>
            </a:rPr>
            <a:t> tất tuyển sinh lớp 1</a:t>
          </a:r>
          <a:endParaRPr lang="en-US" sz="3600" b="1" kern="1200" dirty="0">
            <a:solidFill>
              <a:srgbClr val="3333FF"/>
            </a:solidFill>
            <a:latin typeface="Times New Roman" panose="02020603050405020304" pitchFamily="18" charset="0"/>
            <a:cs typeface="Times New Roman" panose="02020603050405020304" pitchFamily="18" charset="0"/>
          </a:endParaRPr>
        </a:p>
      </dsp:txBody>
      <dsp:txXfrm>
        <a:off x="2555388" y="1414376"/>
        <a:ext cx="2110559" cy="3667779"/>
      </dsp:txXfrm>
    </dsp:sp>
    <dsp:sp modelId="{E2725BAD-6EE9-419F-9668-8604E320C77B}">
      <dsp:nvSpPr>
        <dsp:cNvPr id="0" name=""/>
        <dsp:cNvSpPr/>
      </dsp:nvSpPr>
      <dsp:spPr>
        <a:xfrm>
          <a:off x="4918590" y="1171082"/>
          <a:ext cx="2178358" cy="3778235"/>
        </a:xfrm>
        <a:prstGeom prst="roundRect">
          <a:avLst>
            <a:gd name="adj" fmla="val 1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1C8F1F-4550-40AD-B09E-87FC4CAF5731}">
      <dsp:nvSpPr>
        <dsp:cNvPr id="0" name=""/>
        <dsp:cNvSpPr/>
      </dsp:nvSpPr>
      <dsp:spPr>
        <a:xfrm>
          <a:off x="5105570" y="1348713"/>
          <a:ext cx="2178358" cy="3778235"/>
        </a:xfrm>
        <a:prstGeom prst="roundRect">
          <a:avLst>
            <a:gd name="adj" fmla="val 10000"/>
          </a:avLst>
        </a:prstGeom>
        <a:solidFill>
          <a:schemeClr val="accent4">
            <a:lumMod val="20000"/>
            <a:lumOff val="80000"/>
          </a:schemeClr>
        </a:solidFill>
        <a:ln w="12700" cap="flat" cmpd="sng" algn="ctr">
          <a:solidFill>
            <a:srgbClr val="0000C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vi-VN" sz="3000" b="1" kern="1200">
              <a:solidFill>
                <a:srgbClr val="3333FF"/>
              </a:solidFill>
              <a:latin typeface="Times New Roman" panose="02020603050405020304" pitchFamily="18" charset="0"/>
              <a:cs typeface="Times New Roman" panose="02020603050405020304" pitchFamily="18" charset="0"/>
            </a:rPr>
            <a:t>Giới thiệu CT GDPT 2018 (các môn học và HĐGD cho CMHS </a:t>
          </a:r>
        </a:p>
        <a:p>
          <a:pPr marL="0" marR="0" lvl="0" indent="0" algn="ctr" defTabSz="914400" eaLnBrk="1" fontAlgn="auto" latinLnBrk="0" hangingPunct="1">
            <a:lnSpc>
              <a:spcPct val="100000"/>
            </a:lnSpc>
            <a:spcBef>
              <a:spcPct val="0"/>
            </a:spcBef>
            <a:spcAft>
              <a:spcPts val="0"/>
            </a:spcAft>
            <a:buClrTx/>
            <a:buSzTx/>
            <a:buFontTx/>
            <a:buNone/>
            <a:tabLst/>
            <a:defRPr/>
          </a:pPr>
          <a:r>
            <a:rPr lang="vi-VN" sz="3000" b="1" kern="1200">
              <a:solidFill>
                <a:srgbClr val="3333FF"/>
              </a:solidFill>
              <a:latin typeface="Times New Roman" panose="02020603050405020304" pitchFamily="18" charset="0"/>
              <a:cs typeface="Times New Roman" panose="02020603050405020304" pitchFamily="18" charset="0"/>
            </a:rPr>
            <a:t>lớp 1</a:t>
          </a:r>
          <a:endParaRPr lang="en-US" sz="3000" b="1" kern="1200" dirty="0">
            <a:solidFill>
              <a:srgbClr val="3333FF"/>
            </a:solidFill>
            <a:latin typeface="Times New Roman" panose="02020603050405020304" pitchFamily="18" charset="0"/>
            <a:cs typeface="Times New Roman" panose="02020603050405020304" pitchFamily="18" charset="0"/>
          </a:endParaRPr>
        </a:p>
      </dsp:txBody>
      <dsp:txXfrm>
        <a:off x="5169372" y="1412515"/>
        <a:ext cx="2050754" cy="3650631"/>
      </dsp:txXfrm>
    </dsp:sp>
    <dsp:sp modelId="{DC29BF0E-4AD7-48C0-94A7-D3E51B429BA1}">
      <dsp:nvSpPr>
        <dsp:cNvPr id="0" name=""/>
        <dsp:cNvSpPr/>
      </dsp:nvSpPr>
      <dsp:spPr>
        <a:xfrm>
          <a:off x="7470909" y="1171082"/>
          <a:ext cx="1968746" cy="3752610"/>
        </a:xfrm>
        <a:prstGeom prst="roundRect">
          <a:avLst>
            <a:gd name="adj" fmla="val 1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E0787C-A407-47D4-B40D-45DB3E7F4259}">
      <dsp:nvSpPr>
        <dsp:cNvPr id="0" name=""/>
        <dsp:cNvSpPr/>
      </dsp:nvSpPr>
      <dsp:spPr>
        <a:xfrm>
          <a:off x="7657888" y="1348713"/>
          <a:ext cx="1968746" cy="3752610"/>
        </a:xfrm>
        <a:prstGeom prst="roundRect">
          <a:avLst>
            <a:gd name="adj" fmla="val 10000"/>
          </a:avLst>
        </a:prstGeom>
        <a:solidFill>
          <a:schemeClr val="accent4">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vi-VN" sz="3000" b="1" kern="1200">
              <a:solidFill>
                <a:srgbClr val="3333FF"/>
              </a:solidFill>
              <a:latin typeface="Times New Roman" panose="02020603050405020304" pitchFamily="18" charset="0"/>
              <a:cs typeface="Times New Roman" panose="02020603050405020304" pitchFamily="18" charset="0"/>
            </a:rPr>
            <a:t>Giới thiệu</a:t>
          </a:r>
        </a:p>
        <a:p>
          <a:pPr marL="0" marR="0" lvl="0" indent="0" algn="ctr" defTabSz="914400" eaLnBrk="1" fontAlgn="auto" latinLnBrk="0" hangingPunct="1">
            <a:lnSpc>
              <a:spcPct val="100000"/>
            </a:lnSpc>
            <a:spcBef>
              <a:spcPct val="0"/>
            </a:spcBef>
            <a:spcAft>
              <a:spcPts val="0"/>
            </a:spcAft>
            <a:buClrTx/>
            <a:buSzTx/>
            <a:buFontTx/>
            <a:buNone/>
            <a:tabLst/>
            <a:defRPr/>
          </a:pPr>
          <a:r>
            <a:rPr lang="nl-NL" sz="3000" b="1" kern="1200">
              <a:solidFill>
                <a:srgbClr val="3333FF"/>
              </a:solidFill>
              <a:latin typeface="Times New Roman" panose="02020603050405020304" pitchFamily="18" charset="0"/>
              <a:cs typeface="Times New Roman" panose="02020603050405020304" pitchFamily="18" charset="0"/>
            </a:rPr>
            <a:t>Ngôi trường Tiểu học của em</a:t>
          </a:r>
          <a:endParaRPr lang="en-US" sz="3000" b="1" kern="1200" dirty="0">
            <a:solidFill>
              <a:srgbClr val="3333FF"/>
            </a:solidFill>
            <a:latin typeface="Times New Roman" panose="02020603050405020304" pitchFamily="18" charset="0"/>
            <a:cs typeface="Times New Roman" panose="02020603050405020304" pitchFamily="18" charset="0"/>
          </a:endParaRPr>
        </a:p>
      </dsp:txBody>
      <dsp:txXfrm>
        <a:off x="7715551" y="1406376"/>
        <a:ext cx="1853420" cy="3637284"/>
      </dsp:txXfrm>
    </dsp:sp>
    <dsp:sp modelId="{995F6D25-48A0-4D79-AE2D-1F5E1E11B955}">
      <dsp:nvSpPr>
        <dsp:cNvPr id="0" name=""/>
        <dsp:cNvSpPr/>
      </dsp:nvSpPr>
      <dsp:spPr>
        <a:xfrm>
          <a:off x="9813615" y="1171082"/>
          <a:ext cx="1868922" cy="3678621"/>
        </a:xfrm>
        <a:prstGeom prst="roundRect">
          <a:avLst>
            <a:gd name="adj" fmla="val 10000"/>
          </a:avLst>
        </a:prstGeom>
        <a:solidFill>
          <a:schemeClr val="accent4">
            <a:lumMod val="40000"/>
            <a:lumOff val="60000"/>
          </a:schemeClr>
        </a:solidFill>
        <a:ln w="12700" cap="flat" cmpd="sng" algn="ctr">
          <a:solidFill>
            <a:srgbClr val="3333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D16412-DA9E-4CAC-8BD6-B1549522177C}">
      <dsp:nvSpPr>
        <dsp:cNvPr id="0" name=""/>
        <dsp:cNvSpPr/>
      </dsp:nvSpPr>
      <dsp:spPr>
        <a:xfrm>
          <a:off x="10000595" y="1348713"/>
          <a:ext cx="1868922" cy="3678621"/>
        </a:xfrm>
        <a:prstGeom prst="roundRect">
          <a:avLst>
            <a:gd name="adj" fmla="val 10000"/>
          </a:avLst>
        </a:prstGeom>
        <a:solidFill>
          <a:schemeClr val="accent4">
            <a:lumMod val="20000"/>
            <a:lumOff val="80000"/>
          </a:schemeClr>
        </a:solidFill>
        <a:ln w="12700" cap="flat" cmpd="sng" algn="ctr">
          <a:solidFill>
            <a:srgbClr val="0000C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vi-VN" sz="3000" b="1" kern="1200">
              <a:solidFill>
                <a:srgbClr val="FF0000"/>
              </a:solidFill>
              <a:latin typeface="Times New Roman" panose="02020603050405020304" pitchFamily="18" charset="0"/>
              <a:cs typeface="Times New Roman" panose="02020603050405020304" pitchFamily="18" charset="0"/>
            </a:rPr>
            <a:t>Tổ chức cho CMHS, HS làm quen trường, lớp</a:t>
          </a:r>
          <a:endParaRPr lang="en-US" sz="3000" b="1" kern="1200" dirty="0">
            <a:solidFill>
              <a:srgbClr val="FF0000"/>
            </a:solidFill>
            <a:latin typeface="Times New Roman" panose="02020603050405020304" pitchFamily="18" charset="0"/>
            <a:cs typeface="Times New Roman" panose="02020603050405020304" pitchFamily="18" charset="0"/>
          </a:endParaRPr>
        </a:p>
      </dsp:txBody>
      <dsp:txXfrm>
        <a:off x="10055334" y="1403452"/>
        <a:ext cx="1759444" cy="35691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938CA-CA60-42A8-B107-0C9560B8D975}">
      <dsp:nvSpPr>
        <dsp:cNvPr id="0" name=""/>
        <dsp:cNvSpPr/>
      </dsp:nvSpPr>
      <dsp:spPr>
        <a:xfrm>
          <a:off x="3194833" y="1385750"/>
          <a:ext cx="702677" cy="91440"/>
        </a:xfrm>
        <a:custGeom>
          <a:avLst/>
          <a:gdLst/>
          <a:ahLst/>
          <a:cxnLst/>
          <a:rect l="0" t="0" r="0" b="0"/>
          <a:pathLst>
            <a:path>
              <a:moveTo>
                <a:pt x="0" y="45720"/>
              </a:moveTo>
              <a:lnTo>
                <a:pt x="702677"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dsp:txBody>
      <dsp:txXfrm>
        <a:off x="3527840" y="1427804"/>
        <a:ext cx="36663" cy="7332"/>
      </dsp:txXfrm>
    </dsp:sp>
    <dsp:sp modelId="{678496C6-4C39-486B-AD16-BF99BDBF9EC3}">
      <dsp:nvSpPr>
        <dsp:cNvPr id="0" name=""/>
        <dsp:cNvSpPr/>
      </dsp:nvSpPr>
      <dsp:spPr>
        <a:xfrm>
          <a:off x="8469" y="475021"/>
          <a:ext cx="3188164" cy="19128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23" tIns="163983" rIns="156223" bIns="163983" numCol="1" spcCol="1270" anchor="ctr" anchorCtr="0">
          <a:noAutofit/>
        </a:bodyPr>
        <a:lstStyle/>
        <a:p>
          <a:pPr marL="0" lvl="0" indent="0" algn="ctr" defTabSz="889000">
            <a:lnSpc>
              <a:spcPct val="90000"/>
            </a:lnSpc>
            <a:spcBef>
              <a:spcPct val="0"/>
            </a:spcBef>
            <a:spcAft>
              <a:spcPct val="35000"/>
            </a:spcAft>
            <a:buNone/>
          </a:pPr>
          <a:r>
            <a:rPr lang="vi-VN" sz="2000" b="1" kern="1200">
              <a:latin typeface="Times New Roman" panose="02020603050405020304" pitchFamily="18" charset="0"/>
              <a:cs typeface="Times New Roman" panose="02020603050405020304" pitchFamily="18" charset="0"/>
            </a:rPr>
            <a:t>Môn Ngoại ngữ</a:t>
          </a:r>
          <a:endParaRPr lang="en-US" sz="2000" kern="1200">
            <a:latin typeface="Times New Roman" panose="02020603050405020304" pitchFamily="18" charset="0"/>
            <a:cs typeface="Times New Roman" panose="02020603050405020304" pitchFamily="18" charset="0"/>
          </a:endParaRPr>
        </a:p>
      </dsp:txBody>
      <dsp:txXfrm>
        <a:off x="8469" y="475021"/>
        <a:ext cx="3188164" cy="1912898"/>
      </dsp:txXfrm>
    </dsp:sp>
    <dsp:sp modelId="{9738CF2C-808A-4D21-80AC-D5621C6B6736}">
      <dsp:nvSpPr>
        <dsp:cNvPr id="0" name=""/>
        <dsp:cNvSpPr/>
      </dsp:nvSpPr>
      <dsp:spPr>
        <a:xfrm>
          <a:off x="7116275" y="1385750"/>
          <a:ext cx="702677" cy="91440"/>
        </a:xfrm>
        <a:custGeom>
          <a:avLst/>
          <a:gdLst/>
          <a:ahLst/>
          <a:cxnLst/>
          <a:rect l="0" t="0" r="0" b="0"/>
          <a:pathLst>
            <a:path>
              <a:moveTo>
                <a:pt x="0" y="45720"/>
              </a:moveTo>
              <a:lnTo>
                <a:pt x="702677"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dsp:txBody>
      <dsp:txXfrm>
        <a:off x="7449282" y="1427804"/>
        <a:ext cx="36663" cy="7332"/>
      </dsp:txXfrm>
    </dsp:sp>
    <dsp:sp modelId="{CBCE8098-85AD-4A84-AD1D-96A0ACB60820}">
      <dsp:nvSpPr>
        <dsp:cNvPr id="0" name=""/>
        <dsp:cNvSpPr/>
      </dsp:nvSpPr>
      <dsp:spPr>
        <a:xfrm>
          <a:off x="3929911" y="475021"/>
          <a:ext cx="3188164" cy="191289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23" tIns="163983" rIns="156223" bIns="163983" numCol="1" spcCol="1270" anchor="ctr" anchorCtr="0">
          <a:noAutofit/>
        </a:bodyPr>
        <a:lstStyle/>
        <a:p>
          <a:pPr marL="0" lvl="0" indent="0" algn="ctr" defTabSz="889000">
            <a:lnSpc>
              <a:spcPct val="90000"/>
            </a:lnSpc>
            <a:spcBef>
              <a:spcPct val="0"/>
            </a:spcBef>
            <a:spcAft>
              <a:spcPct val="35000"/>
            </a:spcAft>
            <a:buNone/>
          </a:pPr>
          <a:r>
            <a:rPr lang="vi-VN" sz="2000" b="0" i="1" kern="1200" dirty="0">
              <a:latin typeface="Times New Roman" panose="02020603050405020304" pitchFamily="18" charset="0"/>
              <a:cs typeface="Times New Roman" panose="02020603050405020304" pitchFamily="18" charset="0"/>
            </a:rPr>
            <a:t>-Open House: “Tiết học tiếng Anh lớp 4 theo chương trình GDPT 2018 theo phương pháp Dạy học theo trạm” (Cụm 1);</a:t>
          </a:r>
          <a:endParaRPr lang="en-US" sz="2000" kern="1200" dirty="0">
            <a:latin typeface="Times New Roman" panose="02020603050405020304" pitchFamily="18" charset="0"/>
            <a:cs typeface="Times New Roman" panose="02020603050405020304" pitchFamily="18" charset="0"/>
          </a:endParaRPr>
        </a:p>
      </dsp:txBody>
      <dsp:txXfrm>
        <a:off x="3929911" y="475021"/>
        <a:ext cx="3188164" cy="1912898"/>
      </dsp:txXfrm>
    </dsp:sp>
    <dsp:sp modelId="{73DA3DF5-EDB3-49A8-BCE9-0837E6C8EBFD}">
      <dsp:nvSpPr>
        <dsp:cNvPr id="0" name=""/>
        <dsp:cNvSpPr/>
      </dsp:nvSpPr>
      <dsp:spPr>
        <a:xfrm>
          <a:off x="1602551" y="2386120"/>
          <a:ext cx="7842883" cy="702677"/>
        </a:xfrm>
        <a:custGeom>
          <a:avLst/>
          <a:gdLst/>
          <a:ahLst/>
          <a:cxnLst/>
          <a:rect l="0" t="0" r="0" b="0"/>
          <a:pathLst>
            <a:path>
              <a:moveTo>
                <a:pt x="7842883" y="0"/>
              </a:moveTo>
              <a:lnTo>
                <a:pt x="7842883" y="368438"/>
              </a:lnTo>
              <a:lnTo>
                <a:pt x="0" y="368438"/>
              </a:lnTo>
              <a:lnTo>
                <a:pt x="0" y="702677"/>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dsp:txBody>
      <dsp:txXfrm>
        <a:off x="5327066" y="2733792"/>
        <a:ext cx="393854" cy="7332"/>
      </dsp:txXfrm>
    </dsp:sp>
    <dsp:sp modelId="{D8C2EB8B-8FCF-4DA4-89CC-E7F3302E3AD2}">
      <dsp:nvSpPr>
        <dsp:cNvPr id="0" name=""/>
        <dsp:cNvSpPr/>
      </dsp:nvSpPr>
      <dsp:spPr>
        <a:xfrm>
          <a:off x="7851353" y="475021"/>
          <a:ext cx="3188164" cy="191289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23" tIns="163983" rIns="156223" bIns="163983" numCol="1" spcCol="1270" anchor="ctr" anchorCtr="0">
          <a:noAutofit/>
        </a:bodyPr>
        <a:lstStyle/>
        <a:p>
          <a:pPr marL="0" lvl="0" indent="0" algn="ctr" defTabSz="889000">
            <a:lnSpc>
              <a:spcPct val="90000"/>
            </a:lnSpc>
            <a:spcBef>
              <a:spcPct val="0"/>
            </a:spcBef>
            <a:spcAft>
              <a:spcPct val="35000"/>
            </a:spcAft>
            <a:buNone/>
          </a:pPr>
          <a:r>
            <a:rPr lang="vi-VN" sz="2000" b="0" i="1" kern="1200">
              <a:latin typeface="Times New Roman" panose="02020603050405020304" pitchFamily="18" charset="0"/>
              <a:cs typeface="Times New Roman" panose="02020603050405020304" pitchFamily="18" charset="0"/>
            </a:rPr>
            <a:t>- Open House: “Dạy và học tiếng Anh lớp 4 CT GDPT 2018 qua Toán và Khoa học.” (Cụm 2);</a:t>
          </a:r>
          <a:endParaRPr lang="en-US" sz="2000" kern="1200">
            <a:latin typeface="Times New Roman" panose="02020603050405020304" pitchFamily="18" charset="0"/>
            <a:cs typeface="Times New Roman" panose="02020603050405020304" pitchFamily="18" charset="0"/>
          </a:endParaRPr>
        </a:p>
      </dsp:txBody>
      <dsp:txXfrm>
        <a:off x="7851353" y="475021"/>
        <a:ext cx="3188164" cy="1912898"/>
      </dsp:txXfrm>
    </dsp:sp>
    <dsp:sp modelId="{C2CF4545-6E89-4984-B5C1-0F88ACB98F83}">
      <dsp:nvSpPr>
        <dsp:cNvPr id="0" name=""/>
        <dsp:cNvSpPr/>
      </dsp:nvSpPr>
      <dsp:spPr>
        <a:xfrm>
          <a:off x="3194833" y="4031927"/>
          <a:ext cx="702677" cy="91440"/>
        </a:xfrm>
        <a:custGeom>
          <a:avLst/>
          <a:gdLst/>
          <a:ahLst/>
          <a:cxnLst/>
          <a:rect l="0" t="0" r="0" b="0"/>
          <a:pathLst>
            <a:path>
              <a:moveTo>
                <a:pt x="0" y="45720"/>
              </a:moveTo>
              <a:lnTo>
                <a:pt x="702677"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Times New Roman" panose="02020603050405020304" pitchFamily="18" charset="0"/>
            <a:cs typeface="Times New Roman" panose="02020603050405020304" pitchFamily="18" charset="0"/>
          </a:endParaRPr>
        </a:p>
      </dsp:txBody>
      <dsp:txXfrm>
        <a:off x="3527840" y="4073980"/>
        <a:ext cx="36663" cy="7332"/>
      </dsp:txXfrm>
    </dsp:sp>
    <dsp:sp modelId="{B26A6833-A20D-4023-B315-3282DEB4A433}">
      <dsp:nvSpPr>
        <dsp:cNvPr id="0" name=""/>
        <dsp:cNvSpPr/>
      </dsp:nvSpPr>
      <dsp:spPr>
        <a:xfrm>
          <a:off x="8469" y="3121197"/>
          <a:ext cx="3188164" cy="191289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23" tIns="163983" rIns="156223" bIns="163983" numCol="1" spcCol="1270" anchor="ctr" anchorCtr="0">
          <a:noAutofit/>
        </a:bodyPr>
        <a:lstStyle/>
        <a:p>
          <a:pPr marL="0" lvl="0" indent="0" algn="ctr" defTabSz="889000">
            <a:lnSpc>
              <a:spcPct val="90000"/>
            </a:lnSpc>
            <a:spcBef>
              <a:spcPct val="0"/>
            </a:spcBef>
            <a:spcAft>
              <a:spcPct val="35000"/>
            </a:spcAft>
            <a:buNone/>
          </a:pPr>
          <a:r>
            <a:rPr lang="vi-VN" sz="2000" b="0" i="1" kern="1200" dirty="0">
              <a:latin typeface="Times New Roman" panose="02020603050405020304" pitchFamily="18" charset="0"/>
              <a:cs typeface="Times New Roman" panose="02020603050405020304" pitchFamily="18" charset="0"/>
            </a:rPr>
            <a:t>- Open House: “Dạy và học tiếng Anh lớp 4 CT GDPT 2018 qua văn hóa Việt Nam.” (Cụm 3);</a:t>
          </a:r>
          <a:endParaRPr lang="en-US" sz="2000" kern="1200" dirty="0">
            <a:latin typeface="Times New Roman" panose="02020603050405020304" pitchFamily="18" charset="0"/>
            <a:cs typeface="Times New Roman" panose="02020603050405020304" pitchFamily="18" charset="0"/>
          </a:endParaRPr>
        </a:p>
      </dsp:txBody>
      <dsp:txXfrm>
        <a:off x="8469" y="3121197"/>
        <a:ext cx="3188164" cy="1912898"/>
      </dsp:txXfrm>
    </dsp:sp>
    <dsp:sp modelId="{C4F19F34-E7C9-4AAD-87A1-9DE71A3BA589}">
      <dsp:nvSpPr>
        <dsp:cNvPr id="0" name=""/>
        <dsp:cNvSpPr/>
      </dsp:nvSpPr>
      <dsp:spPr>
        <a:xfrm>
          <a:off x="3929911" y="3121197"/>
          <a:ext cx="3188164" cy="191289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23" tIns="163983" rIns="156223" bIns="163983" numCol="1" spcCol="1270" anchor="ctr" anchorCtr="0">
          <a:noAutofit/>
        </a:bodyPr>
        <a:lstStyle/>
        <a:p>
          <a:pPr marL="0" lvl="0" indent="0" algn="ctr" defTabSz="889000">
            <a:lnSpc>
              <a:spcPct val="90000"/>
            </a:lnSpc>
            <a:spcBef>
              <a:spcPct val="0"/>
            </a:spcBef>
            <a:spcAft>
              <a:spcPct val="35000"/>
            </a:spcAft>
            <a:buNone/>
          </a:pPr>
          <a:r>
            <a:rPr lang="vi-VN" sz="2000" b="0" i="1" kern="1200">
              <a:latin typeface="Times New Roman" panose="02020603050405020304" pitchFamily="18" charset="0"/>
              <a:cs typeface="Times New Roman" panose="02020603050405020304" pitchFamily="18" charset="0"/>
            </a:rPr>
            <a:t>- Open House: “Tiết học tiếng Anh lớp 4 theo chương trình GDPT 2018 với phần mềm bổ trợ và giáo viên bản ngữ” (Cụm 4).</a:t>
          </a:r>
          <a:endParaRPr lang="en-US" sz="2000" kern="1200">
            <a:latin typeface="Times New Roman" panose="02020603050405020304" pitchFamily="18" charset="0"/>
            <a:cs typeface="Times New Roman" panose="02020603050405020304" pitchFamily="18" charset="0"/>
          </a:endParaRPr>
        </a:p>
      </dsp:txBody>
      <dsp:txXfrm>
        <a:off x="3929911" y="3121197"/>
        <a:ext cx="3188164" cy="19128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894E6-7C19-49B2-953C-1B30929146E2}">
      <dsp:nvSpPr>
        <dsp:cNvPr id="0" name=""/>
        <dsp:cNvSpPr/>
      </dsp:nvSpPr>
      <dsp:spPr>
        <a:xfrm>
          <a:off x="0" y="4249610"/>
          <a:ext cx="2232624" cy="139481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84" tIns="177800" rIns="158784" bIns="177800" numCol="1" spcCol="1270" anchor="ctr" anchorCtr="0">
          <a:noAutofit/>
        </a:bodyPr>
        <a:lstStyle/>
        <a:p>
          <a:pPr marL="0" lvl="0" indent="0" algn="ctr" defTabSz="1111250">
            <a:lnSpc>
              <a:spcPct val="90000"/>
            </a:lnSpc>
            <a:spcBef>
              <a:spcPct val="0"/>
            </a:spcBef>
            <a:spcAft>
              <a:spcPct val="35000"/>
            </a:spcAft>
            <a:buNone/>
          </a:pPr>
          <a:r>
            <a:rPr lang="vi-VN" sz="2500" b="1" kern="1200" dirty="0">
              <a:latin typeface="Times New Roman" panose="02020603050405020304" pitchFamily="18" charset="0"/>
              <a:cs typeface="Times New Roman" panose="02020603050405020304" pitchFamily="18" charset="0"/>
            </a:rPr>
            <a:t>Giáo dục hòa nhập, khuyết tật</a:t>
          </a:r>
          <a:endParaRPr lang="en-US" sz="2500" kern="1200" dirty="0">
            <a:latin typeface="Times New Roman" panose="02020603050405020304" pitchFamily="18" charset="0"/>
            <a:cs typeface="Times New Roman" panose="02020603050405020304" pitchFamily="18" charset="0"/>
          </a:endParaRPr>
        </a:p>
      </dsp:txBody>
      <dsp:txXfrm>
        <a:off x="0" y="4249610"/>
        <a:ext cx="2232624" cy="1394817"/>
      </dsp:txXfrm>
    </dsp:sp>
    <dsp:sp modelId="{B76089CB-C079-471C-A8C8-7D6657D0C89A}">
      <dsp:nvSpPr>
        <dsp:cNvPr id="0" name=""/>
        <dsp:cNvSpPr/>
      </dsp:nvSpPr>
      <dsp:spPr>
        <a:xfrm>
          <a:off x="2232624" y="4249610"/>
          <a:ext cx="6697873" cy="139481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865" tIns="304800" rIns="135865" bIns="304800" numCol="1" spcCol="1270" anchor="ctr" anchorCtr="0">
          <a:noAutofit/>
        </a:bodyPr>
        <a:lstStyle/>
        <a:p>
          <a:pPr marL="0" lvl="0" indent="0" algn="l" defTabSz="1066800">
            <a:lnSpc>
              <a:spcPct val="90000"/>
            </a:lnSpc>
            <a:spcBef>
              <a:spcPct val="0"/>
            </a:spcBef>
            <a:spcAft>
              <a:spcPct val="35000"/>
            </a:spcAft>
            <a:buNone/>
          </a:pPr>
          <a:r>
            <a:rPr lang="vi-VN" sz="2400" b="0" i="1" kern="1200">
              <a:latin typeface="Times New Roman" panose="02020603050405020304" pitchFamily="18" charset="0"/>
              <a:cs typeface="Times New Roman" panose="02020603050405020304" pitchFamily="18" charset="0"/>
            </a:rPr>
            <a:t>- Bồi dưỡng năng lực tổ chức dạy học giáo dục hòa nhập (Kế hoạch UNICEF).</a:t>
          </a:r>
          <a:endParaRPr lang="vi-VN" sz="2400" kern="1200">
            <a:latin typeface="Times New Roman" panose="02020603050405020304" pitchFamily="18" charset="0"/>
            <a:cs typeface="Times New Roman" panose="02020603050405020304" pitchFamily="18" charset="0"/>
          </a:endParaRPr>
        </a:p>
      </dsp:txBody>
      <dsp:txXfrm>
        <a:off x="2232624" y="4249610"/>
        <a:ext cx="6697873" cy="1394817"/>
      </dsp:txXfrm>
    </dsp:sp>
    <dsp:sp modelId="{4AE721CD-1819-4FD9-A5FE-B69255A8A709}">
      <dsp:nvSpPr>
        <dsp:cNvPr id="0" name=""/>
        <dsp:cNvSpPr/>
      </dsp:nvSpPr>
      <dsp:spPr>
        <a:xfrm rot="10800000">
          <a:off x="0" y="2125304"/>
          <a:ext cx="2232624" cy="2145228"/>
        </a:xfrm>
        <a:prstGeom prst="upArrowCallout">
          <a:avLst>
            <a:gd name="adj1" fmla="val 5000"/>
            <a:gd name="adj2" fmla="val 10000"/>
            <a:gd name="adj3" fmla="val 15000"/>
            <a:gd name="adj4" fmla="val 64977"/>
          </a:avLst>
        </a:prstGeom>
        <a:solidFill>
          <a:schemeClr val="accent5">
            <a:hueOff val="553124"/>
            <a:satOff val="6280"/>
            <a:lumOff val="5686"/>
            <a:alphaOff val="0"/>
          </a:schemeClr>
        </a:solidFill>
        <a:ln w="12700" cap="flat" cmpd="sng" algn="ctr">
          <a:solidFill>
            <a:schemeClr val="accent5">
              <a:hueOff val="553124"/>
              <a:satOff val="6280"/>
              <a:lumOff val="568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84" tIns="177800" rIns="158784" bIns="177800" numCol="1" spcCol="1270" anchor="ctr" anchorCtr="0">
          <a:noAutofit/>
        </a:bodyPr>
        <a:lstStyle/>
        <a:p>
          <a:pPr marL="0" lvl="0" indent="0" algn="ctr" defTabSz="1111250">
            <a:lnSpc>
              <a:spcPct val="90000"/>
            </a:lnSpc>
            <a:spcBef>
              <a:spcPct val="0"/>
            </a:spcBef>
            <a:spcAft>
              <a:spcPct val="35000"/>
            </a:spcAft>
            <a:buNone/>
          </a:pPr>
          <a:r>
            <a:rPr lang="vi-VN" sz="2500" b="1" kern="1200" dirty="0">
              <a:latin typeface="Times New Roman" panose="02020603050405020304" pitchFamily="18" charset="0"/>
              <a:cs typeface="Times New Roman" panose="02020603050405020304" pitchFamily="18" charset="0"/>
            </a:rPr>
            <a:t>Môn Mỹ thuật</a:t>
          </a:r>
          <a:endParaRPr lang="en-US" sz="2500" kern="1200" dirty="0">
            <a:latin typeface="Times New Roman" panose="02020603050405020304" pitchFamily="18" charset="0"/>
            <a:cs typeface="Times New Roman" panose="02020603050405020304" pitchFamily="18" charset="0"/>
          </a:endParaRPr>
        </a:p>
      </dsp:txBody>
      <dsp:txXfrm rot="-10800000">
        <a:off x="0" y="2125304"/>
        <a:ext cx="2232624" cy="1394398"/>
      </dsp:txXfrm>
    </dsp:sp>
    <dsp:sp modelId="{6A44F38D-B3C1-4337-893B-35BA8CEB3F8C}">
      <dsp:nvSpPr>
        <dsp:cNvPr id="0" name=""/>
        <dsp:cNvSpPr/>
      </dsp:nvSpPr>
      <dsp:spPr>
        <a:xfrm>
          <a:off x="2232624" y="2125304"/>
          <a:ext cx="6697873" cy="1394398"/>
        </a:xfrm>
        <a:prstGeom prst="rect">
          <a:avLst/>
        </a:prstGeom>
        <a:solidFill>
          <a:schemeClr val="accent5">
            <a:tint val="40000"/>
            <a:alpha val="90000"/>
            <a:hueOff val="498070"/>
            <a:satOff val="23416"/>
            <a:lumOff val="1938"/>
            <a:alphaOff val="0"/>
          </a:schemeClr>
        </a:solidFill>
        <a:ln w="12700" cap="flat" cmpd="sng" algn="ctr">
          <a:solidFill>
            <a:schemeClr val="accent5">
              <a:tint val="40000"/>
              <a:alpha val="90000"/>
              <a:hueOff val="498070"/>
              <a:satOff val="23416"/>
              <a:lumOff val="19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865" tIns="304800" rIns="135865" bIns="304800" numCol="1" spcCol="1270" anchor="ctr" anchorCtr="0">
          <a:noAutofit/>
        </a:bodyPr>
        <a:lstStyle/>
        <a:p>
          <a:pPr marL="0" lvl="0" indent="0" algn="l" defTabSz="1066800">
            <a:lnSpc>
              <a:spcPct val="90000"/>
            </a:lnSpc>
            <a:spcBef>
              <a:spcPct val="0"/>
            </a:spcBef>
            <a:spcAft>
              <a:spcPct val="35000"/>
            </a:spcAft>
            <a:buNone/>
          </a:pPr>
          <a:r>
            <a:rPr lang="vi-VN" sz="2400" b="0" i="1" kern="1200" dirty="0">
              <a:latin typeface="Times New Roman" panose="02020603050405020304" pitchFamily="18" charset="0"/>
              <a:cs typeface="Times New Roman" panose="02020603050405020304" pitchFamily="18" charset="0"/>
            </a:rPr>
            <a:t>- Dạy Mĩ thuật cho Học sinh lớp 4 theo hướng phát triển năng lực (Cụm 4).</a:t>
          </a:r>
          <a:endParaRPr lang="en-US" sz="2400" kern="1200" dirty="0">
            <a:latin typeface="Times New Roman" panose="02020603050405020304" pitchFamily="18" charset="0"/>
            <a:cs typeface="Times New Roman" panose="02020603050405020304" pitchFamily="18" charset="0"/>
          </a:endParaRPr>
        </a:p>
      </dsp:txBody>
      <dsp:txXfrm>
        <a:off x="2232624" y="2125304"/>
        <a:ext cx="6697873" cy="1394398"/>
      </dsp:txXfrm>
    </dsp:sp>
    <dsp:sp modelId="{7E790DE7-9A79-459B-B451-B3AF7BD420EA}">
      <dsp:nvSpPr>
        <dsp:cNvPr id="0" name=""/>
        <dsp:cNvSpPr/>
      </dsp:nvSpPr>
      <dsp:spPr>
        <a:xfrm rot="10800000">
          <a:off x="0" y="997"/>
          <a:ext cx="2232624" cy="2145228"/>
        </a:xfrm>
        <a:prstGeom prst="upArrowCallout">
          <a:avLst>
            <a:gd name="adj1" fmla="val 5000"/>
            <a:gd name="adj2" fmla="val 10000"/>
            <a:gd name="adj3" fmla="val 15000"/>
            <a:gd name="adj4" fmla="val 64977"/>
          </a:avLst>
        </a:prstGeom>
        <a:solidFill>
          <a:schemeClr val="accent5">
            <a:hueOff val="1106248"/>
            <a:satOff val="12561"/>
            <a:lumOff val="11372"/>
            <a:alphaOff val="0"/>
          </a:schemeClr>
        </a:solidFill>
        <a:ln w="12700" cap="flat" cmpd="sng" algn="ctr">
          <a:solidFill>
            <a:schemeClr val="accent5">
              <a:hueOff val="1106248"/>
              <a:satOff val="12561"/>
              <a:lumOff val="113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84" tIns="177800" rIns="158784" bIns="177800" numCol="1" spcCol="1270" anchor="ctr" anchorCtr="0">
          <a:noAutofit/>
        </a:bodyPr>
        <a:lstStyle/>
        <a:p>
          <a:pPr marL="0" lvl="0" indent="0" algn="ctr" defTabSz="1111250">
            <a:lnSpc>
              <a:spcPct val="90000"/>
            </a:lnSpc>
            <a:spcBef>
              <a:spcPct val="0"/>
            </a:spcBef>
            <a:spcAft>
              <a:spcPct val="35000"/>
            </a:spcAft>
            <a:buNone/>
          </a:pPr>
          <a:r>
            <a:rPr lang="vi-VN" sz="2500" b="1" kern="1200">
              <a:latin typeface="Times New Roman" panose="02020603050405020304" pitchFamily="18" charset="0"/>
              <a:cs typeface="Times New Roman" panose="02020603050405020304" pitchFamily="18" charset="0"/>
            </a:rPr>
            <a:t>Môn Tin học</a:t>
          </a:r>
          <a:endParaRPr lang="en-US" sz="2500" kern="1200">
            <a:latin typeface="Times New Roman" panose="02020603050405020304" pitchFamily="18" charset="0"/>
            <a:cs typeface="Times New Roman" panose="02020603050405020304" pitchFamily="18" charset="0"/>
          </a:endParaRPr>
        </a:p>
      </dsp:txBody>
      <dsp:txXfrm rot="-10800000">
        <a:off x="0" y="997"/>
        <a:ext cx="2232624" cy="1394398"/>
      </dsp:txXfrm>
    </dsp:sp>
    <dsp:sp modelId="{AA7779D7-7BC2-47DE-90C1-2F6B68CFFAF6}">
      <dsp:nvSpPr>
        <dsp:cNvPr id="0" name=""/>
        <dsp:cNvSpPr/>
      </dsp:nvSpPr>
      <dsp:spPr>
        <a:xfrm>
          <a:off x="2232624" y="997"/>
          <a:ext cx="6697873" cy="1394398"/>
        </a:xfrm>
        <a:prstGeom prst="rect">
          <a:avLst/>
        </a:prstGeom>
        <a:solidFill>
          <a:schemeClr val="accent5">
            <a:tint val="40000"/>
            <a:alpha val="90000"/>
            <a:hueOff val="996140"/>
            <a:satOff val="46832"/>
            <a:lumOff val="3876"/>
            <a:alphaOff val="0"/>
          </a:schemeClr>
        </a:solidFill>
        <a:ln w="12700" cap="flat" cmpd="sng" algn="ctr">
          <a:solidFill>
            <a:schemeClr val="accent5">
              <a:tint val="40000"/>
              <a:alpha val="90000"/>
              <a:hueOff val="996140"/>
              <a:satOff val="46832"/>
              <a:lumOff val="3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865" tIns="304800" rIns="135865" bIns="304800" numCol="1" spcCol="1270" anchor="ctr" anchorCtr="0">
          <a:noAutofit/>
        </a:bodyPr>
        <a:lstStyle/>
        <a:p>
          <a:pPr marL="0" lvl="0" indent="0" algn="l" defTabSz="1066800">
            <a:lnSpc>
              <a:spcPct val="90000"/>
            </a:lnSpc>
            <a:spcBef>
              <a:spcPct val="0"/>
            </a:spcBef>
            <a:spcAft>
              <a:spcPct val="35000"/>
            </a:spcAft>
            <a:buNone/>
          </a:pPr>
          <a:r>
            <a:rPr lang="vi-VN" sz="2400" b="0" i="1" kern="1200" dirty="0">
              <a:latin typeface="Times New Roman" panose="02020603050405020304" pitchFamily="18" charset="0"/>
              <a:cs typeface="Times New Roman" panose="02020603050405020304" pitchFamily="18" charset="0"/>
            </a:rPr>
            <a:t>- Dạy học Tin học 4 theo định hướng phát triển năng lực (Cụm 2).</a:t>
          </a:r>
          <a:endParaRPr lang="vi-VN" sz="2400" kern="1200" dirty="0">
            <a:latin typeface="Times New Roman" panose="02020603050405020304" pitchFamily="18" charset="0"/>
            <a:cs typeface="Times New Roman" panose="02020603050405020304" pitchFamily="18" charset="0"/>
          </a:endParaRPr>
        </a:p>
      </dsp:txBody>
      <dsp:txXfrm>
        <a:off x="2232624" y="997"/>
        <a:ext cx="6697873" cy="1394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5004C-F304-4592-8C6B-D59DC18029A9}">
      <dsp:nvSpPr>
        <dsp:cNvPr id="0" name=""/>
        <dsp:cNvSpPr/>
      </dsp:nvSpPr>
      <dsp:spPr>
        <a:xfrm>
          <a:off x="5839479" y="285696"/>
          <a:ext cx="4908597" cy="885386"/>
        </a:xfrm>
        <a:custGeom>
          <a:avLst/>
          <a:gdLst/>
          <a:ahLst/>
          <a:cxnLst/>
          <a:rect l="0" t="0" r="0" b="0"/>
          <a:pathLst>
            <a:path>
              <a:moveTo>
                <a:pt x="0" y="0"/>
              </a:moveTo>
              <a:lnTo>
                <a:pt x="0" y="729491"/>
              </a:lnTo>
              <a:lnTo>
                <a:pt x="4908597" y="729491"/>
              </a:lnTo>
              <a:lnTo>
                <a:pt x="4908597" y="885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E83EF4-8E4A-4F1F-BC76-4FB87EA53E0C}">
      <dsp:nvSpPr>
        <dsp:cNvPr id="0" name=""/>
        <dsp:cNvSpPr/>
      </dsp:nvSpPr>
      <dsp:spPr>
        <a:xfrm>
          <a:off x="5839479" y="285696"/>
          <a:ext cx="2615803" cy="885386"/>
        </a:xfrm>
        <a:custGeom>
          <a:avLst/>
          <a:gdLst/>
          <a:ahLst/>
          <a:cxnLst/>
          <a:rect l="0" t="0" r="0" b="0"/>
          <a:pathLst>
            <a:path>
              <a:moveTo>
                <a:pt x="0" y="0"/>
              </a:moveTo>
              <a:lnTo>
                <a:pt x="0" y="729491"/>
              </a:lnTo>
              <a:lnTo>
                <a:pt x="2615803" y="729491"/>
              </a:lnTo>
              <a:lnTo>
                <a:pt x="2615803" y="885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E32705-5BEA-4B4A-89B7-F983700FFEF9}">
      <dsp:nvSpPr>
        <dsp:cNvPr id="0" name=""/>
        <dsp:cNvSpPr/>
      </dsp:nvSpPr>
      <dsp:spPr>
        <a:xfrm>
          <a:off x="5839479" y="285696"/>
          <a:ext cx="168290" cy="885386"/>
        </a:xfrm>
        <a:custGeom>
          <a:avLst/>
          <a:gdLst/>
          <a:ahLst/>
          <a:cxnLst/>
          <a:rect l="0" t="0" r="0" b="0"/>
          <a:pathLst>
            <a:path>
              <a:moveTo>
                <a:pt x="0" y="0"/>
              </a:moveTo>
              <a:lnTo>
                <a:pt x="0" y="729491"/>
              </a:lnTo>
              <a:lnTo>
                <a:pt x="168290" y="729491"/>
              </a:lnTo>
              <a:lnTo>
                <a:pt x="168290" y="885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FD4402-8CE8-457E-9D97-93E94DF9D7C3}">
      <dsp:nvSpPr>
        <dsp:cNvPr id="0" name=""/>
        <dsp:cNvSpPr/>
      </dsp:nvSpPr>
      <dsp:spPr>
        <a:xfrm>
          <a:off x="3423687" y="285696"/>
          <a:ext cx="2415791" cy="885386"/>
        </a:xfrm>
        <a:custGeom>
          <a:avLst/>
          <a:gdLst/>
          <a:ahLst/>
          <a:cxnLst/>
          <a:rect l="0" t="0" r="0" b="0"/>
          <a:pathLst>
            <a:path>
              <a:moveTo>
                <a:pt x="2415791" y="0"/>
              </a:moveTo>
              <a:lnTo>
                <a:pt x="2415791" y="729491"/>
              </a:lnTo>
              <a:lnTo>
                <a:pt x="0" y="729491"/>
              </a:lnTo>
              <a:lnTo>
                <a:pt x="0" y="885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61CCEA-4DC2-4B45-9D21-DC658423E3D6}">
      <dsp:nvSpPr>
        <dsp:cNvPr id="0" name=""/>
        <dsp:cNvSpPr/>
      </dsp:nvSpPr>
      <dsp:spPr>
        <a:xfrm>
          <a:off x="966608" y="285696"/>
          <a:ext cx="4872871" cy="885386"/>
        </a:xfrm>
        <a:custGeom>
          <a:avLst/>
          <a:gdLst/>
          <a:ahLst/>
          <a:cxnLst/>
          <a:rect l="0" t="0" r="0" b="0"/>
          <a:pathLst>
            <a:path>
              <a:moveTo>
                <a:pt x="4872871" y="0"/>
              </a:moveTo>
              <a:lnTo>
                <a:pt x="4872871" y="729491"/>
              </a:lnTo>
              <a:lnTo>
                <a:pt x="0" y="729491"/>
              </a:lnTo>
              <a:lnTo>
                <a:pt x="0" y="885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A63041-694E-403B-AD7F-FD57E846CFDD}">
      <dsp:nvSpPr>
        <dsp:cNvPr id="0" name=""/>
        <dsp:cNvSpPr/>
      </dsp:nvSpPr>
      <dsp:spPr>
        <a:xfrm>
          <a:off x="741673" y="-57384"/>
          <a:ext cx="10195612" cy="343081"/>
        </a:xfrm>
        <a:prstGeom prst="roundRect">
          <a:avLst>
            <a:gd name="adj" fmla="val 10000"/>
          </a:avLst>
        </a:prstGeom>
        <a:solidFill>
          <a:schemeClr val="accent4">
            <a:lumMod val="40000"/>
            <a:lumOff val="60000"/>
          </a:schemeClr>
        </a:solidFill>
        <a:ln w="12700" cap="flat" cmpd="sng" algn="ctr">
          <a:solidFill>
            <a:srgbClr val="3333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F0C892-4285-4B70-9C47-FB61AAE945BF}">
      <dsp:nvSpPr>
        <dsp:cNvPr id="0" name=""/>
        <dsp:cNvSpPr/>
      </dsp:nvSpPr>
      <dsp:spPr>
        <a:xfrm>
          <a:off x="928653" y="120245"/>
          <a:ext cx="10195612" cy="343081"/>
        </a:xfrm>
        <a:prstGeom prst="roundRect">
          <a:avLst>
            <a:gd name="adj" fmla="val 10000"/>
          </a:avLst>
        </a:prstGeom>
        <a:solidFill>
          <a:schemeClr val="accent4">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vi-VN" sz="3600" b="1" kern="1200" dirty="0">
              <a:solidFill>
                <a:srgbClr val="2514FC"/>
              </a:solidFill>
              <a:latin typeface="Times New Roman" panose="02020603050405020304" pitchFamily="18" charset="0"/>
              <a:cs typeface="Times New Roman" panose="02020603050405020304" pitchFamily="18" charset="0"/>
            </a:rPr>
            <a:t>Công tác chuẩn bị đầu năm</a:t>
          </a:r>
          <a:endParaRPr lang="en-US" sz="3600" b="1" kern="1200" dirty="0">
            <a:solidFill>
              <a:srgbClr val="2514FC"/>
            </a:solidFill>
            <a:latin typeface="Times New Roman" panose="02020603050405020304" pitchFamily="18" charset="0"/>
            <a:cs typeface="Times New Roman" panose="02020603050405020304" pitchFamily="18" charset="0"/>
          </a:endParaRPr>
        </a:p>
      </dsp:txBody>
      <dsp:txXfrm>
        <a:off x="938701" y="130293"/>
        <a:ext cx="10175516" cy="322985"/>
      </dsp:txXfrm>
    </dsp:sp>
    <dsp:sp modelId="{D40C9BF3-662A-4D75-A862-07EC4C74BF9D}">
      <dsp:nvSpPr>
        <dsp:cNvPr id="0" name=""/>
        <dsp:cNvSpPr/>
      </dsp:nvSpPr>
      <dsp:spPr>
        <a:xfrm>
          <a:off x="4431" y="1171082"/>
          <a:ext cx="1924354" cy="3647076"/>
        </a:xfrm>
        <a:prstGeom prst="roundRect">
          <a:avLst>
            <a:gd name="adj" fmla="val 10000"/>
          </a:avLst>
        </a:prstGeom>
        <a:solidFill>
          <a:schemeClr val="accent4">
            <a:lumMod val="40000"/>
            <a:lumOff val="60000"/>
          </a:schemeClr>
        </a:solidFill>
        <a:ln w="12700" cap="flat" cmpd="sng" algn="ctr">
          <a:solidFill>
            <a:srgbClr val="3333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BDD042-658D-43BC-9DD7-C22DE65A5458}">
      <dsp:nvSpPr>
        <dsp:cNvPr id="0" name=""/>
        <dsp:cNvSpPr/>
      </dsp:nvSpPr>
      <dsp:spPr>
        <a:xfrm>
          <a:off x="191410" y="1348713"/>
          <a:ext cx="1924354" cy="3647076"/>
        </a:xfrm>
        <a:prstGeom prst="roundRect">
          <a:avLst>
            <a:gd name="adj" fmla="val 10000"/>
          </a:avLst>
        </a:prstGeom>
        <a:solidFill>
          <a:schemeClr val="accent4">
            <a:lumMod val="20000"/>
            <a:lumOff val="80000"/>
          </a:schemeClr>
        </a:solidFill>
        <a:ln w="12700" cap="flat" cmpd="sng" algn="ctr">
          <a:solidFill>
            <a:srgbClr val="0000C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vi-VN" sz="3000" b="1" kern="1200" dirty="0">
              <a:solidFill>
                <a:srgbClr val="3333FF"/>
              </a:solidFill>
              <a:latin typeface="Times New Roman" panose="02020603050405020304" pitchFamily="18" charset="0"/>
              <a:cs typeface="Times New Roman" panose="02020603050405020304" pitchFamily="18" charset="0"/>
            </a:rPr>
            <a:t>Điều kiện thực hiện CT GDPT 2018</a:t>
          </a:r>
        </a:p>
        <a:p>
          <a:pPr marL="0" lvl="0" indent="0" algn="ctr" defTabSz="1333500">
            <a:lnSpc>
              <a:spcPct val="90000"/>
            </a:lnSpc>
            <a:spcBef>
              <a:spcPct val="0"/>
            </a:spcBef>
            <a:spcAft>
              <a:spcPct val="35000"/>
            </a:spcAft>
            <a:buNone/>
          </a:pPr>
          <a:r>
            <a:rPr lang="vi-VN" sz="3000" b="1" kern="1200" dirty="0">
              <a:solidFill>
                <a:srgbClr val="3333FF"/>
              </a:solidFill>
              <a:latin typeface="Times New Roman" panose="02020603050405020304" pitchFamily="18" charset="0"/>
              <a:cs typeface="Times New Roman" panose="02020603050405020304" pitchFamily="18" charset="0"/>
            </a:rPr>
            <a:t>CSVC; thiết bị; đội ngũ; CT, </a:t>
          </a:r>
          <a:r>
            <a:rPr lang="vi-VN" sz="3000" b="1" kern="1200" dirty="0">
              <a:solidFill>
                <a:srgbClr val="FF0000"/>
              </a:solidFill>
              <a:latin typeface="Times New Roman" panose="02020603050405020304" pitchFamily="18" charset="0"/>
              <a:cs typeface="Times New Roman" panose="02020603050405020304" pitchFamily="18" charset="0"/>
            </a:rPr>
            <a:t>SGK </a:t>
          </a:r>
          <a:endParaRPr lang="en-US" sz="3000" b="1" kern="1200" dirty="0">
            <a:solidFill>
              <a:srgbClr val="FF0000"/>
            </a:solidFill>
            <a:latin typeface="Times New Roman" panose="02020603050405020304" pitchFamily="18" charset="0"/>
            <a:cs typeface="Times New Roman" panose="02020603050405020304" pitchFamily="18" charset="0"/>
          </a:endParaRPr>
        </a:p>
      </dsp:txBody>
      <dsp:txXfrm>
        <a:off x="247772" y="1405075"/>
        <a:ext cx="1811630" cy="3534352"/>
      </dsp:txXfrm>
    </dsp:sp>
    <dsp:sp modelId="{89D2C765-5915-4885-8446-C8B7B377050E}">
      <dsp:nvSpPr>
        <dsp:cNvPr id="0" name=""/>
        <dsp:cNvSpPr/>
      </dsp:nvSpPr>
      <dsp:spPr>
        <a:xfrm>
          <a:off x="2302745" y="1171082"/>
          <a:ext cx="2241885" cy="3799105"/>
        </a:xfrm>
        <a:prstGeom prst="roundRect">
          <a:avLst>
            <a:gd name="adj" fmla="val 10000"/>
          </a:avLst>
        </a:prstGeom>
        <a:solidFill>
          <a:schemeClr val="accent4">
            <a:lumMod val="40000"/>
            <a:lumOff val="60000"/>
          </a:schemeClr>
        </a:solidFill>
        <a:ln w="12700" cap="flat" cmpd="sng" algn="ctr">
          <a:solidFill>
            <a:srgbClr val="3333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622ECC-BBBB-4E62-9218-1C833B83AFE7}">
      <dsp:nvSpPr>
        <dsp:cNvPr id="0" name=""/>
        <dsp:cNvSpPr/>
      </dsp:nvSpPr>
      <dsp:spPr>
        <a:xfrm>
          <a:off x="2489725" y="1348713"/>
          <a:ext cx="2241885" cy="3799105"/>
        </a:xfrm>
        <a:prstGeom prst="roundRect">
          <a:avLst>
            <a:gd name="adj" fmla="val 10000"/>
          </a:avLst>
        </a:prstGeom>
        <a:solidFill>
          <a:schemeClr val="accent4">
            <a:lumMod val="20000"/>
            <a:lumOff val="80000"/>
          </a:schemeClr>
        </a:solidFill>
        <a:ln w="12700" cap="flat" cmpd="sng" algn="ctr">
          <a:solidFill>
            <a:srgbClr val="0000C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vi-VN" sz="3000" b="1" kern="1200" dirty="0">
              <a:solidFill>
                <a:srgbClr val="FF0000"/>
              </a:solidFill>
              <a:latin typeface="Times New Roman" panose="02020603050405020304" pitchFamily="18" charset="0"/>
              <a:cs typeface="Times New Roman" panose="02020603050405020304" pitchFamily="18" charset="0"/>
            </a:rPr>
            <a:t>Xây dựng Kế hoạch giáo dục nhà </a:t>
          </a:r>
        </a:p>
        <a:p>
          <a:pPr marL="0" marR="0" lvl="0" indent="0" algn="ctr" defTabSz="914400" eaLnBrk="1" fontAlgn="auto" latinLnBrk="0" hangingPunct="1">
            <a:lnSpc>
              <a:spcPct val="100000"/>
            </a:lnSpc>
            <a:spcBef>
              <a:spcPct val="0"/>
            </a:spcBef>
            <a:spcAft>
              <a:spcPts val="0"/>
            </a:spcAft>
            <a:buClrTx/>
            <a:buSzTx/>
            <a:buFontTx/>
            <a:buNone/>
            <a:tabLst/>
            <a:defRPr/>
          </a:pPr>
          <a:r>
            <a:rPr lang="vi-VN" sz="3000" b="1" kern="1200" dirty="0">
              <a:solidFill>
                <a:srgbClr val="FF0000"/>
              </a:solidFill>
              <a:latin typeface="Times New Roman" panose="02020603050405020304" pitchFamily="18" charset="0"/>
              <a:cs typeface="Times New Roman" panose="02020603050405020304" pitchFamily="18" charset="0"/>
            </a:rPr>
            <a:t>(31/8/2023)</a:t>
          </a:r>
          <a:endParaRPr lang="en-US" sz="3600" b="1" kern="1200" dirty="0">
            <a:solidFill>
              <a:srgbClr val="FF0000"/>
            </a:solidFill>
            <a:latin typeface="Times New Roman" panose="02020603050405020304" pitchFamily="18" charset="0"/>
            <a:cs typeface="Times New Roman" panose="02020603050405020304" pitchFamily="18" charset="0"/>
          </a:endParaRPr>
        </a:p>
      </dsp:txBody>
      <dsp:txXfrm>
        <a:off x="2555388" y="1414376"/>
        <a:ext cx="2110559" cy="3667779"/>
      </dsp:txXfrm>
    </dsp:sp>
    <dsp:sp modelId="{E2725BAD-6EE9-419F-9668-8604E320C77B}">
      <dsp:nvSpPr>
        <dsp:cNvPr id="0" name=""/>
        <dsp:cNvSpPr/>
      </dsp:nvSpPr>
      <dsp:spPr>
        <a:xfrm>
          <a:off x="4918590" y="1171082"/>
          <a:ext cx="2178358" cy="3778235"/>
        </a:xfrm>
        <a:prstGeom prst="roundRect">
          <a:avLst>
            <a:gd name="adj" fmla="val 1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1C8F1F-4550-40AD-B09E-87FC4CAF5731}">
      <dsp:nvSpPr>
        <dsp:cNvPr id="0" name=""/>
        <dsp:cNvSpPr/>
      </dsp:nvSpPr>
      <dsp:spPr>
        <a:xfrm>
          <a:off x="5105570" y="1348713"/>
          <a:ext cx="2178358" cy="3778235"/>
        </a:xfrm>
        <a:prstGeom prst="roundRect">
          <a:avLst>
            <a:gd name="adj" fmla="val 10000"/>
          </a:avLst>
        </a:prstGeom>
        <a:solidFill>
          <a:schemeClr val="accent4">
            <a:lumMod val="20000"/>
            <a:lumOff val="80000"/>
          </a:schemeClr>
        </a:solidFill>
        <a:ln w="12700" cap="flat" cmpd="sng" algn="ctr">
          <a:solidFill>
            <a:srgbClr val="0000C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vi-VN" sz="3000" b="1" kern="1200" dirty="0">
              <a:solidFill>
                <a:srgbClr val="3333FF"/>
              </a:solidFill>
              <a:latin typeface="Times New Roman" panose="02020603050405020304" pitchFamily="18" charset="0"/>
              <a:cs typeface="Times New Roman" panose="02020603050405020304" pitchFamily="18" charset="0"/>
            </a:rPr>
            <a:t>Công tác chuẩn </a:t>
          </a:r>
          <a:r>
            <a:rPr lang="en-US" sz="3000" b="1" kern="1200" dirty="0" err="1">
              <a:solidFill>
                <a:srgbClr val="3333FF"/>
              </a:solidFill>
              <a:latin typeface="Times New Roman" panose="02020603050405020304" pitchFamily="18" charset="0"/>
              <a:cs typeface="Times New Roman" panose="02020603050405020304" pitchFamily="18" charset="0"/>
            </a:rPr>
            <a:t>bị</a:t>
          </a:r>
          <a:r>
            <a:rPr lang="vi-VN" sz="3000" b="1" kern="1200" dirty="0">
              <a:solidFill>
                <a:srgbClr val="3333FF"/>
              </a:solidFill>
              <a:latin typeface="Times New Roman" panose="02020603050405020304" pitchFamily="18" charset="0"/>
              <a:cs typeface="Times New Roman" panose="02020603050405020304" pitchFamily="18" charset="0"/>
            </a:rPr>
            <a:t> ngày tựu trường, khai giảng năm học mới</a:t>
          </a:r>
          <a:endParaRPr lang="en-US" sz="3000" b="1" kern="1200" dirty="0">
            <a:solidFill>
              <a:srgbClr val="3333FF"/>
            </a:solidFill>
            <a:latin typeface="Times New Roman" panose="02020603050405020304" pitchFamily="18" charset="0"/>
            <a:cs typeface="Times New Roman" panose="02020603050405020304" pitchFamily="18" charset="0"/>
          </a:endParaRPr>
        </a:p>
      </dsp:txBody>
      <dsp:txXfrm>
        <a:off x="5169372" y="1412515"/>
        <a:ext cx="2050754" cy="3650631"/>
      </dsp:txXfrm>
    </dsp:sp>
    <dsp:sp modelId="{DC29BF0E-4AD7-48C0-94A7-D3E51B429BA1}">
      <dsp:nvSpPr>
        <dsp:cNvPr id="0" name=""/>
        <dsp:cNvSpPr/>
      </dsp:nvSpPr>
      <dsp:spPr>
        <a:xfrm>
          <a:off x="7470909" y="1171082"/>
          <a:ext cx="1968746" cy="3752610"/>
        </a:xfrm>
        <a:prstGeom prst="roundRect">
          <a:avLst>
            <a:gd name="adj" fmla="val 1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E0787C-A407-47D4-B40D-45DB3E7F4259}">
      <dsp:nvSpPr>
        <dsp:cNvPr id="0" name=""/>
        <dsp:cNvSpPr/>
      </dsp:nvSpPr>
      <dsp:spPr>
        <a:xfrm>
          <a:off x="7657888" y="1348713"/>
          <a:ext cx="1968746" cy="3752610"/>
        </a:xfrm>
        <a:prstGeom prst="roundRect">
          <a:avLst>
            <a:gd name="adj" fmla="val 10000"/>
          </a:avLst>
        </a:prstGeom>
        <a:solidFill>
          <a:schemeClr val="accent4">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vi-VN" sz="3000" b="1" kern="1200" dirty="0">
              <a:solidFill>
                <a:srgbClr val="3333FF"/>
              </a:solidFill>
              <a:latin typeface="Times New Roman" panose="02020603050405020304" pitchFamily="18" charset="0"/>
              <a:cs typeface="Times New Roman" panose="02020603050405020304" pitchFamily="18" charset="0"/>
            </a:rPr>
            <a:t>Kiểm tra công tác An toàn trường học</a:t>
          </a:r>
          <a:endParaRPr lang="en-US" sz="3000" b="1" kern="1200" dirty="0">
            <a:solidFill>
              <a:srgbClr val="3333FF"/>
            </a:solidFill>
            <a:latin typeface="Times New Roman" panose="02020603050405020304" pitchFamily="18" charset="0"/>
            <a:cs typeface="Times New Roman" panose="02020603050405020304" pitchFamily="18" charset="0"/>
          </a:endParaRPr>
        </a:p>
      </dsp:txBody>
      <dsp:txXfrm>
        <a:off x="7715551" y="1406376"/>
        <a:ext cx="1853420" cy="3637284"/>
      </dsp:txXfrm>
    </dsp:sp>
    <dsp:sp modelId="{995F6D25-48A0-4D79-AE2D-1F5E1E11B955}">
      <dsp:nvSpPr>
        <dsp:cNvPr id="0" name=""/>
        <dsp:cNvSpPr/>
      </dsp:nvSpPr>
      <dsp:spPr>
        <a:xfrm>
          <a:off x="9813615" y="1171082"/>
          <a:ext cx="1868922" cy="3678621"/>
        </a:xfrm>
        <a:prstGeom prst="roundRect">
          <a:avLst>
            <a:gd name="adj" fmla="val 10000"/>
          </a:avLst>
        </a:prstGeom>
        <a:solidFill>
          <a:schemeClr val="accent4">
            <a:lumMod val="40000"/>
            <a:lumOff val="60000"/>
          </a:schemeClr>
        </a:solidFill>
        <a:ln w="12700" cap="flat" cmpd="sng" algn="ctr">
          <a:solidFill>
            <a:srgbClr val="3333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D16412-DA9E-4CAC-8BD6-B1549522177C}">
      <dsp:nvSpPr>
        <dsp:cNvPr id="0" name=""/>
        <dsp:cNvSpPr/>
      </dsp:nvSpPr>
      <dsp:spPr>
        <a:xfrm>
          <a:off x="10000595" y="1348713"/>
          <a:ext cx="1868922" cy="3678621"/>
        </a:xfrm>
        <a:prstGeom prst="roundRect">
          <a:avLst>
            <a:gd name="adj" fmla="val 10000"/>
          </a:avLst>
        </a:prstGeom>
        <a:solidFill>
          <a:schemeClr val="accent4">
            <a:lumMod val="20000"/>
            <a:lumOff val="80000"/>
          </a:schemeClr>
        </a:solidFill>
        <a:ln w="12700" cap="flat" cmpd="sng" algn="ctr">
          <a:solidFill>
            <a:srgbClr val="0000C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vi-VN" sz="3000" b="1" kern="1200" dirty="0">
              <a:solidFill>
                <a:srgbClr val="FF0000"/>
              </a:solidFill>
              <a:latin typeface="Times New Roman" panose="02020603050405020304" pitchFamily="18" charset="0"/>
              <a:cs typeface="Times New Roman" panose="02020603050405020304" pitchFamily="18" charset="0"/>
            </a:rPr>
            <a:t>Cập nhật Mã số định danh, thống kê số liệu đầu năm</a:t>
          </a:r>
          <a:endParaRPr lang="en-US" sz="3000" b="1" kern="1200" dirty="0">
            <a:solidFill>
              <a:srgbClr val="FF0000"/>
            </a:solidFill>
            <a:latin typeface="Times New Roman" panose="02020603050405020304" pitchFamily="18" charset="0"/>
            <a:cs typeface="Times New Roman" panose="02020603050405020304" pitchFamily="18" charset="0"/>
          </a:endParaRPr>
        </a:p>
      </dsp:txBody>
      <dsp:txXfrm>
        <a:off x="10055334" y="1403452"/>
        <a:ext cx="1759444" cy="35691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79EF2-8715-4481-9D36-10C321B2A4DD}">
      <dsp:nvSpPr>
        <dsp:cNvPr id="0" name=""/>
        <dsp:cNvSpPr/>
      </dsp:nvSpPr>
      <dsp:spPr>
        <a:xfrm>
          <a:off x="0" y="272263"/>
          <a:ext cx="9728987" cy="1006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FF0000"/>
              </a:solidFill>
              <a:latin typeface="Times New Roman" panose="02020603050405020304" pitchFamily="18" charset="0"/>
              <a:cs typeface="Times New Roman" panose="02020603050405020304" pitchFamily="18" charset="0"/>
            </a:rPr>
            <a:t>Thông </a:t>
          </a:r>
          <a:r>
            <a:rPr lang="en-US" sz="1800" b="1" kern="1200" dirty="0" err="1">
              <a:solidFill>
                <a:srgbClr val="FF0000"/>
              </a:solidFill>
              <a:latin typeface="Times New Roman" panose="02020603050405020304" pitchFamily="18" charset="0"/>
              <a:cs typeface="Times New Roman" panose="02020603050405020304" pitchFamily="18" charset="0"/>
            </a:rPr>
            <a:t>tư</a:t>
          </a:r>
          <a:r>
            <a:rPr lang="en-US" sz="1800" b="1" kern="1200" dirty="0">
              <a:solidFill>
                <a:srgbClr val="FF0000"/>
              </a:solidFill>
              <a:latin typeface="Times New Roman" panose="02020603050405020304" pitchFamily="18" charset="0"/>
              <a:cs typeface="Times New Roman" panose="02020603050405020304" pitchFamily="18" charset="0"/>
            </a:rPr>
            <a:t> 21/2014/TT-BGDĐT</a:t>
          </a:r>
          <a:r>
            <a:rPr lang="en-US" sz="1800" kern="1200" dirty="0">
              <a:solidFill>
                <a:srgbClr val="FF0000"/>
              </a:solidFill>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ngày</a:t>
          </a:r>
          <a:r>
            <a:rPr lang="en-US" sz="1800" kern="1200" dirty="0">
              <a:latin typeface="Times New Roman" panose="02020603050405020304" pitchFamily="18" charset="0"/>
              <a:cs typeface="Times New Roman" panose="02020603050405020304" pitchFamily="18" charset="0"/>
            </a:rPr>
            <a:t> 07/07/2014 </a:t>
          </a:r>
          <a:r>
            <a:rPr lang="en-US" sz="1800" kern="1200" dirty="0" err="1">
              <a:latin typeface="Times New Roman" panose="02020603050405020304" pitchFamily="18" charset="0"/>
              <a:cs typeface="Times New Roman" panose="02020603050405020304" pitchFamily="18" charset="0"/>
            </a:rPr>
            <a:t>của</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Bộ</a:t>
          </a:r>
          <a:r>
            <a:rPr lang="en-US" sz="1800" kern="1200" dirty="0">
              <a:latin typeface="Times New Roman" panose="02020603050405020304" pitchFamily="18" charset="0"/>
              <a:cs typeface="Times New Roman" panose="02020603050405020304" pitchFamily="18" charset="0"/>
            </a:rPr>
            <a:t> GDĐT </a:t>
          </a:r>
          <a:r>
            <a:rPr lang="en-US" sz="1800" kern="1200" dirty="0" err="1">
              <a:latin typeface="Times New Roman" panose="02020603050405020304" pitchFamily="18" charset="0"/>
              <a:cs typeface="Times New Roman" panose="02020603050405020304" pitchFamily="18" charset="0"/>
            </a:rPr>
            <a:t>quy</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định</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về</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quản</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lí</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và</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sử</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dụng</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xuất</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bản</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phẩm</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tham</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khảo</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trong</a:t>
          </a:r>
          <a:r>
            <a:rPr lang="en-US" sz="1800" kern="1200" dirty="0">
              <a:latin typeface="Times New Roman" panose="02020603050405020304" pitchFamily="18" charset="0"/>
              <a:cs typeface="Times New Roman" panose="02020603050405020304" pitchFamily="18" charset="0"/>
            </a:rPr>
            <a:t> các </a:t>
          </a:r>
          <a:r>
            <a:rPr lang="en-US" sz="1800" kern="1200" dirty="0" err="1">
              <a:latin typeface="Times New Roman" panose="02020603050405020304" pitchFamily="18" charset="0"/>
              <a:cs typeface="Times New Roman" panose="02020603050405020304" pitchFamily="18" charset="0"/>
            </a:rPr>
            <a:t>cơ</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sở</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giáo</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dục</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mầm</a:t>
          </a:r>
          <a:r>
            <a:rPr lang="en-US" sz="1800" kern="1200" dirty="0">
              <a:latin typeface="Times New Roman" panose="02020603050405020304" pitchFamily="18" charset="0"/>
              <a:cs typeface="Times New Roman" panose="02020603050405020304" pitchFamily="18" charset="0"/>
            </a:rPr>
            <a:t> non, </a:t>
          </a:r>
          <a:r>
            <a:rPr lang="en-US" sz="1800" kern="1200" dirty="0" err="1">
              <a:latin typeface="Times New Roman" panose="02020603050405020304" pitchFamily="18" charset="0"/>
              <a:cs typeface="Times New Roman" panose="02020603050405020304" pitchFamily="18" charset="0"/>
            </a:rPr>
            <a:t>giáo</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dục</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phổ</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thông</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và</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giáo</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dục</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thường</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xuyên</a:t>
          </a:r>
          <a:r>
            <a:rPr lang="en-US" sz="1800" kern="1200" dirty="0">
              <a:latin typeface="Times New Roman" panose="02020603050405020304" pitchFamily="18" charset="0"/>
              <a:cs typeface="Times New Roman" panose="02020603050405020304" pitchFamily="18" charset="0"/>
            </a:rPr>
            <a:t>.</a:t>
          </a:r>
        </a:p>
      </dsp:txBody>
      <dsp:txXfrm>
        <a:off x="49135" y="321398"/>
        <a:ext cx="9630717" cy="908265"/>
      </dsp:txXfrm>
    </dsp:sp>
    <dsp:sp modelId="{35C80C23-124B-4FE8-9595-75C5270B18D2}">
      <dsp:nvSpPr>
        <dsp:cNvPr id="0" name=""/>
        <dsp:cNvSpPr/>
      </dsp:nvSpPr>
      <dsp:spPr>
        <a:xfrm>
          <a:off x="0" y="1292298"/>
          <a:ext cx="9728987" cy="100653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vi-VN" sz="1800" kern="1200" dirty="0">
              <a:latin typeface="Times New Roman" panose="02020603050405020304" pitchFamily="18" charset="0"/>
              <a:cs typeface="Times New Roman" panose="02020603050405020304" pitchFamily="18" charset="0"/>
            </a:rPr>
            <a:t>Đầu năm học 2022-2023, hiệu trưởng các trường thành lập Hội đồng lựa chọn, đề xuất danh mục xuất bản phẩm tham khảo trên cơ sở đề xuất của các tổ/nhóm chuyên môn. Thành phần của Hội đồng gồm: Hiệu trưởng, phó hiệu trưởng phụ trách chuyên môn, tổ/nhóm trưởng chuyên môn và nhân viên phụ trách thư viện.</a:t>
          </a:r>
          <a:endParaRPr lang="en-US" sz="1800" kern="1200" dirty="0">
            <a:latin typeface="Times New Roman" panose="02020603050405020304" pitchFamily="18" charset="0"/>
            <a:cs typeface="Times New Roman" panose="02020603050405020304" pitchFamily="18" charset="0"/>
          </a:endParaRPr>
        </a:p>
      </dsp:txBody>
      <dsp:txXfrm>
        <a:off x="49135" y="1341433"/>
        <a:ext cx="9630717" cy="908265"/>
      </dsp:txXfrm>
    </dsp:sp>
    <dsp:sp modelId="{0FB8184B-264B-4026-8E09-6C272E5C6876}">
      <dsp:nvSpPr>
        <dsp:cNvPr id="0" name=""/>
        <dsp:cNvSpPr/>
      </dsp:nvSpPr>
      <dsp:spPr>
        <a:xfrm>
          <a:off x="0" y="2311363"/>
          <a:ext cx="9728987" cy="100653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vi-VN" sz="1800" kern="1200" dirty="0">
              <a:latin typeface="Times New Roman" panose="02020603050405020304" pitchFamily="18" charset="0"/>
              <a:cs typeface="Times New Roman" panose="02020603050405020304" pitchFamily="18" charset="0"/>
            </a:rPr>
            <a:t>Hiệu trưởng các trường ban hành Quyết định phê duyệt danh mục xuất bản phẩm tham khảo năm học 2022-2023 để có kế hoạch mua sắm và sử dụng trong nhà trường trên cơ sở đề xuất của Hội đồng lựa chọn xuất bản phẩm tham khảo. 100% các trường thực hiện đầy đủ hồ sơ và lưu trữ theo quy định.</a:t>
          </a:r>
          <a:endParaRPr lang="en-US" sz="1800" kern="1200" dirty="0">
            <a:latin typeface="Times New Roman" panose="02020603050405020304" pitchFamily="18" charset="0"/>
            <a:cs typeface="Times New Roman" panose="02020603050405020304" pitchFamily="18" charset="0"/>
          </a:endParaRPr>
        </a:p>
      </dsp:txBody>
      <dsp:txXfrm>
        <a:off x="49135" y="2360498"/>
        <a:ext cx="9630717" cy="908265"/>
      </dsp:txXfrm>
    </dsp:sp>
    <dsp:sp modelId="{A5605CF7-2B69-49ED-ADE9-CF4BAD773FB2}">
      <dsp:nvSpPr>
        <dsp:cNvPr id="0" name=""/>
        <dsp:cNvSpPr/>
      </dsp:nvSpPr>
      <dsp:spPr>
        <a:xfrm>
          <a:off x="0" y="3330429"/>
          <a:ext cx="9728987" cy="1006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vi-VN" sz="1800" kern="1200" dirty="0">
              <a:latin typeface="Times New Roman" panose="02020603050405020304" pitchFamily="18" charset="0"/>
              <a:cs typeface="Times New Roman" panose="02020603050405020304" pitchFamily="18" charset="0"/>
            </a:rPr>
            <a:t>C</a:t>
          </a:r>
          <a:r>
            <a:rPr lang="sq-AL" sz="1800" kern="1200" dirty="0">
              <a:latin typeface="Times New Roman" panose="02020603050405020304" pitchFamily="18" charset="0"/>
              <a:cs typeface="Times New Roman" panose="02020603050405020304" pitchFamily="18" charset="0"/>
            </a:rPr>
            <a:t>ác trường c</a:t>
          </a:r>
          <a:r>
            <a:rPr lang="vi-VN" sz="1800" kern="1200" dirty="0">
              <a:latin typeface="Times New Roman" panose="02020603050405020304" pitchFamily="18" charset="0"/>
              <a:cs typeface="Times New Roman" panose="02020603050405020304" pitchFamily="18" charset="0"/>
            </a:rPr>
            <a:t>ung cấp kịp thời, đầy đủ thông tin về tài liệu tham khảo sử dụng tại trường</a:t>
          </a:r>
          <a:r>
            <a:rPr lang="sq-AL" sz="1800" kern="1200" dirty="0">
              <a:latin typeface="Times New Roman" panose="02020603050405020304" pitchFamily="18" charset="0"/>
              <a:cs typeface="Times New Roman" panose="02020603050405020304" pitchFamily="18" charset="0"/>
            </a:rPr>
            <a:t> theo Thông tư 21</a:t>
          </a:r>
          <a:r>
            <a:rPr lang="vi-VN" sz="1800" kern="1200" dirty="0">
              <a:latin typeface="Times New Roman" panose="02020603050405020304" pitchFamily="18" charset="0"/>
              <a:cs typeface="Times New Roman" panose="02020603050405020304" pitchFamily="18" charset="0"/>
            </a:rPr>
            <a:t> để học sinh và phụ huynh biết. Không ép buộc học sinh phải mua tài liệu tham khảo; phụ huynh, học sinh tự mua sắm theo nhu cầu thực tế. </a:t>
          </a:r>
          <a:endParaRPr lang="en-US" sz="1800" kern="1200" dirty="0">
            <a:latin typeface="Times New Roman" panose="02020603050405020304" pitchFamily="18" charset="0"/>
            <a:cs typeface="Times New Roman" panose="02020603050405020304" pitchFamily="18" charset="0"/>
          </a:endParaRPr>
        </a:p>
      </dsp:txBody>
      <dsp:txXfrm>
        <a:off x="49135" y="3379564"/>
        <a:ext cx="9630717" cy="908265"/>
      </dsp:txXfrm>
    </dsp:sp>
    <dsp:sp modelId="{08865B0A-02EF-4F71-B3FE-BAF1B635ECEF}">
      <dsp:nvSpPr>
        <dsp:cNvPr id="0" name=""/>
        <dsp:cNvSpPr/>
      </dsp:nvSpPr>
      <dsp:spPr>
        <a:xfrm>
          <a:off x="0" y="4349494"/>
          <a:ext cx="9728987" cy="135819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dirty="0">
              <a:latin typeface="Times New Roman" panose="02020603050405020304" pitchFamily="18" charset="0"/>
              <a:cs typeface="Times New Roman" panose="02020603050405020304" pitchFamily="18" charset="0"/>
            </a:rPr>
            <a:t>Phòng GDĐT kiểm tra, rà soát việc sử dụng tài liệu tham khảo cho các môn học trong nhà trường theo Thông tư 21/2014/TT-BGDĐT; chỉ đạo các trường thực hiện nghiêm túc Chỉ thị số 643/CT-BGDĐT ngày 10/ 6/2022 của Bộ GDĐTvề việc sử dụng sách giáo khoa và sách tham khảo trong các cơ sở giáo dục phổ thông và công văn số 2253/SGDĐT-VP ngày 30/6/2022 của Sở GDĐT về việc triển khai thực hiện Chỉ thị số 643/CT-BGDĐT trong quá trình cung ứng SGK hỗ trợ phụ huynh học sinh. </a:t>
          </a:r>
          <a:endParaRPr lang="en-US" sz="1800" kern="1200" dirty="0">
            <a:latin typeface="Times New Roman" panose="02020603050405020304" pitchFamily="18" charset="0"/>
            <a:cs typeface="Times New Roman" panose="02020603050405020304" pitchFamily="18" charset="0"/>
          </a:endParaRPr>
        </a:p>
      </dsp:txBody>
      <dsp:txXfrm>
        <a:off x="66302" y="4415796"/>
        <a:ext cx="9596383" cy="1225590"/>
      </dsp:txXfrm>
    </dsp:sp>
    <dsp:sp modelId="{B4B9EC0C-6CA2-4A5A-A1A9-D0676163ACE7}">
      <dsp:nvSpPr>
        <dsp:cNvPr id="0" name=""/>
        <dsp:cNvSpPr/>
      </dsp:nvSpPr>
      <dsp:spPr>
        <a:xfrm>
          <a:off x="0" y="5763903"/>
          <a:ext cx="9728987" cy="100653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dirty="0">
              <a:latin typeface="Times New Roman" panose="02020603050405020304" pitchFamily="18" charset="0"/>
              <a:cs typeface="Times New Roman" panose="02020603050405020304" pitchFamily="18" charset="0"/>
            </a:rPr>
            <a:t>Từ đó, có định hướng việc lựa chọn, sử dụng tài liệu tham khảo, bổ trợ, phần mềm,... phù hợp, đáp ứng định hướng phát triển năng lực theo định hướng CTGDPT 2018 của Bộ GDĐT đã được Sở GDĐT thẩm </a:t>
          </a:r>
          <a:r>
            <a:rPr lang="vi-VN" sz="1800" kern="1200" dirty="0">
              <a:latin typeface="Times New Roman" panose="02020603050405020304" pitchFamily="18" charset="0"/>
              <a:cs typeface="Times New Roman" panose="02020603050405020304" pitchFamily="18" charset="0"/>
            </a:rPr>
            <a:t>định/đánh giá</a:t>
          </a:r>
          <a:r>
            <a:rPr lang="pt-BR" sz="1800" kern="1200" dirty="0">
              <a:latin typeface="Times New Roman" panose="02020603050405020304" pitchFamily="18" charset="0"/>
              <a:cs typeface="Times New Roman" panose="02020603050405020304" pitchFamily="18" charset="0"/>
            </a:rPr>
            <a:t>.</a:t>
          </a:r>
          <a:endParaRPr lang="en-US" sz="1800" kern="1200" dirty="0">
            <a:latin typeface="Times New Roman" panose="02020603050405020304" pitchFamily="18" charset="0"/>
            <a:cs typeface="Times New Roman" panose="02020603050405020304" pitchFamily="18" charset="0"/>
          </a:endParaRPr>
        </a:p>
      </dsp:txBody>
      <dsp:txXfrm>
        <a:off x="49135" y="5813038"/>
        <a:ext cx="9630717" cy="9082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4341E-0A5E-43A5-89F0-602A441B2166}">
      <dsp:nvSpPr>
        <dsp:cNvPr id="0" name=""/>
        <dsp:cNvSpPr/>
      </dsp:nvSpPr>
      <dsp:spPr>
        <a:xfrm>
          <a:off x="0" y="137"/>
          <a:ext cx="1130254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BDB3B-7159-4627-B18F-905C0A64C774}">
      <dsp:nvSpPr>
        <dsp:cNvPr id="0" name=""/>
        <dsp:cNvSpPr/>
      </dsp:nvSpPr>
      <dsp:spPr>
        <a:xfrm>
          <a:off x="0" y="137"/>
          <a:ext cx="11302545" cy="581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rgbClr val="FF0000"/>
              </a:solidFill>
              <a:latin typeface="Times New Roman" panose="02020603050405020304" pitchFamily="18" charset="0"/>
              <a:cs typeface="Times New Roman" panose="02020603050405020304" pitchFamily="18" charset="0"/>
            </a:rPr>
            <a:t>Thông </a:t>
          </a:r>
          <a:r>
            <a:rPr lang="en-US" sz="1800" b="1" kern="1200" dirty="0" err="1">
              <a:solidFill>
                <a:srgbClr val="FF0000"/>
              </a:solidFill>
              <a:latin typeface="Times New Roman" panose="02020603050405020304" pitchFamily="18" charset="0"/>
              <a:cs typeface="Times New Roman" panose="02020603050405020304" pitchFamily="18" charset="0"/>
            </a:rPr>
            <a:t>tư</a:t>
          </a:r>
          <a:r>
            <a:rPr lang="en-US" sz="1800" b="1" kern="1200" dirty="0">
              <a:solidFill>
                <a:srgbClr val="FF0000"/>
              </a:solidFill>
              <a:latin typeface="Times New Roman" panose="02020603050405020304" pitchFamily="18" charset="0"/>
              <a:cs typeface="Times New Roman" panose="02020603050405020304" pitchFamily="18" charset="0"/>
            </a:rPr>
            <a:t> 04/2014/TT-BGDĐT</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Hiệu</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trưởng</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chịu</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trách</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nhiệm</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và</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tăng</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cường</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công</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tác</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kiểm</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tra</a:t>
          </a:r>
          <a:endParaRPr lang="en-US" sz="1800" kern="1200" dirty="0">
            <a:latin typeface="Times New Roman" panose="02020603050405020304" pitchFamily="18" charset="0"/>
            <a:cs typeface="Times New Roman" panose="02020603050405020304" pitchFamily="18" charset="0"/>
          </a:endParaRPr>
        </a:p>
      </dsp:txBody>
      <dsp:txXfrm>
        <a:off x="0" y="137"/>
        <a:ext cx="11302545" cy="581365"/>
      </dsp:txXfrm>
    </dsp:sp>
    <dsp:sp modelId="{E57113D9-5426-4331-A782-52D9F3D0F841}">
      <dsp:nvSpPr>
        <dsp:cNvPr id="0" name=""/>
        <dsp:cNvSpPr/>
      </dsp:nvSpPr>
      <dsp:spPr>
        <a:xfrm>
          <a:off x="0" y="581502"/>
          <a:ext cx="11302545" cy="0"/>
        </a:xfrm>
        <a:prstGeom prst="line">
          <a:avLst/>
        </a:prstGeom>
        <a:solidFill>
          <a:schemeClr val="accent5">
            <a:hueOff val="122916"/>
            <a:satOff val="1396"/>
            <a:lumOff val="1264"/>
            <a:alphaOff val="0"/>
          </a:schemeClr>
        </a:solidFill>
        <a:ln w="12700" cap="flat" cmpd="sng" algn="ctr">
          <a:solidFill>
            <a:schemeClr val="accent5">
              <a:hueOff val="122916"/>
              <a:satOff val="1396"/>
              <a:lumOff val="126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76A7E2-C27E-4D8E-811A-B8E41A496894}">
      <dsp:nvSpPr>
        <dsp:cNvPr id="0" name=""/>
        <dsp:cNvSpPr/>
      </dsp:nvSpPr>
      <dsp:spPr>
        <a:xfrm>
          <a:off x="0" y="581502"/>
          <a:ext cx="11302545" cy="581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rgbClr val="FF0000"/>
              </a:solidFill>
              <a:latin typeface="Times New Roman" panose="02020603050405020304" pitchFamily="18" charset="0"/>
              <a:cs typeface="Times New Roman" panose="02020603050405020304" pitchFamily="18" charset="0"/>
            </a:rPr>
            <a:t>Hồ </a:t>
          </a:r>
          <a:r>
            <a:rPr lang="en-US" sz="1800" kern="1200" dirty="0" err="1">
              <a:solidFill>
                <a:srgbClr val="FF0000"/>
              </a:solidFill>
              <a:latin typeface="Times New Roman" panose="02020603050405020304" pitchFamily="18" charset="0"/>
              <a:cs typeface="Times New Roman" panose="02020603050405020304" pitchFamily="18" charset="0"/>
            </a:rPr>
            <a:t>sơ</a:t>
          </a:r>
          <a:r>
            <a:rPr lang="en-US" sz="1800" kern="1200" dirty="0">
              <a:solidFill>
                <a:srgbClr val="FF0000"/>
              </a:solidFill>
              <a:latin typeface="Times New Roman" panose="02020603050405020304" pitchFamily="18" charset="0"/>
              <a:cs typeface="Times New Roman" panose="02020603050405020304" pitchFamily="18" charset="0"/>
            </a:rPr>
            <a:t> </a:t>
          </a:r>
          <a:r>
            <a:rPr lang="en-US" sz="1800" kern="1200" dirty="0" err="1">
              <a:solidFill>
                <a:srgbClr val="FF0000"/>
              </a:solidFill>
              <a:latin typeface="Times New Roman" panose="02020603050405020304" pitchFamily="18" charset="0"/>
              <a:cs typeface="Times New Roman" panose="02020603050405020304" pitchFamily="18" charset="0"/>
            </a:rPr>
            <a:t>năng</a:t>
          </a:r>
          <a:r>
            <a:rPr lang="en-US" sz="1800" kern="1200" dirty="0">
              <a:solidFill>
                <a:srgbClr val="FF0000"/>
              </a:solidFill>
              <a:latin typeface="Times New Roman" panose="02020603050405020304" pitchFamily="18" charset="0"/>
              <a:cs typeface="Times New Roman" panose="02020603050405020304" pitchFamily="18" charset="0"/>
            </a:rPr>
            <a:t> lực; </a:t>
          </a:r>
          <a:r>
            <a:rPr lang="vi-VN" sz="1800" kern="1200" dirty="0">
              <a:solidFill>
                <a:srgbClr val="FF0000"/>
              </a:solidFill>
              <a:latin typeface="Times New Roman" panose="02020603050405020304" pitchFamily="18" charset="0"/>
              <a:cs typeface="Times New Roman" panose="02020603050405020304" pitchFamily="18" charset="0"/>
            </a:rPr>
            <a:t>t</a:t>
          </a:r>
          <a:r>
            <a:rPr lang="vi-VN" sz="1800" b="0" i="0" kern="1200" dirty="0">
              <a:solidFill>
                <a:srgbClr val="FF0000"/>
              </a:solidFill>
              <a:latin typeface="Times New Roman" panose="02020603050405020304" pitchFamily="18" charset="0"/>
              <a:cs typeface="Times New Roman" panose="02020603050405020304" pitchFamily="18" charset="0"/>
            </a:rPr>
            <a:t>hời hạn của Quyết định cấp phép: </a:t>
          </a:r>
          <a:r>
            <a:rPr lang="vi-VN" sz="1800" b="0" i="0" kern="1200" dirty="0">
              <a:latin typeface="Times New Roman" panose="02020603050405020304" pitchFamily="18" charset="0"/>
              <a:cs typeface="Times New Roman" panose="02020603050405020304" pitchFamily="18" charset="0"/>
            </a:rPr>
            <a:t>trước T.10/2022 có thời hạn, từ tháng 10/2022 về sau là QĐ không thời hạn với điều kiện vẫn giữ nguyên chương trình, địa điểm và các nội dung trong hồ sơ cấp phép.</a:t>
          </a:r>
          <a:endParaRPr lang="en-US" sz="1800" kern="1200" dirty="0">
            <a:latin typeface="Times New Roman" panose="02020603050405020304" pitchFamily="18" charset="0"/>
            <a:cs typeface="Times New Roman" panose="02020603050405020304" pitchFamily="18" charset="0"/>
          </a:endParaRPr>
        </a:p>
      </dsp:txBody>
      <dsp:txXfrm>
        <a:off x="0" y="581502"/>
        <a:ext cx="11302545" cy="581365"/>
      </dsp:txXfrm>
    </dsp:sp>
    <dsp:sp modelId="{D6154510-B3D5-4B2A-94D5-80837E536C18}">
      <dsp:nvSpPr>
        <dsp:cNvPr id="0" name=""/>
        <dsp:cNvSpPr/>
      </dsp:nvSpPr>
      <dsp:spPr>
        <a:xfrm>
          <a:off x="0" y="1162867"/>
          <a:ext cx="11302545" cy="0"/>
        </a:xfrm>
        <a:prstGeom prst="line">
          <a:avLst/>
        </a:prstGeom>
        <a:solidFill>
          <a:schemeClr val="accent5">
            <a:hueOff val="245833"/>
            <a:satOff val="2791"/>
            <a:lumOff val="2527"/>
            <a:alphaOff val="0"/>
          </a:schemeClr>
        </a:solidFill>
        <a:ln w="12700" cap="flat" cmpd="sng" algn="ctr">
          <a:solidFill>
            <a:schemeClr val="accent5">
              <a:hueOff val="245833"/>
              <a:satOff val="2791"/>
              <a:lumOff val="252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3A8A35-6565-4A65-B356-498256E77872}">
      <dsp:nvSpPr>
        <dsp:cNvPr id="0" name=""/>
        <dsp:cNvSpPr/>
      </dsp:nvSpPr>
      <dsp:spPr>
        <a:xfrm>
          <a:off x="0" y="1162867"/>
          <a:ext cx="11302545" cy="581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err="1">
              <a:solidFill>
                <a:srgbClr val="FF0000"/>
              </a:solidFill>
              <a:latin typeface="Times New Roman" panose="02020603050405020304" pitchFamily="18" charset="0"/>
              <a:cs typeface="Times New Roman" panose="02020603050405020304" pitchFamily="18" charset="0"/>
            </a:rPr>
            <a:t>Tính</a:t>
          </a:r>
          <a:r>
            <a:rPr lang="en-US" sz="1800" kern="1200" dirty="0">
              <a:solidFill>
                <a:srgbClr val="FF0000"/>
              </a:solidFill>
              <a:latin typeface="Times New Roman" panose="02020603050405020304" pitchFamily="18" charset="0"/>
              <a:cs typeface="Times New Roman" panose="02020603050405020304" pitchFamily="18" charset="0"/>
            </a:rPr>
            <a:t> </a:t>
          </a:r>
          <a:r>
            <a:rPr lang="en-US" sz="1800" kern="1200" dirty="0" err="1">
              <a:solidFill>
                <a:srgbClr val="FF0000"/>
              </a:solidFill>
              <a:latin typeface="Times New Roman" panose="02020603050405020304" pitchFamily="18" charset="0"/>
              <a:cs typeface="Times New Roman" panose="02020603050405020304" pitchFamily="18" charset="0"/>
            </a:rPr>
            <a:t>hợp</a:t>
          </a:r>
          <a:r>
            <a:rPr lang="en-US" sz="1800" kern="1200" dirty="0">
              <a:solidFill>
                <a:srgbClr val="FF0000"/>
              </a:solidFill>
              <a:latin typeface="Times New Roman" panose="02020603050405020304" pitchFamily="18" charset="0"/>
              <a:cs typeface="Times New Roman" panose="02020603050405020304" pitchFamily="18" charset="0"/>
            </a:rPr>
            <a:t> </a:t>
          </a:r>
          <a:r>
            <a:rPr lang="en-US" sz="1800" kern="1200" dirty="0" err="1">
              <a:solidFill>
                <a:srgbClr val="FF0000"/>
              </a:solidFill>
              <a:latin typeface="Times New Roman" panose="02020603050405020304" pitchFamily="18" charset="0"/>
              <a:cs typeface="Times New Roman" panose="02020603050405020304" pitchFamily="18" charset="0"/>
            </a:rPr>
            <a:t>pháp</a:t>
          </a:r>
          <a:r>
            <a:rPr lang="en-US" sz="1800" kern="1200" dirty="0">
              <a:solidFill>
                <a:srgbClr val="FF0000"/>
              </a:solidFill>
              <a:latin typeface="Times New Roman" panose="02020603050405020304" pitchFamily="18" charset="0"/>
              <a:cs typeface="Times New Roman" panose="02020603050405020304" pitchFamily="18" charset="0"/>
            </a:rPr>
            <a:t> </a:t>
          </a:r>
          <a:r>
            <a:rPr lang="en-US" sz="1800" kern="1200" dirty="0" err="1">
              <a:solidFill>
                <a:srgbClr val="FF0000"/>
              </a:solidFill>
              <a:latin typeface="Times New Roman" panose="02020603050405020304" pitchFamily="18" charset="0"/>
              <a:cs typeface="Times New Roman" panose="02020603050405020304" pitchFamily="18" charset="0"/>
            </a:rPr>
            <a:t>của</a:t>
          </a:r>
          <a:r>
            <a:rPr lang="en-US" sz="1800" kern="1200" dirty="0">
              <a:solidFill>
                <a:srgbClr val="FF0000"/>
              </a:solidFill>
              <a:latin typeface="Times New Roman" panose="02020603050405020304" pitchFamily="18" charset="0"/>
              <a:cs typeface="Times New Roman" panose="02020603050405020304" pitchFamily="18" charset="0"/>
            </a:rPr>
            <a:t> </a:t>
          </a:r>
          <a:r>
            <a:rPr lang="en-US" sz="1800" kern="1200" dirty="0" err="1">
              <a:solidFill>
                <a:srgbClr val="FF0000"/>
              </a:solidFill>
              <a:latin typeface="Times New Roman" panose="02020603050405020304" pitchFamily="18" charset="0"/>
              <a:cs typeface="Times New Roman" panose="02020603050405020304" pitchFamily="18" charset="0"/>
            </a:rPr>
            <a:t>chương</a:t>
          </a:r>
          <a:r>
            <a:rPr lang="en-US" sz="1800" kern="1200" dirty="0">
              <a:solidFill>
                <a:srgbClr val="FF0000"/>
              </a:solidFill>
              <a:latin typeface="Times New Roman" panose="02020603050405020304" pitchFamily="18" charset="0"/>
              <a:cs typeface="Times New Roman" panose="02020603050405020304" pitchFamily="18" charset="0"/>
            </a:rPr>
            <a:t> </a:t>
          </a:r>
          <a:r>
            <a:rPr lang="en-US" sz="1800" kern="1200" dirty="0" err="1">
              <a:solidFill>
                <a:srgbClr val="FF0000"/>
              </a:solidFill>
              <a:latin typeface="Times New Roman" panose="02020603050405020304" pitchFamily="18" charset="0"/>
              <a:cs typeface="Times New Roman" panose="02020603050405020304" pitchFamily="18" charset="0"/>
            </a:rPr>
            <a:t>trình</a:t>
          </a:r>
          <a:r>
            <a:rPr lang="en-US" sz="1800" kern="1200" dirty="0">
              <a:solidFill>
                <a:srgbClr val="FF0000"/>
              </a:solidFill>
              <a:latin typeface="Times New Roman" panose="02020603050405020304" pitchFamily="18" charset="0"/>
              <a:cs typeface="Times New Roman" panose="02020603050405020304" pitchFamily="18" charset="0"/>
            </a:rPr>
            <a:t> </a:t>
          </a:r>
          <a:r>
            <a:rPr lang="en-US" sz="1800" kern="1200" dirty="0" err="1">
              <a:solidFill>
                <a:srgbClr val="FF0000"/>
              </a:solidFill>
              <a:latin typeface="Times New Roman" panose="02020603050405020304" pitchFamily="18" charset="0"/>
              <a:cs typeface="Times New Roman" panose="02020603050405020304" pitchFamily="18" charset="0"/>
            </a:rPr>
            <a:t>đã</a:t>
          </a:r>
          <a:r>
            <a:rPr lang="en-US" sz="1800" kern="1200" dirty="0">
              <a:solidFill>
                <a:srgbClr val="FF0000"/>
              </a:solidFill>
              <a:latin typeface="Times New Roman" panose="02020603050405020304" pitchFamily="18" charset="0"/>
              <a:cs typeface="Times New Roman" panose="02020603050405020304" pitchFamily="18" charset="0"/>
            </a:rPr>
            <a:t> </a:t>
          </a:r>
          <a:r>
            <a:rPr lang="en-US" sz="1800" kern="1200" dirty="0" err="1">
              <a:solidFill>
                <a:srgbClr val="FF0000"/>
              </a:solidFill>
              <a:latin typeface="Times New Roman" panose="02020603050405020304" pitchFamily="18" charset="0"/>
              <a:cs typeface="Times New Roman" panose="02020603050405020304" pitchFamily="18" charset="0"/>
            </a:rPr>
            <a:t>được</a:t>
          </a:r>
          <a:r>
            <a:rPr lang="en-US" sz="1800" kern="1200" dirty="0">
              <a:solidFill>
                <a:srgbClr val="FF0000"/>
              </a:solidFill>
              <a:latin typeface="Times New Roman" panose="02020603050405020304" pitchFamily="18" charset="0"/>
              <a:cs typeface="Times New Roman" panose="02020603050405020304" pitchFamily="18" charset="0"/>
            </a:rPr>
            <a:t> </a:t>
          </a:r>
          <a:r>
            <a:rPr lang="en-US" sz="1800" kern="1200" dirty="0" err="1">
              <a:solidFill>
                <a:srgbClr val="FF0000"/>
              </a:solidFill>
              <a:latin typeface="Times New Roman" panose="02020603050405020304" pitchFamily="18" charset="0"/>
              <a:cs typeface="Times New Roman" panose="02020603050405020304" pitchFamily="18" charset="0"/>
            </a:rPr>
            <a:t>thẩm</a:t>
          </a:r>
          <a:r>
            <a:rPr lang="en-US" sz="1800" kern="1200" dirty="0">
              <a:solidFill>
                <a:srgbClr val="FF0000"/>
              </a:solidFill>
              <a:latin typeface="Times New Roman" panose="02020603050405020304" pitchFamily="18" charset="0"/>
              <a:cs typeface="Times New Roman" panose="02020603050405020304" pitchFamily="18" charset="0"/>
            </a:rPr>
            <a:t> </a:t>
          </a:r>
          <a:r>
            <a:rPr lang="vi-VN" sz="1800" kern="1200" dirty="0">
              <a:solidFill>
                <a:srgbClr val="FF0000"/>
              </a:solidFill>
              <a:latin typeface="Times New Roman" panose="02020603050405020304" pitchFamily="18" charset="0"/>
              <a:cs typeface="Times New Roman" panose="02020603050405020304" pitchFamily="18" charset="0"/>
            </a:rPr>
            <a:t>định: </a:t>
          </a:r>
          <a:r>
            <a:rPr lang="vi-VN" sz="1800" kern="1200" dirty="0">
              <a:latin typeface="Times New Roman" panose="02020603050405020304" pitchFamily="18" charset="0"/>
              <a:cs typeface="Times New Roman" panose="02020603050405020304" pitchFamily="18" charset="0"/>
            </a:rPr>
            <a:t>tổ chức giảng dạy các chương trình và sử dụng giáo trình, tài liệu theo đúng nội dung đã được cấp phép theo Quyết định của Sở GDĐT và theo quy định tại Điều 6 Thông tư số 04/2014</a:t>
          </a:r>
          <a:endParaRPr lang="en-US" sz="1800" kern="1200" dirty="0">
            <a:latin typeface="Times New Roman" panose="02020603050405020304" pitchFamily="18" charset="0"/>
            <a:cs typeface="Times New Roman" panose="02020603050405020304" pitchFamily="18" charset="0"/>
          </a:endParaRPr>
        </a:p>
      </dsp:txBody>
      <dsp:txXfrm>
        <a:off x="0" y="1162867"/>
        <a:ext cx="11302545" cy="581365"/>
      </dsp:txXfrm>
    </dsp:sp>
    <dsp:sp modelId="{0FED5FBD-4C3A-4011-A7EC-0D5B5A8E91AA}">
      <dsp:nvSpPr>
        <dsp:cNvPr id="0" name=""/>
        <dsp:cNvSpPr/>
      </dsp:nvSpPr>
      <dsp:spPr>
        <a:xfrm>
          <a:off x="0" y="1744233"/>
          <a:ext cx="11302545" cy="0"/>
        </a:xfrm>
        <a:prstGeom prst="line">
          <a:avLst/>
        </a:prstGeom>
        <a:solidFill>
          <a:schemeClr val="accent5">
            <a:hueOff val="368749"/>
            <a:satOff val="4187"/>
            <a:lumOff val="3791"/>
            <a:alphaOff val="0"/>
          </a:schemeClr>
        </a:solidFill>
        <a:ln w="12700" cap="flat" cmpd="sng" algn="ctr">
          <a:solidFill>
            <a:schemeClr val="accent5">
              <a:hueOff val="368749"/>
              <a:satOff val="4187"/>
              <a:lumOff val="37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D38463-FBB4-4A40-877C-D1A8A86EBC18}">
      <dsp:nvSpPr>
        <dsp:cNvPr id="0" name=""/>
        <dsp:cNvSpPr/>
      </dsp:nvSpPr>
      <dsp:spPr>
        <a:xfrm>
          <a:off x="0" y="1744233"/>
          <a:ext cx="11302545" cy="581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vi-VN" sz="1800" kern="1200" dirty="0">
              <a:latin typeface="Times New Roman" panose="02020603050405020304" pitchFamily="18" charset="0"/>
              <a:cs typeface="Times New Roman" panose="02020603050405020304" pitchFamily="18" charset="0"/>
            </a:rPr>
            <a:t>- Sử dụng chương trình nước ngoài, chương trình nhượng quyền phải có hợp đồng nhượng quyền thương mại.</a:t>
          </a:r>
          <a:endParaRPr lang="en-US" sz="1800" kern="1200" dirty="0">
            <a:latin typeface="Times New Roman" panose="02020603050405020304" pitchFamily="18" charset="0"/>
            <a:cs typeface="Times New Roman" panose="02020603050405020304" pitchFamily="18" charset="0"/>
          </a:endParaRPr>
        </a:p>
      </dsp:txBody>
      <dsp:txXfrm>
        <a:off x="0" y="1744233"/>
        <a:ext cx="11302545" cy="581365"/>
      </dsp:txXfrm>
    </dsp:sp>
    <dsp:sp modelId="{D4E8D675-BAA5-4FC0-A379-8EE7A77F1280}">
      <dsp:nvSpPr>
        <dsp:cNvPr id="0" name=""/>
        <dsp:cNvSpPr/>
      </dsp:nvSpPr>
      <dsp:spPr>
        <a:xfrm>
          <a:off x="0" y="2325598"/>
          <a:ext cx="11302545" cy="0"/>
        </a:xfrm>
        <a:prstGeom prst="line">
          <a:avLst/>
        </a:prstGeom>
        <a:solidFill>
          <a:schemeClr val="accent5">
            <a:hueOff val="491666"/>
            <a:satOff val="5583"/>
            <a:lumOff val="5054"/>
            <a:alphaOff val="0"/>
          </a:schemeClr>
        </a:solidFill>
        <a:ln w="12700" cap="flat" cmpd="sng" algn="ctr">
          <a:solidFill>
            <a:schemeClr val="accent5">
              <a:hueOff val="491666"/>
              <a:satOff val="5583"/>
              <a:lumOff val="50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91B6EC-CDAC-4FDA-8EF5-FFC47C2ECB0A}">
      <dsp:nvSpPr>
        <dsp:cNvPr id="0" name=""/>
        <dsp:cNvSpPr/>
      </dsp:nvSpPr>
      <dsp:spPr>
        <a:xfrm>
          <a:off x="0" y="2325598"/>
          <a:ext cx="11302545" cy="581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vi-VN" sz="1800" kern="1200">
              <a:latin typeface="Times New Roman" panose="02020603050405020304" pitchFamily="18" charset="0"/>
              <a:cs typeface="Times New Roman" panose="02020603050405020304" pitchFamily="18" charset="0"/>
            </a:rPr>
            <a:t>- Giảng dạy bằng phần mềm phải được Sở GDĐT thẩm định trước khi đưa vào sử dụng.</a:t>
          </a:r>
          <a:endParaRPr lang="en-US" sz="1800" kern="1200">
            <a:latin typeface="Times New Roman" panose="02020603050405020304" pitchFamily="18" charset="0"/>
            <a:cs typeface="Times New Roman" panose="02020603050405020304" pitchFamily="18" charset="0"/>
          </a:endParaRPr>
        </a:p>
      </dsp:txBody>
      <dsp:txXfrm>
        <a:off x="0" y="2325598"/>
        <a:ext cx="11302545" cy="581365"/>
      </dsp:txXfrm>
    </dsp:sp>
    <dsp:sp modelId="{8FC3A546-AC7E-42A6-A3CB-92C0B730EC0F}">
      <dsp:nvSpPr>
        <dsp:cNvPr id="0" name=""/>
        <dsp:cNvSpPr/>
      </dsp:nvSpPr>
      <dsp:spPr>
        <a:xfrm>
          <a:off x="0" y="2906963"/>
          <a:ext cx="11302545" cy="0"/>
        </a:xfrm>
        <a:prstGeom prst="line">
          <a:avLst/>
        </a:prstGeom>
        <a:solidFill>
          <a:schemeClr val="accent5">
            <a:hueOff val="614582"/>
            <a:satOff val="6978"/>
            <a:lumOff val="6318"/>
            <a:alphaOff val="0"/>
          </a:schemeClr>
        </a:solidFill>
        <a:ln w="12700" cap="flat" cmpd="sng" algn="ctr">
          <a:solidFill>
            <a:schemeClr val="accent5">
              <a:hueOff val="614582"/>
              <a:satOff val="6978"/>
              <a:lumOff val="63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184446-3E9A-4378-9004-A23406A9834A}">
      <dsp:nvSpPr>
        <dsp:cNvPr id="0" name=""/>
        <dsp:cNvSpPr/>
      </dsp:nvSpPr>
      <dsp:spPr>
        <a:xfrm>
          <a:off x="0" y="2906963"/>
          <a:ext cx="11302545" cy="581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vi-VN" sz="1800" kern="1200" dirty="0">
              <a:latin typeface="Times New Roman" panose="02020603050405020304" pitchFamily="18" charset="0"/>
              <a:cs typeface="Times New Roman" panose="02020603050405020304" pitchFamily="18" charset="0"/>
            </a:rPr>
            <a:t>Khi liên kết tổ chức hoạt động giáo dục kỹ năng sống và hoạt động giáo dục ngoài giờ chính khóa phải có </a:t>
          </a:r>
          <a:r>
            <a:rPr lang="vi-VN" sz="1800" kern="1200" dirty="0">
              <a:solidFill>
                <a:srgbClr val="FF0000"/>
              </a:solidFill>
              <a:latin typeface="Times New Roman" panose="02020603050405020304" pitchFamily="18" charset="0"/>
              <a:cs typeface="Times New Roman" panose="02020603050405020304" pitchFamily="18" charset="0"/>
            </a:rPr>
            <a:t>hợp đồng </a:t>
          </a:r>
          <a:r>
            <a:rPr lang="vi-VN" sz="1800" kern="1200" dirty="0">
              <a:latin typeface="Times New Roman" panose="02020603050405020304" pitchFamily="18" charset="0"/>
              <a:cs typeface="Times New Roman" panose="02020603050405020304" pitchFamily="18" charset="0"/>
            </a:rPr>
            <a:t>giữa hai bên và đảm bảo đúng theo quy định tại Khoản 4 Điều 14 Thông tư số 04/2014/TT-BGDĐT. </a:t>
          </a:r>
          <a:endParaRPr lang="en-US" sz="1800" kern="1200" dirty="0">
            <a:latin typeface="Times New Roman" panose="02020603050405020304" pitchFamily="18" charset="0"/>
            <a:cs typeface="Times New Roman" panose="02020603050405020304" pitchFamily="18" charset="0"/>
          </a:endParaRPr>
        </a:p>
      </dsp:txBody>
      <dsp:txXfrm>
        <a:off x="0" y="2906963"/>
        <a:ext cx="11302545" cy="581365"/>
      </dsp:txXfrm>
    </dsp:sp>
    <dsp:sp modelId="{1E38E7E7-04CC-480B-A3D7-9DAB813F4844}">
      <dsp:nvSpPr>
        <dsp:cNvPr id="0" name=""/>
        <dsp:cNvSpPr/>
      </dsp:nvSpPr>
      <dsp:spPr>
        <a:xfrm>
          <a:off x="0" y="3488328"/>
          <a:ext cx="11302545" cy="0"/>
        </a:xfrm>
        <a:prstGeom prst="line">
          <a:avLst/>
        </a:prstGeom>
        <a:solidFill>
          <a:schemeClr val="accent5">
            <a:hueOff val="737499"/>
            <a:satOff val="8374"/>
            <a:lumOff val="7581"/>
            <a:alphaOff val="0"/>
          </a:schemeClr>
        </a:solidFill>
        <a:ln w="12700" cap="flat" cmpd="sng" algn="ctr">
          <a:solidFill>
            <a:schemeClr val="accent5">
              <a:hueOff val="737499"/>
              <a:satOff val="8374"/>
              <a:lumOff val="75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3C49FA-B3E5-409A-AAA8-F0225CF40CCB}">
      <dsp:nvSpPr>
        <dsp:cNvPr id="0" name=""/>
        <dsp:cNvSpPr/>
      </dsp:nvSpPr>
      <dsp:spPr>
        <a:xfrm>
          <a:off x="0" y="3488328"/>
          <a:ext cx="11302545" cy="581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err="1">
              <a:solidFill>
                <a:srgbClr val="FF0000"/>
              </a:solidFill>
              <a:latin typeface="Times New Roman" panose="02020603050405020304" pitchFamily="18" charset="0"/>
              <a:cs typeface="Times New Roman" panose="02020603050405020304" pitchFamily="18" charset="0"/>
            </a:rPr>
            <a:t>Nhân</a:t>
          </a:r>
          <a:r>
            <a:rPr lang="en-US" sz="1800" kern="1200" dirty="0">
              <a:solidFill>
                <a:srgbClr val="FF0000"/>
              </a:solidFill>
              <a:latin typeface="Times New Roman" panose="02020603050405020304" pitchFamily="18" charset="0"/>
              <a:cs typeface="Times New Roman" panose="02020603050405020304" pitchFamily="18" charset="0"/>
            </a:rPr>
            <a:t> </a:t>
          </a:r>
          <a:r>
            <a:rPr lang="en-US" sz="1800" kern="1200" dirty="0" err="1">
              <a:solidFill>
                <a:srgbClr val="FF0000"/>
              </a:solidFill>
              <a:latin typeface="Times New Roman" panose="02020603050405020304" pitchFamily="18" charset="0"/>
              <a:cs typeface="Times New Roman" panose="02020603050405020304" pitchFamily="18" charset="0"/>
            </a:rPr>
            <a:t>sự</a:t>
          </a:r>
          <a:r>
            <a:rPr lang="en-US" sz="1800" kern="1200" dirty="0">
              <a:solidFill>
                <a:srgbClr val="FF0000"/>
              </a:solidFill>
              <a:latin typeface="Times New Roman" panose="02020603050405020304" pitchFamily="18" charset="0"/>
              <a:cs typeface="Times New Roman" panose="02020603050405020304" pitchFamily="18" charset="0"/>
            </a:rPr>
            <a:t> </a:t>
          </a:r>
          <a:r>
            <a:rPr lang="en-US" sz="1800" kern="1200" dirty="0">
              <a:latin typeface="Times New Roman" panose="02020603050405020304" pitchFamily="18" charset="0"/>
              <a:cs typeface="Times New Roman" panose="02020603050405020304" pitchFamily="18" charset="0"/>
            </a:rPr>
            <a:t>(</a:t>
          </a:r>
          <a:r>
            <a:rPr lang="en-US" sz="1800" kern="1200" dirty="0" err="1">
              <a:latin typeface="Times New Roman" panose="02020603050405020304" pitchFamily="18" charset="0"/>
              <a:cs typeface="Times New Roman" panose="02020603050405020304" pitchFamily="18" charset="0"/>
            </a:rPr>
            <a:t>giáo</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viên</a:t>
          </a:r>
          <a:r>
            <a:rPr lang="en-US" sz="1800" kern="1200" dirty="0">
              <a:latin typeface="Times New Roman" panose="02020603050405020304" pitchFamily="18" charset="0"/>
              <a:cs typeface="Times New Roman" panose="02020603050405020304" pitchFamily="18" charset="0"/>
            </a:rPr>
            <a:t>/</a:t>
          </a:r>
          <a:r>
            <a:rPr lang="en-US" sz="1800" kern="1200" dirty="0" err="1">
              <a:latin typeface="Times New Roman" panose="02020603050405020304" pitchFamily="18" charset="0"/>
              <a:cs typeface="Times New Roman" panose="02020603050405020304" pitchFamily="18" charset="0"/>
            </a:rPr>
            <a:t>báo</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cáo</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viên</a:t>
          </a:r>
          <a:r>
            <a:rPr lang="en-US" sz="1800" kern="1200" dirty="0">
              <a:latin typeface="Times New Roman" panose="02020603050405020304" pitchFamily="18" charset="0"/>
              <a:cs typeface="Times New Roman" panose="02020603050405020304" pitchFamily="18" charset="0"/>
            </a:rPr>
            <a:t>/</a:t>
          </a:r>
          <a:r>
            <a:rPr lang="en-US" sz="1800" kern="1200" dirty="0" err="1">
              <a:latin typeface="Times New Roman" panose="02020603050405020304" pitchFamily="18" charset="0"/>
              <a:cs typeface="Times New Roman" panose="02020603050405020304" pitchFamily="18" charset="0"/>
            </a:rPr>
            <a:t>huấn</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luyện</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viên</a:t>
          </a:r>
          <a:r>
            <a:rPr lang="en-US" sz="1800" kern="1200" dirty="0">
              <a:latin typeface="Times New Roman" panose="02020603050405020304" pitchFamily="18" charset="0"/>
              <a:cs typeface="Times New Roman" panose="02020603050405020304" pitchFamily="18" charset="0"/>
            </a:rPr>
            <a:t>/</a:t>
          </a:r>
          <a:r>
            <a:rPr lang="en-US" sz="1800" kern="1200" dirty="0" err="1">
              <a:latin typeface="Times New Roman" panose="02020603050405020304" pitchFamily="18" charset="0"/>
              <a:cs typeface="Times New Roman" panose="02020603050405020304" pitchFamily="18" charset="0"/>
            </a:rPr>
            <a:t>cộng</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tác</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viên</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có</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tên</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trong</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danh</a:t>
          </a:r>
          <a:r>
            <a:rPr lang="en-US" sz="1800" kern="1200" dirty="0">
              <a:latin typeface="Times New Roman" panose="02020603050405020304" pitchFamily="18" charset="0"/>
              <a:cs typeface="Times New Roman" panose="02020603050405020304" pitchFamily="18" charset="0"/>
            </a:rPr>
            <a:t> sách </a:t>
          </a:r>
          <a:r>
            <a:rPr lang="en-US" sz="1800" kern="1200" dirty="0" err="1">
              <a:latin typeface="Times New Roman" panose="02020603050405020304" pitchFamily="18" charset="0"/>
              <a:cs typeface="Times New Roman" panose="02020603050405020304" pitchFamily="18" charset="0"/>
            </a:rPr>
            <a:t>được</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phê</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duyệt</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xin</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cấp</a:t>
          </a:r>
          <a:r>
            <a:rPr lang="en-US" sz="1800" kern="1200" dirty="0">
              <a:latin typeface="Times New Roman" panose="02020603050405020304" pitchFamily="18" charset="0"/>
              <a:cs typeface="Times New Roman" panose="02020603050405020304" pitchFamily="18" charset="0"/>
            </a:rPr>
            <a:t> </a:t>
          </a:r>
          <a:r>
            <a:rPr lang="vi-VN" sz="1800" kern="1200" dirty="0">
              <a:latin typeface="Times New Roman" panose="02020603050405020304" pitchFamily="18" charset="0"/>
              <a:cs typeface="Times New Roman" panose="02020603050405020304" pitchFamily="18" charset="0"/>
            </a:rPr>
            <a:t>phép, đảm bảo đạt trình độ chuẩn được đào tạo và chuẩn nghề nghiệp theo quy định tại Điều 5 Thông tư số 04/2014/TTBGDĐT; </a:t>
          </a:r>
          <a:endParaRPr lang="en-US" sz="1800" kern="1200" dirty="0">
            <a:latin typeface="Times New Roman" panose="02020603050405020304" pitchFamily="18" charset="0"/>
            <a:cs typeface="Times New Roman" panose="02020603050405020304" pitchFamily="18" charset="0"/>
          </a:endParaRPr>
        </a:p>
      </dsp:txBody>
      <dsp:txXfrm>
        <a:off x="0" y="3488328"/>
        <a:ext cx="11302545" cy="581365"/>
      </dsp:txXfrm>
    </dsp:sp>
    <dsp:sp modelId="{27729322-68E8-41E7-97D6-35A44C21C20C}">
      <dsp:nvSpPr>
        <dsp:cNvPr id="0" name=""/>
        <dsp:cNvSpPr/>
      </dsp:nvSpPr>
      <dsp:spPr>
        <a:xfrm>
          <a:off x="0" y="4069693"/>
          <a:ext cx="11302545" cy="0"/>
        </a:xfrm>
        <a:prstGeom prst="line">
          <a:avLst/>
        </a:prstGeom>
        <a:solidFill>
          <a:schemeClr val="accent5">
            <a:hueOff val="860415"/>
            <a:satOff val="9770"/>
            <a:lumOff val="8845"/>
            <a:alphaOff val="0"/>
          </a:schemeClr>
        </a:solidFill>
        <a:ln w="12700" cap="flat" cmpd="sng" algn="ctr">
          <a:solidFill>
            <a:schemeClr val="accent5">
              <a:hueOff val="860415"/>
              <a:satOff val="9770"/>
              <a:lumOff val="88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7570B8-C6A0-4F79-A110-59DC76D2A9FF}">
      <dsp:nvSpPr>
        <dsp:cNvPr id="0" name=""/>
        <dsp:cNvSpPr/>
      </dsp:nvSpPr>
      <dsp:spPr>
        <a:xfrm>
          <a:off x="0" y="4069693"/>
          <a:ext cx="11302545" cy="581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vi-VN" sz="1800" kern="1200">
              <a:latin typeface="Times New Roman" panose="02020603050405020304" pitchFamily="18" charset="0"/>
              <a:cs typeface="Times New Roman" panose="02020603050405020304" pitchFamily="18" charset="0"/>
            </a:rPr>
            <a:t>- Giấy phép lao động đối với người lao động nước ngoài công tác tại đơn vị theo quy định tại Nghị định số 152/2020/NĐ-CP (lưu ý về thời hạn của giấy phép lao động và chức danh công việc của người lao động) </a:t>
          </a:r>
          <a:endParaRPr lang="en-US" sz="1800" kern="1200" dirty="0">
            <a:latin typeface="Times New Roman" panose="02020603050405020304" pitchFamily="18" charset="0"/>
            <a:cs typeface="Times New Roman" panose="02020603050405020304" pitchFamily="18" charset="0"/>
          </a:endParaRPr>
        </a:p>
      </dsp:txBody>
      <dsp:txXfrm>
        <a:off x="0" y="4069693"/>
        <a:ext cx="11302545" cy="581365"/>
      </dsp:txXfrm>
    </dsp:sp>
    <dsp:sp modelId="{F2A02A51-7FFC-4687-BB0D-16138A402A79}">
      <dsp:nvSpPr>
        <dsp:cNvPr id="0" name=""/>
        <dsp:cNvSpPr/>
      </dsp:nvSpPr>
      <dsp:spPr>
        <a:xfrm>
          <a:off x="0" y="4651058"/>
          <a:ext cx="11302545" cy="0"/>
        </a:xfrm>
        <a:prstGeom prst="line">
          <a:avLst/>
        </a:prstGeom>
        <a:solidFill>
          <a:schemeClr val="accent5">
            <a:hueOff val="983332"/>
            <a:satOff val="11165"/>
            <a:lumOff val="10108"/>
            <a:alphaOff val="0"/>
          </a:schemeClr>
        </a:solidFill>
        <a:ln w="12700" cap="flat" cmpd="sng" algn="ctr">
          <a:solidFill>
            <a:schemeClr val="accent5">
              <a:hueOff val="983332"/>
              <a:satOff val="11165"/>
              <a:lumOff val="101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8E301F-2A35-4B38-88B4-E43891C2EF68}">
      <dsp:nvSpPr>
        <dsp:cNvPr id="0" name=""/>
        <dsp:cNvSpPr/>
      </dsp:nvSpPr>
      <dsp:spPr>
        <a:xfrm>
          <a:off x="0" y="4651058"/>
          <a:ext cx="11302545" cy="581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vi-VN" sz="1800" kern="1200" dirty="0">
              <a:latin typeface="Times New Roman" panose="02020603050405020304" pitchFamily="18" charset="0"/>
              <a:cs typeface="Times New Roman" panose="02020603050405020304" pitchFamily="18" charset="0"/>
            </a:rPr>
            <a:t>- Sử dụng giáo viên của cơ sở giáo dục khác để thực hiện giảng dạy nếu là giáo viên thỉnh giảng phải ký hợp đồng theo quy định. </a:t>
          </a:r>
          <a:endParaRPr lang="en-US" sz="1800" kern="1200" dirty="0">
            <a:latin typeface="Times New Roman" panose="02020603050405020304" pitchFamily="18" charset="0"/>
            <a:cs typeface="Times New Roman" panose="02020603050405020304" pitchFamily="18" charset="0"/>
          </a:endParaRPr>
        </a:p>
      </dsp:txBody>
      <dsp:txXfrm>
        <a:off x="0" y="4651058"/>
        <a:ext cx="11302545" cy="581365"/>
      </dsp:txXfrm>
    </dsp:sp>
    <dsp:sp modelId="{2C44C4DF-0FF2-4086-AD07-A2AC193CED21}">
      <dsp:nvSpPr>
        <dsp:cNvPr id="0" name=""/>
        <dsp:cNvSpPr/>
      </dsp:nvSpPr>
      <dsp:spPr>
        <a:xfrm>
          <a:off x="0" y="5232423"/>
          <a:ext cx="11302545" cy="0"/>
        </a:xfrm>
        <a:prstGeom prst="line">
          <a:avLst/>
        </a:prstGeom>
        <a:solidFill>
          <a:schemeClr val="accent5">
            <a:hueOff val="1106248"/>
            <a:satOff val="12561"/>
            <a:lumOff val="11372"/>
            <a:alphaOff val="0"/>
          </a:schemeClr>
        </a:solidFill>
        <a:ln w="12700" cap="flat" cmpd="sng" algn="ctr">
          <a:solidFill>
            <a:schemeClr val="accent5">
              <a:hueOff val="1106248"/>
              <a:satOff val="12561"/>
              <a:lumOff val="113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ECEED5-530A-4389-BCEE-EFD8E560AB05}">
      <dsp:nvSpPr>
        <dsp:cNvPr id="0" name=""/>
        <dsp:cNvSpPr/>
      </dsp:nvSpPr>
      <dsp:spPr>
        <a:xfrm>
          <a:off x="0" y="5232423"/>
          <a:ext cx="11291508"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err="1">
              <a:solidFill>
                <a:srgbClr val="FF0000"/>
              </a:solidFill>
              <a:latin typeface="Times New Roman" panose="02020603050405020304" pitchFamily="18" charset="0"/>
              <a:cs typeface="Times New Roman" panose="02020603050405020304" pitchFamily="18" charset="0"/>
            </a:rPr>
            <a:t>Cơ</a:t>
          </a:r>
          <a:r>
            <a:rPr lang="en-US" sz="1800" kern="1200" dirty="0">
              <a:solidFill>
                <a:srgbClr val="FF0000"/>
              </a:solidFill>
              <a:latin typeface="Times New Roman" panose="02020603050405020304" pitchFamily="18" charset="0"/>
              <a:cs typeface="Times New Roman" panose="02020603050405020304" pitchFamily="18" charset="0"/>
            </a:rPr>
            <a:t> </a:t>
          </a:r>
          <a:r>
            <a:rPr lang="en-US" sz="1800" kern="1200" dirty="0" err="1">
              <a:solidFill>
                <a:srgbClr val="FF0000"/>
              </a:solidFill>
              <a:latin typeface="Times New Roman" panose="02020603050405020304" pitchFamily="18" charset="0"/>
              <a:cs typeface="Times New Roman" panose="02020603050405020304" pitchFamily="18" charset="0"/>
            </a:rPr>
            <a:t>sở</a:t>
          </a:r>
          <a:r>
            <a:rPr lang="en-US" sz="1800" kern="1200" dirty="0">
              <a:solidFill>
                <a:srgbClr val="FF0000"/>
              </a:solidFill>
              <a:latin typeface="Times New Roman" panose="02020603050405020304" pitchFamily="18" charset="0"/>
              <a:cs typeface="Times New Roman" panose="02020603050405020304" pitchFamily="18" charset="0"/>
            </a:rPr>
            <a:t> </a:t>
          </a:r>
          <a:r>
            <a:rPr lang="en-US" sz="1800" kern="1200" dirty="0" err="1">
              <a:solidFill>
                <a:srgbClr val="FF0000"/>
              </a:solidFill>
              <a:latin typeface="Times New Roman" panose="02020603050405020304" pitchFamily="18" charset="0"/>
              <a:cs typeface="Times New Roman" panose="02020603050405020304" pitchFamily="18" charset="0"/>
            </a:rPr>
            <a:t>vật</a:t>
          </a:r>
          <a:r>
            <a:rPr lang="en-US" sz="1800" kern="1200" dirty="0">
              <a:solidFill>
                <a:srgbClr val="FF0000"/>
              </a:solidFill>
              <a:latin typeface="Times New Roman" panose="02020603050405020304" pitchFamily="18" charset="0"/>
              <a:cs typeface="Times New Roman" panose="02020603050405020304" pitchFamily="18" charset="0"/>
            </a:rPr>
            <a:t> </a:t>
          </a:r>
          <a:r>
            <a:rPr lang="en-US" sz="1800" kern="1200" dirty="0" err="1">
              <a:solidFill>
                <a:srgbClr val="FF0000"/>
              </a:solidFill>
              <a:latin typeface="Times New Roman" panose="02020603050405020304" pitchFamily="18" charset="0"/>
              <a:cs typeface="Times New Roman" panose="02020603050405020304" pitchFamily="18" charset="0"/>
            </a:rPr>
            <a:t>chất</a:t>
          </a:r>
          <a:r>
            <a:rPr lang="en-US" sz="1800" kern="1200" dirty="0">
              <a:solidFill>
                <a:srgbClr val="FF0000"/>
              </a:solidFill>
              <a:latin typeface="Times New Roman" panose="02020603050405020304" pitchFamily="18" charset="0"/>
              <a:cs typeface="Times New Roman" panose="02020603050405020304" pitchFamily="18" charset="0"/>
            </a:rPr>
            <a:t>, </a:t>
          </a:r>
          <a:r>
            <a:rPr lang="en-US" sz="1800" kern="1200" dirty="0" err="1">
              <a:solidFill>
                <a:srgbClr val="FF0000"/>
              </a:solidFill>
              <a:latin typeface="Times New Roman" panose="02020603050405020304" pitchFamily="18" charset="0"/>
              <a:cs typeface="Times New Roman" panose="02020603050405020304" pitchFamily="18" charset="0"/>
            </a:rPr>
            <a:t>thiết</a:t>
          </a:r>
          <a:r>
            <a:rPr lang="en-US" sz="1800" kern="1200" dirty="0">
              <a:solidFill>
                <a:srgbClr val="FF0000"/>
              </a:solidFill>
              <a:latin typeface="Times New Roman" panose="02020603050405020304" pitchFamily="18" charset="0"/>
              <a:cs typeface="Times New Roman" panose="02020603050405020304" pitchFamily="18" charset="0"/>
            </a:rPr>
            <a:t> </a:t>
          </a:r>
          <a:r>
            <a:rPr lang="en-US" sz="1800" kern="1200" dirty="0" err="1">
              <a:solidFill>
                <a:srgbClr val="FF0000"/>
              </a:solidFill>
              <a:latin typeface="Times New Roman" panose="02020603050405020304" pitchFamily="18" charset="0"/>
              <a:cs typeface="Times New Roman" panose="02020603050405020304" pitchFamily="18" charset="0"/>
            </a:rPr>
            <a:t>bị</a:t>
          </a:r>
          <a:r>
            <a:rPr lang="en-US" sz="1800" kern="1200" dirty="0">
              <a:solidFill>
                <a:srgbClr val="FF0000"/>
              </a:solidFill>
              <a:latin typeface="Times New Roman" panose="02020603050405020304" pitchFamily="18" charset="0"/>
              <a:cs typeface="Times New Roman" panose="02020603050405020304" pitchFamily="18" charset="0"/>
            </a:rPr>
            <a:t> </a:t>
          </a:r>
          <a:r>
            <a:rPr lang="en-US" sz="1800" kern="1200" dirty="0" err="1">
              <a:solidFill>
                <a:srgbClr val="FF0000"/>
              </a:solidFill>
              <a:latin typeface="Times New Roman" panose="02020603050405020304" pitchFamily="18" charset="0"/>
              <a:cs typeface="Times New Roman" panose="02020603050405020304" pitchFamily="18" charset="0"/>
            </a:rPr>
            <a:t>dạy</a:t>
          </a:r>
          <a:r>
            <a:rPr lang="en-US" sz="1800" kern="1200" dirty="0">
              <a:solidFill>
                <a:srgbClr val="FF0000"/>
              </a:solidFill>
              <a:latin typeface="Times New Roman" panose="02020603050405020304" pitchFamily="18" charset="0"/>
              <a:cs typeface="Times New Roman" panose="02020603050405020304" pitchFamily="18" charset="0"/>
            </a:rPr>
            <a:t> </a:t>
          </a:r>
          <a:r>
            <a:rPr lang="en-US" sz="1800" kern="1200" dirty="0" err="1">
              <a:solidFill>
                <a:srgbClr val="FF0000"/>
              </a:solidFill>
              <a:latin typeface="Times New Roman" panose="02020603050405020304" pitchFamily="18" charset="0"/>
              <a:cs typeface="Times New Roman" panose="02020603050405020304" pitchFamily="18" charset="0"/>
            </a:rPr>
            <a:t>học</a:t>
          </a:r>
          <a:r>
            <a:rPr lang="en-US" sz="1800" kern="1200" dirty="0">
              <a:latin typeface="Times New Roman" panose="02020603050405020304" pitchFamily="18" charset="0"/>
              <a:cs typeface="Times New Roman" panose="02020603050405020304" pitchFamily="18" charset="0"/>
            </a:rPr>
            <a:t>…</a:t>
          </a:r>
          <a:r>
            <a:rPr lang="en-US" sz="1800" kern="1200" dirty="0" err="1">
              <a:latin typeface="Times New Roman" panose="02020603050405020304" pitchFamily="18" charset="0"/>
              <a:cs typeface="Times New Roman" panose="02020603050405020304" pitchFamily="18" charset="0"/>
            </a:rPr>
            <a:t>của</a:t>
          </a:r>
          <a:r>
            <a:rPr lang="en-US" sz="1800" kern="1200" dirty="0">
              <a:latin typeface="Times New Roman" panose="02020603050405020304" pitchFamily="18" charset="0"/>
              <a:cs typeface="Times New Roman" panose="02020603050405020304" pitchFamily="18" charset="0"/>
            </a:rPr>
            <a:t> các </a:t>
          </a:r>
          <a:r>
            <a:rPr lang="en-US" sz="1800" kern="1200" dirty="0" err="1">
              <a:latin typeface="Times New Roman" panose="02020603050405020304" pitchFamily="18" charset="0"/>
              <a:cs typeface="Times New Roman" panose="02020603050405020304" pitchFamily="18" charset="0"/>
            </a:rPr>
            <a:t>đơn</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vị</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liên</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kết</a:t>
          </a:r>
          <a:r>
            <a:rPr lang="en-US" sz="1800" kern="1200" dirty="0">
              <a:latin typeface="Times New Roman" panose="02020603050405020304" pitchFamily="18" charset="0"/>
              <a:cs typeface="Times New Roman" panose="02020603050405020304" pitchFamily="18" charset="0"/>
            </a:rPr>
            <a:t>.</a:t>
          </a:r>
        </a:p>
      </dsp:txBody>
      <dsp:txXfrm>
        <a:off x="0" y="5232423"/>
        <a:ext cx="11291508" cy="6110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5004C-F304-4592-8C6B-D59DC18029A9}">
      <dsp:nvSpPr>
        <dsp:cNvPr id="0" name=""/>
        <dsp:cNvSpPr/>
      </dsp:nvSpPr>
      <dsp:spPr>
        <a:xfrm>
          <a:off x="5778114" y="1303195"/>
          <a:ext cx="3494929" cy="831634"/>
        </a:xfrm>
        <a:custGeom>
          <a:avLst/>
          <a:gdLst/>
          <a:ahLst/>
          <a:cxnLst/>
          <a:rect l="0" t="0" r="0" b="0"/>
          <a:pathLst>
            <a:path>
              <a:moveTo>
                <a:pt x="0" y="0"/>
              </a:moveTo>
              <a:lnTo>
                <a:pt x="0" y="566734"/>
              </a:lnTo>
              <a:lnTo>
                <a:pt x="3494929" y="566734"/>
              </a:lnTo>
              <a:lnTo>
                <a:pt x="3494929" y="8316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FD4402-8CE8-457E-9D97-93E94DF9D7C3}">
      <dsp:nvSpPr>
        <dsp:cNvPr id="0" name=""/>
        <dsp:cNvSpPr/>
      </dsp:nvSpPr>
      <dsp:spPr>
        <a:xfrm>
          <a:off x="5732394" y="1303195"/>
          <a:ext cx="91440" cy="831634"/>
        </a:xfrm>
        <a:custGeom>
          <a:avLst/>
          <a:gdLst/>
          <a:ahLst/>
          <a:cxnLst/>
          <a:rect l="0" t="0" r="0" b="0"/>
          <a:pathLst>
            <a:path>
              <a:moveTo>
                <a:pt x="45720" y="0"/>
              </a:moveTo>
              <a:lnTo>
                <a:pt x="45720" y="8316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61CCEA-4DC2-4B45-9D21-DC658423E3D6}">
      <dsp:nvSpPr>
        <dsp:cNvPr id="0" name=""/>
        <dsp:cNvSpPr/>
      </dsp:nvSpPr>
      <dsp:spPr>
        <a:xfrm>
          <a:off x="2283184" y="1303195"/>
          <a:ext cx="3494929" cy="831634"/>
        </a:xfrm>
        <a:custGeom>
          <a:avLst/>
          <a:gdLst/>
          <a:ahLst/>
          <a:cxnLst/>
          <a:rect l="0" t="0" r="0" b="0"/>
          <a:pathLst>
            <a:path>
              <a:moveTo>
                <a:pt x="3494929" y="0"/>
              </a:moveTo>
              <a:lnTo>
                <a:pt x="3494929" y="566734"/>
              </a:lnTo>
              <a:lnTo>
                <a:pt x="0" y="566734"/>
              </a:lnTo>
              <a:lnTo>
                <a:pt x="0" y="8316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A63041-694E-403B-AD7F-FD57E846CFDD}">
      <dsp:nvSpPr>
        <dsp:cNvPr id="0" name=""/>
        <dsp:cNvSpPr/>
      </dsp:nvSpPr>
      <dsp:spPr>
        <a:xfrm>
          <a:off x="2560575" y="4153"/>
          <a:ext cx="6435077" cy="1299041"/>
        </a:xfrm>
        <a:prstGeom prst="roundRect">
          <a:avLst>
            <a:gd name="adj" fmla="val 10000"/>
          </a:avLst>
        </a:prstGeom>
        <a:solidFill>
          <a:schemeClr val="accent4">
            <a:lumMod val="40000"/>
            <a:lumOff val="60000"/>
          </a:schemeClr>
        </a:solidFill>
        <a:ln w="12700" cap="flat" cmpd="sng" algn="ctr">
          <a:solidFill>
            <a:srgbClr val="3333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F0C892-4285-4B70-9C47-FB61AAE945BF}">
      <dsp:nvSpPr>
        <dsp:cNvPr id="0" name=""/>
        <dsp:cNvSpPr/>
      </dsp:nvSpPr>
      <dsp:spPr>
        <a:xfrm>
          <a:off x="2878296" y="305988"/>
          <a:ext cx="6435077" cy="1299041"/>
        </a:xfrm>
        <a:prstGeom prst="roundRect">
          <a:avLst>
            <a:gd name="adj" fmla="val 10000"/>
          </a:avLst>
        </a:prstGeom>
        <a:solidFill>
          <a:schemeClr val="accent4">
            <a:lumMod val="20000"/>
            <a:lumOff val="8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rgbClr val="2514FC"/>
              </a:solidFill>
              <a:latin typeface="Times New Roman" panose="02020603050405020304" pitchFamily="18" charset="0"/>
              <a:cs typeface="Times New Roman" panose="02020603050405020304" pitchFamily="18" charset="0"/>
            </a:rPr>
            <a:t>Công</a:t>
          </a:r>
          <a:r>
            <a:rPr lang="en-US" sz="3600" b="1" kern="1200" dirty="0">
              <a:solidFill>
                <a:srgbClr val="2514FC"/>
              </a:solidFill>
              <a:latin typeface="Times New Roman" panose="02020603050405020304" pitchFamily="18" charset="0"/>
              <a:cs typeface="Times New Roman" panose="02020603050405020304" pitchFamily="18" charset="0"/>
            </a:rPr>
            <a:t> </a:t>
          </a:r>
          <a:r>
            <a:rPr lang="en-US" sz="3600" b="1" kern="1200" dirty="0" err="1">
              <a:solidFill>
                <a:srgbClr val="2514FC"/>
              </a:solidFill>
              <a:latin typeface="Times New Roman" panose="02020603050405020304" pitchFamily="18" charset="0"/>
              <a:cs typeface="Times New Roman" panose="02020603050405020304" pitchFamily="18" charset="0"/>
            </a:rPr>
            <a:t>tác</a:t>
          </a:r>
          <a:r>
            <a:rPr lang="en-US" sz="3600" b="1" kern="1200" dirty="0">
              <a:solidFill>
                <a:srgbClr val="2514FC"/>
              </a:solidFill>
              <a:latin typeface="Times New Roman" panose="02020603050405020304" pitchFamily="18" charset="0"/>
              <a:cs typeface="Times New Roman" panose="02020603050405020304" pitchFamily="18" charset="0"/>
            </a:rPr>
            <a:t> </a:t>
          </a:r>
          <a:r>
            <a:rPr lang="en-US" sz="3600" b="1" kern="1200" dirty="0" err="1">
              <a:solidFill>
                <a:srgbClr val="2514FC"/>
              </a:solidFill>
              <a:latin typeface="Times New Roman" panose="02020603050405020304" pitchFamily="18" charset="0"/>
              <a:cs typeface="Times New Roman" panose="02020603050405020304" pitchFamily="18" charset="0"/>
            </a:rPr>
            <a:t>chấm</a:t>
          </a:r>
          <a:r>
            <a:rPr lang="en-US" sz="3600" b="1" kern="1200" dirty="0">
              <a:solidFill>
                <a:srgbClr val="2514FC"/>
              </a:solidFill>
              <a:latin typeface="Times New Roman" panose="02020603050405020304" pitchFamily="18" charset="0"/>
              <a:cs typeface="Times New Roman" panose="02020603050405020304" pitchFamily="18" charset="0"/>
            </a:rPr>
            <a:t>, </a:t>
          </a:r>
          <a:r>
            <a:rPr lang="en-US" sz="3600" b="1" kern="1200" dirty="0" err="1">
              <a:solidFill>
                <a:srgbClr val="2514FC"/>
              </a:solidFill>
              <a:latin typeface="Times New Roman" panose="02020603050405020304" pitchFamily="18" charset="0"/>
              <a:cs typeface="Times New Roman" panose="02020603050405020304" pitchFamily="18" charset="0"/>
            </a:rPr>
            <a:t>sửa</a:t>
          </a:r>
          <a:r>
            <a:rPr lang="en-US" sz="3600" b="1" kern="1200" dirty="0">
              <a:solidFill>
                <a:srgbClr val="2514FC"/>
              </a:solidFill>
              <a:latin typeface="Times New Roman" panose="02020603050405020304" pitchFamily="18" charset="0"/>
              <a:cs typeface="Times New Roman" panose="02020603050405020304" pitchFamily="18" charset="0"/>
            </a:rPr>
            <a:t> </a:t>
          </a:r>
          <a:r>
            <a:rPr lang="en-US" sz="3600" b="1" kern="1200" dirty="0" err="1">
              <a:solidFill>
                <a:srgbClr val="2514FC"/>
              </a:solidFill>
              <a:latin typeface="Times New Roman" panose="02020603050405020304" pitchFamily="18" charset="0"/>
              <a:cs typeface="Times New Roman" panose="02020603050405020304" pitchFamily="18" charset="0"/>
            </a:rPr>
            <a:t>bài</a:t>
          </a:r>
          <a:endParaRPr lang="en-US" sz="3600" b="1" kern="1200" dirty="0">
            <a:solidFill>
              <a:srgbClr val="2514FC"/>
            </a:solidFill>
            <a:latin typeface="Times New Roman" panose="02020603050405020304" pitchFamily="18" charset="0"/>
            <a:cs typeface="Times New Roman" panose="02020603050405020304" pitchFamily="18" charset="0"/>
          </a:endParaRPr>
        </a:p>
      </dsp:txBody>
      <dsp:txXfrm>
        <a:off x="2916344" y="344036"/>
        <a:ext cx="6358981" cy="1222945"/>
      </dsp:txXfrm>
    </dsp:sp>
    <dsp:sp modelId="{D40C9BF3-662A-4D75-A862-07EC4C74BF9D}">
      <dsp:nvSpPr>
        <dsp:cNvPr id="0" name=""/>
        <dsp:cNvSpPr/>
      </dsp:nvSpPr>
      <dsp:spPr>
        <a:xfrm>
          <a:off x="853440" y="2134830"/>
          <a:ext cx="2859488" cy="2874044"/>
        </a:xfrm>
        <a:prstGeom prst="roundRect">
          <a:avLst>
            <a:gd name="adj" fmla="val 10000"/>
          </a:avLst>
        </a:prstGeom>
        <a:solidFill>
          <a:schemeClr val="accent4">
            <a:lumMod val="40000"/>
            <a:lumOff val="60000"/>
          </a:schemeClr>
        </a:solidFill>
        <a:ln w="12700" cap="flat" cmpd="sng" algn="ctr">
          <a:solidFill>
            <a:srgbClr val="3333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BDD042-658D-43BC-9DD7-C22DE65A5458}">
      <dsp:nvSpPr>
        <dsp:cNvPr id="0" name=""/>
        <dsp:cNvSpPr/>
      </dsp:nvSpPr>
      <dsp:spPr>
        <a:xfrm>
          <a:off x="1171160" y="2436664"/>
          <a:ext cx="2859488" cy="2874044"/>
        </a:xfrm>
        <a:prstGeom prst="roundRect">
          <a:avLst>
            <a:gd name="adj" fmla="val 10000"/>
          </a:avLst>
        </a:prstGeom>
        <a:solidFill>
          <a:schemeClr val="accent4">
            <a:lumMod val="20000"/>
            <a:lumOff val="80000"/>
          </a:schemeClr>
        </a:solidFill>
        <a:ln w="12700" cap="flat" cmpd="sng" algn="ctr">
          <a:solidFill>
            <a:srgbClr val="0000C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3333FF"/>
              </a:solidFill>
              <a:latin typeface="Times New Roman" panose="02020603050405020304" pitchFamily="18" charset="0"/>
              <a:cs typeface="Times New Roman" panose="02020603050405020304" pitchFamily="18" charset="0"/>
            </a:rPr>
            <a:t>GV </a:t>
          </a:r>
          <a:r>
            <a:rPr lang="en-US" sz="2800" b="1" kern="1200" dirty="0" err="1">
              <a:solidFill>
                <a:srgbClr val="3333FF"/>
              </a:solidFill>
              <a:latin typeface="Times New Roman" panose="02020603050405020304" pitchFamily="18" charset="0"/>
              <a:cs typeface="Times New Roman" panose="02020603050405020304" pitchFamily="18" charset="0"/>
            </a:rPr>
            <a:t>tổ</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chức</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sửa</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bài</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cho</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a:solidFill>
                <a:srgbClr val="FF0000"/>
              </a:solidFill>
              <a:latin typeface="Times New Roman" panose="02020603050405020304" pitchFamily="18" charset="0"/>
              <a:cs typeface="Times New Roman" panose="02020603050405020304" pitchFamily="18" charset="0"/>
            </a:rPr>
            <a:t>100% HS </a:t>
          </a:r>
          <a:r>
            <a:rPr lang="en-US" sz="2800" b="1" kern="1200" dirty="0" err="1">
              <a:solidFill>
                <a:srgbClr val="3333FF"/>
              </a:solidFill>
              <a:latin typeface="Times New Roman" panose="02020603050405020304" pitchFamily="18" charset="0"/>
              <a:cs typeface="Times New Roman" panose="02020603050405020304" pitchFamily="18" charset="0"/>
            </a:rPr>
            <a:t>trong</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lớp</a:t>
          </a:r>
          <a:r>
            <a:rPr lang="en-US" sz="2800" b="1" kern="1200" dirty="0">
              <a:solidFill>
                <a:srgbClr val="3333FF"/>
              </a:solidFill>
              <a:latin typeface="Times New Roman" panose="02020603050405020304" pitchFamily="18" charset="0"/>
              <a:cs typeface="Times New Roman" panose="02020603050405020304" pitchFamily="18" charset="0"/>
            </a:rPr>
            <a:t> ở </a:t>
          </a:r>
          <a:r>
            <a:rPr lang="en-US" sz="2800" b="1" kern="1200" dirty="0" err="1">
              <a:solidFill>
                <a:srgbClr val="3333FF"/>
              </a:solidFill>
              <a:latin typeface="Times New Roman" panose="02020603050405020304" pitchFamily="18" charset="0"/>
              <a:cs typeface="Times New Roman" panose="02020603050405020304" pitchFamily="18" charset="0"/>
            </a:rPr>
            <a:t>từng</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môn</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học</a:t>
          </a:r>
          <a:r>
            <a:rPr lang="en-US" sz="2800" b="1" kern="1200" dirty="0">
              <a:solidFill>
                <a:srgbClr val="3333FF"/>
              </a:solidFill>
              <a:latin typeface="Times New Roman" panose="02020603050405020304" pitchFamily="18" charset="0"/>
              <a:cs typeface="Times New Roman" panose="02020603050405020304" pitchFamily="18" charset="0"/>
            </a:rPr>
            <a:t>/</a:t>
          </a:r>
          <a:r>
            <a:rPr lang="en-US" sz="2800" b="1" kern="1200" dirty="0" err="1">
              <a:solidFill>
                <a:srgbClr val="3333FF"/>
              </a:solidFill>
              <a:latin typeface="Times New Roman" panose="02020603050405020304" pitchFamily="18" charset="0"/>
              <a:cs typeface="Times New Roman" panose="02020603050405020304" pitchFamily="18" charset="0"/>
            </a:rPr>
            <a:t>hoạt</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động</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giáo</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dục</a:t>
          </a:r>
          <a:endParaRPr lang="en-US" sz="2800" b="1" kern="1200" dirty="0">
            <a:solidFill>
              <a:srgbClr val="3333FF"/>
            </a:solidFill>
            <a:latin typeface="Times New Roman" panose="02020603050405020304" pitchFamily="18" charset="0"/>
            <a:cs typeface="Times New Roman" panose="02020603050405020304" pitchFamily="18" charset="0"/>
          </a:endParaRPr>
        </a:p>
      </dsp:txBody>
      <dsp:txXfrm>
        <a:off x="1254912" y="2520416"/>
        <a:ext cx="2691984" cy="2706540"/>
      </dsp:txXfrm>
    </dsp:sp>
    <dsp:sp modelId="{89D2C765-5915-4885-8446-C8B7B377050E}">
      <dsp:nvSpPr>
        <dsp:cNvPr id="0" name=""/>
        <dsp:cNvSpPr/>
      </dsp:nvSpPr>
      <dsp:spPr>
        <a:xfrm>
          <a:off x="4348369" y="2134830"/>
          <a:ext cx="2859488" cy="3045581"/>
        </a:xfrm>
        <a:prstGeom prst="roundRect">
          <a:avLst>
            <a:gd name="adj" fmla="val 10000"/>
          </a:avLst>
        </a:prstGeom>
        <a:solidFill>
          <a:schemeClr val="accent4">
            <a:lumMod val="40000"/>
            <a:lumOff val="60000"/>
          </a:schemeClr>
        </a:solidFill>
        <a:ln w="12700" cap="flat" cmpd="sng" algn="ctr">
          <a:solidFill>
            <a:srgbClr val="3333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622ECC-BBBB-4E62-9218-1C833B83AFE7}">
      <dsp:nvSpPr>
        <dsp:cNvPr id="0" name=""/>
        <dsp:cNvSpPr/>
      </dsp:nvSpPr>
      <dsp:spPr>
        <a:xfrm>
          <a:off x="4666090" y="2436664"/>
          <a:ext cx="2859488" cy="3045581"/>
        </a:xfrm>
        <a:prstGeom prst="roundRect">
          <a:avLst>
            <a:gd name="adj" fmla="val 10000"/>
          </a:avLst>
        </a:prstGeom>
        <a:solidFill>
          <a:schemeClr val="accent4">
            <a:lumMod val="20000"/>
            <a:lumOff val="80000"/>
          </a:schemeClr>
        </a:solidFill>
        <a:ln w="12700" cap="flat" cmpd="sng" algn="ctr">
          <a:solidFill>
            <a:srgbClr val="0000C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800" b="1" kern="1200" dirty="0" err="1">
              <a:solidFill>
                <a:srgbClr val="3333FF"/>
              </a:solidFill>
              <a:latin typeface="Times New Roman" panose="02020603050405020304" pitchFamily="18" charset="0"/>
              <a:cs typeface="Times New Roman" panose="02020603050405020304" pitchFamily="18" charset="0"/>
            </a:rPr>
            <a:t>Lời</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phê</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nhận</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xét</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của</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giáo</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viên</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trong</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tập</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học</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sinh</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cần</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rõ</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ràng</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về</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lỗi</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sai</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tránh</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đánh</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giá</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chung</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chung</a:t>
          </a:r>
          <a:endParaRPr lang="en-US" sz="2800" b="1" kern="1200" dirty="0">
            <a:solidFill>
              <a:srgbClr val="3333FF"/>
            </a:solidFill>
            <a:latin typeface="Times New Roman" panose="02020603050405020304" pitchFamily="18" charset="0"/>
            <a:cs typeface="Times New Roman" panose="02020603050405020304" pitchFamily="18" charset="0"/>
          </a:endParaRPr>
        </a:p>
      </dsp:txBody>
      <dsp:txXfrm>
        <a:off x="4749842" y="2520416"/>
        <a:ext cx="2691984" cy="2878077"/>
      </dsp:txXfrm>
    </dsp:sp>
    <dsp:sp modelId="{995F6D25-48A0-4D79-AE2D-1F5E1E11B955}">
      <dsp:nvSpPr>
        <dsp:cNvPr id="0" name=""/>
        <dsp:cNvSpPr/>
      </dsp:nvSpPr>
      <dsp:spPr>
        <a:xfrm>
          <a:off x="7843299" y="2134830"/>
          <a:ext cx="2859488" cy="2916297"/>
        </a:xfrm>
        <a:prstGeom prst="roundRect">
          <a:avLst>
            <a:gd name="adj" fmla="val 10000"/>
          </a:avLst>
        </a:prstGeom>
        <a:solidFill>
          <a:schemeClr val="accent4">
            <a:lumMod val="40000"/>
            <a:lumOff val="60000"/>
          </a:schemeClr>
        </a:solidFill>
        <a:ln w="12700" cap="flat" cmpd="sng" algn="ctr">
          <a:solidFill>
            <a:srgbClr val="3333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D16412-DA9E-4CAC-8BD6-B1549522177C}">
      <dsp:nvSpPr>
        <dsp:cNvPr id="0" name=""/>
        <dsp:cNvSpPr/>
      </dsp:nvSpPr>
      <dsp:spPr>
        <a:xfrm>
          <a:off x="8161020" y="2436664"/>
          <a:ext cx="2859488" cy="2916297"/>
        </a:xfrm>
        <a:prstGeom prst="roundRect">
          <a:avLst>
            <a:gd name="adj" fmla="val 10000"/>
          </a:avLst>
        </a:prstGeom>
        <a:solidFill>
          <a:schemeClr val="accent4">
            <a:lumMod val="20000"/>
            <a:lumOff val="80000"/>
          </a:schemeClr>
        </a:solidFill>
        <a:ln w="12700" cap="flat" cmpd="sng" algn="ctr">
          <a:solidFill>
            <a:srgbClr val="0000CC"/>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rgbClr val="3333FF"/>
              </a:solidFill>
              <a:latin typeface="Times New Roman" panose="02020603050405020304" pitchFamily="18" charset="0"/>
              <a:cs typeface="Times New Roman" panose="02020603050405020304" pitchFamily="18" charset="0"/>
            </a:rPr>
            <a:t>Tạo</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điều</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kiện</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cho</a:t>
          </a:r>
          <a:r>
            <a:rPr lang="en-US" sz="2800" b="1" kern="1200" dirty="0">
              <a:solidFill>
                <a:srgbClr val="3333FF"/>
              </a:solidFill>
              <a:latin typeface="Times New Roman" panose="02020603050405020304" pitchFamily="18" charset="0"/>
              <a:cs typeface="Times New Roman" panose="02020603050405020304" pitchFamily="18" charset="0"/>
            </a:rPr>
            <a:t> HS </a:t>
          </a:r>
          <a:r>
            <a:rPr lang="en-US" sz="2800" b="1" kern="1200" dirty="0" err="1">
              <a:solidFill>
                <a:srgbClr val="3333FF"/>
              </a:solidFill>
              <a:latin typeface="Times New Roman" panose="02020603050405020304" pitchFamily="18" charset="0"/>
              <a:cs typeface="Times New Roman" panose="02020603050405020304" pitchFamily="18" charset="0"/>
            </a:rPr>
            <a:t>tham</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gia</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FF0000"/>
              </a:solidFill>
              <a:latin typeface="Times New Roman" panose="02020603050405020304" pitchFamily="18" charset="0"/>
              <a:cs typeface="Times New Roman" panose="02020603050405020304" pitchFamily="18" charset="0"/>
            </a:rPr>
            <a:t>tự</a:t>
          </a:r>
          <a:r>
            <a:rPr lang="en-US" sz="2800" b="1" kern="1200" dirty="0">
              <a:solidFill>
                <a:srgbClr val="FF0000"/>
              </a:solidFill>
              <a:latin typeface="Times New Roman" panose="02020603050405020304" pitchFamily="18" charset="0"/>
              <a:cs typeface="Times New Roman" panose="02020603050405020304" pitchFamily="18" charset="0"/>
            </a:rPr>
            <a:t> </a:t>
          </a:r>
          <a:r>
            <a:rPr lang="en-US" sz="2800" b="1" kern="1200" dirty="0" err="1">
              <a:solidFill>
                <a:srgbClr val="FF0000"/>
              </a:solidFill>
              <a:latin typeface="Times New Roman" panose="02020603050405020304" pitchFamily="18" charset="0"/>
              <a:cs typeface="Times New Roman" panose="02020603050405020304" pitchFamily="18" charset="0"/>
            </a:rPr>
            <a:t>đánh</a:t>
          </a:r>
          <a:r>
            <a:rPr lang="en-US" sz="2800" b="1" kern="1200" dirty="0">
              <a:solidFill>
                <a:srgbClr val="FF0000"/>
              </a:solidFill>
              <a:latin typeface="Times New Roman" panose="02020603050405020304" pitchFamily="18" charset="0"/>
              <a:cs typeface="Times New Roman" panose="02020603050405020304" pitchFamily="18" charset="0"/>
            </a:rPr>
            <a:t> </a:t>
          </a:r>
          <a:r>
            <a:rPr lang="en-US" sz="2800" b="1" kern="1200" dirty="0" err="1">
              <a:solidFill>
                <a:srgbClr val="FF0000"/>
              </a:solidFill>
              <a:latin typeface="Times New Roman" panose="02020603050405020304" pitchFamily="18" charset="0"/>
              <a:cs typeface="Times New Roman" panose="02020603050405020304" pitchFamily="18" charset="0"/>
            </a:rPr>
            <a:t>giá</a:t>
          </a:r>
          <a:r>
            <a:rPr lang="en-US" sz="2800" b="1" kern="1200" dirty="0">
              <a:solidFill>
                <a:srgbClr val="FF0000"/>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và</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FF0000"/>
              </a:solidFill>
              <a:latin typeface="Times New Roman" panose="02020603050405020304" pitchFamily="18" charset="0"/>
              <a:cs typeface="Times New Roman" panose="02020603050405020304" pitchFamily="18" charset="0"/>
            </a:rPr>
            <a:t>đánh</a:t>
          </a:r>
          <a:r>
            <a:rPr lang="en-US" sz="2800" b="1" kern="1200" dirty="0">
              <a:solidFill>
                <a:srgbClr val="FF0000"/>
              </a:solidFill>
              <a:latin typeface="Times New Roman" panose="02020603050405020304" pitchFamily="18" charset="0"/>
              <a:cs typeface="Times New Roman" panose="02020603050405020304" pitchFamily="18" charset="0"/>
            </a:rPr>
            <a:t> </a:t>
          </a:r>
          <a:r>
            <a:rPr lang="en-US" sz="2800" b="1" kern="1200" dirty="0" err="1">
              <a:solidFill>
                <a:srgbClr val="FF0000"/>
              </a:solidFill>
              <a:latin typeface="Times New Roman" panose="02020603050405020304" pitchFamily="18" charset="0"/>
              <a:cs typeface="Times New Roman" panose="02020603050405020304" pitchFamily="18" charset="0"/>
            </a:rPr>
            <a:t>giá</a:t>
          </a:r>
          <a:r>
            <a:rPr lang="en-US" sz="2800" b="1" kern="1200" dirty="0">
              <a:solidFill>
                <a:srgbClr val="FF0000"/>
              </a:solidFill>
              <a:latin typeface="Times New Roman" panose="02020603050405020304" pitchFamily="18" charset="0"/>
              <a:cs typeface="Times New Roman" panose="02020603050405020304" pitchFamily="18" charset="0"/>
            </a:rPr>
            <a:t> </a:t>
          </a:r>
          <a:r>
            <a:rPr lang="en-US" sz="2800" b="1" kern="1200" dirty="0" err="1">
              <a:solidFill>
                <a:srgbClr val="FF0000"/>
              </a:solidFill>
              <a:latin typeface="Times New Roman" panose="02020603050405020304" pitchFamily="18" charset="0"/>
              <a:cs typeface="Times New Roman" panose="02020603050405020304" pitchFamily="18" charset="0"/>
            </a:rPr>
            <a:t>đồng</a:t>
          </a:r>
          <a:r>
            <a:rPr lang="en-US" sz="2800" b="1" kern="1200" dirty="0">
              <a:solidFill>
                <a:srgbClr val="FF0000"/>
              </a:solidFill>
              <a:latin typeface="Times New Roman" panose="02020603050405020304" pitchFamily="18" charset="0"/>
              <a:cs typeface="Times New Roman" panose="02020603050405020304" pitchFamily="18" charset="0"/>
            </a:rPr>
            <a:t> </a:t>
          </a:r>
          <a:r>
            <a:rPr lang="en-US" sz="2800" b="1" kern="1200" dirty="0" err="1">
              <a:solidFill>
                <a:srgbClr val="FF0000"/>
              </a:solidFill>
              <a:latin typeface="Times New Roman" panose="02020603050405020304" pitchFamily="18" charset="0"/>
              <a:cs typeface="Times New Roman" panose="02020603050405020304" pitchFamily="18" charset="0"/>
            </a:rPr>
            <a:t>đẳng</a:t>
          </a:r>
          <a:r>
            <a:rPr lang="en-US" sz="2800" b="1" kern="1200" dirty="0">
              <a:solidFill>
                <a:srgbClr val="FF0000"/>
              </a:solidFill>
              <a:latin typeface="Times New Roman" panose="02020603050405020304" pitchFamily="18" charset="0"/>
              <a:cs typeface="Times New Roman" panose="02020603050405020304" pitchFamily="18" charset="0"/>
            </a:rPr>
            <a:t> </a:t>
          </a:r>
          <a:r>
            <a:rPr lang="en-US" sz="2800" b="1" kern="1200" dirty="0">
              <a:solidFill>
                <a:srgbClr val="3333FF"/>
              </a:solidFill>
              <a:latin typeface="Times New Roman" panose="02020603050405020304" pitchFamily="18" charset="0"/>
              <a:cs typeface="Times New Roman" panose="02020603050405020304" pitchFamily="18" charset="0"/>
            </a:rPr>
            <a:t>bạn </a:t>
          </a:r>
          <a:r>
            <a:rPr lang="en-US" sz="2800" b="1" kern="1200" dirty="0" err="1">
              <a:solidFill>
                <a:srgbClr val="3333FF"/>
              </a:solidFill>
              <a:latin typeface="Times New Roman" panose="02020603050405020304" pitchFamily="18" charset="0"/>
              <a:cs typeface="Times New Roman" panose="02020603050405020304" pitchFamily="18" charset="0"/>
            </a:rPr>
            <a:t>cùng</a:t>
          </a:r>
          <a:r>
            <a:rPr lang="en-US" sz="2800" b="1" kern="1200" dirty="0">
              <a:solidFill>
                <a:srgbClr val="3333FF"/>
              </a:solidFill>
              <a:latin typeface="Times New Roman" panose="02020603050405020304" pitchFamily="18" charset="0"/>
              <a:cs typeface="Times New Roman" panose="02020603050405020304" pitchFamily="18" charset="0"/>
            </a:rPr>
            <a:t> </a:t>
          </a:r>
          <a:r>
            <a:rPr lang="en-US" sz="2800" b="1" kern="1200" dirty="0" err="1">
              <a:solidFill>
                <a:srgbClr val="3333FF"/>
              </a:solidFill>
              <a:latin typeface="Times New Roman" panose="02020603050405020304" pitchFamily="18" charset="0"/>
              <a:cs typeface="Times New Roman" panose="02020603050405020304" pitchFamily="18" charset="0"/>
            </a:rPr>
            <a:t>lớp</a:t>
          </a:r>
          <a:r>
            <a:rPr lang="en-US" sz="2800" b="1" kern="1200" dirty="0">
              <a:solidFill>
                <a:srgbClr val="3333FF"/>
              </a:solidFill>
              <a:latin typeface="Times New Roman" panose="02020603050405020304" pitchFamily="18" charset="0"/>
              <a:cs typeface="Times New Roman" panose="02020603050405020304" pitchFamily="18" charset="0"/>
            </a:rPr>
            <a:t>.</a:t>
          </a:r>
        </a:p>
      </dsp:txBody>
      <dsp:txXfrm>
        <a:off x="8244772" y="2520416"/>
        <a:ext cx="2691984" cy="27487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EC266-7558-421C-A357-5BB14A03015A}">
      <dsp:nvSpPr>
        <dsp:cNvPr id="0" name=""/>
        <dsp:cNvSpPr/>
      </dsp:nvSpPr>
      <dsp:spPr>
        <a:xfrm>
          <a:off x="0" y="0"/>
          <a:ext cx="8412480" cy="111902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vi-VN" sz="3100" i="1" kern="1200" dirty="0">
              <a:latin typeface="Times New Roman" panose="02020603050405020304" pitchFamily="18" charset="0"/>
              <a:cs typeface="Times New Roman" panose="02020603050405020304" pitchFamily="18" charset="0"/>
            </a:rPr>
            <a:t>Tháng 9: Sinh hoạt chuyên môn liên trường (liên quận, huyện) – Cụm 1</a:t>
          </a:r>
          <a:endParaRPr lang="en-US" sz="3100" kern="1200" dirty="0">
            <a:latin typeface="Times New Roman" panose="02020603050405020304" pitchFamily="18" charset="0"/>
            <a:cs typeface="Times New Roman" panose="02020603050405020304" pitchFamily="18" charset="0"/>
          </a:endParaRPr>
        </a:p>
      </dsp:txBody>
      <dsp:txXfrm>
        <a:off x="32775" y="32775"/>
        <a:ext cx="7110402" cy="1053479"/>
      </dsp:txXfrm>
    </dsp:sp>
    <dsp:sp modelId="{FE424982-12C0-40E2-9ED4-4DE2C07B3B5B}">
      <dsp:nvSpPr>
        <dsp:cNvPr id="0" name=""/>
        <dsp:cNvSpPr/>
      </dsp:nvSpPr>
      <dsp:spPr>
        <a:xfrm>
          <a:off x="704545" y="1322489"/>
          <a:ext cx="8412480" cy="111902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vi-VN" sz="3100" i="1" kern="1200" dirty="0">
              <a:latin typeface="Times New Roman" panose="02020603050405020304" pitchFamily="18" charset="0"/>
              <a:cs typeface="Times New Roman" panose="02020603050405020304" pitchFamily="18" charset="0"/>
            </a:rPr>
            <a:t>Tháng 02: Sinh hoạt chuyên môn liên trường (liên quận, huyện) – Cụm 2</a:t>
          </a:r>
          <a:endParaRPr lang="en-US" sz="3100" kern="1200" dirty="0">
            <a:latin typeface="Times New Roman" panose="02020603050405020304" pitchFamily="18" charset="0"/>
            <a:cs typeface="Times New Roman" panose="02020603050405020304" pitchFamily="18" charset="0"/>
          </a:endParaRPr>
        </a:p>
      </dsp:txBody>
      <dsp:txXfrm>
        <a:off x="737320" y="1355264"/>
        <a:ext cx="6915015" cy="1053479"/>
      </dsp:txXfrm>
    </dsp:sp>
    <dsp:sp modelId="{589338EE-218A-47F9-A470-E8618CAD2C97}">
      <dsp:nvSpPr>
        <dsp:cNvPr id="0" name=""/>
        <dsp:cNvSpPr/>
      </dsp:nvSpPr>
      <dsp:spPr>
        <a:xfrm>
          <a:off x="1398574" y="2644978"/>
          <a:ext cx="8412480" cy="111902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vi-VN" sz="3100" i="1" kern="1200">
              <a:latin typeface="Times New Roman" panose="02020603050405020304" pitchFamily="18" charset="0"/>
              <a:cs typeface="Times New Roman" panose="02020603050405020304" pitchFamily="18" charset="0"/>
            </a:rPr>
            <a:t>Tháng 01: Sinh hoạt chuyên môn liên trường (liên quận, huyện) – Cụm 3</a:t>
          </a:r>
          <a:endParaRPr lang="en-US" sz="3100" kern="1200">
            <a:latin typeface="Times New Roman" panose="02020603050405020304" pitchFamily="18" charset="0"/>
            <a:cs typeface="Times New Roman" panose="02020603050405020304" pitchFamily="18" charset="0"/>
          </a:endParaRPr>
        </a:p>
      </dsp:txBody>
      <dsp:txXfrm>
        <a:off x="1431349" y="2677753"/>
        <a:ext cx="6925531" cy="1053479"/>
      </dsp:txXfrm>
    </dsp:sp>
    <dsp:sp modelId="{0A53A049-0B2B-433B-BA08-372EEF49E820}">
      <dsp:nvSpPr>
        <dsp:cNvPr id="0" name=""/>
        <dsp:cNvSpPr/>
      </dsp:nvSpPr>
      <dsp:spPr>
        <a:xfrm>
          <a:off x="2103119" y="3967468"/>
          <a:ext cx="8412480" cy="1119029"/>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vi-VN" sz="3100" i="1" kern="1200">
              <a:latin typeface="Times New Roman" panose="02020603050405020304" pitchFamily="18" charset="0"/>
              <a:cs typeface="Times New Roman" panose="02020603050405020304" pitchFamily="18" charset="0"/>
            </a:rPr>
            <a:t>Tháng 4: Sinh hoạt chuyên môn liên trường (liên quận, huyện) – Cụm 4</a:t>
          </a:r>
          <a:endParaRPr lang="en-US" sz="3100" kern="1200">
            <a:latin typeface="Times New Roman" panose="02020603050405020304" pitchFamily="18" charset="0"/>
            <a:cs typeface="Times New Roman" panose="02020603050405020304" pitchFamily="18" charset="0"/>
          </a:endParaRPr>
        </a:p>
      </dsp:txBody>
      <dsp:txXfrm>
        <a:off x="2135894" y="4000243"/>
        <a:ext cx="6915015" cy="1053479"/>
      </dsp:txXfrm>
    </dsp:sp>
    <dsp:sp modelId="{DE6146D8-9842-48F1-8551-F9E20D83E07F}">
      <dsp:nvSpPr>
        <dsp:cNvPr id="0" name=""/>
        <dsp:cNvSpPr/>
      </dsp:nvSpPr>
      <dsp:spPr>
        <a:xfrm>
          <a:off x="7685110" y="857074"/>
          <a:ext cx="727369" cy="72736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latin typeface="Times New Roman" panose="02020603050405020304" pitchFamily="18" charset="0"/>
            <a:cs typeface="Times New Roman" panose="02020603050405020304" pitchFamily="18" charset="0"/>
          </a:endParaRPr>
        </a:p>
      </dsp:txBody>
      <dsp:txXfrm>
        <a:off x="7848768" y="857074"/>
        <a:ext cx="400053" cy="547345"/>
      </dsp:txXfrm>
    </dsp:sp>
    <dsp:sp modelId="{32FF5534-5148-4497-A686-3D4D1F72DBC9}">
      <dsp:nvSpPr>
        <dsp:cNvPr id="0" name=""/>
        <dsp:cNvSpPr/>
      </dsp:nvSpPr>
      <dsp:spPr>
        <a:xfrm>
          <a:off x="8389655" y="2179564"/>
          <a:ext cx="727369" cy="727369"/>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latin typeface="Times New Roman" panose="02020603050405020304" pitchFamily="18" charset="0"/>
            <a:cs typeface="Times New Roman" panose="02020603050405020304" pitchFamily="18" charset="0"/>
          </a:endParaRPr>
        </a:p>
      </dsp:txBody>
      <dsp:txXfrm>
        <a:off x="8553313" y="2179564"/>
        <a:ext cx="400053" cy="547345"/>
      </dsp:txXfrm>
    </dsp:sp>
    <dsp:sp modelId="{D853E5A4-00C9-48CF-9401-9A316C55717E}">
      <dsp:nvSpPr>
        <dsp:cNvPr id="0" name=""/>
        <dsp:cNvSpPr/>
      </dsp:nvSpPr>
      <dsp:spPr>
        <a:xfrm>
          <a:off x="9083685" y="3502053"/>
          <a:ext cx="727369" cy="727369"/>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latin typeface="Times New Roman" panose="02020603050405020304" pitchFamily="18" charset="0"/>
            <a:cs typeface="Times New Roman" panose="02020603050405020304" pitchFamily="18" charset="0"/>
          </a:endParaRPr>
        </a:p>
      </dsp:txBody>
      <dsp:txXfrm>
        <a:off x="9247343" y="3502053"/>
        <a:ext cx="400053" cy="5473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36DE9-8609-4983-B356-C48EF50F28B4}">
      <dsp:nvSpPr>
        <dsp:cNvPr id="0" name=""/>
        <dsp:cNvSpPr/>
      </dsp:nvSpPr>
      <dsp:spPr>
        <a:xfrm>
          <a:off x="5354396" y="1593857"/>
          <a:ext cx="4242814" cy="573328"/>
        </a:xfrm>
        <a:custGeom>
          <a:avLst/>
          <a:gdLst/>
          <a:ahLst/>
          <a:cxnLst/>
          <a:rect l="0" t="0" r="0" b="0"/>
          <a:pathLst>
            <a:path>
              <a:moveTo>
                <a:pt x="0" y="0"/>
              </a:moveTo>
              <a:lnTo>
                <a:pt x="0" y="390706"/>
              </a:lnTo>
              <a:lnTo>
                <a:pt x="4242814" y="390706"/>
              </a:lnTo>
              <a:lnTo>
                <a:pt x="4242814" y="57332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907BF2-3728-4DD0-9D24-234A5D47FBFC}">
      <dsp:nvSpPr>
        <dsp:cNvPr id="0" name=""/>
        <dsp:cNvSpPr/>
      </dsp:nvSpPr>
      <dsp:spPr>
        <a:xfrm>
          <a:off x="5354396" y="1593857"/>
          <a:ext cx="1584449" cy="573328"/>
        </a:xfrm>
        <a:custGeom>
          <a:avLst/>
          <a:gdLst/>
          <a:ahLst/>
          <a:cxnLst/>
          <a:rect l="0" t="0" r="0" b="0"/>
          <a:pathLst>
            <a:path>
              <a:moveTo>
                <a:pt x="0" y="0"/>
              </a:moveTo>
              <a:lnTo>
                <a:pt x="0" y="390706"/>
              </a:lnTo>
              <a:lnTo>
                <a:pt x="1584449" y="390706"/>
              </a:lnTo>
              <a:lnTo>
                <a:pt x="1584449" y="57332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51D5FA-12CE-487F-8DA5-0A87E4CF2DF2}">
      <dsp:nvSpPr>
        <dsp:cNvPr id="0" name=""/>
        <dsp:cNvSpPr/>
      </dsp:nvSpPr>
      <dsp:spPr>
        <a:xfrm>
          <a:off x="4293650" y="1593857"/>
          <a:ext cx="1060745" cy="573328"/>
        </a:xfrm>
        <a:custGeom>
          <a:avLst/>
          <a:gdLst/>
          <a:ahLst/>
          <a:cxnLst/>
          <a:rect l="0" t="0" r="0" b="0"/>
          <a:pathLst>
            <a:path>
              <a:moveTo>
                <a:pt x="1060745" y="0"/>
              </a:moveTo>
              <a:lnTo>
                <a:pt x="1060745" y="390706"/>
              </a:lnTo>
              <a:lnTo>
                <a:pt x="0" y="390706"/>
              </a:lnTo>
              <a:lnTo>
                <a:pt x="0" y="57332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8A5EB2-48FE-40FF-A39C-D22FF50DEBA0}">
      <dsp:nvSpPr>
        <dsp:cNvPr id="0" name=""/>
        <dsp:cNvSpPr/>
      </dsp:nvSpPr>
      <dsp:spPr>
        <a:xfrm>
          <a:off x="1366849" y="1593857"/>
          <a:ext cx="3987546" cy="573328"/>
        </a:xfrm>
        <a:custGeom>
          <a:avLst/>
          <a:gdLst/>
          <a:ahLst/>
          <a:cxnLst/>
          <a:rect l="0" t="0" r="0" b="0"/>
          <a:pathLst>
            <a:path>
              <a:moveTo>
                <a:pt x="3987546" y="0"/>
              </a:moveTo>
              <a:lnTo>
                <a:pt x="3987546" y="390706"/>
              </a:lnTo>
              <a:lnTo>
                <a:pt x="0" y="390706"/>
              </a:lnTo>
              <a:lnTo>
                <a:pt x="0" y="57332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D7C105-6C03-4E56-AAAE-DD4EC7F07AD7}">
      <dsp:nvSpPr>
        <dsp:cNvPr id="0" name=""/>
        <dsp:cNvSpPr/>
      </dsp:nvSpPr>
      <dsp:spPr>
        <a:xfrm>
          <a:off x="701951" y="342062"/>
          <a:ext cx="3228705" cy="13691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9B5330-9F21-4AAE-BB0C-711C7ADE7BDB}">
      <dsp:nvSpPr>
        <dsp:cNvPr id="0" name=""/>
        <dsp:cNvSpPr/>
      </dsp:nvSpPr>
      <dsp:spPr>
        <a:xfrm>
          <a:off x="920988" y="550147"/>
          <a:ext cx="3228705" cy="13691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vi-VN" sz="2500" b="1" kern="1200" dirty="0">
              <a:solidFill>
                <a:srgbClr val="FF0000"/>
              </a:solidFill>
              <a:latin typeface="Times New Roman" panose="02020603050405020304" pitchFamily="18" charset="0"/>
              <a:cs typeface="Times New Roman" panose="02020603050405020304" pitchFamily="18" charset="0"/>
            </a:rPr>
            <a:t>Hội thi </a:t>
          </a:r>
          <a:r>
            <a:rPr lang="vi-VN" sz="2500" b="1" i="1" kern="1200" dirty="0">
              <a:solidFill>
                <a:srgbClr val="FF0000"/>
              </a:solidFill>
              <a:latin typeface="Times New Roman" panose="02020603050405020304" pitchFamily="18" charset="0"/>
              <a:cs typeface="Times New Roman" panose="02020603050405020304" pitchFamily="18" charset="0"/>
            </a:rPr>
            <a:t>“Giáo viên tiểu học giỏi cấp thành phố”</a:t>
          </a:r>
          <a:endParaRPr lang="en-US" sz="2500" b="1" kern="1200" dirty="0">
            <a:solidFill>
              <a:srgbClr val="FF0000"/>
            </a:solidFill>
            <a:latin typeface="Times New Roman" panose="02020603050405020304" pitchFamily="18" charset="0"/>
            <a:cs typeface="Times New Roman" panose="02020603050405020304" pitchFamily="18" charset="0"/>
          </a:endParaRPr>
        </a:p>
      </dsp:txBody>
      <dsp:txXfrm>
        <a:off x="961090" y="590249"/>
        <a:ext cx="3148501" cy="1288984"/>
      </dsp:txXfrm>
    </dsp:sp>
    <dsp:sp modelId="{0A9D93D5-38FB-4D8E-A7EF-E750FC9BF1D9}">
      <dsp:nvSpPr>
        <dsp:cNvPr id="0" name=""/>
        <dsp:cNvSpPr/>
      </dsp:nvSpPr>
      <dsp:spPr>
        <a:xfrm>
          <a:off x="4368730" y="342062"/>
          <a:ext cx="1971331" cy="12517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D9FA2B-EF5E-4B1C-8CA2-E61961B14771}">
      <dsp:nvSpPr>
        <dsp:cNvPr id="0" name=""/>
        <dsp:cNvSpPr/>
      </dsp:nvSpPr>
      <dsp:spPr>
        <a:xfrm>
          <a:off x="4587767" y="550147"/>
          <a:ext cx="1971331" cy="12517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vi-VN" sz="1800" b="0" kern="1200" dirty="0">
              <a:solidFill>
                <a:srgbClr val="FF0000"/>
              </a:solidFill>
              <a:latin typeface="Times New Roman" panose="02020603050405020304" pitchFamily="18" charset="0"/>
              <a:cs typeface="Times New Roman" panose="02020603050405020304" pitchFamily="18" charset="0"/>
            </a:rPr>
            <a:t>- Tổ chức thi theo</a:t>
          </a:r>
          <a:r>
            <a:rPr lang="en-US" sz="1800" b="0" kern="1200" dirty="0">
              <a:solidFill>
                <a:srgbClr val="FF0000"/>
              </a:solidFill>
              <a:latin typeface="Times New Roman" panose="02020603050405020304" pitchFamily="18" charset="0"/>
              <a:cs typeface="Times New Roman" panose="02020603050405020304" pitchFamily="18" charset="0"/>
            </a:rPr>
            <a:t> </a:t>
          </a:r>
          <a:r>
            <a:rPr lang="en-US" sz="1800" b="0" kern="1200" dirty="0" err="1">
              <a:solidFill>
                <a:srgbClr val="FF0000"/>
              </a:solidFill>
              <a:latin typeface="Times New Roman" panose="02020603050405020304" pitchFamily="18" charset="0"/>
              <a:cs typeface="Times New Roman" panose="02020603050405020304" pitchFamily="18" charset="0"/>
            </a:rPr>
            <a:t>từng</a:t>
          </a:r>
          <a:r>
            <a:rPr lang="en-US" sz="1800" b="0" kern="1200" dirty="0">
              <a:solidFill>
                <a:srgbClr val="FF0000"/>
              </a:solidFill>
              <a:latin typeface="Times New Roman" panose="02020603050405020304" pitchFamily="18" charset="0"/>
              <a:cs typeface="Times New Roman" panose="02020603050405020304" pitchFamily="18" charset="0"/>
            </a:rPr>
            <a:t> </a:t>
          </a:r>
          <a:r>
            <a:rPr lang="en-US" sz="1800" b="0" kern="1200" dirty="0" err="1">
              <a:solidFill>
                <a:srgbClr val="FF0000"/>
              </a:solidFill>
              <a:latin typeface="Times New Roman" panose="02020603050405020304" pitchFamily="18" charset="0"/>
              <a:cs typeface="Times New Roman" panose="02020603050405020304" pitchFamily="18" charset="0"/>
            </a:rPr>
            <a:t>khối</a:t>
          </a:r>
          <a:r>
            <a:rPr lang="en-US" sz="1800" b="0" kern="1200" dirty="0">
              <a:solidFill>
                <a:srgbClr val="FF0000"/>
              </a:solidFill>
              <a:latin typeface="Times New Roman" panose="02020603050405020304" pitchFamily="18" charset="0"/>
              <a:cs typeface="Times New Roman" panose="02020603050405020304" pitchFamily="18" charset="0"/>
            </a:rPr>
            <a:t> </a:t>
          </a:r>
          <a:r>
            <a:rPr lang="en-US" sz="1800" b="0" kern="1200" dirty="0" err="1">
              <a:solidFill>
                <a:srgbClr val="FF0000"/>
              </a:solidFill>
              <a:latin typeface="Times New Roman" panose="02020603050405020304" pitchFamily="18" charset="0"/>
              <a:cs typeface="Times New Roman" panose="02020603050405020304" pitchFamily="18" charset="0"/>
            </a:rPr>
            <a:t>lớp</a:t>
          </a:r>
          <a:endParaRPr lang="en-US" sz="1800" kern="1200" dirty="0">
            <a:solidFill>
              <a:srgbClr val="FF0000"/>
            </a:solidFill>
            <a:latin typeface="Times New Roman" panose="02020603050405020304" pitchFamily="18" charset="0"/>
            <a:cs typeface="Times New Roman" panose="02020603050405020304" pitchFamily="18" charset="0"/>
          </a:endParaRPr>
        </a:p>
      </dsp:txBody>
      <dsp:txXfrm>
        <a:off x="4624431" y="586811"/>
        <a:ext cx="1898003" cy="1178467"/>
      </dsp:txXfrm>
    </dsp:sp>
    <dsp:sp modelId="{A329507E-CB17-4607-A626-DA58BB434C76}">
      <dsp:nvSpPr>
        <dsp:cNvPr id="0" name=""/>
        <dsp:cNvSpPr/>
      </dsp:nvSpPr>
      <dsp:spPr>
        <a:xfrm>
          <a:off x="1436" y="2167186"/>
          <a:ext cx="2730826" cy="30269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19C8D0-3649-48B3-8487-8EE458065726}">
      <dsp:nvSpPr>
        <dsp:cNvPr id="0" name=""/>
        <dsp:cNvSpPr/>
      </dsp:nvSpPr>
      <dsp:spPr>
        <a:xfrm>
          <a:off x="220473" y="2375271"/>
          <a:ext cx="2730826" cy="302691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vi-VN" sz="2000" b="1" kern="1200" dirty="0">
              <a:latin typeface="Times New Roman" panose="02020603050405020304" pitchFamily="18" charset="0"/>
              <a:cs typeface="Times New Roman" panose="02020603050405020304" pitchFamily="18" charset="0"/>
            </a:rPr>
            <a:t>Hội thi tiếng Anh thành phố </a:t>
          </a:r>
          <a:r>
            <a:rPr lang="vi-VN" sz="2000" b="0" kern="1200" dirty="0">
              <a:latin typeface="Times New Roman" panose="02020603050405020304" pitchFamily="18" charset="0"/>
              <a:cs typeface="Times New Roman" panose="02020603050405020304" pitchFamily="18" charset="0"/>
            </a:rPr>
            <a:t>chủ đề</a:t>
          </a:r>
          <a:r>
            <a:rPr lang="vi-VN" sz="2000" b="0" i="1" kern="1200" dirty="0">
              <a:latin typeface="Times New Roman" panose="02020603050405020304" pitchFamily="18" charset="0"/>
              <a:cs typeface="Times New Roman" panose="02020603050405020304" pitchFamily="18" charset="0"/>
            </a:rPr>
            <a:t> </a:t>
          </a:r>
          <a:r>
            <a:rPr lang="vi-VN" sz="2000" b="0" kern="1200" dirty="0">
              <a:latin typeface="Times New Roman" panose="02020603050405020304" pitchFamily="18" charset="0"/>
              <a:cs typeface="Times New Roman" panose="02020603050405020304" pitchFamily="18" charset="0"/>
            </a:rPr>
            <a:t>chủ đề</a:t>
          </a:r>
          <a:r>
            <a:rPr lang="vi-VN" sz="2000" b="0" i="1" kern="1200" dirty="0">
              <a:latin typeface="Times New Roman" panose="02020603050405020304" pitchFamily="18" charset="0"/>
              <a:cs typeface="Times New Roman" panose="02020603050405020304" pitchFamily="18" charset="0"/>
            </a:rPr>
            <a:t> “My Hometown, My Inspiration: A Primary Student Film Festival in English” –</a:t>
          </a:r>
          <a:r>
            <a:rPr lang="vi-VN" sz="2000" b="0" kern="1200" dirty="0">
              <a:latin typeface="Times New Roman" panose="02020603050405020304" pitchFamily="18" charset="0"/>
              <a:cs typeface="Times New Roman" panose="02020603050405020304" pitchFamily="18" charset="0"/>
            </a:rPr>
            <a:t> </a:t>
          </a:r>
          <a:r>
            <a:rPr lang="vi-VN" sz="2000" b="0" i="1" kern="1200" dirty="0">
              <a:latin typeface="Times New Roman" panose="02020603050405020304" pitchFamily="18" charset="0"/>
              <a:cs typeface="Times New Roman" panose="02020603050405020304" pitchFamily="18" charset="0"/>
            </a:rPr>
            <a:t>“Liên Hoan Phim tiếng Anh dành cho Học sinh Tiểu học: Quê hương tôi, Nguồn cảm hứng”;</a:t>
          </a:r>
          <a:endParaRPr lang="en-US" sz="2000" kern="1200" dirty="0">
            <a:latin typeface="Times New Roman" panose="02020603050405020304" pitchFamily="18" charset="0"/>
            <a:cs typeface="Times New Roman" panose="02020603050405020304" pitchFamily="18" charset="0"/>
          </a:endParaRPr>
        </a:p>
      </dsp:txBody>
      <dsp:txXfrm>
        <a:off x="300456" y="2455254"/>
        <a:ext cx="2570860" cy="2866950"/>
      </dsp:txXfrm>
    </dsp:sp>
    <dsp:sp modelId="{807C36CD-3E63-45CF-924E-CF91B64337B5}">
      <dsp:nvSpPr>
        <dsp:cNvPr id="0" name=""/>
        <dsp:cNvSpPr/>
      </dsp:nvSpPr>
      <dsp:spPr>
        <a:xfrm>
          <a:off x="3183504" y="2167186"/>
          <a:ext cx="2220290" cy="29397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DF60CA-406C-4645-BA52-1D8C35128222}">
      <dsp:nvSpPr>
        <dsp:cNvPr id="0" name=""/>
        <dsp:cNvSpPr/>
      </dsp:nvSpPr>
      <dsp:spPr>
        <a:xfrm>
          <a:off x="3402541" y="2375271"/>
          <a:ext cx="2220290" cy="293975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vi-VN" sz="2500" b="1" i="1" kern="1200" dirty="0">
              <a:latin typeface="Times New Roman" panose="02020603050405020304" pitchFamily="18" charset="0"/>
              <a:cs typeface="Times New Roman" panose="02020603050405020304" pitchFamily="18" charset="0"/>
            </a:rPr>
            <a:t>Ngày hội “Em yêu Sử Việt”;</a:t>
          </a:r>
          <a:endParaRPr lang="en-US" sz="2500" b="1" kern="1200" dirty="0">
            <a:latin typeface="Times New Roman" panose="02020603050405020304" pitchFamily="18" charset="0"/>
            <a:cs typeface="Times New Roman" panose="02020603050405020304" pitchFamily="18" charset="0"/>
          </a:endParaRPr>
        </a:p>
      </dsp:txBody>
      <dsp:txXfrm>
        <a:off x="3467571" y="2440301"/>
        <a:ext cx="2090230" cy="2809693"/>
      </dsp:txXfrm>
    </dsp:sp>
    <dsp:sp modelId="{E1C7951D-0F40-4C1A-A0BC-60550FD0AD66}">
      <dsp:nvSpPr>
        <dsp:cNvPr id="0" name=""/>
        <dsp:cNvSpPr/>
      </dsp:nvSpPr>
      <dsp:spPr>
        <a:xfrm>
          <a:off x="5828700" y="2167186"/>
          <a:ext cx="2220290" cy="29397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C5CD72-FAFA-4BB6-918C-AF8B8B86ECC2}">
      <dsp:nvSpPr>
        <dsp:cNvPr id="0" name=""/>
        <dsp:cNvSpPr/>
      </dsp:nvSpPr>
      <dsp:spPr>
        <a:xfrm>
          <a:off x="6047737" y="2375271"/>
          <a:ext cx="2220290" cy="293975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vi-VN" sz="2500" b="1" i="1" kern="1200" dirty="0">
              <a:latin typeface="Times New Roman" panose="02020603050405020304" pitchFamily="18" charset="0"/>
              <a:cs typeface="Times New Roman" panose="02020603050405020304" pitchFamily="18" charset="0"/>
            </a:rPr>
            <a:t>Ngày hội Giáo dục STEM tiểu học cấp thành phố;</a:t>
          </a:r>
          <a:endParaRPr lang="en-US" sz="2500" b="1" kern="1200" dirty="0">
            <a:latin typeface="Times New Roman" panose="02020603050405020304" pitchFamily="18" charset="0"/>
            <a:cs typeface="Times New Roman" panose="02020603050405020304" pitchFamily="18" charset="0"/>
          </a:endParaRPr>
        </a:p>
      </dsp:txBody>
      <dsp:txXfrm>
        <a:off x="6112767" y="2440301"/>
        <a:ext cx="2090230" cy="2809693"/>
      </dsp:txXfrm>
    </dsp:sp>
    <dsp:sp modelId="{97592624-AABA-413C-9A5E-D10F2D9E9168}">
      <dsp:nvSpPr>
        <dsp:cNvPr id="0" name=""/>
        <dsp:cNvSpPr/>
      </dsp:nvSpPr>
      <dsp:spPr>
        <a:xfrm>
          <a:off x="8487064" y="2167186"/>
          <a:ext cx="2220290" cy="293975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58D6CF-392B-42CB-A8EA-A22B0A993BC5}">
      <dsp:nvSpPr>
        <dsp:cNvPr id="0" name=""/>
        <dsp:cNvSpPr/>
      </dsp:nvSpPr>
      <dsp:spPr>
        <a:xfrm>
          <a:off x="8706101" y="2375271"/>
          <a:ext cx="2220290" cy="2939753"/>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vi-VN" sz="2500" b="1" i="1" kern="1200" dirty="0">
              <a:latin typeface="Times New Roman" panose="02020603050405020304" pitchFamily="18" charset="0"/>
              <a:cs typeface="Times New Roman" panose="02020603050405020304" pitchFamily="18" charset="0"/>
            </a:rPr>
            <a:t>Giải Lê Quý Đôn trên Ấn phẩm Nhi Đồng.</a:t>
          </a:r>
          <a:endParaRPr lang="en-US" sz="2500" b="1" kern="1200" dirty="0">
            <a:latin typeface="Times New Roman" panose="02020603050405020304" pitchFamily="18" charset="0"/>
            <a:cs typeface="Times New Roman" panose="02020603050405020304" pitchFamily="18" charset="0"/>
          </a:endParaRPr>
        </a:p>
      </dsp:txBody>
      <dsp:txXfrm>
        <a:off x="8771131" y="2440301"/>
        <a:ext cx="2090230" cy="28096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508A9-B825-4488-807C-F1480E4EF1AA}">
      <dsp:nvSpPr>
        <dsp:cNvPr id="0" name=""/>
        <dsp:cNvSpPr/>
      </dsp:nvSpPr>
      <dsp:spPr>
        <a:xfrm>
          <a:off x="0" y="797402"/>
          <a:ext cx="3500299" cy="210017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vi-VN" sz="3200" b="1" kern="1200" dirty="0">
              <a:latin typeface="Times New Roman" panose="02020603050405020304" pitchFamily="18" charset="0"/>
              <a:cs typeface="Times New Roman" panose="02020603050405020304" pitchFamily="18" charset="0"/>
            </a:rPr>
            <a:t>Môn Tiếng Việt</a:t>
          </a:r>
          <a:endParaRPr lang="en-US" sz="3200" kern="1200" dirty="0">
            <a:latin typeface="Times New Roman" panose="02020603050405020304" pitchFamily="18" charset="0"/>
            <a:cs typeface="Times New Roman" panose="02020603050405020304" pitchFamily="18" charset="0"/>
          </a:endParaRPr>
        </a:p>
      </dsp:txBody>
      <dsp:txXfrm>
        <a:off x="0" y="797402"/>
        <a:ext cx="3500299" cy="2100179"/>
      </dsp:txXfrm>
    </dsp:sp>
    <dsp:sp modelId="{A0A9C3F6-FA49-40DC-AE7A-D492223D1DB0}">
      <dsp:nvSpPr>
        <dsp:cNvPr id="0" name=""/>
        <dsp:cNvSpPr/>
      </dsp:nvSpPr>
      <dsp:spPr>
        <a:xfrm>
          <a:off x="3850328" y="797402"/>
          <a:ext cx="3500299" cy="2100179"/>
        </a:xfrm>
        <a:prstGeom prst="rect">
          <a:avLst/>
        </a:prstGeom>
        <a:gradFill rotWithShape="0">
          <a:gsLst>
            <a:gs pos="0">
              <a:schemeClr val="accent5">
                <a:hueOff val="221250"/>
                <a:satOff val="2512"/>
                <a:lumOff val="2274"/>
                <a:alphaOff val="0"/>
                <a:satMod val="103000"/>
                <a:lumMod val="102000"/>
                <a:tint val="94000"/>
              </a:schemeClr>
            </a:gs>
            <a:gs pos="50000">
              <a:schemeClr val="accent5">
                <a:hueOff val="221250"/>
                <a:satOff val="2512"/>
                <a:lumOff val="2274"/>
                <a:alphaOff val="0"/>
                <a:satMod val="110000"/>
                <a:lumMod val="100000"/>
                <a:shade val="100000"/>
              </a:schemeClr>
            </a:gs>
            <a:gs pos="100000">
              <a:schemeClr val="accent5">
                <a:hueOff val="221250"/>
                <a:satOff val="2512"/>
                <a:lumOff val="227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vi-VN" sz="3200" b="0" i="1" kern="1200" dirty="0">
              <a:latin typeface="Times New Roman" panose="02020603050405020304" pitchFamily="18" charset="0"/>
              <a:cs typeface="Times New Roman" panose="02020603050405020304" pitchFamily="18" charset="0"/>
            </a:rPr>
            <a:t>- Dạy đọc cho học sinh lớp 4 theo hướng phát triển năng lực (Cụm 4);</a:t>
          </a:r>
          <a:endParaRPr lang="en-US" sz="3200" kern="1200" dirty="0">
            <a:latin typeface="Times New Roman" panose="02020603050405020304" pitchFamily="18" charset="0"/>
            <a:cs typeface="Times New Roman" panose="02020603050405020304" pitchFamily="18" charset="0"/>
          </a:endParaRPr>
        </a:p>
      </dsp:txBody>
      <dsp:txXfrm>
        <a:off x="3850328" y="797402"/>
        <a:ext cx="3500299" cy="2100179"/>
      </dsp:txXfrm>
    </dsp:sp>
    <dsp:sp modelId="{F79F09C0-E947-4591-B5A9-034ECEB17C48}">
      <dsp:nvSpPr>
        <dsp:cNvPr id="0" name=""/>
        <dsp:cNvSpPr/>
      </dsp:nvSpPr>
      <dsp:spPr>
        <a:xfrm>
          <a:off x="7700657" y="797402"/>
          <a:ext cx="3500299" cy="2100179"/>
        </a:xfrm>
        <a:prstGeom prst="rect">
          <a:avLst/>
        </a:prstGeom>
        <a:gradFill rotWithShape="0">
          <a:gsLst>
            <a:gs pos="0">
              <a:schemeClr val="accent5">
                <a:hueOff val="442499"/>
                <a:satOff val="5024"/>
                <a:lumOff val="4549"/>
                <a:alphaOff val="0"/>
                <a:satMod val="103000"/>
                <a:lumMod val="102000"/>
                <a:tint val="94000"/>
              </a:schemeClr>
            </a:gs>
            <a:gs pos="50000">
              <a:schemeClr val="accent5">
                <a:hueOff val="442499"/>
                <a:satOff val="5024"/>
                <a:lumOff val="4549"/>
                <a:alphaOff val="0"/>
                <a:satMod val="110000"/>
                <a:lumMod val="100000"/>
                <a:shade val="100000"/>
              </a:schemeClr>
            </a:gs>
            <a:gs pos="100000">
              <a:schemeClr val="accent5">
                <a:hueOff val="442499"/>
                <a:satOff val="5024"/>
                <a:lumOff val="454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vi-VN" sz="3200" b="0" i="1" kern="1200">
              <a:latin typeface="Times New Roman" panose="02020603050405020304" pitchFamily="18" charset="0"/>
              <a:cs typeface="Times New Roman" panose="02020603050405020304" pitchFamily="18" charset="0"/>
            </a:rPr>
            <a:t>- Dạy viết cho học sinh lớp 4 theo hướng phát triển năng lực (Cụm 1);</a:t>
          </a:r>
          <a:endParaRPr lang="en-US" sz="3200" kern="1200">
            <a:latin typeface="Times New Roman" panose="02020603050405020304" pitchFamily="18" charset="0"/>
            <a:cs typeface="Times New Roman" panose="02020603050405020304" pitchFamily="18" charset="0"/>
          </a:endParaRPr>
        </a:p>
      </dsp:txBody>
      <dsp:txXfrm>
        <a:off x="7700657" y="797402"/>
        <a:ext cx="3500299" cy="2100179"/>
      </dsp:txXfrm>
    </dsp:sp>
    <dsp:sp modelId="{3CA7E9E5-DAB2-473F-ACE8-1192D022694C}">
      <dsp:nvSpPr>
        <dsp:cNvPr id="0" name=""/>
        <dsp:cNvSpPr/>
      </dsp:nvSpPr>
      <dsp:spPr>
        <a:xfrm>
          <a:off x="0" y="3247611"/>
          <a:ext cx="3500299" cy="2100179"/>
        </a:xfrm>
        <a:prstGeom prst="rect">
          <a:avLst/>
        </a:prstGeom>
        <a:gradFill rotWithShape="0">
          <a:gsLst>
            <a:gs pos="0">
              <a:schemeClr val="accent5">
                <a:hueOff val="663749"/>
                <a:satOff val="7537"/>
                <a:lumOff val="6823"/>
                <a:alphaOff val="0"/>
                <a:satMod val="103000"/>
                <a:lumMod val="102000"/>
                <a:tint val="94000"/>
              </a:schemeClr>
            </a:gs>
            <a:gs pos="50000">
              <a:schemeClr val="accent5">
                <a:hueOff val="663749"/>
                <a:satOff val="7537"/>
                <a:lumOff val="6823"/>
                <a:alphaOff val="0"/>
                <a:satMod val="110000"/>
                <a:lumMod val="100000"/>
                <a:shade val="100000"/>
              </a:schemeClr>
            </a:gs>
            <a:gs pos="100000">
              <a:schemeClr val="accent5">
                <a:hueOff val="663749"/>
                <a:satOff val="7537"/>
                <a:lumOff val="682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vi-VN" sz="3200" b="0" i="1" kern="1200" dirty="0">
              <a:latin typeface="Times New Roman" panose="02020603050405020304" pitchFamily="18" charset="0"/>
              <a:cs typeface="Times New Roman" panose="02020603050405020304" pitchFamily="18" charset="0"/>
            </a:rPr>
            <a:t>- Dạy nói và nghe cho HS lớp 4 theo hướng phát triển năng lực (Cụm 3);</a:t>
          </a:r>
          <a:endParaRPr lang="en-US" sz="3200" kern="1200" dirty="0">
            <a:latin typeface="Times New Roman" panose="02020603050405020304" pitchFamily="18" charset="0"/>
            <a:cs typeface="Times New Roman" panose="02020603050405020304" pitchFamily="18" charset="0"/>
          </a:endParaRPr>
        </a:p>
      </dsp:txBody>
      <dsp:txXfrm>
        <a:off x="0" y="3247611"/>
        <a:ext cx="3500299" cy="2100179"/>
      </dsp:txXfrm>
    </dsp:sp>
    <dsp:sp modelId="{65A381C6-04E6-4D01-8ABF-556AF485E40B}">
      <dsp:nvSpPr>
        <dsp:cNvPr id="0" name=""/>
        <dsp:cNvSpPr/>
      </dsp:nvSpPr>
      <dsp:spPr>
        <a:xfrm>
          <a:off x="3850328" y="3247611"/>
          <a:ext cx="3500299" cy="2100179"/>
        </a:xfrm>
        <a:prstGeom prst="rect">
          <a:avLst/>
        </a:prstGeom>
        <a:gradFill rotWithShape="0">
          <a:gsLst>
            <a:gs pos="0">
              <a:schemeClr val="accent5">
                <a:hueOff val="884998"/>
                <a:satOff val="10049"/>
                <a:lumOff val="9098"/>
                <a:alphaOff val="0"/>
                <a:satMod val="103000"/>
                <a:lumMod val="102000"/>
                <a:tint val="94000"/>
              </a:schemeClr>
            </a:gs>
            <a:gs pos="50000">
              <a:schemeClr val="accent5">
                <a:hueOff val="884998"/>
                <a:satOff val="10049"/>
                <a:lumOff val="9098"/>
                <a:alphaOff val="0"/>
                <a:satMod val="110000"/>
                <a:lumMod val="100000"/>
                <a:shade val="100000"/>
              </a:schemeClr>
            </a:gs>
            <a:gs pos="100000">
              <a:schemeClr val="accent5">
                <a:hueOff val="884998"/>
                <a:satOff val="10049"/>
                <a:lumOff val="909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vi-VN" sz="3200" b="0" i="1" kern="1200" dirty="0">
              <a:latin typeface="Times New Roman" panose="02020603050405020304" pitchFamily="18" charset="0"/>
              <a:cs typeface="Times New Roman" panose="02020603050405020304" pitchFamily="18" charset="0"/>
            </a:rPr>
            <a:t>- Dạy từ và câu cho HS lớp 4 theo hướng phát triển năng lực (Cụm 2). </a:t>
          </a:r>
          <a:endParaRPr lang="en-US" sz="3200" kern="1200" dirty="0">
            <a:latin typeface="Times New Roman" panose="02020603050405020304" pitchFamily="18" charset="0"/>
            <a:cs typeface="Times New Roman" panose="02020603050405020304" pitchFamily="18" charset="0"/>
          </a:endParaRPr>
        </a:p>
      </dsp:txBody>
      <dsp:txXfrm>
        <a:off x="3850328" y="3247611"/>
        <a:ext cx="3500299" cy="2100179"/>
      </dsp:txXfrm>
    </dsp:sp>
    <dsp:sp modelId="{ACEB96D9-0657-4229-9959-D83FB0F02D24}">
      <dsp:nvSpPr>
        <dsp:cNvPr id="0" name=""/>
        <dsp:cNvSpPr/>
      </dsp:nvSpPr>
      <dsp:spPr>
        <a:xfrm>
          <a:off x="7700657" y="3247611"/>
          <a:ext cx="3500299" cy="2100179"/>
        </a:xfrm>
        <a:prstGeom prst="rect">
          <a:avLst/>
        </a:prstGeom>
        <a:gradFill rotWithShape="0">
          <a:gsLst>
            <a:gs pos="0">
              <a:schemeClr val="accent5">
                <a:hueOff val="1106248"/>
                <a:satOff val="12561"/>
                <a:lumOff val="11372"/>
                <a:alphaOff val="0"/>
                <a:satMod val="103000"/>
                <a:lumMod val="102000"/>
                <a:tint val="94000"/>
              </a:schemeClr>
            </a:gs>
            <a:gs pos="50000">
              <a:schemeClr val="accent5">
                <a:hueOff val="1106248"/>
                <a:satOff val="12561"/>
                <a:lumOff val="11372"/>
                <a:alphaOff val="0"/>
                <a:satMod val="110000"/>
                <a:lumMod val="100000"/>
                <a:shade val="100000"/>
              </a:schemeClr>
            </a:gs>
            <a:gs pos="100000">
              <a:schemeClr val="accent5">
                <a:hueOff val="1106248"/>
                <a:satOff val="12561"/>
                <a:lumOff val="1137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vi-VN" sz="3200" i="1" kern="1200" dirty="0">
              <a:latin typeface="Times New Roman" panose="02020603050405020304" pitchFamily="18" charset="0"/>
              <a:cs typeface="Times New Roman" panose="02020603050405020304" pitchFamily="18" charset="0"/>
            </a:rPr>
            <a:t>- Một số giải pháp hỗ trợ học sinh gặp khó khăn trong học tập môn Tiếng Việt</a:t>
          </a:r>
          <a:endParaRPr lang="en-US" sz="3200" kern="1200" dirty="0">
            <a:latin typeface="Times New Roman" panose="02020603050405020304" pitchFamily="18" charset="0"/>
            <a:cs typeface="Times New Roman" panose="02020603050405020304" pitchFamily="18" charset="0"/>
          </a:endParaRPr>
        </a:p>
      </dsp:txBody>
      <dsp:txXfrm>
        <a:off x="7700657" y="3247611"/>
        <a:ext cx="3500299" cy="21001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6F159-0569-4BBE-9476-C78003B0E495}">
      <dsp:nvSpPr>
        <dsp:cNvPr id="0" name=""/>
        <dsp:cNvSpPr/>
      </dsp:nvSpPr>
      <dsp:spPr>
        <a:xfrm>
          <a:off x="0" y="4606"/>
          <a:ext cx="9941284" cy="11407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vi-VN" sz="3000" b="1" kern="1200" dirty="0">
              <a:latin typeface="Times New Roman" panose="02020603050405020304" pitchFamily="18" charset="0"/>
              <a:cs typeface="Times New Roman" panose="02020603050405020304" pitchFamily="18" charset="0"/>
            </a:rPr>
            <a:t>Môn Toán</a:t>
          </a:r>
          <a:endParaRPr lang="en-US" sz="3000" kern="1200" dirty="0">
            <a:latin typeface="Times New Roman" panose="02020603050405020304" pitchFamily="18" charset="0"/>
            <a:cs typeface="Times New Roman" panose="02020603050405020304" pitchFamily="18" charset="0"/>
          </a:endParaRPr>
        </a:p>
      </dsp:txBody>
      <dsp:txXfrm>
        <a:off x="55687" y="60293"/>
        <a:ext cx="9829910" cy="1029376"/>
      </dsp:txXfrm>
    </dsp:sp>
    <dsp:sp modelId="{2E9D1C4F-3242-4ADE-B31F-35872C5E8298}">
      <dsp:nvSpPr>
        <dsp:cNvPr id="0" name=""/>
        <dsp:cNvSpPr/>
      </dsp:nvSpPr>
      <dsp:spPr>
        <a:xfrm>
          <a:off x="0" y="1231756"/>
          <a:ext cx="9941284" cy="1140750"/>
        </a:xfrm>
        <a:prstGeom prst="roundRect">
          <a:avLst/>
        </a:prstGeom>
        <a:solidFill>
          <a:schemeClr val="accent2">
            <a:hueOff val="1591615"/>
            <a:satOff val="2700"/>
            <a:lumOff val="-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vi-VN" sz="3000" b="0" i="1" kern="1200" dirty="0">
              <a:latin typeface="Times New Roman" panose="02020603050405020304" pitchFamily="18" charset="0"/>
              <a:cs typeface="Times New Roman" panose="02020603050405020304" pitchFamily="18" charset="0"/>
            </a:rPr>
            <a:t>- Dạy Một số yếu tố thống kê và xác suất theo hướng phát triển năng lực (Cụm 2);</a:t>
          </a:r>
          <a:endParaRPr lang="en-US" sz="3000" kern="1200" dirty="0">
            <a:latin typeface="Times New Roman" panose="02020603050405020304" pitchFamily="18" charset="0"/>
            <a:cs typeface="Times New Roman" panose="02020603050405020304" pitchFamily="18" charset="0"/>
          </a:endParaRPr>
        </a:p>
      </dsp:txBody>
      <dsp:txXfrm>
        <a:off x="55687" y="1287443"/>
        <a:ext cx="9829910" cy="1029376"/>
      </dsp:txXfrm>
    </dsp:sp>
    <dsp:sp modelId="{B9B6014B-2282-4FD4-BBA8-FBC8271FCF39}">
      <dsp:nvSpPr>
        <dsp:cNvPr id="0" name=""/>
        <dsp:cNvSpPr/>
      </dsp:nvSpPr>
      <dsp:spPr>
        <a:xfrm>
          <a:off x="0" y="2458907"/>
          <a:ext cx="9941284" cy="1140750"/>
        </a:xfrm>
        <a:prstGeom prst="roundRect">
          <a:avLst/>
        </a:prstGeom>
        <a:solidFill>
          <a:schemeClr val="accent2">
            <a:hueOff val="3183231"/>
            <a:satOff val="5400"/>
            <a:lumOff val="-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vi-VN" sz="3000" b="0" i="1" kern="1200" dirty="0">
              <a:latin typeface="Times New Roman" panose="02020603050405020304" pitchFamily="18" charset="0"/>
              <a:cs typeface="Times New Roman" panose="02020603050405020304" pitchFamily="18" charset="0"/>
            </a:rPr>
            <a:t>- Dạy giải bài toán theo hướng phát triển năng lực (Cụm 1);</a:t>
          </a:r>
          <a:endParaRPr lang="en-US" sz="3000" kern="1200" dirty="0">
            <a:latin typeface="Times New Roman" panose="02020603050405020304" pitchFamily="18" charset="0"/>
            <a:cs typeface="Times New Roman" panose="02020603050405020304" pitchFamily="18" charset="0"/>
          </a:endParaRPr>
        </a:p>
      </dsp:txBody>
      <dsp:txXfrm>
        <a:off x="55687" y="2514594"/>
        <a:ext cx="9829910" cy="1029376"/>
      </dsp:txXfrm>
    </dsp:sp>
    <dsp:sp modelId="{376EE1BC-0DFB-48CC-901A-D5156CA8A5F5}">
      <dsp:nvSpPr>
        <dsp:cNvPr id="0" name=""/>
        <dsp:cNvSpPr/>
      </dsp:nvSpPr>
      <dsp:spPr>
        <a:xfrm>
          <a:off x="0" y="3686057"/>
          <a:ext cx="9941284" cy="1140750"/>
        </a:xfrm>
        <a:prstGeom prst="roundRect">
          <a:avLst/>
        </a:prstGeom>
        <a:solidFill>
          <a:schemeClr val="accent2">
            <a:hueOff val="4774846"/>
            <a:satOff val="8100"/>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vi-VN" sz="3000" b="0" i="1" kern="1200" dirty="0">
              <a:latin typeface="Times New Roman" panose="02020603050405020304" pitchFamily="18" charset="0"/>
              <a:cs typeface="Times New Roman" panose="02020603050405020304" pitchFamily="18" charset="0"/>
            </a:rPr>
            <a:t>- Đổi mới kiểm tra đánh giá môn Toán lớp 4 hướng phát triển năng lực (Cụm 3);</a:t>
          </a:r>
          <a:endParaRPr lang="en-US" sz="3000" kern="1200" dirty="0">
            <a:latin typeface="Times New Roman" panose="02020603050405020304" pitchFamily="18" charset="0"/>
            <a:cs typeface="Times New Roman" panose="02020603050405020304" pitchFamily="18" charset="0"/>
          </a:endParaRPr>
        </a:p>
      </dsp:txBody>
      <dsp:txXfrm>
        <a:off x="55687" y="3741744"/>
        <a:ext cx="9829910" cy="1029376"/>
      </dsp:txXfrm>
    </dsp:sp>
    <dsp:sp modelId="{E415A2EF-9726-4EBF-900D-37BA4D03EC4B}">
      <dsp:nvSpPr>
        <dsp:cNvPr id="0" name=""/>
        <dsp:cNvSpPr/>
      </dsp:nvSpPr>
      <dsp:spPr>
        <a:xfrm>
          <a:off x="0" y="4913207"/>
          <a:ext cx="9941284" cy="1140750"/>
        </a:xfrm>
        <a:prstGeom prst="roundRect">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vi-VN" sz="3000" b="0" i="1" kern="1200" dirty="0">
              <a:latin typeface="Times New Roman" panose="02020603050405020304" pitchFamily="18" charset="0"/>
              <a:cs typeface="Times New Roman" panose="02020603050405020304" pitchFamily="18" charset="0"/>
            </a:rPr>
            <a:t>- Ứng dụng giáo dục STEM trong dạy học môn Toán (Cụm 4).</a:t>
          </a:r>
          <a:endParaRPr lang="en-US" sz="3000" kern="1200" dirty="0">
            <a:latin typeface="Times New Roman" panose="02020603050405020304" pitchFamily="18" charset="0"/>
            <a:cs typeface="Times New Roman" panose="02020603050405020304" pitchFamily="18" charset="0"/>
          </a:endParaRPr>
        </a:p>
      </dsp:txBody>
      <dsp:txXfrm>
        <a:off x="55687" y="4968894"/>
        <a:ext cx="9829910" cy="10293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D154BD-33ED-40F6-863D-D727CE4F229F}" type="datetimeFigureOut">
              <a:rPr lang="vi-VN" smtClean="0"/>
              <a:t>04/08/2023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245D17-F60D-4F75-85B6-ACC743011873}" type="slidenum">
              <a:rPr lang="vi-VN" smtClean="0"/>
              <a:t>‹#›</a:t>
            </a:fld>
            <a:endParaRPr lang="vi-VN"/>
          </a:p>
        </p:txBody>
      </p:sp>
    </p:spTree>
    <p:extLst>
      <p:ext uri="{BB962C8B-B14F-4D97-AF65-F5344CB8AC3E}">
        <p14:creationId xmlns:p14="http://schemas.microsoft.com/office/powerpoint/2010/main" val="3939798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4B245D17-F60D-4F75-85B6-ACC743011873}" type="slidenum">
              <a:rPr lang="vi-VN" smtClean="0"/>
              <a:t>2</a:t>
            </a:fld>
            <a:endParaRPr lang="vi-VN"/>
          </a:p>
        </p:txBody>
      </p:sp>
    </p:spTree>
    <p:extLst>
      <p:ext uri="{BB962C8B-B14F-4D97-AF65-F5344CB8AC3E}">
        <p14:creationId xmlns:p14="http://schemas.microsoft.com/office/powerpoint/2010/main" val="892155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4B245D17-F60D-4F75-85B6-ACC743011873}" type="slidenum">
              <a:rPr lang="vi-VN" smtClean="0"/>
              <a:t>3</a:t>
            </a:fld>
            <a:endParaRPr lang="vi-VN"/>
          </a:p>
        </p:txBody>
      </p:sp>
    </p:spTree>
    <p:extLst>
      <p:ext uri="{BB962C8B-B14F-4D97-AF65-F5344CB8AC3E}">
        <p14:creationId xmlns:p14="http://schemas.microsoft.com/office/powerpoint/2010/main" val="3721091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4B245D17-F60D-4F75-85B6-ACC743011873}" type="slidenum">
              <a:rPr lang="vi-VN" smtClean="0"/>
              <a:t>4</a:t>
            </a:fld>
            <a:endParaRPr lang="vi-VN"/>
          </a:p>
        </p:txBody>
      </p:sp>
    </p:spTree>
    <p:extLst>
      <p:ext uri="{BB962C8B-B14F-4D97-AF65-F5344CB8AC3E}">
        <p14:creationId xmlns:p14="http://schemas.microsoft.com/office/powerpoint/2010/main" val="1366758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1D8C47FB-7DE1-4FFB-B8F9-BA430F0A6FF1}" type="slidenum">
              <a:rPr lang="en-US" smtClean="0"/>
              <a:t>15</a:t>
            </a:fld>
            <a:endParaRPr lang="en-US"/>
          </a:p>
        </p:txBody>
      </p:sp>
    </p:spTree>
    <p:extLst>
      <p:ext uri="{BB962C8B-B14F-4D97-AF65-F5344CB8AC3E}">
        <p14:creationId xmlns:p14="http://schemas.microsoft.com/office/powerpoint/2010/main" val="2161223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2A7881-3528-48AB-A2A1-85E6DADF3F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694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4445EF34-54E1-4CD6-9F15-1DF058221462}" type="slidenum">
              <a:rPr lang="vi-VN" smtClean="0"/>
              <a:t>18</a:t>
            </a:fld>
            <a:endParaRPr lang="vi-VN"/>
          </a:p>
        </p:txBody>
      </p:sp>
    </p:spTree>
    <p:extLst>
      <p:ext uri="{BB962C8B-B14F-4D97-AF65-F5344CB8AC3E}">
        <p14:creationId xmlns:p14="http://schemas.microsoft.com/office/powerpoint/2010/main" val="4247713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4445EF34-54E1-4CD6-9F15-1DF058221462}" type="slidenum">
              <a:rPr lang="vi-VN" smtClean="0"/>
              <a:t>20</a:t>
            </a:fld>
            <a:endParaRPr lang="vi-VN"/>
          </a:p>
        </p:txBody>
      </p:sp>
    </p:spTree>
    <p:extLst>
      <p:ext uri="{BB962C8B-B14F-4D97-AF65-F5344CB8AC3E}">
        <p14:creationId xmlns:p14="http://schemas.microsoft.com/office/powerpoint/2010/main" val="1438102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45EF34-54E1-4CD6-9F15-1DF058221462}"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73175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F2AFD0-820E-431D-879E-65EE17F72B82}" type="datetimeFigureOut">
              <a:rPr lang="vi-VN" smtClean="0"/>
              <a:t>04/08/2023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4B81F3E-B16F-4FCD-84E7-85DB4D98D161}" type="slidenum">
              <a:rPr lang="vi-VN" smtClean="0"/>
              <a:t>‹#›</a:t>
            </a:fld>
            <a:endParaRPr lang="vi-VN"/>
          </a:p>
        </p:txBody>
      </p:sp>
    </p:spTree>
    <p:extLst>
      <p:ext uri="{BB962C8B-B14F-4D97-AF65-F5344CB8AC3E}">
        <p14:creationId xmlns:p14="http://schemas.microsoft.com/office/powerpoint/2010/main" val="1005075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F2AFD0-820E-431D-879E-65EE17F72B82}" type="datetimeFigureOut">
              <a:rPr lang="vi-VN" smtClean="0"/>
              <a:t>04/08/2023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4B81F3E-B16F-4FCD-84E7-85DB4D98D161}" type="slidenum">
              <a:rPr lang="vi-VN" smtClean="0"/>
              <a:t>‹#›</a:t>
            </a:fld>
            <a:endParaRPr lang="vi-VN"/>
          </a:p>
        </p:txBody>
      </p:sp>
    </p:spTree>
    <p:extLst>
      <p:ext uri="{BB962C8B-B14F-4D97-AF65-F5344CB8AC3E}">
        <p14:creationId xmlns:p14="http://schemas.microsoft.com/office/powerpoint/2010/main" val="418125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F2AFD0-820E-431D-879E-65EE17F72B82}" type="datetimeFigureOut">
              <a:rPr lang="vi-VN" smtClean="0"/>
              <a:t>04/08/2023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4B81F3E-B16F-4FCD-84E7-85DB4D98D161}" type="slidenum">
              <a:rPr lang="vi-VN" smtClean="0"/>
              <a:t>‹#›</a:t>
            </a:fld>
            <a:endParaRPr lang="vi-VN"/>
          </a:p>
        </p:txBody>
      </p:sp>
    </p:spTree>
    <p:extLst>
      <p:ext uri="{BB962C8B-B14F-4D97-AF65-F5344CB8AC3E}">
        <p14:creationId xmlns:p14="http://schemas.microsoft.com/office/powerpoint/2010/main" val="1513732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9732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513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F2AFD0-820E-431D-879E-65EE17F72B82}" type="datetimeFigureOut">
              <a:rPr lang="vi-VN" smtClean="0"/>
              <a:t>04/08/2023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4B81F3E-B16F-4FCD-84E7-85DB4D98D161}" type="slidenum">
              <a:rPr lang="vi-VN" smtClean="0"/>
              <a:t>‹#›</a:t>
            </a:fld>
            <a:endParaRPr lang="vi-VN"/>
          </a:p>
        </p:txBody>
      </p:sp>
    </p:spTree>
    <p:extLst>
      <p:ext uri="{BB962C8B-B14F-4D97-AF65-F5344CB8AC3E}">
        <p14:creationId xmlns:p14="http://schemas.microsoft.com/office/powerpoint/2010/main" val="4241773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F2AFD0-820E-431D-879E-65EE17F72B82}" type="datetimeFigureOut">
              <a:rPr lang="vi-VN" smtClean="0"/>
              <a:t>04/08/2023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04B81F3E-B16F-4FCD-84E7-85DB4D98D161}" type="slidenum">
              <a:rPr lang="vi-VN" smtClean="0"/>
              <a:t>‹#›</a:t>
            </a:fld>
            <a:endParaRPr lang="vi-VN"/>
          </a:p>
        </p:txBody>
      </p:sp>
    </p:spTree>
    <p:extLst>
      <p:ext uri="{BB962C8B-B14F-4D97-AF65-F5344CB8AC3E}">
        <p14:creationId xmlns:p14="http://schemas.microsoft.com/office/powerpoint/2010/main" val="3659769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F2AFD0-820E-431D-879E-65EE17F72B82}" type="datetimeFigureOut">
              <a:rPr lang="vi-VN" smtClean="0"/>
              <a:t>04/08/2023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4B81F3E-B16F-4FCD-84E7-85DB4D98D161}" type="slidenum">
              <a:rPr lang="vi-VN" smtClean="0"/>
              <a:t>‹#›</a:t>
            </a:fld>
            <a:endParaRPr lang="vi-VN"/>
          </a:p>
        </p:txBody>
      </p:sp>
    </p:spTree>
    <p:extLst>
      <p:ext uri="{BB962C8B-B14F-4D97-AF65-F5344CB8AC3E}">
        <p14:creationId xmlns:p14="http://schemas.microsoft.com/office/powerpoint/2010/main" val="1714778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F2AFD0-820E-431D-879E-65EE17F72B82}" type="datetimeFigureOut">
              <a:rPr lang="vi-VN" smtClean="0"/>
              <a:t>04/08/2023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04B81F3E-B16F-4FCD-84E7-85DB4D98D161}" type="slidenum">
              <a:rPr lang="vi-VN" smtClean="0"/>
              <a:t>‹#›</a:t>
            </a:fld>
            <a:endParaRPr lang="vi-VN"/>
          </a:p>
        </p:txBody>
      </p:sp>
    </p:spTree>
    <p:extLst>
      <p:ext uri="{BB962C8B-B14F-4D97-AF65-F5344CB8AC3E}">
        <p14:creationId xmlns:p14="http://schemas.microsoft.com/office/powerpoint/2010/main" val="962408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F2AFD0-820E-431D-879E-65EE17F72B82}" type="datetimeFigureOut">
              <a:rPr lang="vi-VN" smtClean="0"/>
              <a:t>04/08/2023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04B81F3E-B16F-4FCD-84E7-85DB4D98D161}" type="slidenum">
              <a:rPr lang="vi-VN" smtClean="0"/>
              <a:t>‹#›</a:t>
            </a:fld>
            <a:endParaRPr lang="vi-VN"/>
          </a:p>
        </p:txBody>
      </p:sp>
    </p:spTree>
    <p:extLst>
      <p:ext uri="{BB962C8B-B14F-4D97-AF65-F5344CB8AC3E}">
        <p14:creationId xmlns:p14="http://schemas.microsoft.com/office/powerpoint/2010/main" val="2925616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2AFD0-820E-431D-879E-65EE17F72B82}" type="datetimeFigureOut">
              <a:rPr lang="vi-VN" smtClean="0"/>
              <a:t>04/08/2023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04B81F3E-B16F-4FCD-84E7-85DB4D98D161}" type="slidenum">
              <a:rPr lang="vi-VN" smtClean="0"/>
              <a:t>‹#›</a:t>
            </a:fld>
            <a:endParaRPr lang="vi-VN"/>
          </a:p>
        </p:txBody>
      </p:sp>
    </p:spTree>
    <p:extLst>
      <p:ext uri="{BB962C8B-B14F-4D97-AF65-F5344CB8AC3E}">
        <p14:creationId xmlns:p14="http://schemas.microsoft.com/office/powerpoint/2010/main" val="239226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F2AFD0-820E-431D-879E-65EE17F72B82}" type="datetimeFigureOut">
              <a:rPr lang="vi-VN" smtClean="0"/>
              <a:t>04/08/2023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4B81F3E-B16F-4FCD-84E7-85DB4D98D161}" type="slidenum">
              <a:rPr lang="vi-VN" smtClean="0"/>
              <a:t>‹#›</a:t>
            </a:fld>
            <a:endParaRPr lang="vi-VN"/>
          </a:p>
        </p:txBody>
      </p:sp>
    </p:spTree>
    <p:extLst>
      <p:ext uri="{BB962C8B-B14F-4D97-AF65-F5344CB8AC3E}">
        <p14:creationId xmlns:p14="http://schemas.microsoft.com/office/powerpoint/2010/main" val="1440766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F2AFD0-820E-431D-879E-65EE17F72B82}" type="datetimeFigureOut">
              <a:rPr lang="vi-VN" smtClean="0"/>
              <a:t>04/08/2023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04B81F3E-B16F-4FCD-84E7-85DB4D98D161}" type="slidenum">
              <a:rPr lang="vi-VN" smtClean="0"/>
              <a:t>‹#›</a:t>
            </a:fld>
            <a:endParaRPr lang="vi-VN"/>
          </a:p>
        </p:txBody>
      </p:sp>
    </p:spTree>
    <p:extLst>
      <p:ext uri="{BB962C8B-B14F-4D97-AF65-F5344CB8AC3E}">
        <p14:creationId xmlns:p14="http://schemas.microsoft.com/office/powerpoint/2010/main" val="257506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2AFD0-820E-431D-879E-65EE17F72B82}" type="datetimeFigureOut">
              <a:rPr lang="vi-VN" smtClean="0"/>
              <a:t>04/08/2023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81F3E-B16F-4FCD-84E7-85DB4D98D161}" type="slidenum">
              <a:rPr lang="vi-VN" smtClean="0"/>
              <a:t>‹#›</a:t>
            </a:fld>
            <a:endParaRPr lang="vi-VN"/>
          </a:p>
        </p:txBody>
      </p:sp>
    </p:spTree>
    <p:extLst>
      <p:ext uri="{BB962C8B-B14F-4D97-AF65-F5344CB8AC3E}">
        <p14:creationId xmlns:p14="http://schemas.microsoft.com/office/powerpoint/2010/main" val="3738493820"/>
      </p:ext>
    </p:extLst>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2" r:id="rId10"/>
    <p:sldLayoutId id="2147484433" r:id="rId11"/>
    <p:sldLayoutId id="2147484434" r:id="rId12"/>
    <p:sldLayoutId id="214748443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a:extLst>
              <a:ext uri="{FF2B5EF4-FFF2-40B4-BE49-F238E27FC236}">
                <a16:creationId xmlns:a16="http://schemas.microsoft.com/office/drawing/2014/main" id="{BE21AAA3-3214-4407-896F-D302BAB3A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42" y="-532608"/>
            <a:ext cx="12069762"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536B7F7-541B-4EAF-82C8-47A492CE9B3D}"/>
              </a:ext>
            </a:extLst>
          </p:cNvPr>
          <p:cNvSpPr txBox="1"/>
          <p:nvPr/>
        </p:nvSpPr>
        <p:spPr>
          <a:xfrm>
            <a:off x="2288706" y="4522370"/>
            <a:ext cx="7614585" cy="461665"/>
          </a:xfrm>
          <a:prstGeom prst="rect">
            <a:avLst/>
          </a:prstGeom>
          <a:noFill/>
        </p:spPr>
        <p:txBody>
          <a:bodyPr wrap="none">
            <a:spAutoFit/>
          </a:bodyPr>
          <a:lstStyle/>
          <a:p>
            <a:pPr algn="ctr" eaLnBrk="1" fontAlgn="auto" hangingPunct="1">
              <a:spcBef>
                <a:spcPts val="0"/>
              </a:spcBef>
              <a:spcAft>
                <a:spcPts val="0"/>
              </a:spcAft>
              <a:defRPr/>
            </a:pPr>
            <a:r>
              <a:rPr lang="en-US" sz="2400" b="1" i="1" dirty="0">
                <a:solidFill>
                  <a:srgbClr val="0432FF"/>
                </a:solidFill>
                <a:latin typeface="Arial" panose="020B0604020202020204" pitchFamily="34" charset="0"/>
                <a:cs typeface="+mn-cs"/>
              </a:rPr>
              <a:t>Thành </a:t>
            </a:r>
            <a:r>
              <a:rPr lang="en-US" sz="2400" b="1" i="1" dirty="0" err="1">
                <a:solidFill>
                  <a:srgbClr val="0432FF"/>
                </a:solidFill>
                <a:latin typeface="Arial" panose="020B0604020202020204" pitchFamily="34" charset="0"/>
                <a:cs typeface="+mn-cs"/>
              </a:rPr>
              <a:t>phố</a:t>
            </a:r>
            <a:r>
              <a:rPr lang="en-US" sz="2400" b="1" i="1" dirty="0">
                <a:solidFill>
                  <a:srgbClr val="0432FF"/>
                </a:solidFill>
                <a:latin typeface="Arial" panose="020B0604020202020204" pitchFamily="34" charset="0"/>
                <a:cs typeface="+mn-cs"/>
              </a:rPr>
              <a:t> Hồ Chí Minh, </a:t>
            </a:r>
            <a:r>
              <a:rPr lang="en-US" sz="2400" b="1" i="1" dirty="0" err="1">
                <a:solidFill>
                  <a:srgbClr val="0432FF"/>
                </a:solidFill>
                <a:latin typeface="Arial" panose="020B0604020202020204" pitchFamily="34" charset="0"/>
                <a:cs typeface="+mn-cs"/>
              </a:rPr>
              <a:t>ngày</a:t>
            </a:r>
            <a:r>
              <a:rPr lang="en-US" sz="2400" b="1" i="1" dirty="0">
                <a:solidFill>
                  <a:srgbClr val="0432FF"/>
                </a:solidFill>
                <a:latin typeface="Arial" panose="020B0604020202020204" pitchFamily="34" charset="0"/>
                <a:cs typeface="+mn-cs"/>
              </a:rPr>
              <a:t> </a:t>
            </a:r>
            <a:r>
              <a:rPr lang="en-US" sz="2400" b="1" i="1" dirty="0">
                <a:solidFill>
                  <a:srgbClr val="0432FF"/>
                </a:solidFill>
                <a:latin typeface="Arial" panose="020B0604020202020204" pitchFamily="34" charset="0"/>
              </a:rPr>
              <a:t>04</a:t>
            </a:r>
            <a:r>
              <a:rPr lang="en-US" sz="2400" b="1" i="1" dirty="0">
                <a:solidFill>
                  <a:srgbClr val="0432FF"/>
                </a:solidFill>
                <a:latin typeface="Arial" panose="020B0604020202020204" pitchFamily="34" charset="0"/>
                <a:cs typeface="+mn-cs"/>
              </a:rPr>
              <a:t> </a:t>
            </a:r>
            <a:r>
              <a:rPr lang="en-US" sz="2400" b="1" i="1" dirty="0" err="1">
                <a:solidFill>
                  <a:srgbClr val="0432FF"/>
                </a:solidFill>
                <a:latin typeface="Arial" panose="020B0604020202020204" pitchFamily="34" charset="0"/>
                <a:cs typeface="+mn-cs"/>
              </a:rPr>
              <a:t>tháng</a:t>
            </a:r>
            <a:r>
              <a:rPr lang="en-US" sz="2400" b="1" i="1" dirty="0">
                <a:solidFill>
                  <a:srgbClr val="0432FF"/>
                </a:solidFill>
                <a:latin typeface="Arial" panose="020B0604020202020204" pitchFamily="34" charset="0"/>
                <a:cs typeface="+mn-cs"/>
              </a:rPr>
              <a:t> 8 </a:t>
            </a:r>
            <a:r>
              <a:rPr lang="en-US" sz="2400" b="1" i="1" dirty="0" err="1">
                <a:solidFill>
                  <a:srgbClr val="0432FF"/>
                </a:solidFill>
                <a:latin typeface="Arial" panose="020B0604020202020204" pitchFamily="34" charset="0"/>
                <a:cs typeface="+mn-cs"/>
              </a:rPr>
              <a:t>năm</a:t>
            </a:r>
            <a:r>
              <a:rPr lang="en-US" sz="2400" b="1" i="1" dirty="0">
                <a:solidFill>
                  <a:srgbClr val="0432FF"/>
                </a:solidFill>
                <a:latin typeface="Arial" panose="020B0604020202020204" pitchFamily="34" charset="0"/>
                <a:cs typeface="+mn-cs"/>
              </a:rPr>
              <a:t> 2023</a:t>
            </a:r>
            <a:endParaRPr lang="vi-VN" sz="2400" b="1" i="1" dirty="0">
              <a:solidFill>
                <a:srgbClr val="0432FF"/>
              </a:solidFill>
              <a:latin typeface="Arial" panose="020B0604020202020204" pitchFamily="34" charset="0"/>
              <a:cs typeface="+mn-cs"/>
            </a:endParaRPr>
          </a:p>
        </p:txBody>
      </p:sp>
      <p:pic>
        <p:nvPicPr>
          <p:cNvPr id="10247" name="Picture 18">
            <a:extLst>
              <a:ext uri="{FF2B5EF4-FFF2-40B4-BE49-F238E27FC236}">
                <a16:creationId xmlns:a16="http://schemas.microsoft.com/office/drawing/2014/main" id="{8C8B2B06-BC57-497B-A678-7FA23367B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1525" y="5734050"/>
            <a:ext cx="10731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0DA4A56-1B9B-4F86-9630-107C8B39F262}"/>
              </a:ext>
            </a:extLst>
          </p:cNvPr>
          <p:cNvSpPr txBox="1"/>
          <p:nvPr/>
        </p:nvSpPr>
        <p:spPr>
          <a:xfrm>
            <a:off x="279381" y="1987135"/>
            <a:ext cx="10948280" cy="2312171"/>
          </a:xfrm>
          <a:prstGeom prst="rect">
            <a:avLst/>
          </a:prstGeom>
          <a:noFill/>
        </p:spPr>
        <p:txBody>
          <a:bodyPr wrap="square" rtlCol="0">
            <a:spAutoFit/>
          </a:bodyPr>
          <a:lstStyle/>
          <a:p>
            <a:pPr marL="0" marR="0" algn="ctr">
              <a:lnSpc>
                <a:spcPct val="115000"/>
              </a:lnSpc>
              <a:spcBef>
                <a:spcPts val="0"/>
              </a:spcBef>
              <a:spcAft>
                <a:spcPts val="0"/>
              </a:spcAft>
            </a:pPr>
            <a:r>
              <a:rPr lang="vi-VN"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CÔNG TÁC TỔ CHỨC</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 QUẢN LÍ CÁC HOẠT ĐỘNG </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GIÁO DỤC TRONG </a:t>
            </a:r>
            <a:r>
              <a:rPr lang="vi-VN"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NHÀ TRƯỜNG ĐỂ THỰC HIỆN CHƯƠNG TRÌNH GIÁO DỤC PHỔ THÔNG 2018  </a:t>
            </a:r>
          </a:p>
          <a:p>
            <a:pPr marL="0" marR="0" algn="ctr">
              <a:lnSpc>
                <a:spcPct val="115000"/>
              </a:lnSpc>
              <a:spcBef>
                <a:spcPts val="0"/>
              </a:spcBef>
              <a:spcAft>
                <a:spcPts val="0"/>
              </a:spcAft>
            </a:pPr>
            <a:r>
              <a:rPr lang="vi-VN"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TIỂU HỌC</a:t>
            </a:r>
            <a:endParaRPr lang="vi-VN"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8DC1122-5A61-4899-B615-C58014954F8C}"/>
              </a:ext>
            </a:extLst>
          </p:cNvPr>
          <p:cNvSpPr txBox="1"/>
          <p:nvPr/>
        </p:nvSpPr>
        <p:spPr>
          <a:xfrm>
            <a:off x="2471220" y="47236"/>
            <a:ext cx="7674730" cy="430887"/>
          </a:xfrm>
          <a:prstGeom prst="rect">
            <a:avLst/>
          </a:prstGeom>
          <a:noFill/>
        </p:spPr>
        <p:txBody>
          <a:bodyPr wrap="none" rtlCol="0">
            <a:spAutoFit/>
          </a:bodyPr>
          <a:lstStyle/>
          <a:p>
            <a:r>
              <a:rPr lang="en-US" sz="2200" b="1" dirty="0">
                <a:solidFill>
                  <a:srgbClr val="0070C0"/>
                </a:solidFill>
                <a:latin typeface="Times New Roman" panose="02020603050405020304" pitchFamily="18" charset="0"/>
                <a:cs typeface="Times New Roman" panose="02020603050405020304" pitchFamily="18" charset="0"/>
              </a:rPr>
              <a:t>SỞ GIÁO DỤC VÀ ĐÀO TẠO THÀNH PHỐ HỒ CHÍ MINH</a:t>
            </a:r>
          </a:p>
        </p:txBody>
      </p:sp>
      <p:pic>
        <p:nvPicPr>
          <p:cNvPr id="4" name="Picture 3">
            <a:extLst>
              <a:ext uri="{FF2B5EF4-FFF2-40B4-BE49-F238E27FC236}">
                <a16:creationId xmlns:a16="http://schemas.microsoft.com/office/drawing/2014/main" id="{048517F3-D474-4868-A2CF-D906D04A8D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208" y="177823"/>
            <a:ext cx="1278366" cy="1250165"/>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944D9-A219-559A-01DB-5B46A5272DBC}"/>
              </a:ext>
            </a:extLst>
          </p:cNvPr>
          <p:cNvSpPr>
            <a:spLocks noGrp="1"/>
          </p:cNvSpPr>
          <p:nvPr>
            <p:ph type="title"/>
          </p:nvPr>
        </p:nvSpPr>
        <p:spPr>
          <a:xfrm>
            <a:off x="737223" y="244219"/>
            <a:ext cx="10515600" cy="668377"/>
          </a:xfr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normAutofit/>
          </a:bodyPr>
          <a:lstStyle/>
          <a:p>
            <a:pPr algn="ctr"/>
            <a:r>
              <a:rPr lang="nb-NO"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Thực hiện </a:t>
            </a:r>
            <a:r>
              <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C</a:t>
            </a:r>
            <a:r>
              <a:rPr lang="nb-NO"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hương trình giáo dục phổ thông</a:t>
            </a:r>
            <a:endPar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endParaRPr>
          </a:p>
        </p:txBody>
      </p:sp>
      <p:sp>
        <p:nvSpPr>
          <p:cNvPr id="3" name="Content Placeholder 2">
            <a:extLst>
              <a:ext uri="{FF2B5EF4-FFF2-40B4-BE49-F238E27FC236}">
                <a16:creationId xmlns:a16="http://schemas.microsoft.com/office/drawing/2014/main" id="{65AFD66D-A60A-E2BA-4843-4B718DD91366}"/>
              </a:ext>
            </a:extLst>
          </p:cNvPr>
          <p:cNvSpPr>
            <a:spLocks noGrp="1"/>
          </p:cNvSpPr>
          <p:nvPr>
            <p:ph idx="1"/>
          </p:nvPr>
        </p:nvSpPr>
        <p:spPr>
          <a:xfrm>
            <a:off x="652030" y="1238132"/>
            <a:ext cx="11161335" cy="5259219"/>
          </a:xfrm>
        </p:spPr>
        <p:txBody>
          <a:bodyPr>
            <a:normAutofit lnSpcReduction="10000"/>
          </a:bodyPr>
          <a:lstStyle/>
          <a:p>
            <a:pPr marL="0" indent="0">
              <a:buNone/>
            </a:pPr>
            <a:r>
              <a:rPr lang="vi-VN" sz="2400" b="1" i="1" dirty="0">
                <a:solidFill>
                  <a:srgbClr val="000000"/>
                </a:solidFill>
                <a:effectLst/>
                <a:latin typeface="Times New Roman" panose="02020603050405020304" pitchFamily="18" charset="0"/>
                <a:ea typeface="Calibri" panose="020F0502020204030204" pitchFamily="34" charset="0"/>
              </a:rPr>
              <a:t>	</a:t>
            </a:r>
            <a:r>
              <a:rPr lang="pt-BR" sz="2400" b="1" i="1" dirty="0">
                <a:solidFill>
                  <a:srgbClr val="000000"/>
                </a:solidFill>
                <a:effectLst/>
                <a:latin typeface="Times New Roman" panose="02020603050405020304" pitchFamily="18" charset="0"/>
                <a:ea typeface="Calibri" panose="020F0502020204030204" pitchFamily="34" charset="0"/>
              </a:rPr>
              <a:t>Thực hiện chương trình, kế hoạch giáo dục nghiêm túc, linh hoạt và sáng </a:t>
            </a:r>
            <a:r>
              <a:rPr lang="vi-VN" sz="2400" b="1" i="1" dirty="0">
                <a:solidFill>
                  <a:srgbClr val="000000"/>
                </a:solidFill>
                <a:effectLst/>
                <a:latin typeface="Times New Roman" panose="02020603050405020304" pitchFamily="18" charset="0"/>
                <a:ea typeface="Calibri" panose="020F0502020204030204" pitchFamily="34" charset="0"/>
              </a:rPr>
              <a:t>tạo</a:t>
            </a:r>
            <a:endParaRPr lang="vi-VN" sz="2400" b="1" i="1" dirty="0">
              <a:effectLst/>
              <a:latin typeface="Times New Roman" panose="02020603050405020304" pitchFamily="18" charset="0"/>
              <a:ea typeface="Times New Roman" panose="02020603050405020304" pitchFamily="18" charset="0"/>
            </a:endParaRPr>
          </a:p>
          <a:p>
            <a:r>
              <a:rPr lang="nb-NO" sz="2400" dirty="0">
                <a:effectLst/>
                <a:latin typeface="Times New Roman" panose="02020603050405020304" pitchFamily="18" charset="0"/>
                <a:ea typeface="Times New Roman" panose="02020603050405020304" pitchFamily="18" charset="0"/>
              </a:rPr>
              <a:t>Tổ chức dạy học 2 buổi/ngày, mỗi ngày bố trí không quá 7 tiết học thực hiện chương trình giáo dục phổ thông, mỗi tiết 35 phút, </a:t>
            </a:r>
            <a:r>
              <a:rPr lang="nb-NO" sz="2400" dirty="0">
                <a:solidFill>
                  <a:srgbClr val="FF0000"/>
                </a:solidFill>
                <a:effectLst/>
                <a:latin typeface="Times New Roman" panose="02020603050405020304" pitchFamily="18" charset="0"/>
                <a:ea typeface="Times New Roman" panose="02020603050405020304" pitchFamily="18" charset="0"/>
              </a:rPr>
              <a:t>không bắt buộc phải thực hiện sáng 4 tiết, chiều 3 tiết</a:t>
            </a:r>
            <a:r>
              <a:rPr lang="nb-NO" sz="2400" dirty="0">
                <a:effectLst/>
                <a:latin typeface="Times New Roman" panose="02020603050405020304" pitchFamily="18" charset="0"/>
                <a:ea typeface="Times New Roman" panose="02020603050405020304" pitchFamily="18" charset="0"/>
              </a:rPr>
              <a:t>; tối thiểu là 9 buổi/tuần với 32 tiết/</a:t>
            </a:r>
            <a:r>
              <a:rPr lang="vi-VN" sz="2400" dirty="0">
                <a:effectLst/>
                <a:latin typeface="Times New Roman" panose="02020603050405020304" pitchFamily="18" charset="0"/>
                <a:ea typeface="Times New Roman" panose="02020603050405020304" pitchFamily="18" charset="0"/>
              </a:rPr>
              <a:t>tuần.</a:t>
            </a:r>
          </a:p>
          <a:p>
            <a:r>
              <a:rPr lang="nb-NO" sz="2400" dirty="0">
                <a:effectLst/>
                <a:latin typeface="Times New Roman" panose="02020603050405020304" pitchFamily="18" charset="0"/>
                <a:ea typeface="Times New Roman" panose="02020603050405020304" pitchFamily="18" charset="0"/>
                <a:cs typeface="Times New Roman" panose="02020603050405020304" pitchFamily="18" charset="0"/>
              </a:rPr>
              <a:t>Hiệu trưởng chủ động xây dựng </a:t>
            </a:r>
            <a:r>
              <a:rPr lang="nb-NO" sz="2400" b="1" dirty="0">
                <a:solidFill>
                  <a:srgbClr val="CC00CC"/>
                </a:solidFill>
                <a:effectLst/>
                <a:latin typeface="Times New Roman" panose="02020603050405020304" pitchFamily="18" charset="0"/>
                <a:ea typeface="Times New Roman" panose="02020603050405020304" pitchFamily="18" charset="0"/>
                <a:cs typeface="Times New Roman" panose="02020603050405020304" pitchFamily="18" charset="0"/>
              </a:rPr>
              <a:t>kế hoạch nhà trường</a:t>
            </a:r>
            <a:r>
              <a:rPr lang="nb-NO" sz="2400" dirty="0">
                <a:effectLst/>
                <a:latin typeface="Times New Roman" panose="02020603050405020304" pitchFamily="18" charset="0"/>
                <a:ea typeface="Times New Roman" panose="02020603050405020304" pitchFamily="18" charset="0"/>
                <a:cs typeface="Times New Roman" panose="02020603050405020304" pitchFamily="18" charset="0"/>
              </a:rPr>
              <a:t>, sắp xếp </a:t>
            </a:r>
            <a:r>
              <a:rPr lang="nb-NO" sz="2400" b="1" dirty="0">
                <a:solidFill>
                  <a:srgbClr val="CC00CC"/>
                </a:solidFill>
                <a:effectLst/>
                <a:latin typeface="Times New Roman" panose="02020603050405020304" pitchFamily="18" charset="0"/>
                <a:ea typeface="Times New Roman" panose="02020603050405020304" pitchFamily="18" charset="0"/>
                <a:cs typeface="Times New Roman" panose="02020603050405020304" pitchFamily="18" charset="0"/>
              </a:rPr>
              <a:t>thời khóa biểu </a:t>
            </a:r>
            <a:r>
              <a:rPr lang="nb-NO" sz="2400" dirty="0">
                <a:effectLst/>
                <a:latin typeface="Times New Roman" panose="02020603050405020304" pitchFamily="18" charset="0"/>
                <a:ea typeface="Times New Roman" panose="02020603050405020304" pitchFamily="18" charset="0"/>
                <a:cs typeface="Times New Roman" panose="02020603050405020304" pitchFamily="18" charset="0"/>
              </a:rPr>
              <a:t>một cách khoa học, đảm bảo tỉ lệ hợp lí giữa các nội dung dạy học và hoạt động giáo dục, </a:t>
            </a:r>
            <a:r>
              <a:rPr lang="nb-NO"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phân bổ hợp lí về thời lượng, thời điểm </a:t>
            </a:r>
            <a:r>
              <a:rPr lang="nb-NO" sz="2400" dirty="0">
                <a:effectLst/>
                <a:latin typeface="Times New Roman" panose="02020603050405020304" pitchFamily="18" charset="0"/>
                <a:ea typeface="Times New Roman" panose="02020603050405020304" pitchFamily="18" charset="0"/>
                <a:cs typeface="Times New Roman" panose="02020603050405020304" pitchFamily="18" charset="0"/>
              </a:rPr>
              <a:t>trong ngày học và tuần học phù hợp với tâm sinh lí lứa tuổi học sinh tiểu học, đồng thời phù hợp với việc điều động, bố trí giáo viên giảng dạy (đối với các môn chuyên, các hoạt động giáo dục khác).</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nb-NO" sz="2400" dirty="0">
                <a:effectLst/>
                <a:latin typeface="Times New Roman" panose="02020603050405020304" pitchFamily="18" charset="0"/>
                <a:ea typeface="Times New Roman" panose="02020603050405020304" pitchFamily="18" charset="0"/>
                <a:cs typeface="Times New Roman" panose="02020603050405020304" pitchFamily="18" charset="0"/>
              </a:rPr>
              <a:t>Xây dựng,</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sắp xếp</a:t>
            </a:r>
            <a:r>
              <a:rPr lang="nb-NO" sz="2400" dirty="0">
                <a:effectLst/>
                <a:latin typeface="Times New Roman" panose="02020603050405020304" pitchFamily="18" charset="0"/>
                <a:ea typeface="Times New Roman" panose="02020603050405020304" pitchFamily="18" charset="0"/>
                <a:cs typeface="Times New Roman" panose="02020603050405020304" pitchFamily="18" charset="0"/>
              </a:rPr>
              <a:t> các nội dung chương trình theo</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các chủ đề học tập, </a:t>
            </a:r>
            <a:r>
              <a:rPr lang="nb-NO" sz="2400" dirty="0">
                <a:effectLst/>
                <a:latin typeface="Times New Roman" panose="02020603050405020304" pitchFamily="18" charset="0"/>
                <a:ea typeface="Times New Roman" panose="02020603050405020304" pitchFamily="18" charset="0"/>
                <a:cs typeface="Times New Roman" panose="02020603050405020304" pitchFamily="18" charset="0"/>
              </a:rPr>
              <a:t>tích hợp liên môn;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sử dụng kho học liệu điện tử</a:t>
            </a:r>
            <a:r>
              <a:rPr lang="nb-NO"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xác định các nội dung có thể tổ chức dạy học trực tuyến</a:t>
            </a:r>
            <a:r>
              <a:rPr lang="nb-NO" sz="2400" dirty="0">
                <a:effectLst/>
                <a:latin typeface="Times New Roman" panose="02020603050405020304" pitchFamily="18" charset="0"/>
                <a:ea typeface="Times New Roman" panose="02020603050405020304" pitchFamily="18" charset="0"/>
                <a:cs typeface="Times New Roman" panose="02020603050405020304" pitchFamily="18" charset="0"/>
              </a:rPr>
              <a:t>; dạy học bên ngoài không gian lớp 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vi-VN" sz="2400" spc="-20" dirty="0">
                <a:effectLst/>
                <a:latin typeface="Times New Roman" panose="02020603050405020304" pitchFamily="18" charset="0"/>
                <a:ea typeface="Calibri" panose="020F0502020204030204" pitchFamily="34" charset="0"/>
                <a:cs typeface="Times New Roman" panose="02020603050405020304" pitchFamily="18" charset="0"/>
              </a:rPr>
              <a:t>Tổ chức dạy học cho học sinh lớp 5 để học sinh được chuẩn bị học lớp 6 theo CT GDPT 2018, cần chú trọng rèn luyện các kĩ năng và tạo tâm thế cho học sinh lớp 5 sẵn sàng học lớp 6</a:t>
            </a:r>
            <a:r>
              <a:rPr lang="vi-VN" sz="2400" spc="-20" dirty="0">
                <a:latin typeface="Times New Roman" panose="02020603050405020304" pitchFamily="18" charset="0"/>
                <a:ea typeface="Calibri" panose="020F0502020204030204" pitchFamily="34" charset="0"/>
                <a:cs typeface="Times New Roman" panose="02020603050405020304" pitchFamily="18" charset="0"/>
              </a:rPr>
              <a:t> (</a:t>
            </a:r>
            <a:r>
              <a:rPr lang="vi-VN" sz="2400" spc="-30" dirty="0">
                <a:effectLst/>
                <a:latin typeface="Times New Roman" panose="02020603050405020304" pitchFamily="18" charset="0"/>
                <a:ea typeface="Times New Roman" panose="02020603050405020304" pitchFamily="18" charset="0"/>
                <a:cs typeface="Times New Roman" panose="02020603050405020304" pitchFamily="18" charset="0"/>
              </a:rPr>
              <a:t>Công văn số 3799/BGDĐT-GDTH)</a:t>
            </a:r>
            <a:r>
              <a:rPr lang="vi-VN" sz="24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solidFill>
                <a:srgbClr val="FF0000"/>
              </a:solidFill>
              <a:effectLst/>
              <a:latin typeface="VNI-Times"/>
              <a:ea typeface="Times New Roman" panose="02020603050405020304" pitchFamily="18" charset="0"/>
              <a:cs typeface="Times New Roman" panose="02020603050405020304" pitchFamily="18" charset="0"/>
            </a:endParaRPr>
          </a:p>
          <a:p>
            <a:endParaRPr lang="vi-VN" sz="1800" b="1" dirty="0">
              <a:solidFill>
                <a:srgbClr val="CC00CC"/>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vi-VN" dirty="0"/>
          </a:p>
        </p:txBody>
      </p:sp>
    </p:spTree>
    <p:extLst>
      <p:ext uri="{BB962C8B-B14F-4D97-AF65-F5344CB8AC3E}">
        <p14:creationId xmlns:p14="http://schemas.microsoft.com/office/powerpoint/2010/main" val="653256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0B74AA-59B9-4A4C-A2DE-F306230D3A22}"/>
              </a:ext>
            </a:extLst>
          </p:cNvPr>
          <p:cNvSpPr>
            <a:spLocks noGrp="1"/>
          </p:cNvSpPr>
          <p:nvPr>
            <p:ph idx="1"/>
          </p:nvPr>
        </p:nvSpPr>
        <p:spPr>
          <a:xfrm>
            <a:off x="261564" y="1010952"/>
            <a:ext cx="11466917" cy="5753336"/>
          </a:xfrm>
        </p:spPr>
        <p:txBody>
          <a:bodyPr>
            <a:noAutofit/>
          </a:bodyPr>
          <a:lstStyle/>
          <a:p>
            <a:pPr algn="just"/>
            <a:r>
              <a:rPr lang="pt-BR" sz="2400" dirty="0">
                <a:solidFill>
                  <a:srgbClr val="000000"/>
                </a:solidFill>
                <a:effectLst/>
                <a:latin typeface="Times New Roman" panose="02020603050405020304" pitchFamily="18" charset="0"/>
                <a:ea typeface="Arial" panose="020B0604020202020204" pitchFamily="34" charset="0"/>
              </a:rPr>
              <a:t>Tổ chuyên môn thực hiện xây dựng Kế hoạch dạy học các môn học, hoạt động giáo </a:t>
            </a:r>
            <a:r>
              <a:rPr lang="vi-VN" sz="2400" dirty="0">
                <a:solidFill>
                  <a:srgbClr val="000000"/>
                </a:solidFill>
                <a:effectLst/>
                <a:latin typeface="Times New Roman" panose="02020603050405020304" pitchFamily="18" charset="0"/>
                <a:ea typeface="Arial" panose="020B0604020202020204" pitchFamily="34" charset="0"/>
              </a:rPr>
              <a:t>dục; t</a:t>
            </a:r>
            <a:r>
              <a:rPr lang="pt-BR" sz="2400" dirty="0">
                <a:solidFill>
                  <a:srgbClr val="000000"/>
                </a:solidFill>
                <a:effectLst/>
                <a:latin typeface="Times New Roman" panose="02020603050405020304" pitchFamily="18" charset="0"/>
                <a:ea typeface="Arial" panose="020B0604020202020204" pitchFamily="34" charset="0"/>
              </a:rPr>
              <a:t>uỳ thuộc điều kiện thực tế tại địa phương và đối tượng học sinh để </a:t>
            </a:r>
            <a:r>
              <a:rPr lang="pt-BR" sz="2400" dirty="0">
                <a:solidFill>
                  <a:srgbClr val="FF0000"/>
                </a:solidFill>
                <a:effectLst/>
                <a:latin typeface="Times New Roman" panose="02020603050405020304" pitchFamily="18" charset="0"/>
                <a:ea typeface="Arial" panose="020B0604020202020204" pitchFamily="34" charset="0"/>
              </a:rPr>
              <a:t>linh hoạt </a:t>
            </a:r>
            <a:r>
              <a:rPr lang="pt-BR" sz="2400" dirty="0">
                <a:solidFill>
                  <a:srgbClr val="FF0000"/>
                </a:solidFill>
                <a:latin typeface="Times New Roman" panose="02020603050405020304" pitchFamily="18" charset="0"/>
                <a:ea typeface="Arial" panose="020B0604020202020204" pitchFamily="34" charset="0"/>
              </a:rPr>
              <a:t>điều chỉnh thời lượng, điều chỉnh, bổ sung nội dung dạy học cho phù hợp</a:t>
            </a:r>
            <a:r>
              <a:rPr lang="vi-VN" sz="2400" dirty="0">
                <a:solidFill>
                  <a:srgbClr val="FF0000"/>
                </a:solidFill>
                <a:latin typeface="Times New Roman" panose="02020603050405020304" pitchFamily="18" charset="0"/>
                <a:ea typeface="Arial" panose="020B0604020202020204" pitchFamily="34" charset="0"/>
              </a:rPr>
              <a:t> (lồng ghép đưa vào nội dung giáo dục Stem)</a:t>
            </a:r>
            <a:r>
              <a:rPr lang="pt-BR" sz="2400" dirty="0">
                <a:solidFill>
                  <a:srgbClr val="000000"/>
                </a:solidFill>
                <a:latin typeface="Times New Roman" panose="02020603050405020304" pitchFamily="18" charset="0"/>
                <a:ea typeface="Arial" panose="020B0604020202020204" pitchFamily="34" charset="0"/>
              </a:rPr>
              <a:t>.</a:t>
            </a:r>
            <a:endParaRPr lang="vi-VN" sz="2400" dirty="0">
              <a:solidFill>
                <a:srgbClr val="000000"/>
              </a:solidFill>
              <a:latin typeface="Times New Roman" panose="02020603050405020304" pitchFamily="18" charset="0"/>
              <a:ea typeface="Arial" panose="020B0604020202020204" pitchFamily="34" charset="0"/>
            </a:endParaRPr>
          </a:p>
          <a:p>
            <a:pPr algn="just"/>
            <a:r>
              <a:rPr lang="pt-BR" sz="2400" dirty="0">
                <a:solidFill>
                  <a:srgbClr val="000000"/>
                </a:solidFill>
                <a:effectLst/>
                <a:latin typeface="Times New Roman" panose="02020603050405020304" pitchFamily="18" charset="0"/>
                <a:ea typeface="Arial" panose="020B0604020202020204" pitchFamily="34" charset="0"/>
              </a:rPr>
              <a:t>Thiết kế kế hoạch bài dạy khoa học, thể hiện tinh thần đổi mới, sáng tạo của giáo viên.</a:t>
            </a:r>
            <a:r>
              <a:rPr lang="vi-VN" sz="2400" dirty="0">
                <a:solidFill>
                  <a:srgbClr val="FF0000"/>
                </a:solidFill>
                <a:latin typeface="Times New Roman" panose="02020603050405020304" pitchFamily="18" charset="0"/>
                <a:ea typeface="Arial" panose="020B0604020202020204" pitchFamily="34" charset="0"/>
              </a:rPr>
              <a:t> </a:t>
            </a:r>
            <a:r>
              <a:rPr lang="pt-BR" sz="2400" dirty="0">
                <a:solidFill>
                  <a:srgbClr val="000000"/>
                </a:solidFill>
                <a:effectLst/>
                <a:latin typeface="Times New Roman" panose="02020603050405020304" pitchFamily="18" charset="0"/>
                <a:ea typeface="Calibri" panose="020F0502020204030204" pitchFamily="34" charset="0"/>
              </a:rPr>
              <a:t>K</a:t>
            </a:r>
            <a:r>
              <a:rPr lang="pt-BR" sz="2400" dirty="0">
                <a:solidFill>
                  <a:srgbClr val="000000"/>
                </a:solidFill>
                <a:effectLst/>
                <a:latin typeface="Times New Roman" panose="02020603050405020304" pitchFamily="18" charset="0"/>
                <a:ea typeface="Arial" panose="020B0604020202020204" pitchFamily="34" charset="0"/>
              </a:rPr>
              <a:t>huyến khích giáo viên </a:t>
            </a:r>
            <a:r>
              <a:rPr lang="pt-BR" sz="2400" dirty="0">
                <a:solidFill>
                  <a:srgbClr val="000000"/>
                </a:solidFill>
                <a:effectLst/>
                <a:latin typeface="Times New Roman" panose="02020603050405020304" pitchFamily="18" charset="0"/>
                <a:ea typeface="Calibri" panose="020F0502020204030204" pitchFamily="34" charset="0"/>
              </a:rPr>
              <a:t>chủ động đổi mới phương pháp giảng dạy, sử dụng</a:t>
            </a:r>
            <a:r>
              <a:rPr lang="pt-BR" sz="2400" dirty="0">
                <a:solidFill>
                  <a:srgbClr val="000000"/>
                </a:solidFill>
                <a:effectLst/>
                <a:latin typeface="Times New Roman" panose="02020603050405020304" pitchFamily="18" charset="0"/>
                <a:ea typeface="Arial" panose="020B0604020202020204" pitchFamily="34" charset="0"/>
              </a:rPr>
              <a:t> đa dạng </a:t>
            </a:r>
            <a:r>
              <a:rPr lang="nl-NL" sz="2400" dirty="0">
                <a:solidFill>
                  <a:srgbClr val="000000"/>
                </a:solidFill>
                <a:effectLst/>
                <a:latin typeface="Times New Roman" panose="02020603050405020304" pitchFamily="18" charset="0"/>
                <a:ea typeface="Calibri" panose="020F0502020204030204" pitchFamily="34" charset="0"/>
              </a:rPr>
              <a:t>các</a:t>
            </a:r>
            <a:r>
              <a:rPr lang="pt-BR" sz="2400" dirty="0">
                <a:solidFill>
                  <a:srgbClr val="000000"/>
                </a:solidFill>
                <a:effectLst/>
                <a:latin typeface="Times New Roman" panose="02020603050405020304" pitchFamily="18" charset="0"/>
                <a:ea typeface="Arial" panose="020B0604020202020204" pitchFamily="34" charset="0"/>
              </a:rPr>
              <a:t> hình thức tổ chức dạy học, hình thức kiểm tra, đánh giá đã được tập huấn; </a:t>
            </a:r>
            <a:r>
              <a:rPr lang="pt-BR" sz="2400" dirty="0">
                <a:solidFill>
                  <a:srgbClr val="FF0000"/>
                </a:solidFill>
                <a:effectLst/>
                <a:latin typeface="Times New Roman" panose="02020603050405020304" pitchFamily="18" charset="0"/>
                <a:ea typeface="Calibri" panose="020F0502020204030204" pitchFamily="34" charset="0"/>
              </a:rPr>
              <a:t>tránh bám sát sách </a:t>
            </a:r>
            <a:r>
              <a:rPr lang="vi-VN" sz="2400" dirty="0">
                <a:solidFill>
                  <a:srgbClr val="FF0000"/>
                </a:solidFill>
                <a:effectLst/>
                <a:latin typeface="Times New Roman" panose="02020603050405020304" pitchFamily="18" charset="0"/>
                <a:ea typeface="Calibri" panose="020F0502020204030204" pitchFamily="34" charset="0"/>
              </a:rPr>
              <a:t>giáo khoa/sách </a:t>
            </a:r>
            <a:r>
              <a:rPr lang="pt-BR" sz="2400" dirty="0">
                <a:solidFill>
                  <a:srgbClr val="FF0000"/>
                </a:solidFill>
                <a:effectLst/>
                <a:latin typeface="Times New Roman" panose="02020603050405020304" pitchFamily="18" charset="0"/>
                <a:ea typeface="Calibri" panose="020F0502020204030204" pitchFamily="34" charset="0"/>
              </a:rPr>
              <a:t>giáo viên một cách máy móc, rập khuôn</a:t>
            </a:r>
            <a:r>
              <a:rPr lang="pt-BR" sz="2400" dirty="0">
                <a:solidFill>
                  <a:srgbClr val="000000"/>
                </a:solidFill>
                <a:effectLst/>
                <a:latin typeface="Times New Roman" panose="02020603050405020304" pitchFamily="18" charset="0"/>
                <a:ea typeface="Calibri" panose="020F0502020204030204" pitchFamily="34" charset="0"/>
              </a:rPr>
              <a:t>; cập nhật các nội dung giáo </a:t>
            </a:r>
            <a:r>
              <a:rPr lang="pt-BR" sz="2400" dirty="0">
                <a:solidFill>
                  <a:srgbClr val="000000"/>
                </a:solidFill>
                <a:effectLst/>
                <a:latin typeface="Times New Roman" panose="02020603050405020304" pitchFamily="18" charset="0"/>
                <a:ea typeface="Arial" panose="020B0604020202020204" pitchFamily="34" charset="0"/>
              </a:rPr>
              <a:t>dục</a:t>
            </a:r>
            <a:r>
              <a:rPr lang="pt-BR" sz="2400" dirty="0">
                <a:solidFill>
                  <a:srgbClr val="000000"/>
                </a:solidFill>
                <a:effectLst/>
                <a:latin typeface="Times New Roman" panose="02020603050405020304" pitchFamily="18" charset="0"/>
                <a:ea typeface="Calibri" panose="020F0502020204030204" pitchFamily="34" charset="0"/>
              </a:rPr>
              <a:t> hiện đại, yếu tố thời sự; đặc biệt chú trọng kĩ năng thực hành, vận dụng kiến thức được lĩnh hội. </a:t>
            </a:r>
            <a:endParaRPr lang="vi-VN" sz="2400" dirty="0">
              <a:solidFill>
                <a:srgbClr val="000000"/>
              </a:solidFill>
              <a:effectLst/>
              <a:latin typeface="Times New Roman" panose="02020603050405020304" pitchFamily="18" charset="0"/>
              <a:ea typeface="Calibri" panose="020F0502020204030204" pitchFamily="34" charset="0"/>
            </a:endParaRPr>
          </a:p>
          <a:p>
            <a:pPr algn="just"/>
            <a:r>
              <a:rPr lang="pt-B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Khuyến khích giáo viên</a:t>
            </a:r>
            <a:r>
              <a:rPr lang="pt-BR"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tổ chức tiết học </a:t>
            </a: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trải nghiệm </a:t>
            </a:r>
            <a:r>
              <a:rPr lang="pt-BR"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ngoài nhà trường (các chủ đề/bài học có nội dung phù hợp, đồng thời có kế hoạch tổ chức được hiệu trưởng đồng ý phê duyệt)</a:t>
            </a:r>
            <a:r>
              <a:rPr lang="vi-VN" sz="2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p>
          <a:p>
            <a:pPr algn="just"/>
            <a:r>
              <a:rPr lang="pt-BR" sz="2400" dirty="0">
                <a:effectLst/>
                <a:latin typeface="Times New Roman" panose="02020603050405020304" pitchFamily="18" charset="0"/>
                <a:ea typeface="Arial" panose="020B0604020202020204" pitchFamily="34" charset="0"/>
              </a:rPr>
              <a:t>Cán bộ quản lí các trường tăng cường </a:t>
            </a:r>
            <a:r>
              <a:rPr lang="pt-BR" sz="2400" dirty="0">
                <a:solidFill>
                  <a:srgbClr val="FF0000"/>
                </a:solidFill>
                <a:effectLst/>
                <a:latin typeface="Times New Roman" panose="02020603050405020304" pitchFamily="18" charset="0"/>
                <a:ea typeface="Arial" panose="020B0604020202020204" pitchFamily="34" charset="0"/>
              </a:rPr>
              <a:t>dự giờ, thăm lớp</a:t>
            </a:r>
            <a:r>
              <a:rPr lang="pt-BR" sz="2400" dirty="0">
                <a:effectLst/>
                <a:latin typeface="Times New Roman" panose="02020603050405020304" pitchFamily="18" charset="0"/>
                <a:ea typeface="Arial" panose="020B0604020202020204" pitchFamily="34" charset="0"/>
              </a:rPr>
              <a:t>, rà soát việc thực hiện nội dung các chuyên đề chuyên môn của nhà trường và giáo viên với tinh thần góp ý, không</a:t>
            </a:r>
            <a:r>
              <a:rPr lang="vi-VN" sz="2400" dirty="0">
                <a:effectLst/>
                <a:latin typeface="Times New Roman" panose="02020603050405020304" pitchFamily="18" charset="0"/>
                <a:ea typeface="Arial" panose="020B0604020202020204" pitchFamily="34" charset="0"/>
              </a:rPr>
              <a:t> chỉ</a:t>
            </a:r>
            <a:r>
              <a:rPr lang="pt-BR" sz="2400" dirty="0">
                <a:effectLst/>
                <a:latin typeface="Times New Roman" panose="02020603050405020304" pitchFamily="18" charset="0"/>
                <a:ea typeface="Arial" panose="020B0604020202020204" pitchFamily="34" charset="0"/>
              </a:rPr>
              <a:t> hướng đến việc kiểm tra, đánh giá, </a:t>
            </a:r>
            <a:r>
              <a:rPr lang="vi-VN" sz="2400" dirty="0">
                <a:effectLst/>
                <a:latin typeface="Times New Roman" panose="02020603050405020304" pitchFamily="18" charset="0"/>
                <a:ea typeface="Arial" panose="020B0604020202020204" pitchFamily="34" charset="0"/>
              </a:rPr>
              <a:t>mà còn </a:t>
            </a:r>
            <a:r>
              <a:rPr lang="pt-BR" sz="2400" dirty="0">
                <a:effectLst/>
                <a:latin typeface="Times New Roman" panose="02020603050405020304" pitchFamily="18" charset="0"/>
                <a:ea typeface="Arial" panose="020B0604020202020204" pitchFamily="34" charset="0"/>
              </a:rPr>
              <a:t>nhằm nắm vững tình hình thực </a:t>
            </a:r>
            <a:r>
              <a:rPr lang="vi-VN" sz="2400" dirty="0">
                <a:effectLst/>
                <a:latin typeface="Times New Roman" panose="02020603050405020304" pitchFamily="18" charset="0"/>
                <a:ea typeface="Arial" panose="020B0604020202020204" pitchFamily="34" charset="0"/>
              </a:rPr>
              <a:t>tế;</a:t>
            </a:r>
            <a:r>
              <a:rPr lang="pt-BR" sz="2400" dirty="0">
                <a:effectLst/>
                <a:latin typeface="Times New Roman" panose="02020603050405020304" pitchFamily="18" charset="0"/>
                <a:ea typeface="Arial" panose="020B0604020202020204" pitchFamily="34" charset="0"/>
              </a:rPr>
              <a:t> </a:t>
            </a:r>
            <a:r>
              <a:rPr lang="pt-BR" sz="2400" dirty="0">
                <a:solidFill>
                  <a:srgbClr val="FF0000"/>
                </a:solidFill>
                <a:effectLst/>
                <a:latin typeface="Times New Roman" panose="02020603050405020304" pitchFamily="18" charset="0"/>
                <a:ea typeface="Arial" panose="020B0604020202020204" pitchFamily="34" charset="0"/>
              </a:rPr>
              <a:t>từ đó có những hướng dẫn, hỗ trợ chuyên môn phù hợp và kịp thời.</a:t>
            </a:r>
            <a:endParaRPr lang="vi-VN" sz="2400" dirty="0">
              <a:solidFill>
                <a:srgbClr val="FF0000"/>
              </a:solidFill>
            </a:endParaRPr>
          </a:p>
        </p:txBody>
      </p:sp>
      <p:sp>
        <p:nvSpPr>
          <p:cNvPr id="6" name="Title 1">
            <a:extLst>
              <a:ext uri="{FF2B5EF4-FFF2-40B4-BE49-F238E27FC236}">
                <a16:creationId xmlns:a16="http://schemas.microsoft.com/office/drawing/2014/main" id="{2F03E8AF-85C9-670D-0005-ADD83BF17960}"/>
              </a:ext>
            </a:extLst>
          </p:cNvPr>
          <p:cNvSpPr txBox="1">
            <a:spLocks/>
          </p:cNvSpPr>
          <p:nvPr/>
        </p:nvSpPr>
        <p:spPr>
          <a:xfrm>
            <a:off x="737223" y="244219"/>
            <a:ext cx="10515600" cy="668377"/>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3200" b="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Thực hiện </a:t>
            </a:r>
            <a:r>
              <a:rPr lang="vi-VN" sz="3200" b="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C</a:t>
            </a:r>
            <a:r>
              <a:rPr lang="nb-NO" sz="3200" b="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hương trình giáo dục phổ thông</a:t>
            </a:r>
            <a:endPar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51524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BEF661-178F-0E18-8990-E81C858FFED1}"/>
              </a:ext>
            </a:extLst>
          </p:cNvPr>
          <p:cNvSpPr>
            <a:spLocks noGrp="1"/>
          </p:cNvSpPr>
          <p:nvPr>
            <p:ph idx="1"/>
          </p:nvPr>
        </p:nvSpPr>
        <p:spPr>
          <a:xfrm>
            <a:off x="684854" y="968464"/>
            <a:ext cx="10515600" cy="5824222"/>
          </a:xfrm>
        </p:spPr>
        <p:txBody>
          <a:bodyPr>
            <a:noAutofit/>
          </a:bodyPr>
          <a:lstStyle/>
          <a:p>
            <a:pPr marL="0" indent="0" algn="just">
              <a:spcBef>
                <a:spcPts val="600"/>
              </a:spcBef>
              <a:spcAft>
                <a:spcPts val="600"/>
              </a:spcAft>
              <a:buNone/>
            </a:pPr>
            <a:r>
              <a:rPr lang="vi-VN" sz="2400" b="1" i="1" dirty="0">
                <a:effectLst/>
                <a:latin typeface="Times New Roman" panose="02020603050405020304" pitchFamily="18" charset="0"/>
                <a:ea typeface="Calibri" panose="020F0502020204030204" pitchFamily="34" charset="0"/>
                <a:cs typeface="Times New Roman" panose="02020603050405020304" pitchFamily="18" charset="0"/>
              </a:rPr>
              <a:t>	Thực hiện linh hoạt các phương pháp và hình thức tổ chức dạy học </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2400" spc="-10" dirty="0">
                <a:latin typeface="Times New Roman" panose="02020603050405020304" pitchFamily="18" charset="0"/>
                <a:ea typeface="Calibri" panose="020F0502020204030204" pitchFamily="34" charset="0"/>
                <a:cs typeface="Times New Roman" panose="02020603050405020304" pitchFamily="18" charset="0"/>
              </a:rPr>
              <a:t>D</a:t>
            </a:r>
            <a:r>
              <a:rPr lang="nl-NL" sz="2400" spc="-10" dirty="0">
                <a:effectLst/>
                <a:latin typeface="Times New Roman" panose="02020603050405020304" pitchFamily="18" charset="0"/>
                <a:ea typeface="Calibri" panose="020F0502020204030204" pitchFamily="34" charset="0"/>
                <a:cs typeface="Times New Roman" panose="02020603050405020304" pitchFamily="18" charset="0"/>
              </a:rPr>
              <a:t>ạy học theo phương pháp Bàn tay nặn bột; </a:t>
            </a:r>
            <a:r>
              <a:rPr lang="vi-VN" sz="2400" spc="-10" dirty="0">
                <a:effectLst/>
                <a:latin typeface="Times New Roman" panose="02020603050405020304" pitchFamily="18" charset="0"/>
                <a:ea typeface="Calibri" panose="020F0502020204030204" pitchFamily="34" charset="0"/>
                <a:cs typeface="Times New Roman" panose="02020603050405020304" pitchFamily="18" charset="0"/>
              </a:rPr>
              <a:t>dạy học Mĩ thuật theo phương pháp mới; đổi mới phương pháp dạy học và đánh giá môn Tiếng Việt ở tiểu học; dạy học tích hợp các nội dung giáo dục ở cấp tiểu học linh hoạt với các hình thức tổ chức phù hợp theo kế hoạch giáo dục của nhà trường; chú trọng đổi mới nội dung và hình thức sinh hoạt chuyên môn thông qua hoạt động dự giờ, nghiên cứu bài học để nâng cao năng lực nghề nghiệp của giáo viên. </a:t>
            </a:r>
          </a:p>
          <a:p>
            <a:pPr algn="just"/>
            <a:r>
              <a:rPr lang="en-US" sz="2400" spc="-1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spc="-10" dirty="0">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spc="-10" dirty="0">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latin typeface="Times New Roman" panose="02020603050405020304" pitchFamily="18" charset="0"/>
                <a:ea typeface="Calibri" panose="020F0502020204030204" pitchFamily="34" charset="0"/>
                <a:cs typeface="Times New Roman" panose="02020603050405020304" pitchFamily="18" charset="0"/>
              </a:rPr>
              <a:t>dạy</a:t>
            </a:r>
            <a:r>
              <a:rPr lang="en-US" sz="2400" spc="-10" dirty="0">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latin typeface="Times New Roman" panose="02020603050405020304" pitchFamily="18" charset="0"/>
                <a:ea typeface="Calibri" panose="020F0502020204030204" pitchFamily="34" charset="0"/>
                <a:cs typeface="Times New Roman" panose="02020603050405020304" pitchFamily="18" charset="0"/>
              </a:rPr>
              <a:t>học</a:t>
            </a:r>
            <a:r>
              <a:rPr lang="vi-VN" sz="2400" spc="-10" dirty="0">
                <a:latin typeface="Times New Roman" panose="02020603050405020304" pitchFamily="18" charset="0"/>
                <a:ea typeface="Calibri" panose="020F0502020204030204" pitchFamily="34"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nội dung </a:t>
            </a:r>
            <a:r>
              <a:rPr lang="de-DE" sz="2400" dirty="0">
                <a:latin typeface="Times New Roman" panose="02020603050405020304" pitchFamily="18" charset="0"/>
                <a:ea typeface="Times New Roman" panose="02020603050405020304" pitchFamily="18" charset="0"/>
                <a:cs typeface="Times New Roman" panose="02020603050405020304" pitchFamily="18" charset="0"/>
              </a:rPr>
              <a:t>Tài liệu giáo dục địa phương Thành phố Hồ Chí Minh Lớp 1, Lớp 2 , Lớp 3, Lớp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4; </a:t>
            </a: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tổ chức dạy học mạch nội dung giáo dục “Địa phương em” phù hợp với thực tiển của địa phương và </a:t>
            </a:r>
            <a:r>
              <a:rPr lang="pt-B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 được thực hiện trước khi tổ chức dạy học các nội dung khác của mạch nội dung “Địa phương và các vùng miền của Việt Nam” theo quy định </a:t>
            </a:r>
            <a:r>
              <a:rPr lang="pt-B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 </a:t>
            </a:r>
            <a:r>
              <a:rPr lang="vi-VN"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CT GDPT </a:t>
            </a:r>
            <a:r>
              <a:rPr lang="pt-B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2018 và SGK được lựa chọn đối với môn Lịch sử và Địa lí lớp 4. </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spc="-1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400" spc="-10" dirty="0">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spc="-10" dirty="0">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latin typeface="Times New Roman" panose="02020603050405020304" pitchFamily="18" charset="0"/>
                <a:ea typeface="Calibri" panose="020F0502020204030204" pitchFamily="34" charset="0"/>
                <a:cs typeface="Times New Roman" panose="02020603050405020304" pitchFamily="18" charset="0"/>
              </a:rPr>
              <a:t>dạy</a:t>
            </a:r>
            <a:r>
              <a:rPr lang="en-US" sz="2400" spc="-10" dirty="0">
                <a:latin typeface="Times New Roman" panose="02020603050405020304" pitchFamily="18" charset="0"/>
                <a:ea typeface="Calibri" panose="020F0502020204030204" pitchFamily="34" charset="0"/>
                <a:cs typeface="Times New Roman" panose="02020603050405020304" pitchFamily="18" charset="0"/>
              </a:rPr>
              <a:t> </a:t>
            </a:r>
            <a:r>
              <a:rPr lang="en-US" sz="2400" spc="-10" dirty="0" err="1">
                <a:latin typeface="Times New Roman" panose="02020603050405020304" pitchFamily="18" charset="0"/>
                <a:ea typeface="Calibri" panose="020F0502020204030204" pitchFamily="34" charset="0"/>
                <a:cs typeface="Times New Roman" panose="02020603050405020304" pitchFamily="18" charset="0"/>
              </a:rPr>
              <a:t>học</a:t>
            </a:r>
            <a:r>
              <a:rPr lang="vi-VN" sz="2400" spc="-10" dirty="0">
                <a:latin typeface="Times New Roman" panose="02020603050405020304" pitchFamily="18" charset="0"/>
                <a:ea typeface="Calibri" panose="020F0502020204030204" pitchFamily="34" charset="0"/>
                <a:cs typeface="Times New Roman" panose="02020603050405020304" pitchFamily="18" charset="0"/>
              </a:rPr>
              <a:t> </a:t>
            </a:r>
            <a:r>
              <a:rPr lang="vi-VN" sz="2400" spc="-30" dirty="0">
                <a:latin typeface="Times New Roman" panose="02020603050405020304" pitchFamily="18" charset="0"/>
                <a:ea typeface="Calibri" panose="020F0502020204030204" pitchFamily="34" charset="0"/>
                <a:cs typeface="Times New Roman" panose="02020603050405020304" pitchFamily="18" charset="0"/>
              </a:rPr>
              <a:t>g</a:t>
            </a:r>
            <a:r>
              <a:rPr lang="vi-VN" sz="2400" spc="-30" dirty="0">
                <a:effectLst/>
                <a:latin typeface="Times New Roman" panose="02020603050405020304" pitchFamily="18" charset="0"/>
                <a:ea typeface="Times New Roman" panose="02020603050405020304" pitchFamily="18" charset="0"/>
                <a:cs typeface="Times New Roman" panose="02020603050405020304" pitchFamily="18" charset="0"/>
              </a:rPr>
              <a:t>iáo dục địa phương, giáo dục an toàn giao thông, giáo dục bảo vệ môi trường, giáo dục chăm sóc mắt và phòng chống mù lòa cho học sinh tiểu học, giáo dục về quyền con người,…</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endParaRPr lang="vi-VN" sz="2400" dirty="0">
              <a:latin typeface="Times New Roman" panose="020206030504050203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06CE6CC9-BDBD-28F2-9F85-681339C9027E}"/>
              </a:ext>
            </a:extLst>
          </p:cNvPr>
          <p:cNvSpPr txBox="1">
            <a:spLocks/>
          </p:cNvSpPr>
          <p:nvPr/>
        </p:nvSpPr>
        <p:spPr>
          <a:xfrm>
            <a:off x="737223" y="85193"/>
            <a:ext cx="10515600" cy="668377"/>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Thực hiện </a:t>
            </a:r>
            <a:r>
              <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C</a:t>
            </a:r>
            <a:r>
              <a:rPr lang="nb-NO"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hương trình giáo dục phổ thông</a:t>
            </a:r>
            <a:endPar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65682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3279CF-D2D3-723D-0567-DC896493BF99}"/>
              </a:ext>
            </a:extLst>
          </p:cNvPr>
          <p:cNvSpPr>
            <a:spLocks noGrp="1"/>
          </p:cNvSpPr>
          <p:nvPr>
            <p:ph idx="1"/>
          </p:nvPr>
        </p:nvSpPr>
        <p:spPr>
          <a:xfrm>
            <a:off x="838200" y="1127046"/>
            <a:ext cx="10515600" cy="5688357"/>
          </a:xfrm>
        </p:spPr>
        <p:txBody>
          <a:bodyPr>
            <a:normAutofit fontScale="92500" lnSpcReduction="10000"/>
          </a:bodyPr>
          <a:lstStyle/>
          <a:p>
            <a:pPr marL="0" indent="0" algn="just">
              <a:buNone/>
            </a:pPr>
            <a:r>
              <a:rPr lang="vi-VN" dirty="0">
                <a:latin typeface="Times New Roman" panose="02020603050405020304" pitchFamily="18" charset="0"/>
                <a:ea typeface="Calibri" panose="020F0502020204030204" pitchFamily="34" charset="0"/>
              </a:rPr>
              <a:t>	Tổ chức dạy học các môn Ngoại Ngữ 1, Tin học cho 100% học sinh lớp 3, </a:t>
            </a:r>
            <a:r>
              <a:rPr lang="en-US" dirty="0" err="1">
                <a:latin typeface="Times New Roman" panose="02020603050405020304" pitchFamily="18" charset="0"/>
                <a:ea typeface="Calibri" panose="020F0502020204030204" pitchFamily="34" charset="0"/>
              </a:rPr>
              <a:t>lớp</a:t>
            </a:r>
            <a:r>
              <a:rPr lang="en-US" dirty="0">
                <a:latin typeface="Times New Roman" panose="02020603050405020304" pitchFamily="18" charset="0"/>
                <a:ea typeface="Calibri" panose="020F0502020204030204" pitchFamily="34" charset="0"/>
              </a:rPr>
              <a:t> </a:t>
            </a:r>
            <a:r>
              <a:rPr lang="vi-VN" dirty="0">
                <a:latin typeface="Times New Roman" panose="02020603050405020304" pitchFamily="18" charset="0"/>
                <a:ea typeface="Calibri" panose="020F0502020204030204" pitchFamily="34" charset="0"/>
              </a:rPr>
              <a:t>4.</a:t>
            </a:r>
          </a:p>
          <a:p>
            <a:pPr algn="just"/>
            <a:r>
              <a:rPr lang="vi-VN" b="1" i="1"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Công</a:t>
            </a:r>
            <a:r>
              <a:rPr lang="en-US" dirty="0">
                <a:latin typeface="Times New Roman" panose="02020603050405020304" pitchFamily="18" charset="0"/>
                <a:ea typeface="Calibri" panose="020F0502020204030204" pitchFamily="34" charset="0"/>
              </a:rPr>
              <a:t> </a:t>
            </a:r>
            <a:r>
              <a:rPr lang="en-US" spc="-30"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số</a:t>
            </a:r>
            <a:r>
              <a:rPr lang="en-US" dirty="0">
                <a:latin typeface="Times New Roman" panose="02020603050405020304" pitchFamily="18" charset="0"/>
                <a:ea typeface="Calibri" panose="020F0502020204030204" pitchFamily="34" charset="0"/>
              </a:rPr>
              <a:t> </a:t>
            </a:r>
            <a:r>
              <a:rPr lang="en-US" dirty="0">
                <a:solidFill>
                  <a:srgbClr val="FF0000"/>
                </a:solidFill>
                <a:latin typeface="Times New Roman" panose="02020603050405020304" pitchFamily="18" charset="0"/>
                <a:ea typeface="Calibri" panose="020F0502020204030204" pitchFamily="34" charset="0"/>
              </a:rPr>
              <a:t>3818/BGDĐT-GDTH </a:t>
            </a:r>
            <a:r>
              <a:rPr lang="en-US" dirty="0" err="1">
                <a:solidFill>
                  <a:srgbClr val="FF0000"/>
                </a:solidFill>
                <a:latin typeface="Times New Roman" panose="02020603050405020304" pitchFamily="18" charset="0"/>
                <a:ea typeface="Calibri" panose="020F0502020204030204" pitchFamily="34" charset="0"/>
              </a:rPr>
              <a:t>ngày</a:t>
            </a:r>
            <a:r>
              <a:rPr lang="en-US" dirty="0">
                <a:solidFill>
                  <a:srgbClr val="FF0000"/>
                </a:solidFill>
                <a:latin typeface="Times New Roman" panose="02020603050405020304" pitchFamily="18" charset="0"/>
                <a:ea typeface="Calibri" panose="020F0502020204030204" pitchFamily="34" charset="0"/>
              </a:rPr>
              <a:t> 31/7/2023</a:t>
            </a:r>
            <a:r>
              <a:rPr lang="en-US" dirty="0">
                <a:latin typeface="Times New Roman" panose="02020603050405020304" pitchFamily="18" charset="0"/>
                <a:ea typeface="Calibri" panose="020F0502020204030204" pitchFamily="34" charset="0"/>
              </a:rPr>
              <a:t> </a:t>
            </a:r>
            <a:r>
              <a:rPr lang="vi-VN" spc="-30" dirty="0">
                <a:latin typeface="Times New Roman" panose="02020603050405020304" pitchFamily="18" charset="0"/>
                <a:ea typeface="Times New Roman" panose="02020603050405020304" pitchFamily="18" charset="0"/>
                <a:cs typeface="Times New Roman" panose="02020603050405020304" pitchFamily="18" charset="0"/>
              </a:rPr>
              <a:t>của Bộ GDĐT</a:t>
            </a:r>
            <a:r>
              <a:rPr lang="en-US" dirty="0">
                <a:latin typeface="Times New Roman" panose="02020603050405020304" pitchFamily="18" charset="0"/>
                <a:ea typeface="Calibri" panose="020F0502020204030204" pitchFamily="34" charset="0"/>
              </a:rPr>
              <a:t> v/v </a:t>
            </a:r>
            <a:r>
              <a:rPr lang="en-US" dirty="0" err="1">
                <a:latin typeface="Times New Roman" panose="02020603050405020304" pitchFamily="18" charset="0"/>
                <a:ea typeface="Calibri" panose="020F0502020204030204" pitchFamily="34" charset="0"/>
              </a:rPr>
              <a:t>hướng</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dẫn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tổ</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chức</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dạy</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học</a:t>
            </a:r>
            <a:r>
              <a:rPr lang="en-US" dirty="0">
                <a:latin typeface="Times New Roman" panose="02020603050405020304" pitchFamily="18" charset="0"/>
                <a:ea typeface="Calibri" panose="020F0502020204030204" pitchFamily="34" charset="0"/>
              </a:rPr>
              <a:t> các </a:t>
            </a:r>
            <a:r>
              <a:rPr lang="en-US" dirty="0" err="1">
                <a:latin typeface="Times New Roman" panose="02020603050405020304" pitchFamily="18" charset="0"/>
                <a:ea typeface="Calibri" panose="020F0502020204030204" pitchFamily="34" charset="0"/>
              </a:rPr>
              <a:t>môn</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Ngoại</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ngữ</a:t>
            </a:r>
            <a:r>
              <a:rPr lang="en-US" dirty="0">
                <a:latin typeface="Times New Roman" panose="02020603050405020304" pitchFamily="18" charset="0"/>
                <a:ea typeface="Calibri" panose="020F0502020204030204" pitchFamily="34" charset="0"/>
              </a:rPr>
              <a:t> 1 </a:t>
            </a:r>
            <a:r>
              <a:rPr lang="en-US" dirty="0" err="1">
                <a:latin typeface="Times New Roman" panose="02020603050405020304" pitchFamily="18" charset="0"/>
                <a:ea typeface="Calibri" panose="020F0502020204030204" pitchFamily="34" charset="0"/>
              </a:rPr>
              <a:t>cấp</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Tiểu</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học</a:t>
            </a:r>
            <a:r>
              <a:rPr lang="en-US" dirty="0">
                <a:latin typeface="Times New Roman" panose="02020603050405020304" pitchFamily="18" charset="0"/>
                <a:ea typeface="Calibri" panose="020F0502020204030204" pitchFamily="34" charset="0"/>
              </a:rPr>
              <a:t>.</a:t>
            </a:r>
            <a:endParaRPr lang="vi-VN" dirty="0">
              <a:latin typeface="VNI-Times"/>
              <a:ea typeface="Times New Roman" panose="02020603050405020304" pitchFamily="18" charset="0"/>
              <a:cs typeface="Times New Roman" panose="02020603050405020304" pitchFamily="18" charset="0"/>
            </a:endParaRPr>
          </a:p>
          <a:p>
            <a:pPr marL="0" indent="0" algn="just">
              <a:buNone/>
            </a:pPr>
            <a:endParaRPr lang="vi-VN" b="1" i="1" dirty="0">
              <a:latin typeface="Times New Roman" panose="02020603050405020304" pitchFamily="18" charset="0"/>
              <a:ea typeface="Calibri" panose="020F0502020204030204" pitchFamily="34" charset="0"/>
            </a:endParaRPr>
          </a:p>
          <a:p>
            <a:pPr algn="just"/>
            <a:r>
              <a:rPr lang="vi-VN" dirty="0">
                <a:solidFill>
                  <a:srgbClr val="FF0000"/>
                </a:solidFill>
                <a:effectLst/>
                <a:latin typeface="Times New Roman" panose="02020603050405020304" pitchFamily="18" charset="0"/>
                <a:ea typeface="Calibri" panose="020F0502020204030204" pitchFamily="34" charset="0"/>
              </a:rPr>
              <a:t>Hiện tại, toàn thành phố còn 127 trường còn thiếu máy tính (CSDL)</a:t>
            </a:r>
          </a:p>
          <a:p>
            <a:pPr algn="just"/>
            <a:r>
              <a:rPr lang="pt-B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Sở GDĐT tham mưu Uỷ ban nhân dân Thành phố ban hành </a:t>
            </a:r>
            <a:r>
              <a:rPr lang="pt-BR"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Quyết định số 10/2023/QĐ-UBND </a:t>
            </a:r>
            <a:r>
              <a:rPr lang="pt-B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 23/2/2023 về Sửa đổi, bổ sung một số điều của Quy chế mua sắm tài sản công theo phương thức tập trung  trên địa bàn Thành phố Hồ Chí Minh ban hành theo </a:t>
            </a:r>
            <a:r>
              <a:rPr lang="pt-BR"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Quyết định số 28/2019/QĐ-UBND </a:t>
            </a:r>
            <a:r>
              <a:rPr lang="pt-B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 25/11/2019 và </a:t>
            </a:r>
            <a:r>
              <a:rPr lang="vi-VN"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Quyết định </a:t>
            </a:r>
            <a:r>
              <a:rPr lang="pt-BR"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 24/2023/QĐ-UBND </a:t>
            </a:r>
            <a:r>
              <a:rPr lang="pt-B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 05/6/2023 về ban hành Danh mục mua sắm tập trung và Công văn </a:t>
            </a:r>
            <a:r>
              <a:rPr lang="pt-BR"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đưa máy tính ra khỏi danh mục mua sắm tập trung</a:t>
            </a:r>
            <a:r>
              <a:rPr lang="pt-BR"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để trang bị máy tính cho các đơn vị, trường học thực hiện CT GDPT </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2018</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đẩm bảo 100% các trường đủ máy tính cho học sinh lớp 3, lớp 4 và các</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khối</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lớp</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khác</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lang="vi-VN" dirty="0">
              <a:solidFill>
                <a:srgbClr val="FF0000"/>
              </a:solidFill>
            </a:endParaRPr>
          </a:p>
          <a:p>
            <a:endParaRPr lang="vi-VN" b="1" i="1" dirty="0">
              <a:latin typeface="Times New Roman" panose="02020603050405020304" pitchFamily="18" charset="0"/>
              <a:ea typeface="Calibri" panose="020F0502020204030204" pitchFamily="34" charset="0"/>
            </a:endParaRPr>
          </a:p>
          <a:p>
            <a:endParaRPr lang="vi-VN" dirty="0"/>
          </a:p>
        </p:txBody>
      </p:sp>
      <p:sp>
        <p:nvSpPr>
          <p:cNvPr id="4" name="Title 1">
            <a:extLst>
              <a:ext uri="{FF2B5EF4-FFF2-40B4-BE49-F238E27FC236}">
                <a16:creationId xmlns:a16="http://schemas.microsoft.com/office/drawing/2014/main" id="{07C87DBE-16CB-F075-031A-BAC0EFC23BC7}"/>
              </a:ext>
            </a:extLst>
          </p:cNvPr>
          <p:cNvSpPr txBox="1">
            <a:spLocks/>
          </p:cNvSpPr>
          <p:nvPr/>
        </p:nvSpPr>
        <p:spPr>
          <a:xfrm>
            <a:off x="737223" y="85193"/>
            <a:ext cx="10515600" cy="668377"/>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b-NO"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Thực hiện </a:t>
            </a:r>
            <a:r>
              <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C</a:t>
            </a:r>
            <a:r>
              <a:rPr lang="nb-NO"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hương trình giáo dục phổ thông</a:t>
            </a:r>
            <a:endPar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86214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582E1C75-3A57-495A-9358-B904F2195DF5}"/>
              </a:ext>
            </a:extLst>
          </p:cNvPr>
          <p:cNvSpPr txBox="1"/>
          <p:nvPr/>
        </p:nvSpPr>
        <p:spPr>
          <a:xfrm>
            <a:off x="254272" y="880170"/>
            <a:ext cx="11603589" cy="1754326"/>
          </a:xfrm>
          <a:prstGeom prst="rect">
            <a:avLst/>
          </a:prstGeom>
          <a:noFill/>
        </p:spPr>
        <p:txBody>
          <a:bodyPr wrap="square" rtlCol="0">
            <a:spAutoFit/>
          </a:bodyPr>
          <a:lstStyle/>
          <a:p>
            <a:pPr algn="just"/>
            <a:r>
              <a:rPr lang="en-US" b="1" dirty="0">
                <a:solidFill>
                  <a:srgbClr val="FF0000"/>
                </a:solidFill>
              </a:rPr>
              <a:t>- </a:t>
            </a:r>
            <a:r>
              <a:rPr lang="en-US" b="1" dirty="0" err="1">
                <a:solidFill>
                  <a:srgbClr val="FF0000"/>
                </a:solidFill>
              </a:rPr>
              <a:t>Chỉ</a:t>
            </a:r>
            <a:r>
              <a:rPr lang="en-US" b="1" dirty="0">
                <a:solidFill>
                  <a:srgbClr val="FF0000"/>
                </a:solidFill>
              </a:rPr>
              <a:t> </a:t>
            </a:r>
            <a:r>
              <a:rPr lang="en-US" b="1" dirty="0" err="1">
                <a:solidFill>
                  <a:srgbClr val="FF0000"/>
                </a:solidFill>
              </a:rPr>
              <a:t>thị</a:t>
            </a:r>
            <a:r>
              <a:rPr lang="en-US" b="1" dirty="0">
                <a:solidFill>
                  <a:srgbClr val="FF0000"/>
                </a:solidFill>
              </a:rPr>
              <a:t> </a:t>
            </a:r>
            <a:r>
              <a:rPr lang="en-US" b="1" dirty="0" err="1">
                <a:solidFill>
                  <a:srgbClr val="FF0000"/>
                </a:solidFill>
              </a:rPr>
              <a:t>số</a:t>
            </a:r>
            <a:r>
              <a:rPr lang="en-US" b="1" dirty="0">
                <a:solidFill>
                  <a:srgbClr val="FF0000"/>
                </a:solidFill>
              </a:rPr>
              <a:t> 16/CT-</a:t>
            </a:r>
            <a:r>
              <a:rPr lang="en-US" b="1" dirty="0" err="1">
                <a:solidFill>
                  <a:srgbClr val="FF0000"/>
                </a:solidFill>
              </a:rPr>
              <a:t>TTg</a:t>
            </a:r>
            <a:r>
              <a:rPr lang="en-US" b="1" dirty="0">
                <a:solidFill>
                  <a:srgbClr val="FF0000"/>
                </a:solidFill>
              </a:rPr>
              <a:t> </a:t>
            </a:r>
            <a:r>
              <a:rPr lang="en-US" b="1" dirty="0" err="1">
                <a:solidFill>
                  <a:srgbClr val="FF0000"/>
                </a:solidFill>
              </a:rPr>
              <a:t>ngày</a:t>
            </a:r>
            <a:r>
              <a:rPr lang="en-US" b="1" dirty="0">
                <a:solidFill>
                  <a:srgbClr val="FF0000"/>
                </a:solidFill>
              </a:rPr>
              <a:t> 04/5/2017 </a:t>
            </a:r>
            <a:r>
              <a:rPr lang="en-US" b="1" dirty="0" err="1">
                <a:solidFill>
                  <a:srgbClr val="FF0000"/>
                </a:solidFill>
              </a:rPr>
              <a:t>của</a:t>
            </a:r>
            <a:r>
              <a:rPr lang="en-US" b="1" dirty="0">
                <a:solidFill>
                  <a:srgbClr val="FF0000"/>
                </a:solidFill>
              </a:rPr>
              <a:t> </a:t>
            </a:r>
            <a:r>
              <a:rPr lang="en-US" b="1" dirty="0" err="1">
                <a:solidFill>
                  <a:srgbClr val="FF0000"/>
                </a:solidFill>
              </a:rPr>
              <a:t>Thủ</a:t>
            </a:r>
            <a:r>
              <a:rPr lang="en-US" b="1" dirty="0">
                <a:solidFill>
                  <a:srgbClr val="FF0000"/>
                </a:solidFill>
              </a:rPr>
              <a:t> </a:t>
            </a:r>
            <a:r>
              <a:rPr lang="en-US" b="1" dirty="0" err="1">
                <a:solidFill>
                  <a:srgbClr val="FF0000"/>
                </a:solidFill>
              </a:rPr>
              <a:t>tướng</a:t>
            </a:r>
            <a:r>
              <a:rPr lang="en-US" b="1" dirty="0">
                <a:solidFill>
                  <a:srgbClr val="FF0000"/>
                </a:solidFill>
              </a:rPr>
              <a:t> </a:t>
            </a:r>
            <a:r>
              <a:rPr lang="en-US" b="1" dirty="0" err="1">
                <a:solidFill>
                  <a:srgbClr val="FF0000"/>
                </a:solidFill>
              </a:rPr>
              <a:t>Chính</a:t>
            </a:r>
            <a:r>
              <a:rPr lang="en-US" b="1" dirty="0">
                <a:solidFill>
                  <a:srgbClr val="FF0000"/>
                </a:solidFill>
              </a:rPr>
              <a:t> </a:t>
            </a:r>
            <a:r>
              <a:rPr lang="en-US" b="1" dirty="0" err="1">
                <a:solidFill>
                  <a:srgbClr val="FF0000"/>
                </a:solidFill>
              </a:rPr>
              <a:t>phủ</a:t>
            </a:r>
            <a:r>
              <a:rPr lang="en-US" b="1" dirty="0">
                <a:solidFill>
                  <a:srgbClr val="FF0000"/>
                </a:solidFill>
              </a:rPr>
              <a:t> </a:t>
            </a:r>
            <a:r>
              <a:rPr lang="en-US" dirty="0" err="1"/>
              <a:t>về</a:t>
            </a:r>
            <a:r>
              <a:rPr lang="en-US" dirty="0"/>
              <a:t> </a:t>
            </a:r>
            <a:r>
              <a:rPr lang="en-US" dirty="0" err="1"/>
              <a:t>việc</a:t>
            </a:r>
            <a:r>
              <a:rPr lang="en-US" dirty="0"/>
              <a:t> </a:t>
            </a:r>
            <a:r>
              <a:rPr lang="en-US" dirty="0" err="1"/>
              <a:t>tăng</a:t>
            </a:r>
            <a:r>
              <a:rPr lang="en-US" dirty="0"/>
              <a:t> </a:t>
            </a:r>
            <a:r>
              <a:rPr lang="en-US" dirty="0" err="1"/>
              <a:t>cường</a:t>
            </a:r>
            <a:r>
              <a:rPr lang="en-US" dirty="0"/>
              <a:t> </a:t>
            </a:r>
            <a:r>
              <a:rPr lang="en-US" dirty="0" err="1"/>
              <a:t>năng</a:t>
            </a:r>
            <a:r>
              <a:rPr lang="en-US" dirty="0"/>
              <a:t> </a:t>
            </a:r>
            <a:r>
              <a:rPr lang="en-US" dirty="0" err="1"/>
              <a:t>lực</a:t>
            </a:r>
            <a:r>
              <a:rPr lang="en-US" dirty="0"/>
              <a:t> </a:t>
            </a:r>
            <a:r>
              <a:rPr lang="en-US" dirty="0" err="1"/>
              <a:t>tiếp</a:t>
            </a:r>
            <a:r>
              <a:rPr lang="en-US" dirty="0"/>
              <a:t> </a:t>
            </a:r>
            <a:r>
              <a:rPr lang="en-US" dirty="0" err="1"/>
              <a:t>cận</a:t>
            </a:r>
            <a:r>
              <a:rPr lang="en-US" dirty="0"/>
              <a:t> </a:t>
            </a:r>
            <a:r>
              <a:rPr lang="en-US" dirty="0" err="1"/>
              <a:t>cuộc</a:t>
            </a:r>
            <a:r>
              <a:rPr lang="en-US" dirty="0"/>
              <a:t> </a:t>
            </a:r>
            <a:r>
              <a:rPr lang="en-US" dirty="0" err="1"/>
              <a:t>Cách</a:t>
            </a:r>
            <a:r>
              <a:rPr lang="en-US" dirty="0"/>
              <a:t> </a:t>
            </a:r>
            <a:r>
              <a:rPr lang="en-US" dirty="0" err="1"/>
              <a:t>mạng</a:t>
            </a:r>
            <a:r>
              <a:rPr lang="en-US" dirty="0"/>
              <a:t> </a:t>
            </a:r>
            <a:r>
              <a:rPr lang="en-US" dirty="0" err="1"/>
              <a:t>công</a:t>
            </a:r>
            <a:r>
              <a:rPr lang="en-US" dirty="0"/>
              <a:t> </a:t>
            </a:r>
            <a:r>
              <a:rPr lang="en-US" dirty="0" err="1"/>
              <a:t>nghiệp</a:t>
            </a:r>
            <a:r>
              <a:rPr lang="en-US" dirty="0"/>
              <a:t> </a:t>
            </a:r>
            <a:r>
              <a:rPr lang="en-US" dirty="0" err="1"/>
              <a:t>lần</a:t>
            </a:r>
            <a:r>
              <a:rPr lang="en-US" dirty="0"/>
              <a:t> </a:t>
            </a:r>
            <a:r>
              <a:rPr lang="en-US" dirty="0" err="1"/>
              <a:t>thứ</a:t>
            </a:r>
            <a:r>
              <a:rPr lang="en-US" dirty="0"/>
              <a:t> 4, </a:t>
            </a:r>
            <a:r>
              <a:rPr lang="en-US" dirty="0" err="1"/>
              <a:t>thúc</a:t>
            </a:r>
            <a:r>
              <a:rPr lang="en-US" dirty="0"/>
              <a:t> </a:t>
            </a:r>
            <a:r>
              <a:rPr lang="en-US" dirty="0" err="1"/>
              <a:t>đẩy</a:t>
            </a:r>
            <a:r>
              <a:rPr lang="en-US" dirty="0"/>
              <a:t> </a:t>
            </a:r>
            <a:r>
              <a:rPr lang="en-US" dirty="0" err="1"/>
              <a:t>triển</a:t>
            </a:r>
            <a:r>
              <a:rPr lang="en-US" dirty="0"/>
              <a:t> </a:t>
            </a:r>
            <a:r>
              <a:rPr lang="en-US" dirty="0" err="1"/>
              <a:t>khai</a:t>
            </a:r>
            <a:r>
              <a:rPr lang="en-US" dirty="0"/>
              <a:t> </a:t>
            </a:r>
            <a:r>
              <a:rPr lang="en-US" dirty="0" err="1"/>
              <a:t>giáo</a:t>
            </a:r>
            <a:r>
              <a:rPr lang="en-US" dirty="0"/>
              <a:t> </a:t>
            </a:r>
            <a:r>
              <a:rPr lang="en-US" dirty="0" err="1"/>
              <a:t>dục</a:t>
            </a:r>
            <a:r>
              <a:rPr lang="en-US" dirty="0"/>
              <a:t> </a:t>
            </a:r>
            <a:r>
              <a:rPr lang="en-US" dirty="0" err="1"/>
              <a:t>về</a:t>
            </a:r>
            <a:r>
              <a:rPr lang="en-US" dirty="0"/>
              <a:t> khoa </a:t>
            </a:r>
            <a:r>
              <a:rPr lang="en-US" dirty="0" err="1"/>
              <a:t>học</a:t>
            </a:r>
            <a:r>
              <a:rPr lang="en-US" dirty="0"/>
              <a:t>, </a:t>
            </a:r>
            <a:r>
              <a:rPr lang="en-US" dirty="0" err="1"/>
              <a:t>công</a:t>
            </a:r>
            <a:r>
              <a:rPr lang="en-US" dirty="0"/>
              <a:t> </a:t>
            </a:r>
            <a:r>
              <a:rPr lang="en-US" dirty="0" err="1"/>
              <a:t>nghệ</a:t>
            </a:r>
            <a:r>
              <a:rPr lang="en-US" dirty="0"/>
              <a:t>, </a:t>
            </a:r>
            <a:r>
              <a:rPr lang="en-US" dirty="0" err="1"/>
              <a:t>kỹ</a:t>
            </a:r>
            <a:r>
              <a:rPr lang="en-US" dirty="0"/>
              <a:t> </a:t>
            </a:r>
            <a:r>
              <a:rPr lang="en-US" dirty="0" err="1"/>
              <a:t>thuật</a:t>
            </a:r>
            <a:r>
              <a:rPr lang="en-US" dirty="0"/>
              <a:t> </a:t>
            </a:r>
            <a:r>
              <a:rPr lang="en-US" dirty="0" err="1"/>
              <a:t>và</a:t>
            </a:r>
            <a:r>
              <a:rPr lang="en-US" dirty="0"/>
              <a:t> </a:t>
            </a:r>
            <a:r>
              <a:rPr lang="en-US" dirty="0" err="1"/>
              <a:t>toán</a:t>
            </a:r>
            <a:r>
              <a:rPr lang="en-US" dirty="0"/>
              <a:t> </a:t>
            </a:r>
            <a:r>
              <a:rPr lang="en-US" dirty="0" err="1"/>
              <a:t>học</a:t>
            </a:r>
            <a:r>
              <a:rPr lang="en-US" dirty="0"/>
              <a:t> (STEM) </a:t>
            </a:r>
            <a:r>
              <a:rPr lang="en-US" dirty="0" err="1"/>
              <a:t>trong</a:t>
            </a:r>
            <a:r>
              <a:rPr lang="en-US" dirty="0"/>
              <a:t> </a:t>
            </a:r>
            <a:r>
              <a:rPr lang="en-US" dirty="0" err="1"/>
              <a:t>chương</a:t>
            </a:r>
            <a:r>
              <a:rPr lang="en-US" dirty="0"/>
              <a:t> </a:t>
            </a:r>
            <a:r>
              <a:rPr lang="en-US" dirty="0" err="1"/>
              <a:t>trình</a:t>
            </a:r>
            <a:r>
              <a:rPr lang="en-US" dirty="0"/>
              <a:t> </a:t>
            </a:r>
            <a:r>
              <a:rPr lang="en-US" dirty="0" err="1"/>
              <a:t>giáo</a:t>
            </a:r>
            <a:r>
              <a:rPr lang="en-US" dirty="0"/>
              <a:t> </a:t>
            </a:r>
            <a:r>
              <a:rPr lang="en-US" dirty="0" err="1"/>
              <a:t>dục</a:t>
            </a:r>
            <a:r>
              <a:rPr lang="en-US" dirty="0"/>
              <a:t> </a:t>
            </a:r>
            <a:r>
              <a:rPr lang="en-US" dirty="0" err="1"/>
              <a:t>phổ</a:t>
            </a:r>
            <a:r>
              <a:rPr lang="en-US" dirty="0"/>
              <a:t> </a:t>
            </a:r>
            <a:r>
              <a:rPr lang="en-US" dirty="0" err="1"/>
              <a:t>thông</a:t>
            </a:r>
            <a:r>
              <a:rPr lang="en-US" dirty="0"/>
              <a:t>; </a:t>
            </a:r>
          </a:p>
          <a:p>
            <a:pPr algn="just"/>
            <a:r>
              <a:rPr lang="en-US" b="1" dirty="0">
                <a:solidFill>
                  <a:srgbClr val="FF0000"/>
                </a:solidFill>
              </a:rPr>
              <a:t>- </a:t>
            </a:r>
            <a:r>
              <a:rPr lang="en-US" b="1" dirty="0" err="1">
                <a:solidFill>
                  <a:srgbClr val="FF0000"/>
                </a:solidFill>
              </a:rPr>
              <a:t>Quyết</a:t>
            </a:r>
            <a:r>
              <a:rPr lang="en-US" b="1" dirty="0">
                <a:solidFill>
                  <a:srgbClr val="FF0000"/>
                </a:solidFill>
              </a:rPr>
              <a:t> </a:t>
            </a:r>
            <a:r>
              <a:rPr lang="en-US" b="1" dirty="0" err="1">
                <a:solidFill>
                  <a:srgbClr val="FF0000"/>
                </a:solidFill>
              </a:rPr>
              <a:t>định</a:t>
            </a:r>
            <a:r>
              <a:rPr lang="en-US" b="1" dirty="0">
                <a:solidFill>
                  <a:srgbClr val="FF0000"/>
                </a:solidFill>
              </a:rPr>
              <a:t> </a:t>
            </a:r>
            <a:r>
              <a:rPr lang="en-US" b="1" dirty="0" err="1">
                <a:solidFill>
                  <a:srgbClr val="FF0000"/>
                </a:solidFill>
              </a:rPr>
              <a:t>số</a:t>
            </a:r>
            <a:r>
              <a:rPr lang="en-US" b="1" dirty="0">
                <a:solidFill>
                  <a:srgbClr val="FF0000"/>
                </a:solidFill>
              </a:rPr>
              <a:t> 131/QĐ-</a:t>
            </a:r>
            <a:r>
              <a:rPr lang="en-US" b="1" dirty="0" err="1">
                <a:solidFill>
                  <a:srgbClr val="FF0000"/>
                </a:solidFill>
              </a:rPr>
              <a:t>TTg</a:t>
            </a:r>
            <a:r>
              <a:rPr lang="en-US" b="1" dirty="0">
                <a:solidFill>
                  <a:srgbClr val="FF0000"/>
                </a:solidFill>
              </a:rPr>
              <a:t> </a:t>
            </a:r>
            <a:r>
              <a:rPr lang="en-US" b="1" dirty="0" err="1">
                <a:solidFill>
                  <a:srgbClr val="FF0000"/>
                </a:solidFill>
              </a:rPr>
              <a:t>ngày</a:t>
            </a:r>
            <a:r>
              <a:rPr lang="en-US" b="1" dirty="0">
                <a:solidFill>
                  <a:srgbClr val="FF0000"/>
                </a:solidFill>
              </a:rPr>
              <a:t> 25/01/2022 </a:t>
            </a:r>
            <a:r>
              <a:rPr lang="en-US" b="1" dirty="0" err="1">
                <a:solidFill>
                  <a:srgbClr val="FF0000"/>
                </a:solidFill>
              </a:rPr>
              <a:t>của</a:t>
            </a:r>
            <a:r>
              <a:rPr lang="en-US" b="1" dirty="0">
                <a:solidFill>
                  <a:srgbClr val="FF0000"/>
                </a:solidFill>
              </a:rPr>
              <a:t> </a:t>
            </a:r>
            <a:r>
              <a:rPr lang="en-US" b="1" dirty="0" err="1">
                <a:solidFill>
                  <a:srgbClr val="FF0000"/>
                </a:solidFill>
              </a:rPr>
              <a:t>Thủ</a:t>
            </a:r>
            <a:r>
              <a:rPr lang="en-US" b="1" dirty="0">
                <a:solidFill>
                  <a:srgbClr val="FF0000"/>
                </a:solidFill>
              </a:rPr>
              <a:t> </a:t>
            </a:r>
            <a:r>
              <a:rPr lang="en-US" b="1" dirty="0" err="1">
                <a:solidFill>
                  <a:srgbClr val="FF0000"/>
                </a:solidFill>
              </a:rPr>
              <a:t>tướng</a:t>
            </a:r>
            <a:r>
              <a:rPr lang="en-US" b="1" dirty="0">
                <a:solidFill>
                  <a:srgbClr val="FF0000"/>
                </a:solidFill>
              </a:rPr>
              <a:t> </a:t>
            </a:r>
            <a:r>
              <a:rPr lang="en-US" b="1" dirty="0" err="1">
                <a:solidFill>
                  <a:srgbClr val="FF0000"/>
                </a:solidFill>
              </a:rPr>
              <a:t>Chính</a:t>
            </a:r>
            <a:r>
              <a:rPr lang="en-US" b="1" dirty="0">
                <a:solidFill>
                  <a:srgbClr val="FF0000"/>
                </a:solidFill>
              </a:rPr>
              <a:t> </a:t>
            </a:r>
            <a:r>
              <a:rPr lang="en-US" b="1" dirty="0" err="1">
                <a:solidFill>
                  <a:srgbClr val="FF0000"/>
                </a:solidFill>
              </a:rPr>
              <a:t>phủ</a:t>
            </a:r>
            <a:r>
              <a:rPr lang="en-US" b="1" dirty="0">
                <a:solidFill>
                  <a:srgbClr val="FF0000"/>
                </a:solidFill>
              </a:rPr>
              <a:t> </a:t>
            </a:r>
            <a:r>
              <a:rPr lang="en-US" dirty="0" err="1"/>
              <a:t>về</a:t>
            </a:r>
            <a:r>
              <a:rPr lang="en-US" dirty="0"/>
              <a:t> </a:t>
            </a:r>
            <a:r>
              <a:rPr lang="en-US" dirty="0" err="1"/>
              <a:t>phê</a:t>
            </a:r>
            <a:r>
              <a:rPr lang="en-US" dirty="0"/>
              <a:t> </a:t>
            </a:r>
            <a:r>
              <a:rPr lang="en-US" dirty="0" err="1"/>
              <a:t>duyệt</a:t>
            </a:r>
            <a:r>
              <a:rPr lang="en-US" dirty="0"/>
              <a:t> </a:t>
            </a:r>
            <a:r>
              <a:rPr lang="en-US" dirty="0" err="1"/>
              <a:t>Đề</a:t>
            </a:r>
            <a:r>
              <a:rPr lang="en-US" dirty="0"/>
              <a:t> </a:t>
            </a:r>
            <a:r>
              <a:rPr lang="en-US" dirty="0" err="1"/>
              <a:t>án</a:t>
            </a:r>
            <a:r>
              <a:rPr lang="en-US" dirty="0"/>
              <a:t> “</a:t>
            </a:r>
            <a:r>
              <a:rPr lang="en-US" dirty="0" err="1"/>
              <a:t>Tăng</a:t>
            </a:r>
            <a:r>
              <a:rPr lang="en-US" dirty="0"/>
              <a:t> </a:t>
            </a:r>
            <a:r>
              <a:rPr lang="en-US" dirty="0" err="1"/>
              <a:t>cường</a:t>
            </a:r>
            <a:r>
              <a:rPr lang="en-US" dirty="0"/>
              <a:t> </a:t>
            </a:r>
            <a:r>
              <a:rPr lang="en-US" dirty="0" err="1"/>
              <a:t>ứng</a:t>
            </a:r>
            <a:r>
              <a:rPr lang="en-US" dirty="0"/>
              <a:t> </a:t>
            </a:r>
            <a:r>
              <a:rPr lang="en-US" dirty="0" err="1"/>
              <a:t>dụng</a:t>
            </a:r>
            <a:r>
              <a:rPr lang="en-US" dirty="0"/>
              <a:t> </a:t>
            </a:r>
            <a:r>
              <a:rPr lang="en-US" dirty="0" err="1"/>
              <a:t>công</a:t>
            </a:r>
            <a:r>
              <a:rPr lang="en-US" dirty="0"/>
              <a:t> </a:t>
            </a:r>
            <a:r>
              <a:rPr lang="en-US" dirty="0" err="1"/>
              <a:t>nghệ</a:t>
            </a:r>
            <a:r>
              <a:rPr lang="en-US" dirty="0"/>
              <a:t> </a:t>
            </a:r>
            <a:r>
              <a:rPr lang="en-US" dirty="0" err="1"/>
              <a:t>thông</a:t>
            </a:r>
            <a:r>
              <a:rPr lang="en-US" dirty="0"/>
              <a:t> tin </a:t>
            </a:r>
            <a:r>
              <a:rPr lang="en-US" dirty="0" err="1"/>
              <a:t>và</a:t>
            </a:r>
            <a:r>
              <a:rPr lang="en-US" dirty="0"/>
              <a:t> </a:t>
            </a:r>
            <a:r>
              <a:rPr lang="en-US" dirty="0" err="1"/>
              <a:t>chuyển</a:t>
            </a:r>
            <a:r>
              <a:rPr lang="en-US" dirty="0"/>
              <a:t> </a:t>
            </a:r>
            <a:r>
              <a:rPr lang="en-US" dirty="0" err="1"/>
              <a:t>đổi</a:t>
            </a:r>
            <a:r>
              <a:rPr lang="en-US" dirty="0"/>
              <a:t> </a:t>
            </a:r>
            <a:r>
              <a:rPr lang="en-US" dirty="0" err="1"/>
              <a:t>số</a:t>
            </a:r>
            <a:r>
              <a:rPr lang="en-US" dirty="0"/>
              <a:t> </a:t>
            </a:r>
            <a:r>
              <a:rPr lang="en-US" dirty="0" err="1"/>
              <a:t>trong</a:t>
            </a:r>
            <a:r>
              <a:rPr lang="en-US" dirty="0"/>
              <a:t> </a:t>
            </a:r>
            <a:r>
              <a:rPr lang="en-US" dirty="0" err="1"/>
              <a:t>giáo</a:t>
            </a:r>
            <a:r>
              <a:rPr lang="en-US" dirty="0"/>
              <a:t> </a:t>
            </a:r>
            <a:r>
              <a:rPr lang="en-US" dirty="0" err="1"/>
              <a:t>dục</a:t>
            </a:r>
            <a:r>
              <a:rPr lang="en-US" dirty="0"/>
              <a:t> </a:t>
            </a:r>
            <a:r>
              <a:rPr lang="en-US" dirty="0" err="1"/>
              <a:t>và</a:t>
            </a:r>
            <a:r>
              <a:rPr lang="en-US" dirty="0"/>
              <a:t> </a:t>
            </a:r>
            <a:r>
              <a:rPr lang="en-US" dirty="0" err="1"/>
              <a:t>đào</a:t>
            </a:r>
            <a:r>
              <a:rPr lang="en-US" dirty="0"/>
              <a:t> </a:t>
            </a:r>
            <a:r>
              <a:rPr lang="en-US" dirty="0" err="1"/>
              <a:t>tạo</a:t>
            </a:r>
            <a:r>
              <a:rPr lang="en-US" dirty="0"/>
              <a:t> </a:t>
            </a:r>
            <a:r>
              <a:rPr lang="en-US" dirty="0" err="1"/>
              <a:t>giai</a:t>
            </a:r>
            <a:r>
              <a:rPr lang="en-US" dirty="0"/>
              <a:t> </a:t>
            </a:r>
            <a:r>
              <a:rPr lang="en-US" dirty="0" err="1"/>
              <a:t>đoạn</a:t>
            </a:r>
            <a:r>
              <a:rPr lang="en-US" dirty="0"/>
              <a:t> 2022 - 2025, </a:t>
            </a:r>
            <a:r>
              <a:rPr lang="en-US" dirty="0" err="1"/>
              <a:t>định</a:t>
            </a:r>
            <a:r>
              <a:rPr lang="en-US" dirty="0"/>
              <a:t> </a:t>
            </a:r>
            <a:r>
              <a:rPr lang="en-US" dirty="0" err="1"/>
              <a:t>hướng</a:t>
            </a:r>
            <a:r>
              <a:rPr lang="en-US" dirty="0"/>
              <a:t> </a:t>
            </a:r>
            <a:r>
              <a:rPr lang="en-US" dirty="0" err="1"/>
              <a:t>đến</a:t>
            </a:r>
            <a:r>
              <a:rPr lang="en-US" dirty="0"/>
              <a:t> </a:t>
            </a:r>
            <a:r>
              <a:rPr lang="en-US" dirty="0" err="1"/>
              <a:t>năm</a:t>
            </a:r>
            <a:r>
              <a:rPr lang="en-US" dirty="0"/>
              <a:t> 2030</a:t>
            </a:r>
            <a:endParaRPr lang="en-MY" dirty="0"/>
          </a:p>
        </p:txBody>
      </p:sp>
      <p:sp>
        <p:nvSpPr>
          <p:cNvPr id="40" name="TextBox 39">
            <a:extLst>
              <a:ext uri="{FF2B5EF4-FFF2-40B4-BE49-F238E27FC236}">
                <a16:creationId xmlns:a16="http://schemas.microsoft.com/office/drawing/2014/main" id="{844FC41A-6ADD-4EB9-945B-41E1CFF6305C}"/>
              </a:ext>
            </a:extLst>
          </p:cNvPr>
          <p:cNvSpPr txBox="1"/>
          <p:nvPr/>
        </p:nvSpPr>
        <p:spPr>
          <a:xfrm>
            <a:off x="993914" y="219259"/>
            <a:ext cx="10342375" cy="584775"/>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defPPr>
              <a:defRPr lang="vi-VN"/>
            </a:defPPr>
            <a:lvl1pPr algn="ctr">
              <a:defRPr sz="3200" b="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defRPr>
            </a:lvl1pPr>
          </a:lstStyle>
          <a:p>
            <a:r>
              <a:rPr lang="en-US" dirty="0" err="1"/>
              <a:t>Căn</a:t>
            </a:r>
            <a:r>
              <a:rPr lang="en-US" dirty="0"/>
              <a:t> </a:t>
            </a:r>
            <a:r>
              <a:rPr lang="en-US" dirty="0" err="1"/>
              <a:t>cứ</a:t>
            </a:r>
            <a:r>
              <a:rPr lang="en-US" dirty="0"/>
              <a:t> </a:t>
            </a:r>
            <a:r>
              <a:rPr lang="en-US" dirty="0" err="1"/>
              <a:t>pháp</a:t>
            </a:r>
            <a:r>
              <a:rPr lang="en-US" dirty="0"/>
              <a:t> </a:t>
            </a:r>
            <a:r>
              <a:rPr lang="en-US" dirty="0" err="1"/>
              <a:t>lí</a:t>
            </a:r>
            <a:r>
              <a:rPr lang="en-US" dirty="0"/>
              <a:t> </a:t>
            </a:r>
            <a:r>
              <a:rPr lang="en-US" dirty="0" err="1"/>
              <a:t>thực</a:t>
            </a:r>
            <a:r>
              <a:rPr lang="en-US" dirty="0"/>
              <a:t> </a:t>
            </a:r>
            <a:r>
              <a:rPr lang="en-US" dirty="0" err="1"/>
              <a:t>hiện</a:t>
            </a:r>
            <a:r>
              <a:rPr lang="en-US" dirty="0"/>
              <a:t> </a:t>
            </a:r>
            <a:r>
              <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Nội dung Giáo dục STEM</a:t>
            </a:r>
            <a:endParaRPr lang="en-MY" dirty="0"/>
          </a:p>
        </p:txBody>
      </p:sp>
      <p:sp>
        <p:nvSpPr>
          <p:cNvPr id="41" name="Content Placeholder 2">
            <a:extLst>
              <a:ext uri="{FF2B5EF4-FFF2-40B4-BE49-F238E27FC236}">
                <a16:creationId xmlns:a16="http://schemas.microsoft.com/office/drawing/2014/main" id="{A3AB4649-7121-4AAA-A36C-88D9295919BF}"/>
              </a:ext>
            </a:extLst>
          </p:cNvPr>
          <p:cNvSpPr txBox="1">
            <a:spLocks/>
          </p:cNvSpPr>
          <p:nvPr/>
        </p:nvSpPr>
        <p:spPr>
          <a:xfrm>
            <a:off x="264311" y="3371544"/>
            <a:ext cx="11373507" cy="3175951"/>
          </a:xfrm>
          <a:prstGeom prst="rect">
            <a:avLst/>
          </a:prstGeom>
          <a:ln>
            <a:solidFill>
              <a:srgbClr val="FF000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spcBef>
                <a:spcPts val="1200"/>
              </a:spcBef>
              <a:buSzPct val="50000"/>
              <a:buFont typeface="Wingdings" pitchFamily="2" charset="2"/>
              <a:buChar char="q"/>
            </a:pPr>
            <a:r>
              <a:rPr lang="vi-VN" sz="2000" dirty="0"/>
              <a:t>Giáo dục </a:t>
            </a:r>
            <a:r>
              <a:rPr lang="vi-VN" sz="2000" b="1" dirty="0">
                <a:solidFill>
                  <a:srgbClr val="0000FF"/>
                </a:solidFill>
              </a:rPr>
              <a:t>STEM</a:t>
            </a:r>
            <a:r>
              <a:rPr lang="vi-VN" sz="2000" dirty="0"/>
              <a:t> là mô hình giáo dục dựa trên cách </a:t>
            </a:r>
            <a:r>
              <a:rPr lang="vi-VN" sz="2000" dirty="0">
                <a:solidFill>
                  <a:srgbClr val="0000FF"/>
                </a:solidFill>
              </a:rPr>
              <a:t>tiếp cận liên môn</a:t>
            </a:r>
            <a:r>
              <a:rPr lang="vi-VN" sz="2000" dirty="0"/>
              <a:t>, giúp học sinh áp dụng các kiến thức Khoa học, Công nghệ, Kĩ thuật và Toán học vào giải quyết một số </a:t>
            </a:r>
            <a:r>
              <a:rPr lang="vi-VN" sz="2000" dirty="0">
                <a:solidFill>
                  <a:srgbClr val="0000FF"/>
                </a:solidFill>
              </a:rPr>
              <a:t>vấn đề thực tiễn </a:t>
            </a:r>
            <a:r>
              <a:rPr lang="vi-VN" sz="2000" dirty="0"/>
              <a:t>trong bối cảnh cụ thể</a:t>
            </a:r>
            <a:r>
              <a:rPr lang="en-US" sz="2000" dirty="0"/>
              <a:t>. </a:t>
            </a:r>
            <a:r>
              <a:rPr lang="en-US" sz="2000" dirty="0">
                <a:highlight>
                  <a:srgbClr val="FFFF00"/>
                </a:highlight>
              </a:rPr>
              <a:t>(CTGDPT 2018)</a:t>
            </a:r>
          </a:p>
          <a:p>
            <a:pPr algn="just">
              <a:lnSpc>
                <a:spcPct val="120000"/>
              </a:lnSpc>
              <a:spcBef>
                <a:spcPts val="1200"/>
              </a:spcBef>
              <a:buSzPct val="50000"/>
              <a:buFont typeface="Wingdings" pitchFamily="2" charset="2"/>
              <a:buChar char="q"/>
            </a:pPr>
            <a:r>
              <a:rPr lang="en-US" sz="2000" dirty="0" err="1"/>
              <a:t>Thúc</a:t>
            </a:r>
            <a:r>
              <a:rPr lang="en-US" sz="2000" dirty="0"/>
              <a:t> </a:t>
            </a:r>
            <a:r>
              <a:rPr lang="en-US" sz="2000" dirty="0" err="1"/>
              <a:t>đẩy</a:t>
            </a:r>
            <a:r>
              <a:rPr lang="en-US" sz="2000" dirty="0"/>
              <a:t> </a:t>
            </a:r>
            <a:r>
              <a:rPr lang="en-US" sz="2000" dirty="0" err="1"/>
              <a:t>giáo</a:t>
            </a:r>
            <a:r>
              <a:rPr lang="en-US" sz="2000" dirty="0"/>
              <a:t> </a:t>
            </a:r>
            <a:r>
              <a:rPr lang="en-US" sz="2000" dirty="0" err="1"/>
              <a:t>dục</a:t>
            </a:r>
            <a:r>
              <a:rPr lang="en-US" sz="2000" dirty="0"/>
              <a:t> </a:t>
            </a:r>
            <a:r>
              <a:rPr lang="en-US" sz="2000" dirty="0" err="1"/>
              <a:t>các</a:t>
            </a:r>
            <a:r>
              <a:rPr lang="en-US" sz="2000" dirty="0"/>
              <a:t> </a:t>
            </a:r>
            <a:r>
              <a:rPr lang="en-US" sz="2000" dirty="0" err="1"/>
              <a:t>môn</a:t>
            </a:r>
            <a:r>
              <a:rPr lang="en-US" sz="2000" dirty="0"/>
              <a:t> </a:t>
            </a:r>
            <a:r>
              <a:rPr lang="en-US" sz="2000" dirty="0" err="1"/>
              <a:t>học</a:t>
            </a:r>
            <a:r>
              <a:rPr lang="en-US" sz="2000" dirty="0"/>
              <a:t> STEM (</a:t>
            </a:r>
            <a:r>
              <a:rPr lang="en-US" sz="2000" dirty="0" err="1"/>
              <a:t>toán</a:t>
            </a:r>
            <a:r>
              <a:rPr lang="en-US" sz="2000" dirty="0"/>
              <a:t>, </a:t>
            </a:r>
            <a:r>
              <a:rPr lang="en-US" sz="2000" dirty="0" err="1"/>
              <a:t>tự</a:t>
            </a:r>
            <a:r>
              <a:rPr lang="en-US" sz="2000" dirty="0"/>
              <a:t> </a:t>
            </a:r>
            <a:r>
              <a:rPr lang="en-US" sz="2000" dirty="0" err="1"/>
              <a:t>nhiên</a:t>
            </a:r>
            <a:r>
              <a:rPr lang="en-US" sz="2000" dirty="0"/>
              <a:t> </a:t>
            </a:r>
            <a:r>
              <a:rPr lang="en-US" sz="2000" dirty="0" err="1"/>
              <a:t>và</a:t>
            </a:r>
            <a:r>
              <a:rPr lang="en-US" sz="2000" dirty="0"/>
              <a:t> </a:t>
            </a:r>
            <a:r>
              <a:rPr lang="en-US" sz="2000" dirty="0" err="1"/>
              <a:t>xã</a:t>
            </a:r>
            <a:r>
              <a:rPr lang="en-US" sz="2000" dirty="0"/>
              <a:t> </a:t>
            </a:r>
            <a:r>
              <a:rPr lang="en-US" sz="2000" dirty="0" err="1"/>
              <a:t>hội</a:t>
            </a:r>
            <a:r>
              <a:rPr lang="en-US" sz="2000" dirty="0"/>
              <a:t>, khoa </a:t>
            </a:r>
            <a:r>
              <a:rPr lang="en-US" sz="2000" dirty="0" err="1"/>
              <a:t>học</a:t>
            </a:r>
            <a:r>
              <a:rPr lang="en-US" sz="2000" dirty="0"/>
              <a:t>, tin </a:t>
            </a:r>
            <a:r>
              <a:rPr lang="en-US" sz="2000" dirty="0" err="1"/>
              <a:t>học</a:t>
            </a:r>
            <a:r>
              <a:rPr lang="en-US" sz="2000" dirty="0"/>
              <a:t> </a:t>
            </a:r>
            <a:r>
              <a:rPr lang="en-US" sz="2000" dirty="0" err="1"/>
              <a:t>và</a:t>
            </a:r>
            <a:r>
              <a:rPr lang="en-US" sz="2000" dirty="0"/>
              <a:t> </a:t>
            </a:r>
            <a:r>
              <a:rPr lang="en-US" sz="2000" dirty="0" err="1"/>
              <a:t>công</a:t>
            </a:r>
            <a:r>
              <a:rPr lang="en-US" sz="2000" dirty="0"/>
              <a:t> </a:t>
            </a:r>
            <a:r>
              <a:rPr lang="en-US" sz="2000" dirty="0" err="1"/>
              <a:t>nghệ</a:t>
            </a:r>
            <a:r>
              <a:rPr lang="en-US" sz="2000" dirty="0"/>
              <a:t>) </a:t>
            </a:r>
            <a:r>
              <a:rPr lang="en-US" sz="2000" dirty="0" err="1">
                <a:highlight>
                  <a:srgbClr val="FFFF00"/>
                </a:highlight>
              </a:rPr>
              <a:t>theo</a:t>
            </a:r>
            <a:r>
              <a:rPr lang="en-US" sz="2000" dirty="0">
                <a:highlight>
                  <a:srgbClr val="FFFF00"/>
                </a:highlight>
              </a:rPr>
              <a:t> </a:t>
            </a:r>
            <a:r>
              <a:rPr lang="en-US" sz="2000" dirty="0" err="1">
                <a:highlight>
                  <a:srgbClr val="FFFF00"/>
                </a:highlight>
              </a:rPr>
              <a:t>phương</a:t>
            </a:r>
            <a:r>
              <a:rPr lang="en-US" sz="2000" dirty="0">
                <a:highlight>
                  <a:srgbClr val="FFFF00"/>
                </a:highlight>
              </a:rPr>
              <a:t> </a:t>
            </a:r>
            <a:r>
              <a:rPr lang="en-US" sz="2000" dirty="0" err="1">
                <a:highlight>
                  <a:srgbClr val="FFFF00"/>
                </a:highlight>
              </a:rPr>
              <a:t>thức</a:t>
            </a:r>
            <a:r>
              <a:rPr lang="en-US" sz="2000" dirty="0">
                <a:highlight>
                  <a:srgbClr val="FFFF00"/>
                </a:highlight>
              </a:rPr>
              <a:t> </a:t>
            </a:r>
            <a:r>
              <a:rPr lang="en-US" sz="2000" dirty="0" err="1">
                <a:highlight>
                  <a:srgbClr val="FFFF00"/>
                </a:highlight>
              </a:rPr>
              <a:t>giáo</a:t>
            </a:r>
            <a:r>
              <a:rPr lang="en-US" sz="2000" dirty="0">
                <a:highlight>
                  <a:srgbClr val="FFFF00"/>
                </a:highlight>
              </a:rPr>
              <a:t> </a:t>
            </a:r>
            <a:r>
              <a:rPr lang="en-US" sz="2000" dirty="0" err="1">
                <a:highlight>
                  <a:srgbClr val="FFFF00"/>
                </a:highlight>
              </a:rPr>
              <a:t>dục</a:t>
            </a:r>
            <a:r>
              <a:rPr lang="en-US" sz="2000" dirty="0">
                <a:highlight>
                  <a:srgbClr val="FFFF00"/>
                </a:highlight>
              </a:rPr>
              <a:t> </a:t>
            </a:r>
            <a:r>
              <a:rPr lang="en-US" sz="2000" dirty="0" err="1">
                <a:highlight>
                  <a:srgbClr val="FFFF00"/>
                </a:highlight>
              </a:rPr>
              <a:t>tích</a:t>
            </a:r>
            <a:r>
              <a:rPr lang="en-US" sz="2000" dirty="0">
                <a:highlight>
                  <a:srgbClr val="FFFF00"/>
                </a:highlight>
              </a:rPr>
              <a:t> </a:t>
            </a:r>
            <a:r>
              <a:rPr lang="en-US" sz="2000" dirty="0" err="1">
                <a:highlight>
                  <a:srgbClr val="FFFF00"/>
                </a:highlight>
              </a:rPr>
              <a:t>hợp</a:t>
            </a:r>
            <a:r>
              <a:rPr lang="en-US" sz="2000" dirty="0">
                <a:highlight>
                  <a:srgbClr val="FFFF00"/>
                </a:highlight>
              </a:rPr>
              <a:t>, </a:t>
            </a:r>
            <a:r>
              <a:rPr lang="en-US" sz="2000" dirty="0" err="1"/>
              <a:t>phát</a:t>
            </a:r>
            <a:r>
              <a:rPr lang="en-US" sz="2000" dirty="0"/>
              <a:t> </a:t>
            </a:r>
            <a:r>
              <a:rPr lang="en-US" sz="2000" dirty="0" err="1"/>
              <a:t>triển</a:t>
            </a:r>
            <a:r>
              <a:rPr lang="en-US" sz="2000" dirty="0"/>
              <a:t> </a:t>
            </a:r>
            <a:r>
              <a:rPr lang="en-US" sz="2000" dirty="0" err="1"/>
              <a:t>năng</a:t>
            </a:r>
            <a:r>
              <a:rPr lang="en-US" sz="2000" dirty="0"/>
              <a:t> </a:t>
            </a:r>
            <a:r>
              <a:rPr lang="en-US" sz="2000" dirty="0" err="1"/>
              <a:t>lực</a:t>
            </a:r>
            <a:r>
              <a:rPr lang="en-US" sz="2000" dirty="0"/>
              <a:t> </a:t>
            </a:r>
            <a:r>
              <a:rPr lang="en-US" sz="2000" dirty="0" err="1"/>
              <a:t>và</a:t>
            </a:r>
            <a:r>
              <a:rPr lang="en-US" sz="2000" dirty="0"/>
              <a:t> </a:t>
            </a:r>
            <a:r>
              <a:rPr lang="en-US" sz="2000" dirty="0" err="1"/>
              <a:t>phẩm</a:t>
            </a:r>
            <a:r>
              <a:rPr lang="en-US" sz="2000" dirty="0"/>
              <a:t> </a:t>
            </a:r>
            <a:r>
              <a:rPr lang="en-US" sz="2000" dirty="0" err="1"/>
              <a:t>chất</a:t>
            </a:r>
            <a:r>
              <a:rPr lang="en-US" sz="2000" dirty="0"/>
              <a:t> </a:t>
            </a:r>
            <a:r>
              <a:rPr lang="en-US" sz="2000" dirty="0" err="1"/>
              <a:t>học</a:t>
            </a:r>
            <a:r>
              <a:rPr lang="en-US" sz="2000" dirty="0"/>
              <a:t> </a:t>
            </a:r>
            <a:r>
              <a:rPr lang="en-US" sz="2000" dirty="0" err="1"/>
              <a:t>sinh</a:t>
            </a:r>
            <a:r>
              <a:rPr lang="en-US" sz="2000" dirty="0"/>
              <a:t>.</a:t>
            </a:r>
          </a:p>
          <a:p>
            <a:pPr algn="just">
              <a:lnSpc>
                <a:spcPct val="130000"/>
              </a:lnSpc>
              <a:spcBef>
                <a:spcPts val="1200"/>
              </a:spcBef>
              <a:buSzPct val="50000"/>
              <a:buFont typeface="Wingdings" pitchFamily="2" charset="2"/>
              <a:buChar char="q"/>
            </a:pPr>
            <a:r>
              <a:rPr lang="en-US" sz="2000" dirty="0" err="1"/>
              <a:t>Phát</a:t>
            </a:r>
            <a:r>
              <a:rPr lang="en-US" sz="2000" dirty="0"/>
              <a:t> </a:t>
            </a:r>
            <a:r>
              <a:rPr lang="en-US" sz="2000" dirty="0" err="1"/>
              <a:t>huy</a:t>
            </a:r>
            <a:r>
              <a:rPr lang="en-US" sz="2000" dirty="0"/>
              <a:t> </a:t>
            </a:r>
            <a:r>
              <a:rPr lang="en-US" sz="2000" dirty="0" err="1"/>
              <a:t>toàn</a:t>
            </a:r>
            <a:r>
              <a:rPr lang="en-US" sz="2000" dirty="0"/>
              <a:t> </a:t>
            </a:r>
            <a:r>
              <a:rPr lang="en-US" sz="2000" dirty="0" err="1"/>
              <a:t>diện</a:t>
            </a:r>
            <a:r>
              <a:rPr lang="en-US" sz="2000" dirty="0"/>
              <a:t>, </a:t>
            </a:r>
            <a:r>
              <a:rPr lang="en-US" sz="2000" dirty="0" err="1"/>
              <a:t>năng</a:t>
            </a:r>
            <a:r>
              <a:rPr lang="en-US" sz="2000" dirty="0"/>
              <a:t> </a:t>
            </a:r>
            <a:r>
              <a:rPr lang="en-US" sz="2000" dirty="0" err="1"/>
              <a:t>lực</a:t>
            </a:r>
            <a:r>
              <a:rPr lang="en-US" sz="2000" dirty="0"/>
              <a:t>, </a:t>
            </a:r>
            <a:r>
              <a:rPr lang="en-US" sz="2000" dirty="0" err="1"/>
              <a:t>sở</a:t>
            </a:r>
            <a:r>
              <a:rPr lang="en-US" sz="2000" dirty="0"/>
              <a:t> </a:t>
            </a:r>
            <a:r>
              <a:rPr lang="en-US" sz="2000" dirty="0" err="1"/>
              <a:t>thích</a:t>
            </a:r>
            <a:r>
              <a:rPr lang="en-US" sz="2000" dirty="0"/>
              <a:t>, </a:t>
            </a:r>
            <a:r>
              <a:rPr lang="en-US" sz="2000" dirty="0" err="1"/>
              <a:t>năng</a:t>
            </a:r>
            <a:r>
              <a:rPr lang="en-US" sz="2000" dirty="0"/>
              <a:t> </a:t>
            </a:r>
            <a:r>
              <a:rPr lang="en-US" sz="2000" dirty="0" err="1"/>
              <a:t>khiếu</a:t>
            </a:r>
            <a:r>
              <a:rPr lang="en-US" sz="2000" dirty="0"/>
              <a:t> </a:t>
            </a:r>
            <a:r>
              <a:rPr lang="en-US" sz="2000" dirty="0" err="1"/>
              <a:t>của</a:t>
            </a:r>
            <a:r>
              <a:rPr lang="en-US" sz="2000" dirty="0"/>
              <a:t> </a:t>
            </a:r>
            <a:r>
              <a:rPr lang="en-US" sz="2000" dirty="0" err="1"/>
              <a:t>học</a:t>
            </a:r>
            <a:r>
              <a:rPr lang="en-US" sz="2000" dirty="0"/>
              <a:t> </a:t>
            </a:r>
            <a:r>
              <a:rPr lang="en-US" sz="2000" dirty="0" err="1"/>
              <a:t>sinh</a:t>
            </a:r>
            <a:r>
              <a:rPr lang="en-US" sz="2000" dirty="0"/>
              <a:t>, </a:t>
            </a:r>
            <a:r>
              <a:rPr lang="en-US" sz="2000" dirty="0" err="1"/>
              <a:t>tôn</a:t>
            </a:r>
            <a:r>
              <a:rPr lang="en-US" sz="2000" dirty="0"/>
              <a:t> </a:t>
            </a:r>
            <a:r>
              <a:rPr lang="en-US" sz="2000" dirty="0" err="1"/>
              <a:t>trong</a:t>
            </a:r>
            <a:r>
              <a:rPr lang="en-US" sz="2000" dirty="0"/>
              <a:t> </a:t>
            </a:r>
            <a:r>
              <a:rPr lang="en-US" sz="2000" dirty="0" err="1"/>
              <a:t>sự</a:t>
            </a:r>
            <a:r>
              <a:rPr lang="en-US" sz="2000" dirty="0"/>
              <a:t> </a:t>
            </a:r>
            <a:r>
              <a:rPr lang="en-US" sz="2000" dirty="0" err="1"/>
              <a:t>sáng</a:t>
            </a:r>
            <a:r>
              <a:rPr lang="en-US" sz="2000" dirty="0"/>
              <a:t> </a:t>
            </a:r>
            <a:r>
              <a:rPr lang="en-US" sz="2000" dirty="0" err="1"/>
              <a:t>tạo</a:t>
            </a:r>
            <a:r>
              <a:rPr lang="en-US" sz="2000" dirty="0"/>
              <a:t> </a:t>
            </a:r>
            <a:r>
              <a:rPr lang="en-US" sz="2000" dirty="0" err="1"/>
              <a:t>của</a:t>
            </a:r>
            <a:r>
              <a:rPr lang="en-US" sz="2000" dirty="0"/>
              <a:t> </a:t>
            </a:r>
            <a:r>
              <a:rPr lang="en-US" sz="2000" dirty="0" err="1"/>
              <a:t>từng</a:t>
            </a:r>
            <a:r>
              <a:rPr lang="en-US" sz="2000" dirty="0"/>
              <a:t> </a:t>
            </a:r>
            <a:r>
              <a:rPr lang="en-US" sz="2000" dirty="0" err="1"/>
              <a:t>cá</a:t>
            </a:r>
            <a:r>
              <a:rPr lang="en-US" sz="2000" dirty="0"/>
              <a:t> </a:t>
            </a:r>
            <a:r>
              <a:rPr lang="en-US" sz="2000" dirty="0" err="1"/>
              <a:t>nhân</a:t>
            </a:r>
            <a:r>
              <a:rPr lang="en-US" sz="2000" dirty="0"/>
              <a:t>. </a:t>
            </a:r>
            <a:r>
              <a:rPr lang="en-US" sz="2000" dirty="0" err="1"/>
              <a:t>Hình</a:t>
            </a:r>
            <a:r>
              <a:rPr lang="en-US" sz="2000" dirty="0"/>
              <a:t> </a:t>
            </a:r>
            <a:r>
              <a:rPr lang="en-US" sz="2000" dirty="0" err="1"/>
              <a:t>thành</a:t>
            </a:r>
            <a:r>
              <a:rPr lang="en-US" sz="2000" dirty="0"/>
              <a:t> </a:t>
            </a:r>
            <a:r>
              <a:rPr lang="en-US" sz="2000" dirty="0" err="1">
                <a:highlight>
                  <a:srgbClr val="FFFF00"/>
                </a:highlight>
              </a:rPr>
              <a:t>kỹ</a:t>
            </a:r>
            <a:r>
              <a:rPr lang="en-US" sz="2000" dirty="0">
                <a:highlight>
                  <a:srgbClr val="FFFF00"/>
                </a:highlight>
              </a:rPr>
              <a:t> </a:t>
            </a:r>
            <a:r>
              <a:rPr lang="en-US" sz="2000" dirty="0" err="1">
                <a:highlight>
                  <a:srgbClr val="FFFF00"/>
                </a:highlight>
              </a:rPr>
              <a:t>năng</a:t>
            </a:r>
            <a:r>
              <a:rPr lang="en-US" sz="2000" dirty="0">
                <a:highlight>
                  <a:srgbClr val="FFFF00"/>
                </a:highlight>
              </a:rPr>
              <a:t> </a:t>
            </a:r>
            <a:r>
              <a:rPr lang="en-US" sz="2000" dirty="0" err="1">
                <a:highlight>
                  <a:srgbClr val="FFFF00"/>
                </a:highlight>
              </a:rPr>
              <a:t>làm</a:t>
            </a:r>
            <a:r>
              <a:rPr lang="en-US" sz="2000" dirty="0">
                <a:highlight>
                  <a:srgbClr val="FFFF00"/>
                </a:highlight>
              </a:rPr>
              <a:t> </a:t>
            </a:r>
            <a:r>
              <a:rPr lang="en-US" sz="2000" dirty="0" err="1">
                <a:highlight>
                  <a:srgbClr val="FFFF00"/>
                </a:highlight>
              </a:rPr>
              <a:t>việc</a:t>
            </a:r>
            <a:r>
              <a:rPr lang="en-US" sz="2000" dirty="0">
                <a:highlight>
                  <a:srgbClr val="FFFF00"/>
                </a:highlight>
              </a:rPr>
              <a:t> </a:t>
            </a:r>
            <a:r>
              <a:rPr lang="en-US" sz="2000" dirty="0" err="1">
                <a:highlight>
                  <a:srgbClr val="FFFF00"/>
                </a:highlight>
              </a:rPr>
              <a:t>độc</a:t>
            </a:r>
            <a:r>
              <a:rPr lang="en-US" sz="2000" dirty="0">
                <a:highlight>
                  <a:srgbClr val="FFFF00"/>
                </a:highlight>
              </a:rPr>
              <a:t> </a:t>
            </a:r>
            <a:r>
              <a:rPr lang="en-US" sz="2000" dirty="0" err="1">
                <a:highlight>
                  <a:srgbClr val="FFFF00"/>
                </a:highlight>
              </a:rPr>
              <a:t>lập</a:t>
            </a:r>
            <a:r>
              <a:rPr lang="en-US" sz="2000" dirty="0">
                <a:highlight>
                  <a:srgbClr val="FFFF00"/>
                </a:highlight>
              </a:rPr>
              <a:t>, </a:t>
            </a:r>
            <a:r>
              <a:rPr lang="en-US" sz="2000" dirty="0" err="1">
                <a:highlight>
                  <a:srgbClr val="FFFF00"/>
                </a:highlight>
              </a:rPr>
              <a:t>làm</a:t>
            </a:r>
            <a:r>
              <a:rPr lang="en-US" sz="2000" dirty="0">
                <a:highlight>
                  <a:srgbClr val="FFFF00"/>
                </a:highlight>
              </a:rPr>
              <a:t> </a:t>
            </a:r>
            <a:r>
              <a:rPr lang="en-US" sz="2000" dirty="0" err="1">
                <a:highlight>
                  <a:srgbClr val="FFFF00"/>
                </a:highlight>
              </a:rPr>
              <a:t>việc</a:t>
            </a:r>
            <a:r>
              <a:rPr lang="en-US" sz="2000" dirty="0">
                <a:highlight>
                  <a:srgbClr val="FFFF00"/>
                </a:highlight>
              </a:rPr>
              <a:t> </a:t>
            </a:r>
            <a:r>
              <a:rPr lang="en-US" sz="2000" dirty="0" err="1">
                <a:highlight>
                  <a:srgbClr val="FFFF00"/>
                </a:highlight>
              </a:rPr>
              <a:t>theo</a:t>
            </a:r>
            <a:r>
              <a:rPr lang="en-US" sz="2000" dirty="0">
                <a:highlight>
                  <a:srgbClr val="FFFF00"/>
                </a:highlight>
              </a:rPr>
              <a:t> </a:t>
            </a:r>
            <a:r>
              <a:rPr lang="en-US" sz="2000" dirty="0" err="1">
                <a:highlight>
                  <a:srgbClr val="FFFF00"/>
                </a:highlight>
              </a:rPr>
              <a:t>nhóm</a:t>
            </a:r>
            <a:r>
              <a:rPr lang="en-US" sz="2000" dirty="0">
                <a:highlight>
                  <a:srgbClr val="FFFF00"/>
                </a:highlight>
              </a:rPr>
              <a:t> </a:t>
            </a:r>
            <a:r>
              <a:rPr lang="en-US" sz="2000" dirty="0" err="1"/>
              <a:t>cho</a:t>
            </a:r>
            <a:r>
              <a:rPr lang="en-US" sz="2000" dirty="0"/>
              <a:t> </a:t>
            </a:r>
            <a:r>
              <a:rPr lang="en-US" sz="2000" dirty="0" err="1"/>
              <a:t>học</a:t>
            </a:r>
            <a:r>
              <a:rPr lang="en-US" sz="2000" dirty="0"/>
              <a:t> </a:t>
            </a:r>
            <a:r>
              <a:rPr lang="en-US" sz="2000" dirty="0" err="1"/>
              <a:t>sinh</a:t>
            </a:r>
            <a:r>
              <a:rPr lang="en-US" sz="2000" dirty="0"/>
              <a:t> </a:t>
            </a:r>
            <a:r>
              <a:rPr lang="en-US" sz="2000" dirty="0" err="1"/>
              <a:t>Tiểu</a:t>
            </a:r>
            <a:r>
              <a:rPr lang="en-US" sz="2000" dirty="0"/>
              <a:t> </a:t>
            </a:r>
            <a:r>
              <a:rPr lang="en-US" sz="2000" dirty="0" err="1"/>
              <a:t>học</a:t>
            </a:r>
            <a:r>
              <a:rPr lang="en-US" sz="2000" dirty="0"/>
              <a:t>.</a:t>
            </a:r>
          </a:p>
        </p:txBody>
      </p:sp>
      <p:sp>
        <p:nvSpPr>
          <p:cNvPr id="42" name="Title 1">
            <a:extLst>
              <a:ext uri="{FF2B5EF4-FFF2-40B4-BE49-F238E27FC236}">
                <a16:creationId xmlns:a16="http://schemas.microsoft.com/office/drawing/2014/main" id="{8A3EC01D-251E-41D1-8088-0E1A41751772}"/>
              </a:ext>
            </a:extLst>
          </p:cNvPr>
          <p:cNvSpPr txBox="1">
            <a:spLocks/>
          </p:cNvSpPr>
          <p:nvPr/>
        </p:nvSpPr>
        <p:spPr>
          <a:xfrm>
            <a:off x="1949520" y="2576882"/>
            <a:ext cx="8105318" cy="534605"/>
          </a:xfrm>
          <a:prstGeom prst="rect">
            <a:avLst/>
          </a:prstGeom>
          <a:ln>
            <a:solidFill>
              <a:srgbClr val="FF0000"/>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FF0000"/>
                </a:solidFill>
              </a:rPr>
              <a:t>GIÁO DỤC STEM Ở TIỂU HỌC –CTGDPT 2018</a:t>
            </a:r>
          </a:p>
        </p:txBody>
      </p:sp>
    </p:spTree>
    <p:extLst>
      <p:ext uri="{BB962C8B-B14F-4D97-AF65-F5344CB8AC3E}">
        <p14:creationId xmlns:p14="http://schemas.microsoft.com/office/powerpoint/2010/main" val="4771036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921ABD0-BE76-40E5-9E81-3584D3901142}"/>
              </a:ext>
            </a:extLst>
          </p:cNvPr>
          <p:cNvGrpSpPr/>
          <p:nvPr/>
        </p:nvGrpSpPr>
        <p:grpSpPr>
          <a:xfrm>
            <a:off x="2617762" y="4177366"/>
            <a:ext cx="3370685" cy="2387066"/>
            <a:chOff x="5881055" y="1994398"/>
            <a:chExt cx="3794167" cy="2409748"/>
          </a:xfrm>
        </p:grpSpPr>
        <p:grpSp>
          <p:nvGrpSpPr>
            <p:cNvPr id="5" name="Group 5"/>
            <p:cNvGrpSpPr>
              <a:grpSpLocks noChangeAspect="1"/>
            </p:cNvGrpSpPr>
            <p:nvPr/>
          </p:nvGrpSpPr>
          <p:grpSpPr>
            <a:xfrm>
              <a:off x="5881055" y="1994398"/>
              <a:ext cx="3794167" cy="2409748"/>
              <a:chOff x="-720748" y="0"/>
              <a:chExt cx="3504219" cy="2739136"/>
            </a:xfrm>
          </p:grpSpPr>
          <p:sp>
            <p:nvSpPr>
              <p:cNvPr id="6" name="Freeform 6"/>
              <p:cNvSpPr/>
              <p:nvPr/>
            </p:nvSpPr>
            <p:spPr>
              <a:xfrm>
                <a:off x="-717966" y="27859"/>
                <a:ext cx="3465754" cy="2688335"/>
              </a:xfrm>
              <a:custGeom>
                <a:avLst/>
                <a:gdLst/>
                <a:ahLst/>
                <a:cxnLst/>
                <a:rect l="l" t="t" r="r" b="b"/>
                <a:pathLst>
                  <a:path w="4320540" h="2688336">
                    <a:moveTo>
                      <a:pt x="0" y="0"/>
                    </a:moveTo>
                    <a:lnTo>
                      <a:pt x="2966847" y="0"/>
                    </a:lnTo>
                    <a:lnTo>
                      <a:pt x="4320540" y="1344168"/>
                    </a:lnTo>
                    <a:lnTo>
                      <a:pt x="2966847" y="2688336"/>
                    </a:lnTo>
                    <a:lnTo>
                      <a:pt x="0" y="2688336"/>
                    </a:lnTo>
                    <a:lnTo>
                      <a:pt x="1353693" y="1344168"/>
                    </a:lnTo>
                    <a:close/>
                  </a:path>
                </a:pathLst>
              </a:custGeom>
              <a:solidFill>
                <a:srgbClr val="E61358"/>
              </a:solidFill>
            </p:spPr>
            <p:txBody>
              <a:bodyPr/>
              <a:lstStyle/>
              <a:p>
                <a:endParaRPr lang="vi-VN"/>
              </a:p>
            </p:txBody>
          </p:sp>
          <p:sp>
            <p:nvSpPr>
              <p:cNvPr id="7" name="Freeform 7"/>
              <p:cNvSpPr/>
              <p:nvPr/>
            </p:nvSpPr>
            <p:spPr>
              <a:xfrm>
                <a:off x="-720748" y="0"/>
                <a:ext cx="3504219" cy="2739136"/>
              </a:xfrm>
              <a:custGeom>
                <a:avLst/>
                <a:gdLst/>
                <a:ahLst/>
                <a:cxnLst/>
                <a:rect l="l" t="t" r="r" b="b"/>
                <a:pathLst>
                  <a:path w="4373245" h="2739136">
                    <a:moveTo>
                      <a:pt x="27432" y="0"/>
                    </a:moveTo>
                    <a:lnTo>
                      <a:pt x="2994279" y="0"/>
                    </a:lnTo>
                    <a:cubicBezTo>
                      <a:pt x="3001010" y="0"/>
                      <a:pt x="3007360" y="2667"/>
                      <a:pt x="3012186" y="7366"/>
                    </a:cubicBezTo>
                    <a:lnTo>
                      <a:pt x="4365752" y="1351534"/>
                    </a:lnTo>
                    <a:cubicBezTo>
                      <a:pt x="4370578" y="1356360"/>
                      <a:pt x="4373245" y="1362837"/>
                      <a:pt x="4373245" y="1369568"/>
                    </a:cubicBezTo>
                    <a:cubicBezTo>
                      <a:pt x="4373245" y="1376299"/>
                      <a:pt x="4370578" y="1382776"/>
                      <a:pt x="4365752" y="1387602"/>
                    </a:cubicBezTo>
                    <a:lnTo>
                      <a:pt x="3012186" y="2731770"/>
                    </a:lnTo>
                    <a:cubicBezTo>
                      <a:pt x="3007487" y="2736469"/>
                      <a:pt x="3001010" y="2739136"/>
                      <a:pt x="2994279" y="2739136"/>
                    </a:cubicBezTo>
                    <a:lnTo>
                      <a:pt x="27432" y="2739136"/>
                    </a:lnTo>
                    <a:cubicBezTo>
                      <a:pt x="17145" y="2739136"/>
                      <a:pt x="7874" y="2732913"/>
                      <a:pt x="3937" y="2723388"/>
                    </a:cubicBezTo>
                    <a:cubicBezTo>
                      <a:pt x="0" y="2713863"/>
                      <a:pt x="2159" y="2702941"/>
                      <a:pt x="9525" y="2695702"/>
                    </a:cubicBezTo>
                    <a:lnTo>
                      <a:pt x="1363218" y="1351534"/>
                    </a:lnTo>
                    <a:lnTo>
                      <a:pt x="1381125" y="1369568"/>
                    </a:lnTo>
                    <a:lnTo>
                      <a:pt x="1363218" y="1387602"/>
                    </a:lnTo>
                    <a:lnTo>
                      <a:pt x="9525" y="43434"/>
                    </a:lnTo>
                    <a:cubicBezTo>
                      <a:pt x="2286" y="36195"/>
                      <a:pt x="0" y="25273"/>
                      <a:pt x="3937" y="15748"/>
                    </a:cubicBezTo>
                    <a:cubicBezTo>
                      <a:pt x="7874" y="6223"/>
                      <a:pt x="17145" y="0"/>
                      <a:pt x="27432" y="0"/>
                    </a:cubicBezTo>
                    <a:moveTo>
                      <a:pt x="27432" y="50800"/>
                    </a:moveTo>
                    <a:lnTo>
                      <a:pt x="27432" y="25400"/>
                    </a:lnTo>
                    <a:lnTo>
                      <a:pt x="45339" y="7366"/>
                    </a:lnTo>
                    <a:lnTo>
                      <a:pt x="1398905" y="1351534"/>
                    </a:lnTo>
                    <a:cubicBezTo>
                      <a:pt x="1403731" y="1356360"/>
                      <a:pt x="1406398" y="1362837"/>
                      <a:pt x="1406398" y="1369568"/>
                    </a:cubicBezTo>
                    <a:cubicBezTo>
                      <a:pt x="1406398" y="1376299"/>
                      <a:pt x="1403731" y="1382776"/>
                      <a:pt x="1398905" y="1387602"/>
                    </a:cubicBezTo>
                    <a:lnTo>
                      <a:pt x="45339" y="2731770"/>
                    </a:lnTo>
                    <a:lnTo>
                      <a:pt x="27432" y="2713736"/>
                    </a:lnTo>
                    <a:lnTo>
                      <a:pt x="27432" y="2688336"/>
                    </a:lnTo>
                    <a:lnTo>
                      <a:pt x="2994279" y="2688336"/>
                    </a:lnTo>
                    <a:lnTo>
                      <a:pt x="2994279" y="2713736"/>
                    </a:lnTo>
                    <a:lnTo>
                      <a:pt x="2976372" y="2695702"/>
                    </a:lnTo>
                    <a:lnTo>
                      <a:pt x="4330065" y="1351534"/>
                    </a:lnTo>
                    <a:lnTo>
                      <a:pt x="4347972" y="1369568"/>
                    </a:lnTo>
                    <a:lnTo>
                      <a:pt x="4330065" y="1387602"/>
                    </a:lnTo>
                    <a:lnTo>
                      <a:pt x="2976372" y="43434"/>
                    </a:lnTo>
                    <a:lnTo>
                      <a:pt x="2994279" y="25400"/>
                    </a:lnTo>
                    <a:lnTo>
                      <a:pt x="2994279" y="50800"/>
                    </a:lnTo>
                    <a:lnTo>
                      <a:pt x="27432" y="50800"/>
                    </a:lnTo>
                    <a:close/>
                  </a:path>
                </a:pathLst>
              </a:custGeom>
              <a:solidFill>
                <a:srgbClr val="404040"/>
              </a:solidFill>
            </p:spPr>
            <p:txBody>
              <a:bodyPr/>
              <a:lstStyle/>
              <a:p>
                <a:endParaRPr lang="vi-VN"/>
              </a:p>
            </p:txBody>
          </p:sp>
        </p:grpSp>
        <p:sp>
          <p:nvSpPr>
            <p:cNvPr id="17" name="TextBox 17"/>
            <p:cNvSpPr txBox="1"/>
            <p:nvPr/>
          </p:nvSpPr>
          <p:spPr>
            <a:xfrm>
              <a:off x="7076587" y="2810350"/>
              <a:ext cx="1836176" cy="556442"/>
            </a:xfrm>
            <a:prstGeom prst="rect">
              <a:avLst/>
            </a:prstGeom>
          </p:spPr>
          <p:txBody>
            <a:bodyPr wrap="square" lIns="0" tIns="0" rIns="0" bIns="0" rtlCol="0" anchor="t">
              <a:spAutoFit/>
            </a:bodyPr>
            <a:lstStyle/>
            <a:p>
              <a:pPr algn="ctr">
                <a:lnSpc>
                  <a:spcPts val="2799"/>
                </a:lnSpc>
              </a:pPr>
              <a:r>
                <a:rPr lang="en-US" sz="1600" b="1" spc="27" dirty="0">
                  <a:solidFill>
                    <a:srgbClr val="FFFFFF"/>
                  </a:solidFill>
                  <a:latin typeface="Open Sans Extra Bold Bold"/>
                </a:rPr>
                <a:t>GIÁO VIÊN MÔN CHUYÊN</a:t>
              </a:r>
            </a:p>
          </p:txBody>
        </p:sp>
      </p:grpSp>
      <p:grpSp>
        <p:nvGrpSpPr>
          <p:cNvPr id="8" name="Group 7">
            <a:extLst>
              <a:ext uri="{FF2B5EF4-FFF2-40B4-BE49-F238E27FC236}">
                <a16:creationId xmlns:a16="http://schemas.microsoft.com/office/drawing/2014/main" id="{C42FC49B-0F83-4F01-B2AC-22D4C131F49E}"/>
              </a:ext>
            </a:extLst>
          </p:cNvPr>
          <p:cNvGrpSpPr/>
          <p:nvPr/>
        </p:nvGrpSpPr>
        <p:grpSpPr>
          <a:xfrm>
            <a:off x="0" y="1972309"/>
            <a:ext cx="6547846" cy="4602620"/>
            <a:chOff x="-4531422" y="2729955"/>
            <a:chExt cx="9628461" cy="3880698"/>
          </a:xfrm>
        </p:grpSpPr>
        <p:sp>
          <p:nvSpPr>
            <p:cNvPr id="3" name="Freeform 3"/>
            <p:cNvSpPr/>
            <p:nvPr/>
          </p:nvSpPr>
          <p:spPr>
            <a:xfrm>
              <a:off x="-4531422" y="4576973"/>
              <a:ext cx="5574066" cy="2033680"/>
            </a:xfrm>
            <a:custGeom>
              <a:avLst/>
              <a:gdLst/>
              <a:ahLst/>
              <a:cxnLst/>
              <a:rect l="l" t="t" r="r" b="b"/>
              <a:pathLst>
                <a:path w="4320540" h="2688336">
                  <a:moveTo>
                    <a:pt x="0" y="0"/>
                  </a:moveTo>
                  <a:lnTo>
                    <a:pt x="2966847" y="0"/>
                  </a:lnTo>
                  <a:lnTo>
                    <a:pt x="4320540" y="1344168"/>
                  </a:lnTo>
                  <a:lnTo>
                    <a:pt x="2966847" y="2688336"/>
                  </a:lnTo>
                  <a:lnTo>
                    <a:pt x="0" y="2688336"/>
                  </a:lnTo>
                  <a:lnTo>
                    <a:pt x="1353693" y="1344168"/>
                  </a:lnTo>
                  <a:close/>
                </a:path>
              </a:pathLst>
            </a:custGeom>
            <a:solidFill>
              <a:srgbClr val="B44B97"/>
            </a:solidFill>
          </p:spPr>
          <p:txBody>
            <a:bodyPr/>
            <a:lstStyle/>
            <a:p>
              <a:endParaRPr lang="en-MY" dirty="0"/>
            </a:p>
          </p:txBody>
        </p:sp>
        <p:sp>
          <p:nvSpPr>
            <p:cNvPr id="16" name="TextBox 16"/>
            <p:cNvSpPr txBox="1"/>
            <p:nvPr/>
          </p:nvSpPr>
          <p:spPr>
            <a:xfrm>
              <a:off x="2256364" y="2729955"/>
              <a:ext cx="2840675" cy="280370"/>
            </a:xfrm>
            <a:prstGeom prst="rect">
              <a:avLst/>
            </a:prstGeom>
          </p:spPr>
          <p:txBody>
            <a:bodyPr wrap="square" lIns="0" tIns="0" rIns="0" bIns="0" rtlCol="0" anchor="t">
              <a:spAutoFit/>
            </a:bodyPr>
            <a:lstStyle/>
            <a:p>
              <a:pPr algn="ctr">
                <a:lnSpc>
                  <a:spcPts val="2800"/>
                </a:lnSpc>
              </a:pPr>
              <a:endParaRPr lang="en-US" sz="1867" b="1" spc="27" dirty="0">
                <a:solidFill>
                  <a:srgbClr val="FFFFFF"/>
                </a:solidFill>
                <a:latin typeface="Open Sans Extra Bold Bold"/>
              </a:endParaRPr>
            </a:p>
          </p:txBody>
        </p:sp>
      </p:grpSp>
      <p:grpSp>
        <p:nvGrpSpPr>
          <p:cNvPr id="22" name="Group 22"/>
          <p:cNvGrpSpPr>
            <a:grpSpLocks noChangeAspect="1"/>
          </p:cNvGrpSpPr>
          <p:nvPr/>
        </p:nvGrpSpPr>
        <p:grpSpPr>
          <a:xfrm>
            <a:off x="0" y="6649278"/>
            <a:ext cx="9893376" cy="85285"/>
            <a:chOff x="0" y="0"/>
            <a:chExt cx="19786752" cy="170570"/>
          </a:xfrm>
        </p:grpSpPr>
        <p:sp>
          <p:nvSpPr>
            <p:cNvPr id="23" name="Freeform 23"/>
            <p:cNvSpPr/>
            <p:nvPr/>
          </p:nvSpPr>
          <p:spPr>
            <a:xfrm>
              <a:off x="0" y="0"/>
              <a:ext cx="19786727" cy="170561"/>
            </a:xfrm>
            <a:custGeom>
              <a:avLst/>
              <a:gdLst/>
              <a:ahLst/>
              <a:cxnLst/>
              <a:rect l="l" t="t" r="r" b="b"/>
              <a:pathLst>
                <a:path w="19786727" h="170561">
                  <a:moveTo>
                    <a:pt x="0" y="0"/>
                  </a:moveTo>
                  <a:lnTo>
                    <a:pt x="19786727" y="0"/>
                  </a:lnTo>
                  <a:lnTo>
                    <a:pt x="19786727" y="170561"/>
                  </a:lnTo>
                  <a:lnTo>
                    <a:pt x="0" y="170561"/>
                  </a:lnTo>
                  <a:close/>
                </a:path>
              </a:pathLst>
            </a:custGeom>
            <a:solidFill>
              <a:srgbClr val="E61358"/>
            </a:solidFill>
          </p:spPr>
          <p:txBody>
            <a:bodyPr/>
            <a:lstStyle/>
            <a:p>
              <a:endParaRPr lang="vi-VN"/>
            </a:p>
          </p:txBody>
        </p:sp>
      </p:grpSp>
      <p:grpSp>
        <p:nvGrpSpPr>
          <p:cNvPr id="24" name="Group 24"/>
          <p:cNvGrpSpPr>
            <a:grpSpLocks noChangeAspect="1"/>
          </p:cNvGrpSpPr>
          <p:nvPr/>
        </p:nvGrpSpPr>
        <p:grpSpPr>
          <a:xfrm>
            <a:off x="9921160" y="6334538"/>
            <a:ext cx="398888" cy="398889"/>
            <a:chOff x="0" y="0"/>
            <a:chExt cx="797776" cy="797777"/>
          </a:xfrm>
        </p:grpSpPr>
        <p:sp>
          <p:nvSpPr>
            <p:cNvPr id="25" name="Freeform 25"/>
            <p:cNvSpPr/>
            <p:nvPr/>
          </p:nvSpPr>
          <p:spPr>
            <a:xfrm>
              <a:off x="0" y="0"/>
              <a:ext cx="797814" cy="797814"/>
            </a:xfrm>
            <a:custGeom>
              <a:avLst/>
              <a:gdLst/>
              <a:ahLst/>
              <a:cxnLst/>
              <a:rect l="l" t="t" r="r" b="b"/>
              <a:pathLst>
                <a:path w="797814" h="797814">
                  <a:moveTo>
                    <a:pt x="0" y="0"/>
                  </a:moveTo>
                  <a:lnTo>
                    <a:pt x="797814" y="0"/>
                  </a:lnTo>
                  <a:lnTo>
                    <a:pt x="797814" y="797814"/>
                  </a:lnTo>
                  <a:lnTo>
                    <a:pt x="0" y="797814"/>
                  </a:lnTo>
                  <a:close/>
                </a:path>
              </a:pathLst>
            </a:custGeom>
            <a:solidFill>
              <a:srgbClr val="E61358"/>
            </a:solidFill>
          </p:spPr>
          <p:txBody>
            <a:bodyPr/>
            <a:lstStyle/>
            <a:p>
              <a:endParaRPr lang="vi-VN"/>
            </a:p>
          </p:txBody>
        </p:sp>
      </p:grpSp>
      <p:grpSp>
        <p:nvGrpSpPr>
          <p:cNvPr id="26" name="Group 26"/>
          <p:cNvGrpSpPr>
            <a:grpSpLocks noChangeAspect="1"/>
          </p:cNvGrpSpPr>
          <p:nvPr/>
        </p:nvGrpSpPr>
        <p:grpSpPr>
          <a:xfrm>
            <a:off x="10354361" y="6334538"/>
            <a:ext cx="398888" cy="398889"/>
            <a:chOff x="0" y="0"/>
            <a:chExt cx="797776" cy="797777"/>
          </a:xfrm>
        </p:grpSpPr>
        <p:sp>
          <p:nvSpPr>
            <p:cNvPr id="27" name="Freeform 27"/>
            <p:cNvSpPr/>
            <p:nvPr/>
          </p:nvSpPr>
          <p:spPr>
            <a:xfrm>
              <a:off x="0" y="0"/>
              <a:ext cx="797814" cy="797814"/>
            </a:xfrm>
            <a:custGeom>
              <a:avLst/>
              <a:gdLst/>
              <a:ahLst/>
              <a:cxnLst/>
              <a:rect l="l" t="t" r="r" b="b"/>
              <a:pathLst>
                <a:path w="797814" h="797814">
                  <a:moveTo>
                    <a:pt x="0" y="0"/>
                  </a:moveTo>
                  <a:lnTo>
                    <a:pt x="797814" y="0"/>
                  </a:lnTo>
                  <a:lnTo>
                    <a:pt x="797814" y="797814"/>
                  </a:lnTo>
                  <a:lnTo>
                    <a:pt x="0" y="797814"/>
                  </a:lnTo>
                  <a:close/>
                </a:path>
              </a:pathLst>
            </a:custGeom>
            <a:solidFill>
              <a:srgbClr val="ED7D1F"/>
            </a:solidFill>
          </p:spPr>
          <p:txBody>
            <a:bodyPr/>
            <a:lstStyle/>
            <a:p>
              <a:endParaRPr lang="vi-VN"/>
            </a:p>
          </p:txBody>
        </p:sp>
      </p:grpSp>
      <p:grpSp>
        <p:nvGrpSpPr>
          <p:cNvPr id="28" name="Group 28"/>
          <p:cNvGrpSpPr>
            <a:grpSpLocks noChangeAspect="1"/>
          </p:cNvGrpSpPr>
          <p:nvPr/>
        </p:nvGrpSpPr>
        <p:grpSpPr>
          <a:xfrm>
            <a:off x="10787562" y="6334538"/>
            <a:ext cx="398888" cy="398889"/>
            <a:chOff x="0" y="0"/>
            <a:chExt cx="797776" cy="797777"/>
          </a:xfrm>
        </p:grpSpPr>
        <p:sp>
          <p:nvSpPr>
            <p:cNvPr id="29" name="Freeform 29"/>
            <p:cNvSpPr/>
            <p:nvPr/>
          </p:nvSpPr>
          <p:spPr>
            <a:xfrm>
              <a:off x="0" y="0"/>
              <a:ext cx="797814" cy="797814"/>
            </a:xfrm>
            <a:custGeom>
              <a:avLst/>
              <a:gdLst/>
              <a:ahLst/>
              <a:cxnLst/>
              <a:rect l="l" t="t" r="r" b="b"/>
              <a:pathLst>
                <a:path w="797814" h="797814">
                  <a:moveTo>
                    <a:pt x="0" y="0"/>
                  </a:moveTo>
                  <a:lnTo>
                    <a:pt x="797814" y="0"/>
                  </a:lnTo>
                  <a:lnTo>
                    <a:pt x="797814" y="797814"/>
                  </a:lnTo>
                  <a:lnTo>
                    <a:pt x="0" y="797814"/>
                  </a:lnTo>
                  <a:close/>
                </a:path>
              </a:pathLst>
            </a:custGeom>
            <a:solidFill>
              <a:srgbClr val="A0C82F"/>
            </a:solidFill>
          </p:spPr>
          <p:txBody>
            <a:bodyPr/>
            <a:lstStyle/>
            <a:p>
              <a:endParaRPr lang="vi-VN"/>
            </a:p>
          </p:txBody>
        </p:sp>
      </p:grpSp>
      <p:grpSp>
        <p:nvGrpSpPr>
          <p:cNvPr id="30" name="Group 30"/>
          <p:cNvGrpSpPr>
            <a:grpSpLocks noChangeAspect="1"/>
          </p:cNvGrpSpPr>
          <p:nvPr/>
        </p:nvGrpSpPr>
        <p:grpSpPr>
          <a:xfrm>
            <a:off x="11220763" y="6334538"/>
            <a:ext cx="398888" cy="398889"/>
            <a:chOff x="0" y="0"/>
            <a:chExt cx="797776" cy="797777"/>
          </a:xfrm>
        </p:grpSpPr>
        <p:sp>
          <p:nvSpPr>
            <p:cNvPr id="31" name="Freeform 31"/>
            <p:cNvSpPr/>
            <p:nvPr/>
          </p:nvSpPr>
          <p:spPr>
            <a:xfrm>
              <a:off x="0" y="0"/>
              <a:ext cx="797814" cy="797814"/>
            </a:xfrm>
            <a:custGeom>
              <a:avLst/>
              <a:gdLst/>
              <a:ahLst/>
              <a:cxnLst/>
              <a:rect l="l" t="t" r="r" b="b"/>
              <a:pathLst>
                <a:path w="797814" h="797814">
                  <a:moveTo>
                    <a:pt x="0" y="0"/>
                  </a:moveTo>
                  <a:lnTo>
                    <a:pt x="797814" y="0"/>
                  </a:lnTo>
                  <a:lnTo>
                    <a:pt x="797814" y="797814"/>
                  </a:lnTo>
                  <a:lnTo>
                    <a:pt x="0" y="797814"/>
                  </a:lnTo>
                  <a:close/>
                </a:path>
              </a:pathLst>
            </a:custGeom>
            <a:solidFill>
              <a:srgbClr val="32B5D3"/>
            </a:solidFill>
          </p:spPr>
          <p:txBody>
            <a:bodyPr/>
            <a:lstStyle/>
            <a:p>
              <a:endParaRPr lang="vi-VN"/>
            </a:p>
          </p:txBody>
        </p:sp>
      </p:grpSp>
      <p:grpSp>
        <p:nvGrpSpPr>
          <p:cNvPr id="32" name="Group 32"/>
          <p:cNvGrpSpPr>
            <a:grpSpLocks noChangeAspect="1"/>
          </p:cNvGrpSpPr>
          <p:nvPr/>
        </p:nvGrpSpPr>
        <p:grpSpPr>
          <a:xfrm>
            <a:off x="11653964" y="6334538"/>
            <a:ext cx="398888" cy="398889"/>
            <a:chOff x="0" y="0"/>
            <a:chExt cx="797776" cy="797777"/>
          </a:xfrm>
        </p:grpSpPr>
        <p:sp>
          <p:nvSpPr>
            <p:cNvPr id="33" name="Freeform 33"/>
            <p:cNvSpPr/>
            <p:nvPr/>
          </p:nvSpPr>
          <p:spPr>
            <a:xfrm>
              <a:off x="0" y="0"/>
              <a:ext cx="797814" cy="797814"/>
            </a:xfrm>
            <a:custGeom>
              <a:avLst/>
              <a:gdLst/>
              <a:ahLst/>
              <a:cxnLst/>
              <a:rect l="l" t="t" r="r" b="b"/>
              <a:pathLst>
                <a:path w="797814" h="797814">
                  <a:moveTo>
                    <a:pt x="0" y="0"/>
                  </a:moveTo>
                  <a:lnTo>
                    <a:pt x="797814" y="0"/>
                  </a:lnTo>
                  <a:lnTo>
                    <a:pt x="797814" y="797814"/>
                  </a:lnTo>
                  <a:lnTo>
                    <a:pt x="0" y="797814"/>
                  </a:lnTo>
                  <a:close/>
                </a:path>
              </a:pathLst>
            </a:custGeom>
            <a:solidFill>
              <a:srgbClr val="B44B97"/>
            </a:solidFill>
          </p:spPr>
          <p:txBody>
            <a:bodyPr/>
            <a:lstStyle/>
            <a:p>
              <a:endParaRPr lang="vi-VN"/>
            </a:p>
          </p:txBody>
        </p:sp>
      </p:grpSp>
      <p:grpSp>
        <p:nvGrpSpPr>
          <p:cNvPr id="34" name="Group 34"/>
          <p:cNvGrpSpPr>
            <a:grpSpLocks noChangeAspect="1"/>
          </p:cNvGrpSpPr>
          <p:nvPr/>
        </p:nvGrpSpPr>
        <p:grpSpPr>
          <a:xfrm rot="-10800000">
            <a:off x="10377461" y="6332226"/>
            <a:ext cx="353679" cy="391746"/>
            <a:chOff x="0" y="0"/>
            <a:chExt cx="707358" cy="783492"/>
          </a:xfrm>
        </p:grpSpPr>
        <p:sp>
          <p:nvSpPr>
            <p:cNvPr id="35" name="Freeform 35"/>
            <p:cNvSpPr/>
            <p:nvPr/>
          </p:nvSpPr>
          <p:spPr>
            <a:xfrm>
              <a:off x="-11557" y="0"/>
              <a:ext cx="727456" cy="783463"/>
            </a:xfrm>
            <a:custGeom>
              <a:avLst/>
              <a:gdLst/>
              <a:ahLst/>
              <a:cxnLst/>
              <a:rect l="l" t="t" r="r" b="b"/>
              <a:pathLst>
                <a:path w="727456" h="783463">
                  <a:moveTo>
                    <a:pt x="214376" y="149352"/>
                  </a:moveTo>
                  <a:cubicBezTo>
                    <a:pt x="227457" y="151384"/>
                    <a:pt x="240030" y="142621"/>
                    <a:pt x="242062" y="129540"/>
                  </a:cubicBezTo>
                  <a:cubicBezTo>
                    <a:pt x="244094" y="116459"/>
                    <a:pt x="235331" y="103886"/>
                    <a:pt x="222250" y="101854"/>
                  </a:cubicBezTo>
                  <a:cubicBezTo>
                    <a:pt x="209169" y="99822"/>
                    <a:pt x="196596" y="108585"/>
                    <a:pt x="194564" y="121666"/>
                  </a:cubicBezTo>
                  <a:cubicBezTo>
                    <a:pt x="191897" y="134747"/>
                    <a:pt x="201295" y="147320"/>
                    <a:pt x="214376" y="149352"/>
                  </a:cubicBezTo>
                  <a:close/>
                  <a:moveTo>
                    <a:pt x="658241" y="332359"/>
                  </a:moveTo>
                  <a:cubicBezTo>
                    <a:pt x="676148" y="329311"/>
                    <a:pt x="686308" y="306959"/>
                    <a:pt x="669925" y="289433"/>
                  </a:cubicBezTo>
                  <a:cubicBezTo>
                    <a:pt x="642239" y="272669"/>
                    <a:pt x="616077" y="304546"/>
                    <a:pt x="638556" y="328041"/>
                  </a:cubicBezTo>
                  <a:cubicBezTo>
                    <a:pt x="645414" y="332232"/>
                    <a:pt x="652272" y="333375"/>
                    <a:pt x="658241" y="332359"/>
                  </a:cubicBezTo>
                  <a:close/>
                  <a:moveTo>
                    <a:pt x="92964" y="513461"/>
                  </a:moveTo>
                  <a:cubicBezTo>
                    <a:pt x="80010" y="513461"/>
                    <a:pt x="69469" y="502920"/>
                    <a:pt x="69469" y="489966"/>
                  </a:cubicBezTo>
                  <a:cubicBezTo>
                    <a:pt x="69469" y="477012"/>
                    <a:pt x="80010" y="466471"/>
                    <a:pt x="92964" y="466471"/>
                  </a:cubicBezTo>
                  <a:cubicBezTo>
                    <a:pt x="105918" y="466471"/>
                    <a:pt x="116459" y="477012"/>
                    <a:pt x="116459" y="489966"/>
                  </a:cubicBezTo>
                  <a:cubicBezTo>
                    <a:pt x="116459" y="502920"/>
                    <a:pt x="105918" y="513461"/>
                    <a:pt x="92964" y="513461"/>
                  </a:cubicBezTo>
                  <a:close/>
                  <a:moveTo>
                    <a:pt x="92964" y="536956"/>
                  </a:moveTo>
                  <a:cubicBezTo>
                    <a:pt x="118999" y="536956"/>
                    <a:pt x="140081" y="515874"/>
                    <a:pt x="140081" y="489839"/>
                  </a:cubicBezTo>
                  <a:cubicBezTo>
                    <a:pt x="140081" y="463804"/>
                    <a:pt x="118999" y="442722"/>
                    <a:pt x="92964" y="442722"/>
                  </a:cubicBezTo>
                  <a:cubicBezTo>
                    <a:pt x="66929" y="442722"/>
                    <a:pt x="45847" y="463931"/>
                    <a:pt x="45847" y="489966"/>
                  </a:cubicBezTo>
                  <a:cubicBezTo>
                    <a:pt x="45847" y="516001"/>
                    <a:pt x="66929" y="537083"/>
                    <a:pt x="92964" y="537083"/>
                  </a:cubicBezTo>
                  <a:close/>
                  <a:moveTo>
                    <a:pt x="529082" y="783463"/>
                  </a:moveTo>
                  <a:lnTo>
                    <a:pt x="355600" y="783463"/>
                  </a:lnTo>
                  <a:lnTo>
                    <a:pt x="350774" y="780161"/>
                  </a:lnTo>
                  <a:lnTo>
                    <a:pt x="107569" y="780161"/>
                  </a:lnTo>
                  <a:lnTo>
                    <a:pt x="107569" y="738886"/>
                  </a:lnTo>
                  <a:cubicBezTo>
                    <a:pt x="107569" y="716153"/>
                    <a:pt x="125984" y="697611"/>
                    <a:pt x="148844" y="697611"/>
                  </a:cubicBezTo>
                  <a:lnTo>
                    <a:pt x="232410" y="697611"/>
                  </a:lnTo>
                  <a:lnTo>
                    <a:pt x="48006" y="569468"/>
                  </a:lnTo>
                  <a:cubicBezTo>
                    <a:pt x="9525" y="542671"/>
                    <a:pt x="0" y="489839"/>
                    <a:pt x="26797" y="451231"/>
                  </a:cubicBezTo>
                  <a:cubicBezTo>
                    <a:pt x="33528" y="441579"/>
                    <a:pt x="41783" y="433832"/>
                    <a:pt x="51181" y="427863"/>
                  </a:cubicBezTo>
                  <a:lnTo>
                    <a:pt x="72390" y="419608"/>
                  </a:lnTo>
                  <a:lnTo>
                    <a:pt x="71882" y="418211"/>
                  </a:lnTo>
                  <a:lnTo>
                    <a:pt x="524764" y="278384"/>
                  </a:lnTo>
                  <a:lnTo>
                    <a:pt x="253619" y="176530"/>
                  </a:lnTo>
                  <a:lnTo>
                    <a:pt x="233426" y="185801"/>
                  </a:lnTo>
                  <a:cubicBezTo>
                    <a:pt x="225552" y="187706"/>
                    <a:pt x="217170" y="188214"/>
                    <a:pt x="208661" y="186944"/>
                  </a:cubicBezTo>
                  <a:lnTo>
                    <a:pt x="189230" y="179705"/>
                  </a:lnTo>
                  <a:lnTo>
                    <a:pt x="145542" y="210566"/>
                  </a:lnTo>
                  <a:lnTo>
                    <a:pt x="57277" y="196469"/>
                  </a:lnTo>
                  <a:lnTo>
                    <a:pt x="16510" y="127508"/>
                  </a:lnTo>
                  <a:lnTo>
                    <a:pt x="19558" y="107696"/>
                  </a:lnTo>
                  <a:lnTo>
                    <a:pt x="32131" y="109728"/>
                  </a:lnTo>
                  <a:lnTo>
                    <a:pt x="74422" y="172466"/>
                  </a:lnTo>
                  <a:lnTo>
                    <a:pt x="138684" y="182880"/>
                  </a:lnTo>
                  <a:lnTo>
                    <a:pt x="167640" y="160147"/>
                  </a:lnTo>
                  <a:lnTo>
                    <a:pt x="156845" y="115316"/>
                  </a:lnTo>
                  <a:cubicBezTo>
                    <a:pt x="159766" y="98298"/>
                    <a:pt x="169164" y="84074"/>
                    <a:pt x="182118" y="74803"/>
                  </a:cubicBezTo>
                  <a:lnTo>
                    <a:pt x="186055" y="73025"/>
                  </a:lnTo>
                  <a:lnTo>
                    <a:pt x="163322" y="38100"/>
                  </a:lnTo>
                  <a:lnTo>
                    <a:pt x="99060" y="28194"/>
                  </a:lnTo>
                  <a:lnTo>
                    <a:pt x="39497" y="74676"/>
                  </a:lnTo>
                  <a:lnTo>
                    <a:pt x="26416" y="72644"/>
                  </a:lnTo>
                  <a:lnTo>
                    <a:pt x="29591" y="52832"/>
                  </a:lnTo>
                  <a:lnTo>
                    <a:pt x="90170" y="0"/>
                  </a:lnTo>
                  <a:lnTo>
                    <a:pt x="178435" y="14097"/>
                  </a:lnTo>
                  <a:lnTo>
                    <a:pt x="215392" y="64262"/>
                  </a:lnTo>
                  <a:lnTo>
                    <a:pt x="228473" y="63627"/>
                  </a:lnTo>
                  <a:cubicBezTo>
                    <a:pt x="245491" y="66294"/>
                    <a:pt x="259715" y="75692"/>
                    <a:pt x="268986" y="88646"/>
                  </a:cubicBezTo>
                  <a:lnTo>
                    <a:pt x="271272" y="93599"/>
                  </a:lnTo>
                  <a:lnTo>
                    <a:pt x="665353" y="244475"/>
                  </a:lnTo>
                  <a:lnTo>
                    <a:pt x="682117" y="249174"/>
                  </a:lnTo>
                  <a:cubicBezTo>
                    <a:pt x="697357" y="256794"/>
                    <a:pt x="709549" y="270256"/>
                    <a:pt x="715391" y="287782"/>
                  </a:cubicBezTo>
                  <a:cubicBezTo>
                    <a:pt x="727456" y="323342"/>
                    <a:pt x="708025" y="360934"/>
                    <a:pt x="673100" y="372364"/>
                  </a:cubicBezTo>
                  <a:lnTo>
                    <a:pt x="249936" y="503047"/>
                  </a:lnTo>
                  <a:lnTo>
                    <a:pt x="502158" y="678561"/>
                  </a:lnTo>
                  <a:lnTo>
                    <a:pt x="520446" y="697738"/>
                  </a:lnTo>
                  <a:lnTo>
                    <a:pt x="584835" y="697738"/>
                  </a:lnTo>
                  <a:cubicBezTo>
                    <a:pt x="607568" y="697738"/>
                    <a:pt x="626110" y="716153"/>
                    <a:pt x="626110" y="739013"/>
                  </a:cubicBezTo>
                  <a:lnTo>
                    <a:pt x="626110" y="780288"/>
                  </a:lnTo>
                  <a:lnTo>
                    <a:pt x="530606" y="780288"/>
                  </a:lnTo>
                  <a:close/>
                </a:path>
              </a:pathLst>
            </a:custGeom>
            <a:solidFill>
              <a:srgbClr val="FFFFFF"/>
            </a:solidFill>
          </p:spPr>
          <p:txBody>
            <a:bodyPr/>
            <a:lstStyle/>
            <a:p>
              <a:endParaRPr lang="vi-VN"/>
            </a:p>
          </p:txBody>
        </p:sp>
      </p:grpSp>
      <p:grpSp>
        <p:nvGrpSpPr>
          <p:cNvPr id="36" name="Group 36"/>
          <p:cNvGrpSpPr>
            <a:grpSpLocks noChangeAspect="1"/>
          </p:cNvGrpSpPr>
          <p:nvPr/>
        </p:nvGrpSpPr>
        <p:grpSpPr>
          <a:xfrm rot="8369018">
            <a:off x="11171780" y="6284800"/>
            <a:ext cx="466017" cy="470457"/>
            <a:chOff x="0" y="0"/>
            <a:chExt cx="932034" cy="940915"/>
          </a:xfrm>
        </p:grpSpPr>
        <p:sp>
          <p:nvSpPr>
            <p:cNvPr id="37" name="Freeform 37"/>
            <p:cNvSpPr/>
            <p:nvPr/>
          </p:nvSpPr>
          <p:spPr>
            <a:xfrm>
              <a:off x="-14605" y="-19431"/>
              <a:ext cx="1003935" cy="960247"/>
            </a:xfrm>
            <a:custGeom>
              <a:avLst/>
              <a:gdLst/>
              <a:ahLst/>
              <a:cxnLst/>
              <a:rect l="l" t="t" r="r" b="b"/>
              <a:pathLst>
                <a:path w="1003935" h="960247">
                  <a:moveTo>
                    <a:pt x="668782" y="263271"/>
                  </a:moveTo>
                  <a:cubicBezTo>
                    <a:pt x="673608" y="267716"/>
                    <a:pt x="679450" y="271272"/>
                    <a:pt x="686054" y="273685"/>
                  </a:cubicBezTo>
                  <a:cubicBezTo>
                    <a:pt x="712470" y="283591"/>
                    <a:pt x="741299" y="271907"/>
                    <a:pt x="750443" y="247650"/>
                  </a:cubicBezTo>
                  <a:cubicBezTo>
                    <a:pt x="759587" y="223393"/>
                    <a:pt x="745617" y="195580"/>
                    <a:pt x="719201" y="185674"/>
                  </a:cubicBezTo>
                  <a:cubicBezTo>
                    <a:pt x="692785" y="175768"/>
                    <a:pt x="663956" y="187452"/>
                    <a:pt x="654812" y="211709"/>
                  </a:cubicBezTo>
                  <a:cubicBezTo>
                    <a:pt x="647954" y="229997"/>
                    <a:pt x="654050" y="250190"/>
                    <a:pt x="668782" y="263271"/>
                  </a:cubicBezTo>
                  <a:close/>
                  <a:moveTo>
                    <a:pt x="758698" y="412623"/>
                  </a:moveTo>
                  <a:cubicBezTo>
                    <a:pt x="763524" y="417068"/>
                    <a:pt x="769366" y="420624"/>
                    <a:pt x="775970" y="423037"/>
                  </a:cubicBezTo>
                  <a:cubicBezTo>
                    <a:pt x="802386" y="432943"/>
                    <a:pt x="831215" y="421259"/>
                    <a:pt x="840359" y="397002"/>
                  </a:cubicBezTo>
                  <a:cubicBezTo>
                    <a:pt x="849503" y="372745"/>
                    <a:pt x="835533" y="344932"/>
                    <a:pt x="809117" y="335026"/>
                  </a:cubicBezTo>
                  <a:cubicBezTo>
                    <a:pt x="782701" y="325120"/>
                    <a:pt x="753872" y="336804"/>
                    <a:pt x="744728" y="361061"/>
                  </a:cubicBezTo>
                  <a:cubicBezTo>
                    <a:pt x="737870" y="379349"/>
                    <a:pt x="743966" y="399542"/>
                    <a:pt x="758698" y="412623"/>
                  </a:cubicBezTo>
                  <a:close/>
                  <a:moveTo>
                    <a:pt x="755777" y="581406"/>
                  </a:moveTo>
                  <a:cubicBezTo>
                    <a:pt x="760603" y="585851"/>
                    <a:pt x="766445" y="589407"/>
                    <a:pt x="773049" y="591820"/>
                  </a:cubicBezTo>
                  <a:cubicBezTo>
                    <a:pt x="799465" y="601726"/>
                    <a:pt x="828294" y="590042"/>
                    <a:pt x="837438" y="565785"/>
                  </a:cubicBezTo>
                  <a:cubicBezTo>
                    <a:pt x="846582" y="541528"/>
                    <a:pt x="832612" y="513715"/>
                    <a:pt x="806196" y="503809"/>
                  </a:cubicBezTo>
                  <a:cubicBezTo>
                    <a:pt x="779780" y="493903"/>
                    <a:pt x="750951" y="505587"/>
                    <a:pt x="741807" y="529844"/>
                  </a:cubicBezTo>
                  <a:cubicBezTo>
                    <a:pt x="734949" y="548132"/>
                    <a:pt x="741045" y="568325"/>
                    <a:pt x="755777" y="581406"/>
                  </a:cubicBezTo>
                  <a:close/>
                  <a:moveTo>
                    <a:pt x="595757" y="659765"/>
                  </a:moveTo>
                  <a:cubicBezTo>
                    <a:pt x="600583" y="664210"/>
                    <a:pt x="606425" y="667766"/>
                    <a:pt x="613029" y="670179"/>
                  </a:cubicBezTo>
                  <a:cubicBezTo>
                    <a:pt x="639445" y="680085"/>
                    <a:pt x="668274" y="668401"/>
                    <a:pt x="677418" y="644144"/>
                  </a:cubicBezTo>
                  <a:cubicBezTo>
                    <a:pt x="686562" y="619887"/>
                    <a:pt x="672592" y="592074"/>
                    <a:pt x="646176" y="582168"/>
                  </a:cubicBezTo>
                  <a:cubicBezTo>
                    <a:pt x="619760" y="572262"/>
                    <a:pt x="590931" y="583946"/>
                    <a:pt x="581787" y="608203"/>
                  </a:cubicBezTo>
                  <a:cubicBezTo>
                    <a:pt x="574929" y="626491"/>
                    <a:pt x="581025" y="646684"/>
                    <a:pt x="595757" y="659765"/>
                  </a:cubicBezTo>
                  <a:close/>
                  <a:moveTo>
                    <a:pt x="366776" y="563245"/>
                  </a:moveTo>
                  <a:lnTo>
                    <a:pt x="389636" y="108966"/>
                  </a:lnTo>
                  <a:lnTo>
                    <a:pt x="435356" y="108966"/>
                  </a:lnTo>
                  <a:lnTo>
                    <a:pt x="458216" y="563245"/>
                  </a:lnTo>
                  <a:close/>
                  <a:moveTo>
                    <a:pt x="258572" y="562229"/>
                  </a:moveTo>
                  <a:cubicBezTo>
                    <a:pt x="263398" y="566674"/>
                    <a:pt x="269240" y="570230"/>
                    <a:pt x="275844" y="572643"/>
                  </a:cubicBezTo>
                  <a:cubicBezTo>
                    <a:pt x="302260" y="582549"/>
                    <a:pt x="331089" y="570865"/>
                    <a:pt x="340233" y="546608"/>
                  </a:cubicBezTo>
                  <a:cubicBezTo>
                    <a:pt x="349377" y="522351"/>
                    <a:pt x="335407" y="494538"/>
                    <a:pt x="308991" y="484632"/>
                  </a:cubicBezTo>
                  <a:cubicBezTo>
                    <a:pt x="282575" y="474726"/>
                    <a:pt x="253746" y="486410"/>
                    <a:pt x="244602" y="510667"/>
                  </a:cubicBezTo>
                  <a:cubicBezTo>
                    <a:pt x="237744" y="528955"/>
                    <a:pt x="243840" y="549148"/>
                    <a:pt x="258572" y="562229"/>
                  </a:cubicBezTo>
                  <a:close/>
                  <a:moveTo>
                    <a:pt x="397256" y="681355"/>
                  </a:moveTo>
                  <a:lnTo>
                    <a:pt x="374650" y="582168"/>
                  </a:lnTo>
                  <a:lnTo>
                    <a:pt x="462153" y="586232"/>
                  </a:lnTo>
                  <a:lnTo>
                    <a:pt x="430403" y="682879"/>
                  </a:lnTo>
                  <a:close/>
                  <a:moveTo>
                    <a:pt x="114935" y="447548"/>
                  </a:moveTo>
                  <a:cubicBezTo>
                    <a:pt x="119761" y="451993"/>
                    <a:pt x="125603" y="455549"/>
                    <a:pt x="132207" y="457962"/>
                  </a:cubicBezTo>
                  <a:cubicBezTo>
                    <a:pt x="158623" y="467868"/>
                    <a:pt x="187452" y="456184"/>
                    <a:pt x="196596" y="431927"/>
                  </a:cubicBezTo>
                  <a:cubicBezTo>
                    <a:pt x="205740" y="407670"/>
                    <a:pt x="191770" y="379857"/>
                    <a:pt x="165354" y="369951"/>
                  </a:cubicBezTo>
                  <a:cubicBezTo>
                    <a:pt x="138938" y="360045"/>
                    <a:pt x="110109" y="371729"/>
                    <a:pt x="100965" y="395986"/>
                  </a:cubicBezTo>
                  <a:cubicBezTo>
                    <a:pt x="94107" y="414274"/>
                    <a:pt x="100203" y="434467"/>
                    <a:pt x="114935" y="447548"/>
                  </a:cubicBezTo>
                  <a:close/>
                  <a:moveTo>
                    <a:pt x="113919" y="551434"/>
                  </a:moveTo>
                  <a:cubicBezTo>
                    <a:pt x="44831" y="493395"/>
                    <a:pt x="0" y="423799"/>
                    <a:pt x="18923" y="352044"/>
                  </a:cubicBezTo>
                  <a:cubicBezTo>
                    <a:pt x="75819" y="162560"/>
                    <a:pt x="253619" y="309626"/>
                    <a:pt x="314071" y="264033"/>
                  </a:cubicBezTo>
                  <a:cubicBezTo>
                    <a:pt x="374523" y="218440"/>
                    <a:pt x="182753" y="127635"/>
                    <a:pt x="328803" y="54229"/>
                  </a:cubicBezTo>
                  <a:cubicBezTo>
                    <a:pt x="429514" y="0"/>
                    <a:pt x="500888" y="12319"/>
                    <a:pt x="632460" y="68707"/>
                  </a:cubicBezTo>
                  <a:cubicBezTo>
                    <a:pt x="764032" y="125095"/>
                    <a:pt x="1003935" y="328041"/>
                    <a:pt x="934212" y="528701"/>
                  </a:cubicBezTo>
                  <a:cubicBezTo>
                    <a:pt x="871474" y="708787"/>
                    <a:pt x="628142" y="725678"/>
                    <a:pt x="468757" y="705866"/>
                  </a:cubicBezTo>
                  <a:cubicBezTo>
                    <a:pt x="462661" y="700151"/>
                    <a:pt x="456057" y="695706"/>
                    <a:pt x="449199" y="692404"/>
                  </a:cubicBezTo>
                  <a:lnTo>
                    <a:pt x="443484" y="690118"/>
                  </a:lnTo>
                  <a:lnTo>
                    <a:pt x="453009" y="645033"/>
                  </a:lnTo>
                  <a:cubicBezTo>
                    <a:pt x="474091" y="646557"/>
                    <a:pt x="493903" y="635127"/>
                    <a:pt x="501269" y="615696"/>
                  </a:cubicBezTo>
                  <a:cubicBezTo>
                    <a:pt x="510159" y="592074"/>
                    <a:pt x="497205" y="565150"/>
                    <a:pt x="472059" y="554609"/>
                  </a:cubicBezTo>
                  <a:lnTo>
                    <a:pt x="474726" y="542036"/>
                  </a:lnTo>
                  <a:lnTo>
                    <a:pt x="475615" y="542036"/>
                  </a:lnTo>
                  <a:lnTo>
                    <a:pt x="475361" y="538734"/>
                  </a:lnTo>
                  <a:lnTo>
                    <a:pt x="475996" y="535686"/>
                  </a:lnTo>
                  <a:lnTo>
                    <a:pt x="475107" y="535686"/>
                  </a:lnTo>
                  <a:lnTo>
                    <a:pt x="451866" y="199898"/>
                  </a:lnTo>
                  <a:cubicBezTo>
                    <a:pt x="493141" y="191389"/>
                    <a:pt x="521843" y="160782"/>
                    <a:pt x="516763" y="130048"/>
                  </a:cubicBezTo>
                  <a:cubicBezTo>
                    <a:pt x="511429" y="98044"/>
                    <a:pt x="471678" y="77978"/>
                    <a:pt x="427863" y="85217"/>
                  </a:cubicBezTo>
                  <a:cubicBezTo>
                    <a:pt x="384048" y="92456"/>
                    <a:pt x="352806" y="124206"/>
                    <a:pt x="358140" y="156210"/>
                  </a:cubicBezTo>
                  <a:cubicBezTo>
                    <a:pt x="360172" y="168148"/>
                    <a:pt x="366903" y="178562"/>
                    <a:pt x="377063" y="186309"/>
                  </a:cubicBezTo>
                  <a:lnTo>
                    <a:pt x="379857" y="187960"/>
                  </a:lnTo>
                  <a:lnTo>
                    <a:pt x="354584" y="535432"/>
                  </a:lnTo>
                  <a:lnTo>
                    <a:pt x="354584" y="535432"/>
                  </a:lnTo>
                  <a:lnTo>
                    <a:pt x="354584" y="535559"/>
                  </a:lnTo>
                  <a:lnTo>
                    <a:pt x="354203" y="541655"/>
                  </a:lnTo>
                  <a:lnTo>
                    <a:pt x="355854" y="541655"/>
                  </a:lnTo>
                  <a:lnTo>
                    <a:pt x="386588" y="690372"/>
                  </a:lnTo>
                  <a:cubicBezTo>
                    <a:pt x="302768" y="668147"/>
                    <a:pt x="192532" y="617093"/>
                    <a:pt x="113919" y="551053"/>
                  </a:cubicBezTo>
                  <a:close/>
                  <a:moveTo>
                    <a:pt x="374523" y="895223"/>
                  </a:moveTo>
                  <a:cubicBezTo>
                    <a:pt x="372110" y="893318"/>
                    <a:pt x="370078" y="891413"/>
                    <a:pt x="368173" y="889508"/>
                  </a:cubicBezTo>
                  <a:cubicBezTo>
                    <a:pt x="359029" y="880618"/>
                    <a:pt x="354203" y="872871"/>
                    <a:pt x="344932" y="861949"/>
                  </a:cubicBezTo>
                  <a:cubicBezTo>
                    <a:pt x="316230" y="812800"/>
                    <a:pt x="322961" y="762127"/>
                    <a:pt x="347853" y="731393"/>
                  </a:cubicBezTo>
                  <a:cubicBezTo>
                    <a:pt x="372745" y="700659"/>
                    <a:pt x="397510" y="693420"/>
                    <a:pt x="425323" y="707009"/>
                  </a:cubicBezTo>
                  <a:cubicBezTo>
                    <a:pt x="453136" y="720598"/>
                    <a:pt x="479806" y="756031"/>
                    <a:pt x="468884" y="805561"/>
                  </a:cubicBezTo>
                  <a:cubicBezTo>
                    <a:pt x="448310" y="866902"/>
                    <a:pt x="446913" y="864489"/>
                    <a:pt x="491363" y="960247"/>
                  </a:cubicBezTo>
                  <a:cubicBezTo>
                    <a:pt x="421005" y="926465"/>
                    <a:pt x="391160" y="908812"/>
                    <a:pt x="374523" y="895096"/>
                  </a:cubicBezTo>
                  <a:close/>
                </a:path>
              </a:pathLst>
            </a:custGeom>
            <a:solidFill>
              <a:srgbClr val="FFFFFF"/>
            </a:solidFill>
          </p:spPr>
          <p:txBody>
            <a:bodyPr/>
            <a:lstStyle/>
            <a:p>
              <a:endParaRPr lang="vi-VN"/>
            </a:p>
          </p:txBody>
        </p:sp>
      </p:grpSp>
      <p:grpSp>
        <p:nvGrpSpPr>
          <p:cNvPr id="38" name="Group 38"/>
          <p:cNvGrpSpPr>
            <a:grpSpLocks noChangeAspect="1"/>
          </p:cNvGrpSpPr>
          <p:nvPr/>
        </p:nvGrpSpPr>
        <p:grpSpPr>
          <a:xfrm rot="5400000">
            <a:off x="11791243" y="6192890"/>
            <a:ext cx="121021" cy="401899"/>
            <a:chOff x="0" y="0"/>
            <a:chExt cx="242041" cy="803798"/>
          </a:xfrm>
        </p:grpSpPr>
        <p:sp>
          <p:nvSpPr>
            <p:cNvPr id="39" name="Freeform 39"/>
            <p:cNvSpPr/>
            <p:nvPr/>
          </p:nvSpPr>
          <p:spPr>
            <a:xfrm>
              <a:off x="-635" y="0"/>
              <a:ext cx="273304" cy="803783"/>
            </a:xfrm>
            <a:custGeom>
              <a:avLst/>
              <a:gdLst/>
              <a:ahLst/>
              <a:cxnLst/>
              <a:rect l="l" t="t" r="r" b="b"/>
              <a:pathLst>
                <a:path w="273304" h="803783">
                  <a:moveTo>
                    <a:pt x="59817" y="0"/>
                  </a:moveTo>
                  <a:lnTo>
                    <a:pt x="115189" y="0"/>
                  </a:lnTo>
                  <a:cubicBezTo>
                    <a:pt x="144272" y="0"/>
                    <a:pt x="167894" y="23622"/>
                    <a:pt x="167894" y="52705"/>
                  </a:cubicBezTo>
                  <a:cubicBezTo>
                    <a:pt x="165481" y="294259"/>
                    <a:pt x="160909" y="353441"/>
                    <a:pt x="163957" y="572135"/>
                  </a:cubicBezTo>
                  <a:cubicBezTo>
                    <a:pt x="160020" y="693039"/>
                    <a:pt x="273304" y="802894"/>
                    <a:pt x="234823" y="803783"/>
                  </a:cubicBezTo>
                  <a:cubicBezTo>
                    <a:pt x="140843" y="781558"/>
                    <a:pt x="1778" y="709676"/>
                    <a:pt x="635" y="581660"/>
                  </a:cubicBezTo>
                  <a:cubicBezTo>
                    <a:pt x="0" y="389509"/>
                    <a:pt x="7874" y="244856"/>
                    <a:pt x="7112" y="52705"/>
                  </a:cubicBezTo>
                  <a:cubicBezTo>
                    <a:pt x="7112" y="23622"/>
                    <a:pt x="30734" y="0"/>
                    <a:pt x="59817" y="0"/>
                  </a:cubicBezTo>
                  <a:close/>
                </a:path>
              </a:pathLst>
            </a:custGeom>
            <a:solidFill>
              <a:srgbClr val="E61358"/>
            </a:solidFill>
          </p:spPr>
          <p:txBody>
            <a:bodyPr/>
            <a:lstStyle/>
            <a:p>
              <a:endParaRPr lang="vi-VN"/>
            </a:p>
          </p:txBody>
        </p:sp>
      </p:grpSp>
      <p:grpSp>
        <p:nvGrpSpPr>
          <p:cNvPr id="40" name="Group 40"/>
          <p:cNvGrpSpPr>
            <a:grpSpLocks noChangeAspect="1"/>
          </p:cNvGrpSpPr>
          <p:nvPr/>
        </p:nvGrpSpPr>
        <p:grpSpPr>
          <a:xfrm rot="-10800000">
            <a:off x="11722011" y="6408878"/>
            <a:ext cx="98376" cy="324814"/>
            <a:chOff x="0" y="0"/>
            <a:chExt cx="196752" cy="649628"/>
          </a:xfrm>
        </p:grpSpPr>
        <p:sp>
          <p:nvSpPr>
            <p:cNvPr id="41" name="Freeform 41"/>
            <p:cNvSpPr/>
            <p:nvPr/>
          </p:nvSpPr>
          <p:spPr>
            <a:xfrm>
              <a:off x="0" y="-1651"/>
              <a:ext cx="212090" cy="651256"/>
            </a:xfrm>
            <a:custGeom>
              <a:avLst/>
              <a:gdLst/>
              <a:ahLst/>
              <a:cxnLst/>
              <a:rect l="l" t="t" r="r" b="b"/>
              <a:pathLst>
                <a:path w="212090" h="651256">
                  <a:moveTo>
                    <a:pt x="139700" y="1651"/>
                  </a:moveTo>
                  <a:cubicBezTo>
                    <a:pt x="183261" y="0"/>
                    <a:pt x="212090" y="33655"/>
                    <a:pt x="187960" y="99441"/>
                  </a:cubicBezTo>
                  <a:cubicBezTo>
                    <a:pt x="154178" y="186436"/>
                    <a:pt x="116840" y="201295"/>
                    <a:pt x="119253" y="298831"/>
                  </a:cubicBezTo>
                  <a:cubicBezTo>
                    <a:pt x="120650" y="405765"/>
                    <a:pt x="122174" y="485267"/>
                    <a:pt x="125222" y="651256"/>
                  </a:cubicBezTo>
                  <a:lnTo>
                    <a:pt x="0" y="651256"/>
                  </a:lnTo>
                  <a:lnTo>
                    <a:pt x="0" y="174879"/>
                  </a:lnTo>
                  <a:cubicBezTo>
                    <a:pt x="3175" y="49530"/>
                    <a:pt x="59690" y="2667"/>
                    <a:pt x="139700" y="1651"/>
                  </a:cubicBezTo>
                  <a:close/>
                </a:path>
              </a:pathLst>
            </a:custGeom>
            <a:solidFill>
              <a:srgbClr val="E61358"/>
            </a:solidFill>
          </p:spPr>
          <p:txBody>
            <a:bodyPr/>
            <a:lstStyle/>
            <a:p>
              <a:endParaRPr lang="vi-VN"/>
            </a:p>
          </p:txBody>
        </p:sp>
      </p:grpSp>
      <p:grpSp>
        <p:nvGrpSpPr>
          <p:cNvPr id="42" name="Group 42"/>
          <p:cNvGrpSpPr>
            <a:grpSpLocks noChangeAspect="1"/>
          </p:cNvGrpSpPr>
          <p:nvPr/>
        </p:nvGrpSpPr>
        <p:grpSpPr>
          <a:xfrm rot="-10800000">
            <a:off x="11888799" y="6408877"/>
            <a:ext cx="162435" cy="325759"/>
            <a:chOff x="0" y="0"/>
            <a:chExt cx="324871" cy="651517"/>
          </a:xfrm>
        </p:grpSpPr>
        <p:sp>
          <p:nvSpPr>
            <p:cNvPr id="43" name="Freeform 43"/>
            <p:cNvSpPr/>
            <p:nvPr/>
          </p:nvSpPr>
          <p:spPr>
            <a:xfrm>
              <a:off x="-57531" y="-14478"/>
              <a:ext cx="382524" cy="665988"/>
            </a:xfrm>
            <a:custGeom>
              <a:avLst/>
              <a:gdLst/>
              <a:ahLst/>
              <a:cxnLst/>
              <a:rect l="l" t="t" r="r" b="b"/>
              <a:pathLst>
                <a:path w="382524" h="665988">
                  <a:moveTo>
                    <a:pt x="198247" y="14478"/>
                  </a:moveTo>
                  <a:cubicBezTo>
                    <a:pt x="256286" y="15240"/>
                    <a:pt x="347980" y="0"/>
                    <a:pt x="374650" y="208153"/>
                  </a:cubicBezTo>
                  <a:lnTo>
                    <a:pt x="382524" y="665988"/>
                  </a:lnTo>
                  <a:lnTo>
                    <a:pt x="258318" y="665988"/>
                  </a:lnTo>
                  <a:cubicBezTo>
                    <a:pt x="252603" y="520700"/>
                    <a:pt x="253238" y="375285"/>
                    <a:pt x="241046" y="229997"/>
                  </a:cubicBezTo>
                  <a:cubicBezTo>
                    <a:pt x="216027" y="101981"/>
                    <a:pt x="66929" y="164338"/>
                    <a:pt x="113665" y="296545"/>
                  </a:cubicBezTo>
                  <a:cubicBezTo>
                    <a:pt x="0" y="182372"/>
                    <a:pt x="74803" y="12573"/>
                    <a:pt x="198247" y="14478"/>
                  </a:cubicBezTo>
                  <a:close/>
                </a:path>
              </a:pathLst>
            </a:custGeom>
            <a:solidFill>
              <a:srgbClr val="E61358"/>
            </a:solidFill>
          </p:spPr>
          <p:txBody>
            <a:bodyPr/>
            <a:lstStyle/>
            <a:p>
              <a:endParaRPr lang="vi-VN"/>
            </a:p>
          </p:txBody>
        </p:sp>
      </p:grpSp>
      <p:grpSp>
        <p:nvGrpSpPr>
          <p:cNvPr id="44" name="Group 44"/>
          <p:cNvGrpSpPr>
            <a:grpSpLocks noChangeAspect="1"/>
          </p:cNvGrpSpPr>
          <p:nvPr/>
        </p:nvGrpSpPr>
        <p:grpSpPr>
          <a:xfrm>
            <a:off x="9917985" y="6249017"/>
            <a:ext cx="398887" cy="538948"/>
            <a:chOff x="0" y="0"/>
            <a:chExt cx="797775" cy="1077896"/>
          </a:xfrm>
        </p:grpSpPr>
        <p:sp>
          <p:nvSpPr>
            <p:cNvPr id="45" name="Freeform 45"/>
            <p:cNvSpPr/>
            <p:nvPr/>
          </p:nvSpPr>
          <p:spPr>
            <a:xfrm>
              <a:off x="0" y="0"/>
              <a:ext cx="797814" cy="1077849"/>
            </a:xfrm>
            <a:custGeom>
              <a:avLst/>
              <a:gdLst/>
              <a:ahLst/>
              <a:cxnLst/>
              <a:rect l="l" t="t" r="r" b="b"/>
              <a:pathLst>
                <a:path w="797814" h="1077849">
                  <a:moveTo>
                    <a:pt x="386207" y="878967"/>
                  </a:moveTo>
                  <a:cubicBezTo>
                    <a:pt x="365125" y="878967"/>
                    <a:pt x="348107" y="895350"/>
                    <a:pt x="348107" y="915670"/>
                  </a:cubicBezTo>
                  <a:cubicBezTo>
                    <a:pt x="348107" y="935990"/>
                    <a:pt x="365125" y="952373"/>
                    <a:pt x="386207" y="952373"/>
                  </a:cubicBezTo>
                  <a:cubicBezTo>
                    <a:pt x="407289" y="952373"/>
                    <a:pt x="424307" y="935990"/>
                    <a:pt x="424307" y="915670"/>
                  </a:cubicBezTo>
                  <a:cubicBezTo>
                    <a:pt x="424307" y="895350"/>
                    <a:pt x="407289" y="878967"/>
                    <a:pt x="386207" y="878967"/>
                  </a:cubicBezTo>
                  <a:close/>
                  <a:moveTo>
                    <a:pt x="480187" y="866775"/>
                  </a:moveTo>
                  <a:cubicBezTo>
                    <a:pt x="473202" y="866775"/>
                    <a:pt x="467487" y="872236"/>
                    <a:pt x="467487" y="878967"/>
                  </a:cubicBezTo>
                  <a:cubicBezTo>
                    <a:pt x="467487" y="885698"/>
                    <a:pt x="473202" y="891159"/>
                    <a:pt x="480187" y="891159"/>
                  </a:cubicBezTo>
                  <a:cubicBezTo>
                    <a:pt x="487172" y="891159"/>
                    <a:pt x="492887" y="885698"/>
                    <a:pt x="492887" y="878967"/>
                  </a:cubicBezTo>
                  <a:cubicBezTo>
                    <a:pt x="492887" y="872236"/>
                    <a:pt x="487172" y="866775"/>
                    <a:pt x="480187" y="866775"/>
                  </a:cubicBezTo>
                  <a:close/>
                  <a:moveTo>
                    <a:pt x="424434" y="770001"/>
                  </a:moveTo>
                  <a:cubicBezTo>
                    <a:pt x="410337" y="770001"/>
                    <a:pt x="399034" y="780923"/>
                    <a:pt x="399034" y="794512"/>
                  </a:cubicBezTo>
                  <a:cubicBezTo>
                    <a:pt x="399034" y="808101"/>
                    <a:pt x="410464" y="819023"/>
                    <a:pt x="424434" y="819023"/>
                  </a:cubicBezTo>
                  <a:cubicBezTo>
                    <a:pt x="438404" y="819023"/>
                    <a:pt x="449834" y="808101"/>
                    <a:pt x="449834" y="794512"/>
                  </a:cubicBezTo>
                  <a:cubicBezTo>
                    <a:pt x="449834" y="780923"/>
                    <a:pt x="438404" y="770001"/>
                    <a:pt x="424434" y="770001"/>
                  </a:cubicBezTo>
                  <a:close/>
                  <a:moveTo>
                    <a:pt x="91186" y="656463"/>
                  </a:moveTo>
                  <a:lnTo>
                    <a:pt x="357124" y="656463"/>
                  </a:lnTo>
                  <a:lnTo>
                    <a:pt x="192786" y="940816"/>
                  </a:lnTo>
                  <a:lnTo>
                    <a:pt x="254000" y="940816"/>
                  </a:lnTo>
                  <a:lnTo>
                    <a:pt x="418338" y="656463"/>
                  </a:lnTo>
                  <a:lnTo>
                    <a:pt x="559054" y="656463"/>
                  </a:lnTo>
                  <a:lnTo>
                    <a:pt x="559054" y="987044"/>
                  </a:lnTo>
                  <a:lnTo>
                    <a:pt x="91186" y="987044"/>
                  </a:lnTo>
                  <a:close/>
                  <a:moveTo>
                    <a:pt x="91186" y="585851"/>
                  </a:moveTo>
                  <a:lnTo>
                    <a:pt x="192913" y="585851"/>
                  </a:lnTo>
                  <a:lnTo>
                    <a:pt x="192913" y="615188"/>
                  </a:lnTo>
                  <a:lnTo>
                    <a:pt x="91186" y="615188"/>
                  </a:lnTo>
                  <a:close/>
                  <a:moveTo>
                    <a:pt x="91186" y="508889"/>
                  </a:moveTo>
                  <a:lnTo>
                    <a:pt x="233553" y="508889"/>
                  </a:lnTo>
                  <a:lnTo>
                    <a:pt x="233553" y="538226"/>
                  </a:lnTo>
                  <a:lnTo>
                    <a:pt x="91186" y="538226"/>
                  </a:lnTo>
                  <a:close/>
                  <a:moveTo>
                    <a:pt x="91186" y="431927"/>
                  </a:moveTo>
                  <a:lnTo>
                    <a:pt x="192913" y="431927"/>
                  </a:lnTo>
                  <a:lnTo>
                    <a:pt x="192913" y="461264"/>
                  </a:lnTo>
                  <a:lnTo>
                    <a:pt x="91186" y="461264"/>
                  </a:lnTo>
                  <a:close/>
                  <a:moveTo>
                    <a:pt x="91186" y="354965"/>
                  </a:moveTo>
                  <a:lnTo>
                    <a:pt x="233553" y="354965"/>
                  </a:lnTo>
                  <a:lnTo>
                    <a:pt x="233553" y="384302"/>
                  </a:lnTo>
                  <a:lnTo>
                    <a:pt x="91186" y="384302"/>
                  </a:lnTo>
                  <a:close/>
                  <a:moveTo>
                    <a:pt x="489839" y="282829"/>
                  </a:moveTo>
                  <a:lnTo>
                    <a:pt x="490347" y="283718"/>
                  </a:lnTo>
                  <a:lnTo>
                    <a:pt x="49784" y="283718"/>
                  </a:lnTo>
                  <a:lnTo>
                    <a:pt x="49784" y="1029970"/>
                  </a:lnTo>
                  <a:lnTo>
                    <a:pt x="601345" y="1029970"/>
                  </a:lnTo>
                  <a:lnTo>
                    <a:pt x="601345" y="468503"/>
                  </a:lnTo>
                  <a:lnTo>
                    <a:pt x="602361" y="470154"/>
                  </a:lnTo>
                  <a:lnTo>
                    <a:pt x="714121" y="283083"/>
                  </a:lnTo>
                  <a:lnTo>
                    <a:pt x="634365" y="282956"/>
                  </a:lnTo>
                  <a:lnTo>
                    <a:pt x="418465" y="656463"/>
                  </a:lnTo>
                  <a:lnTo>
                    <a:pt x="357124" y="656463"/>
                  </a:lnTo>
                  <a:lnTo>
                    <a:pt x="573151" y="282829"/>
                  </a:lnTo>
                  <a:close/>
                  <a:moveTo>
                    <a:pt x="736600" y="0"/>
                  </a:moveTo>
                  <a:lnTo>
                    <a:pt x="797814" y="0"/>
                  </a:lnTo>
                  <a:lnTo>
                    <a:pt x="661670" y="235331"/>
                  </a:lnTo>
                  <a:lnTo>
                    <a:pt x="797687" y="235585"/>
                  </a:lnTo>
                  <a:lnTo>
                    <a:pt x="651002" y="481457"/>
                  </a:lnTo>
                  <a:lnTo>
                    <a:pt x="651002" y="1077849"/>
                  </a:lnTo>
                  <a:lnTo>
                    <a:pt x="0" y="1077849"/>
                  </a:lnTo>
                  <a:lnTo>
                    <a:pt x="0" y="235585"/>
                  </a:lnTo>
                  <a:lnTo>
                    <a:pt x="499491" y="235585"/>
                  </a:lnTo>
                  <a:lnTo>
                    <a:pt x="499110" y="235077"/>
                  </a:lnTo>
                  <a:lnTo>
                    <a:pt x="600583" y="235331"/>
                  </a:lnTo>
                  <a:close/>
                </a:path>
              </a:pathLst>
            </a:custGeom>
            <a:solidFill>
              <a:srgbClr val="FFFFFF"/>
            </a:solidFill>
          </p:spPr>
          <p:txBody>
            <a:bodyPr/>
            <a:lstStyle/>
            <a:p>
              <a:endParaRPr lang="vi-VN"/>
            </a:p>
          </p:txBody>
        </p:sp>
      </p:grpSp>
      <p:grpSp>
        <p:nvGrpSpPr>
          <p:cNvPr id="46" name="Group 46"/>
          <p:cNvGrpSpPr>
            <a:grpSpLocks noChangeAspect="1"/>
          </p:cNvGrpSpPr>
          <p:nvPr/>
        </p:nvGrpSpPr>
        <p:grpSpPr>
          <a:xfrm rot="-7293991">
            <a:off x="10769042" y="6373103"/>
            <a:ext cx="432770" cy="356699"/>
            <a:chOff x="0" y="0"/>
            <a:chExt cx="865540" cy="713397"/>
          </a:xfrm>
        </p:grpSpPr>
        <p:sp>
          <p:nvSpPr>
            <p:cNvPr id="47" name="Freeform 47"/>
            <p:cNvSpPr/>
            <p:nvPr/>
          </p:nvSpPr>
          <p:spPr>
            <a:xfrm>
              <a:off x="0" y="0"/>
              <a:ext cx="865505" cy="713359"/>
            </a:xfrm>
            <a:custGeom>
              <a:avLst/>
              <a:gdLst/>
              <a:ahLst/>
              <a:cxnLst/>
              <a:rect l="l" t="t" r="r" b="b"/>
              <a:pathLst>
                <a:path w="865505" h="713359">
                  <a:moveTo>
                    <a:pt x="289052" y="348488"/>
                  </a:moveTo>
                  <a:cubicBezTo>
                    <a:pt x="237363" y="334391"/>
                    <a:pt x="184150" y="365506"/>
                    <a:pt x="170307" y="418084"/>
                  </a:cubicBezTo>
                  <a:cubicBezTo>
                    <a:pt x="156464" y="470662"/>
                    <a:pt x="187198" y="524510"/>
                    <a:pt x="238887" y="538607"/>
                  </a:cubicBezTo>
                  <a:cubicBezTo>
                    <a:pt x="290576" y="552704"/>
                    <a:pt x="343789" y="521589"/>
                    <a:pt x="357632" y="469011"/>
                  </a:cubicBezTo>
                  <a:cubicBezTo>
                    <a:pt x="371475" y="416433"/>
                    <a:pt x="340741" y="362585"/>
                    <a:pt x="289052" y="348488"/>
                  </a:cubicBezTo>
                  <a:close/>
                  <a:moveTo>
                    <a:pt x="306324" y="283210"/>
                  </a:moveTo>
                  <a:cubicBezTo>
                    <a:pt x="393573" y="306959"/>
                    <a:pt x="445389" y="397891"/>
                    <a:pt x="422021" y="486537"/>
                  </a:cubicBezTo>
                  <a:cubicBezTo>
                    <a:pt x="398653" y="575183"/>
                    <a:pt x="308991" y="627634"/>
                    <a:pt x="221742" y="603885"/>
                  </a:cubicBezTo>
                  <a:cubicBezTo>
                    <a:pt x="134493" y="580136"/>
                    <a:pt x="82677" y="489077"/>
                    <a:pt x="106045" y="400558"/>
                  </a:cubicBezTo>
                  <a:cubicBezTo>
                    <a:pt x="129413" y="312039"/>
                    <a:pt x="219075" y="259461"/>
                    <a:pt x="306324" y="283210"/>
                  </a:cubicBezTo>
                  <a:close/>
                  <a:moveTo>
                    <a:pt x="312547" y="259461"/>
                  </a:moveTo>
                  <a:cubicBezTo>
                    <a:pt x="212344" y="232283"/>
                    <a:pt x="109347" y="292608"/>
                    <a:pt x="82550" y="394208"/>
                  </a:cubicBezTo>
                  <a:cubicBezTo>
                    <a:pt x="55753" y="495808"/>
                    <a:pt x="115189" y="600329"/>
                    <a:pt x="215392" y="627507"/>
                  </a:cubicBezTo>
                  <a:cubicBezTo>
                    <a:pt x="315595" y="654685"/>
                    <a:pt x="418592" y="594360"/>
                    <a:pt x="445389" y="492760"/>
                  </a:cubicBezTo>
                  <a:cubicBezTo>
                    <a:pt x="472186" y="391160"/>
                    <a:pt x="412750" y="286639"/>
                    <a:pt x="312547" y="259334"/>
                  </a:cubicBezTo>
                  <a:close/>
                  <a:moveTo>
                    <a:pt x="696595" y="341630"/>
                  </a:moveTo>
                  <a:cubicBezTo>
                    <a:pt x="692277" y="340741"/>
                    <a:pt x="687705" y="340233"/>
                    <a:pt x="683133" y="340233"/>
                  </a:cubicBezTo>
                  <a:cubicBezTo>
                    <a:pt x="646176" y="340233"/>
                    <a:pt x="616204" y="370586"/>
                    <a:pt x="616204" y="408051"/>
                  </a:cubicBezTo>
                  <a:cubicBezTo>
                    <a:pt x="616204" y="445516"/>
                    <a:pt x="646176" y="475869"/>
                    <a:pt x="683133" y="475869"/>
                  </a:cubicBezTo>
                  <a:cubicBezTo>
                    <a:pt x="720090" y="475869"/>
                    <a:pt x="750062" y="445516"/>
                    <a:pt x="750062" y="408051"/>
                  </a:cubicBezTo>
                  <a:cubicBezTo>
                    <a:pt x="750062" y="375285"/>
                    <a:pt x="727202" y="347853"/>
                    <a:pt x="696722" y="341630"/>
                  </a:cubicBezTo>
                  <a:close/>
                  <a:moveTo>
                    <a:pt x="705866" y="295910"/>
                  </a:moveTo>
                  <a:cubicBezTo>
                    <a:pt x="757301" y="306578"/>
                    <a:pt x="795909" y="352806"/>
                    <a:pt x="795909" y="408051"/>
                  </a:cubicBezTo>
                  <a:cubicBezTo>
                    <a:pt x="795909" y="471297"/>
                    <a:pt x="745363" y="522605"/>
                    <a:pt x="683006" y="522605"/>
                  </a:cubicBezTo>
                  <a:cubicBezTo>
                    <a:pt x="620649" y="522605"/>
                    <a:pt x="570103" y="471297"/>
                    <a:pt x="570103" y="408051"/>
                  </a:cubicBezTo>
                  <a:cubicBezTo>
                    <a:pt x="570103" y="344805"/>
                    <a:pt x="620649" y="293497"/>
                    <a:pt x="683006" y="293497"/>
                  </a:cubicBezTo>
                  <a:cubicBezTo>
                    <a:pt x="690753" y="293497"/>
                    <a:pt x="698373" y="294259"/>
                    <a:pt x="705739" y="295783"/>
                  </a:cubicBezTo>
                  <a:close/>
                  <a:moveTo>
                    <a:pt x="294513" y="169545"/>
                  </a:moveTo>
                  <a:lnTo>
                    <a:pt x="372618" y="190754"/>
                  </a:lnTo>
                  <a:lnTo>
                    <a:pt x="371475" y="258191"/>
                  </a:lnTo>
                  <a:lnTo>
                    <a:pt x="369443" y="257683"/>
                  </a:lnTo>
                  <a:cubicBezTo>
                    <a:pt x="386080" y="267208"/>
                    <a:pt x="401066" y="278892"/>
                    <a:pt x="413893" y="292608"/>
                  </a:cubicBezTo>
                  <a:lnTo>
                    <a:pt x="473075" y="277622"/>
                  </a:lnTo>
                  <a:lnTo>
                    <a:pt x="511048" y="350012"/>
                  </a:lnTo>
                  <a:lnTo>
                    <a:pt x="468884" y="388620"/>
                  </a:lnTo>
                  <a:cubicBezTo>
                    <a:pt x="474218" y="408178"/>
                    <a:pt x="476631" y="428625"/>
                    <a:pt x="475742" y="449453"/>
                  </a:cubicBezTo>
                  <a:lnTo>
                    <a:pt x="528447" y="479171"/>
                  </a:lnTo>
                  <a:lnTo>
                    <a:pt x="507492" y="558419"/>
                  </a:lnTo>
                  <a:lnTo>
                    <a:pt x="443611" y="557276"/>
                  </a:lnTo>
                  <a:cubicBezTo>
                    <a:pt x="435483" y="570992"/>
                    <a:pt x="425704" y="583311"/>
                    <a:pt x="414782" y="594360"/>
                  </a:cubicBezTo>
                  <a:lnTo>
                    <a:pt x="435737" y="649986"/>
                  </a:lnTo>
                  <a:lnTo>
                    <a:pt x="369570" y="696976"/>
                  </a:lnTo>
                  <a:lnTo>
                    <a:pt x="319405" y="652780"/>
                  </a:lnTo>
                  <a:lnTo>
                    <a:pt x="325501" y="648462"/>
                  </a:lnTo>
                  <a:cubicBezTo>
                    <a:pt x="306324" y="654812"/>
                    <a:pt x="285877" y="657860"/>
                    <a:pt x="265176" y="657733"/>
                  </a:cubicBezTo>
                  <a:lnTo>
                    <a:pt x="234696" y="713359"/>
                  </a:lnTo>
                  <a:lnTo>
                    <a:pt x="156591" y="692150"/>
                  </a:lnTo>
                  <a:lnTo>
                    <a:pt x="157607" y="628523"/>
                  </a:lnTo>
                  <a:cubicBezTo>
                    <a:pt x="141097" y="618998"/>
                    <a:pt x="126111" y="607314"/>
                    <a:pt x="113538" y="593471"/>
                  </a:cubicBezTo>
                  <a:lnTo>
                    <a:pt x="114554" y="595630"/>
                  </a:lnTo>
                  <a:lnTo>
                    <a:pt x="49276" y="608457"/>
                  </a:lnTo>
                  <a:lnTo>
                    <a:pt x="15113" y="534162"/>
                  </a:lnTo>
                  <a:lnTo>
                    <a:pt x="59182" y="497840"/>
                  </a:lnTo>
                  <a:cubicBezTo>
                    <a:pt x="54483" y="480314"/>
                    <a:pt x="52070" y="462026"/>
                    <a:pt x="51943" y="443484"/>
                  </a:cubicBezTo>
                  <a:lnTo>
                    <a:pt x="0" y="414147"/>
                  </a:lnTo>
                  <a:lnTo>
                    <a:pt x="20955" y="334899"/>
                  </a:lnTo>
                  <a:lnTo>
                    <a:pt x="80518" y="335915"/>
                  </a:lnTo>
                  <a:cubicBezTo>
                    <a:pt x="88646" y="321437"/>
                    <a:pt x="98425" y="308229"/>
                    <a:pt x="109347" y="296418"/>
                  </a:cubicBezTo>
                  <a:lnTo>
                    <a:pt x="89408" y="234061"/>
                  </a:lnTo>
                  <a:lnTo>
                    <a:pt x="157988" y="190500"/>
                  </a:lnTo>
                  <a:lnTo>
                    <a:pt x="205867" y="237363"/>
                  </a:lnTo>
                  <a:lnTo>
                    <a:pt x="205359" y="237617"/>
                  </a:lnTo>
                  <a:cubicBezTo>
                    <a:pt x="224155" y="231648"/>
                    <a:pt x="244094" y="228854"/>
                    <a:pt x="264287" y="229108"/>
                  </a:cubicBezTo>
                  <a:lnTo>
                    <a:pt x="262255" y="228600"/>
                  </a:lnTo>
                  <a:close/>
                  <a:moveTo>
                    <a:pt x="709168" y="279273"/>
                  </a:moveTo>
                  <a:cubicBezTo>
                    <a:pt x="700786" y="277495"/>
                    <a:pt x="692023" y="276606"/>
                    <a:pt x="683006" y="276606"/>
                  </a:cubicBezTo>
                  <a:cubicBezTo>
                    <a:pt x="611505" y="276606"/>
                    <a:pt x="553466" y="335407"/>
                    <a:pt x="553466" y="408051"/>
                  </a:cubicBezTo>
                  <a:cubicBezTo>
                    <a:pt x="553466" y="480695"/>
                    <a:pt x="611505" y="539496"/>
                    <a:pt x="683006" y="539496"/>
                  </a:cubicBezTo>
                  <a:cubicBezTo>
                    <a:pt x="754507" y="539496"/>
                    <a:pt x="812546" y="480695"/>
                    <a:pt x="812546" y="408051"/>
                  </a:cubicBezTo>
                  <a:cubicBezTo>
                    <a:pt x="812546" y="344551"/>
                    <a:pt x="768096" y="291465"/>
                    <a:pt x="709041" y="279273"/>
                  </a:cubicBezTo>
                  <a:close/>
                  <a:moveTo>
                    <a:pt x="710946" y="220091"/>
                  </a:moveTo>
                  <a:lnTo>
                    <a:pt x="722122" y="265303"/>
                  </a:lnTo>
                  <a:lnTo>
                    <a:pt x="720725" y="265303"/>
                  </a:lnTo>
                  <a:cubicBezTo>
                    <a:pt x="733425" y="268605"/>
                    <a:pt x="745617" y="273685"/>
                    <a:pt x="756412" y="280543"/>
                  </a:cubicBezTo>
                  <a:lnTo>
                    <a:pt x="793242" y="259842"/>
                  </a:lnTo>
                  <a:lnTo>
                    <a:pt x="831215" y="301244"/>
                  </a:lnTo>
                  <a:lnTo>
                    <a:pt x="809879" y="334645"/>
                  </a:lnTo>
                  <a:cubicBezTo>
                    <a:pt x="816864" y="346710"/>
                    <a:pt x="822071" y="359918"/>
                    <a:pt x="825119" y="373888"/>
                  </a:cubicBezTo>
                  <a:lnTo>
                    <a:pt x="865505" y="384175"/>
                  </a:lnTo>
                  <a:lnTo>
                    <a:pt x="865505" y="440817"/>
                  </a:lnTo>
                  <a:lnTo>
                    <a:pt x="822706" y="451612"/>
                  </a:lnTo>
                  <a:cubicBezTo>
                    <a:pt x="819785" y="462153"/>
                    <a:pt x="815340" y="472186"/>
                    <a:pt x="810006" y="481584"/>
                  </a:cubicBezTo>
                  <a:lnTo>
                    <a:pt x="833755" y="514858"/>
                  </a:lnTo>
                  <a:lnTo>
                    <a:pt x="797941" y="558165"/>
                  </a:lnTo>
                  <a:lnTo>
                    <a:pt x="756666" y="537845"/>
                  </a:lnTo>
                  <a:lnTo>
                    <a:pt x="759968" y="533781"/>
                  </a:lnTo>
                  <a:cubicBezTo>
                    <a:pt x="748284" y="541528"/>
                    <a:pt x="735203" y="547243"/>
                    <a:pt x="721360" y="550926"/>
                  </a:cubicBezTo>
                  <a:lnTo>
                    <a:pt x="710819" y="593471"/>
                  </a:lnTo>
                  <a:lnTo>
                    <a:pt x="655193" y="593471"/>
                  </a:lnTo>
                  <a:lnTo>
                    <a:pt x="644652" y="550926"/>
                  </a:lnTo>
                  <a:cubicBezTo>
                    <a:pt x="631952" y="547497"/>
                    <a:pt x="619887" y="542417"/>
                    <a:pt x="609092" y="535559"/>
                  </a:cubicBezTo>
                  <a:lnTo>
                    <a:pt x="610108" y="536829"/>
                  </a:lnTo>
                  <a:lnTo>
                    <a:pt x="568833" y="557149"/>
                  </a:lnTo>
                  <a:lnTo>
                    <a:pt x="533019" y="513842"/>
                  </a:lnTo>
                  <a:lnTo>
                    <a:pt x="556006" y="481584"/>
                  </a:lnTo>
                  <a:cubicBezTo>
                    <a:pt x="549783" y="470789"/>
                    <a:pt x="544957" y="458978"/>
                    <a:pt x="541655" y="446659"/>
                  </a:cubicBezTo>
                  <a:lnTo>
                    <a:pt x="501904" y="436626"/>
                  </a:lnTo>
                  <a:lnTo>
                    <a:pt x="501904" y="379730"/>
                  </a:lnTo>
                  <a:lnTo>
                    <a:pt x="541782" y="369570"/>
                  </a:lnTo>
                  <a:cubicBezTo>
                    <a:pt x="544576" y="358521"/>
                    <a:pt x="548767" y="347853"/>
                    <a:pt x="554101" y="338074"/>
                  </a:cubicBezTo>
                  <a:lnTo>
                    <a:pt x="529844" y="300101"/>
                  </a:lnTo>
                  <a:lnTo>
                    <a:pt x="567817" y="258699"/>
                  </a:lnTo>
                  <a:lnTo>
                    <a:pt x="607949" y="281305"/>
                  </a:lnTo>
                  <a:lnTo>
                    <a:pt x="607695" y="281559"/>
                  </a:lnTo>
                  <a:cubicBezTo>
                    <a:pt x="619125" y="274193"/>
                    <a:pt x="631952" y="268732"/>
                    <a:pt x="645414" y="265176"/>
                  </a:cubicBezTo>
                  <a:lnTo>
                    <a:pt x="644017" y="265176"/>
                  </a:lnTo>
                  <a:lnTo>
                    <a:pt x="655193" y="219964"/>
                  </a:lnTo>
                  <a:close/>
                  <a:moveTo>
                    <a:pt x="589915" y="86487"/>
                  </a:moveTo>
                  <a:cubicBezTo>
                    <a:pt x="581279" y="83693"/>
                    <a:pt x="571881" y="83439"/>
                    <a:pt x="562610" y="86233"/>
                  </a:cubicBezTo>
                  <a:cubicBezTo>
                    <a:pt x="537845" y="93599"/>
                    <a:pt x="523621" y="120015"/>
                    <a:pt x="530987" y="145161"/>
                  </a:cubicBezTo>
                  <a:cubicBezTo>
                    <a:pt x="538353" y="170307"/>
                    <a:pt x="564261" y="184658"/>
                    <a:pt x="589153" y="177292"/>
                  </a:cubicBezTo>
                  <a:cubicBezTo>
                    <a:pt x="614045" y="169926"/>
                    <a:pt x="628142" y="143510"/>
                    <a:pt x="620776" y="118364"/>
                  </a:cubicBezTo>
                  <a:cubicBezTo>
                    <a:pt x="616204" y="102616"/>
                    <a:pt x="604266" y="91186"/>
                    <a:pt x="590042" y="86487"/>
                  </a:cubicBezTo>
                  <a:close/>
                  <a:moveTo>
                    <a:pt x="620776" y="10160"/>
                  </a:moveTo>
                  <a:lnTo>
                    <a:pt x="654431" y="30353"/>
                  </a:lnTo>
                  <a:lnTo>
                    <a:pt x="646684" y="57023"/>
                  </a:lnTo>
                  <a:cubicBezTo>
                    <a:pt x="653669" y="63754"/>
                    <a:pt x="659765" y="71501"/>
                    <a:pt x="664591" y="80264"/>
                  </a:cubicBezTo>
                  <a:lnTo>
                    <a:pt x="693674" y="78994"/>
                  </a:lnTo>
                  <a:lnTo>
                    <a:pt x="704723" y="116967"/>
                  </a:lnTo>
                  <a:lnTo>
                    <a:pt x="678180" y="132842"/>
                  </a:lnTo>
                  <a:cubicBezTo>
                    <a:pt x="678307" y="140589"/>
                    <a:pt x="677291" y="148082"/>
                    <a:pt x="675513" y="155448"/>
                  </a:cubicBezTo>
                  <a:lnTo>
                    <a:pt x="697992" y="172974"/>
                  </a:lnTo>
                  <a:lnTo>
                    <a:pt x="682371" y="209296"/>
                  </a:lnTo>
                  <a:lnTo>
                    <a:pt x="650748" y="203962"/>
                  </a:lnTo>
                  <a:lnTo>
                    <a:pt x="652145" y="200660"/>
                  </a:lnTo>
                  <a:cubicBezTo>
                    <a:pt x="645795" y="208153"/>
                    <a:pt x="638175" y="214630"/>
                    <a:pt x="629539" y="219837"/>
                  </a:cubicBezTo>
                  <a:lnTo>
                    <a:pt x="630809" y="250571"/>
                  </a:lnTo>
                  <a:lnTo>
                    <a:pt x="593344" y="261747"/>
                  </a:lnTo>
                  <a:lnTo>
                    <a:pt x="577977" y="235331"/>
                  </a:lnTo>
                  <a:cubicBezTo>
                    <a:pt x="568833" y="235585"/>
                    <a:pt x="559689" y="234569"/>
                    <a:pt x="551053" y="232156"/>
                  </a:cubicBezTo>
                  <a:lnTo>
                    <a:pt x="552069" y="232791"/>
                  </a:lnTo>
                  <a:lnTo>
                    <a:pt x="528320" y="254762"/>
                  </a:lnTo>
                  <a:lnTo>
                    <a:pt x="495808" y="232918"/>
                  </a:lnTo>
                  <a:lnTo>
                    <a:pt x="504952" y="206629"/>
                  </a:lnTo>
                  <a:cubicBezTo>
                    <a:pt x="498602" y="200660"/>
                    <a:pt x="493141" y="193675"/>
                    <a:pt x="488442" y="186055"/>
                  </a:cubicBezTo>
                  <a:lnTo>
                    <a:pt x="459740" y="187325"/>
                  </a:lnTo>
                  <a:lnTo>
                    <a:pt x="448691" y="149352"/>
                  </a:lnTo>
                  <a:lnTo>
                    <a:pt x="473456" y="134493"/>
                  </a:lnTo>
                  <a:cubicBezTo>
                    <a:pt x="473202" y="126492"/>
                    <a:pt x="473964" y="118491"/>
                    <a:pt x="475615" y="110871"/>
                  </a:cubicBezTo>
                  <a:lnTo>
                    <a:pt x="451866" y="90170"/>
                  </a:lnTo>
                  <a:lnTo>
                    <a:pt x="469265" y="54737"/>
                  </a:lnTo>
                  <a:lnTo>
                    <a:pt x="500634" y="61849"/>
                  </a:lnTo>
                  <a:lnTo>
                    <a:pt x="500507" y="62103"/>
                  </a:lnTo>
                  <a:cubicBezTo>
                    <a:pt x="506730" y="54864"/>
                    <a:pt x="514223" y="48641"/>
                    <a:pt x="522605" y="43561"/>
                  </a:cubicBezTo>
                  <a:lnTo>
                    <a:pt x="521589" y="43815"/>
                  </a:lnTo>
                  <a:lnTo>
                    <a:pt x="520446" y="11176"/>
                  </a:lnTo>
                  <a:lnTo>
                    <a:pt x="557784" y="0"/>
                  </a:lnTo>
                  <a:lnTo>
                    <a:pt x="574040" y="28067"/>
                  </a:lnTo>
                  <a:lnTo>
                    <a:pt x="573024" y="28321"/>
                  </a:lnTo>
                  <a:cubicBezTo>
                    <a:pt x="582295" y="27940"/>
                    <a:pt x="591312" y="28956"/>
                    <a:pt x="599948" y="31369"/>
                  </a:cubicBezTo>
                  <a:close/>
                </a:path>
              </a:pathLst>
            </a:custGeom>
            <a:solidFill>
              <a:srgbClr val="FFFFFF"/>
            </a:solidFill>
          </p:spPr>
          <p:txBody>
            <a:bodyPr/>
            <a:lstStyle/>
            <a:p>
              <a:endParaRPr lang="vi-VN"/>
            </a:p>
          </p:txBody>
        </p:sp>
      </p:grpSp>
      <p:sp>
        <p:nvSpPr>
          <p:cNvPr id="12" name="Rectangle 11">
            <a:extLst>
              <a:ext uri="{FF2B5EF4-FFF2-40B4-BE49-F238E27FC236}">
                <a16:creationId xmlns:a16="http://schemas.microsoft.com/office/drawing/2014/main" id="{BE4945FD-6BAD-49A9-8592-686D7000A3EF}"/>
              </a:ext>
            </a:extLst>
          </p:cNvPr>
          <p:cNvSpPr/>
          <p:nvPr/>
        </p:nvSpPr>
        <p:spPr>
          <a:xfrm>
            <a:off x="1432337" y="4831420"/>
            <a:ext cx="2236264" cy="923330"/>
          </a:xfrm>
          <a:prstGeom prst="rect">
            <a:avLst/>
          </a:prstGeom>
        </p:spPr>
        <p:txBody>
          <a:bodyPr wrap="square">
            <a:spAutoFit/>
          </a:bodyPr>
          <a:lstStyle/>
          <a:p>
            <a:r>
              <a:rPr lang="en-US" b="1" spc="27" dirty="0">
                <a:solidFill>
                  <a:srgbClr val="FFFFFF"/>
                </a:solidFill>
                <a:latin typeface="Open Sans Extra Bold Bold"/>
              </a:rPr>
              <a:t>GIÁO VIÊN VĂN HÓA, DẠY HỌC CÁC MÔN C</a:t>
            </a:r>
            <a:r>
              <a:rPr lang="vi-VN" b="1" spc="27" dirty="0">
                <a:solidFill>
                  <a:srgbClr val="FFFFFF"/>
                </a:solidFill>
                <a:latin typeface="Open Sans Extra Bold Bold"/>
              </a:rPr>
              <a:t>Ơ</a:t>
            </a:r>
            <a:r>
              <a:rPr lang="en-US" b="1" spc="27" dirty="0">
                <a:solidFill>
                  <a:srgbClr val="FFFFFF"/>
                </a:solidFill>
                <a:latin typeface="Open Sans Extra Bold Bold"/>
              </a:rPr>
              <a:t> BẢN</a:t>
            </a:r>
          </a:p>
        </p:txBody>
      </p:sp>
      <p:pic>
        <p:nvPicPr>
          <p:cNvPr id="49" name="Picture 48">
            <a:extLst>
              <a:ext uri="{FF2B5EF4-FFF2-40B4-BE49-F238E27FC236}">
                <a16:creationId xmlns:a16="http://schemas.microsoft.com/office/drawing/2014/main" id="{B6758D8E-BAE3-4CC3-9DE1-C217138DE5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09613" cy="4131914"/>
          </a:xfrm>
          <a:prstGeom prst="rect">
            <a:avLst/>
          </a:prstGeom>
        </p:spPr>
      </p:pic>
      <p:graphicFrame>
        <p:nvGraphicFramePr>
          <p:cNvPr id="48" name="Table 47">
            <a:extLst>
              <a:ext uri="{FF2B5EF4-FFF2-40B4-BE49-F238E27FC236}">
                <a16:creationId xmlns:a16="http://schemas.microsoft.com/office/drawing/2014/main" id="{250E4701-F1D3-479F-9329-8A305DA0CDA8}"/>
              </a:ext>
            </a:extLst>
          </p:cNvPr>
          <p:cNvGraphicFramePr>
            <a:graphicFrameLocks noGrp="1"/>
          </p:cNvGraphicFramePr>
          <p:nvPr>
            <p:extLst>
              <p:ext uri="{D42A27DB-BD31-4B8C-83A1-F6EECF244321}">
                <p14:modId xmlns:p14="http://schemas.microsoft.com/office/powerpoint/2010/main" val="2184821505"/>
              </p:ext>
            </p:extLst>
          </p:nvPr>
        </p:nvGraphicFramePr>
        <p:xfrm>
          <a:off x="6152239" y="50978"/>
          <a:ext cx="5920776" cy="6599193"/>
        </p:xfrm>
        <a:graphic>
          <a:graphicData uri="http://schemas.openxmlformats.org/drawingml/2006/table">
            <a:tbl>
              <a:tblPr firstRow="1" firstCol="1" lastRow="1" lastCol="1" bandRow="1" bandCol="1"/>
              <a:tblGrid>
                <a:gridCol w="2158663">
                  <a:extLst>
                    <a:ext uri="{9D8B030D-6E8A-4147-A177-3AD203B41FA5}">
                      <a16:colId xmlns:a16="http://schemas.microsoft.com/office/drawing/2014/main" val="3051019778"/>
                    </a:ext>
                  </a:extLst>
                </a:gridCol>
                <a:gridCol w="863466">
                  <a:extLst>
                    <a:ext uri="{9D8B030D-6E8A-4147-A177-3AD203B41FA5}">
                      <a16:colId xmlns:a16="http://schemas.microsoft.com/office/drawing/2014/main" val="1361318968"/>
                    </a:ext>
                  </a:extLst>
                </a:gridCol>
                <a:gridCol w="719556">
                  <a:extLst>
                    <a:ext uri="{9D8B030D-6E8A-4147-A177-3AD203B41FA5}">
                      <a16:colId xmlns:a16="http://schemas.microsoft.com/office/drawing/2014/main" val="3802335273"/>
                    </a:ext>
                  </a:extLst>
                </a:gridCol>
                <a:gridCol w="739979">
                  <a:extLst>
                    <a:ext uri="{9D8B030D-6E8A-4147-A177-3AD203B41FA5}">
                      <a16:colId xmlns:a16="http://schemas.microsoft.com/office/drawing/2014/main" val="1353328474"/>
                    </a:ext>
                  </a:extLst>
                </a:gridCol>
                <a:gridCol w="719556">
                  <a:extLst>
                    <a:ext uri="{9D8B030D-6E8A-4147-A177-3AD203B41FA5}">
                      <a16:colId xmlns:a16="http://schemas.microsoft.com/office/drawing/2014/main" val="325155493"/>
                    </a:ext>
                  </a:extLst>
                </a:gridCol>
                <a:gridCol w="719556">
                  <a:extLst>
                    <a:ext uri="{9D8B030D-6E8A-4147-A177-3AD203B41FA5}">
                      <a16:colId xmlns:a16="http://schemas.microsoft.com/office/drawing/2014/main" val="1327450651"/>
                    </a:ext>
                  </a:extLst>
                </a:gridCol>
              </a:tblGrid>
              <a:tr h="650182">
                <a:tc gridSpan="6">
                  <a:txBody>
                    <a:bodyPr/>
                    <a:lstStyle/>
                    <a:p>
                      <a:pPr algn="ctr">
                        <a:lnSpc>
                          <a:spcPts val="1600"/>
                        </a:lnSpc>
                        <a:spcBef>
                          <a:spcPts val="600"/>
                        </a:spcBef>
                        <a:spcAft>
                          <a:spcPts val="600"/>
                        </a:spcAft>
                      </a:pPr>
                      <a:r>
                        <a:rPr lang="vi-VN"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 hoạch giáo dục theo </a:t>
                      </a: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t>
                      </a:r>
                      <a:r>
                        <a:rPr lang="vi-VN"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hương trình </a:t>
                      </a:r>
                      <a:r>
                        <a:rPr lang="en-US" sz="1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phổ</a:t>
                      </a: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2018 </a:t>
                      </a:r>
                    </a:p>
                    <a:p>
                      <a:pPr algn="ctr">
                        <a:lnSpc>
                          <a:spcPts val="1600"/>
                        </a:lnSpc>
                        <a:spcBef>
                          <a:spcPts val="600"/>
                        </a:spcBef>
                        <a:spcAft>
                          <a:spcPts val="600"/>
                        </a:spcAft>
                      </a:pPr>
                      <a:r>
                        <a:rPr lang="en-US" sz="16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(STEM –TPHCM – CV 909)              </a:t>
                      </a: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2910296736"/>
                  </a:ext>
                </a:extLst>
              </a:tr>
              <a:tr h="212787">
                <a:tc rowSpan="2">
                  <a:txBody>
                    <a:bodyPr/>
                    <a:lstStyle/>
                    <a:p>
                      <a:pPr algn="ctr">
                        <a:lnSpc>
                          <a:spcPts val="1600"/>
                        </a:lnSpc>
                        <a:spcBef>
                          <a:spcPts val="600"/>
                        </a:spcBef>
                        <a:spcAft>
                          <a:spcPts val="600"/>
                        </a:spcAft>
                      </a:pP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dục</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endParaRPr lang="en-MY" sz="1200" dirty="0">
                        <a:latin typeface="Times New Roman" panose="02020603050405020304" pitchFamily="18"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3603330971"/>
                  </a:ext>
                </a:extLst>
              </a:tr>
              <a:tr h="218845">
                <a:tc vMerge="1">
                  <a:txBody>
                    <a:bodyPr/>
                    <a:lstStyle/>
                    <a:p>
                      <a:endParaRPr lang="en-MY"/>
                    </a:p>
                  </a:txBody>
                  <a:tcPr/>
                </a:tc>
                <a:tc>
                  <a:txBody>
                    <a:bodyPr/>
                    <a:lstStyle/>
                    <a:p>
                      <a:pPr algn="ctr">
                        <a:lnSpc>
                          <a:spcPts val="1600"/>
                        </a:lnSpc>
                        <a:spcBef>
                          <a:spcPts val="600"/>
                        </a:spcBef>
                        <a:spcAft>
                          <a:spcPts val="600"/>
                        </a:spcAft>
                      </a:pP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4</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Lớp</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5354755"/>
                  </a:ext>
                </a:extLst>
              </a:tr>
              <a:tr h="218845">
                <a:tc gridSpan="6">
                  <a:txBody>
                    <a:bodyPr/>
                    <a:lstStyle/>
                    <a:p>
                      <a:pPr>
                        <a:lnSpc>
                          <a:spcPts val="1600"/>
                        </a:lnSpc>
                        <a:spcBef>
                          <a:spcPts val="600"/>
                        </a:spcBef>
                        <a:spcAft>
                          <a:spcPts val="600"/>
                        </a:spcAft>
                      </a:pP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Môn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bắt</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buộc</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1317756719"/>
                  </a:ext>
                </a:extLst>
              </a:tr>
              <a:tr h="218845">
                <a:tc>
                  <a:txBody>
                    <a:bodyPr/>
                    <a:lstStyle/>
                    <a:p>
                      <a:pP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420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B09"/>
                    </a:solidFill>
                  </a:tcPr>
                </a:tc>
                <a:tc>
                  <a:txBody>
                    <a:bodyPr/>
                    <a:lstStyle/>
                    <a:p>
                      <a:pPr algn="ctr">
                        <a:lnSpc>
                          <a:spcPts val="1600"/>
                        </a:lnSpc>
                        <a:spcBef>
                          <a:spcPts val="600"/>
                        </a:spcBef>
                        <a:spcAft>
                          <a:spcPts val="600"/>
                        </a:spcAft>
                      </a:pPr>
                      <a:r>
                        <a:rPr lang="en-MY"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245</a:t>
                      </a:r>
                      <a:endParaRPr lang="en-MY"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32879448"/>
                  </a:ext>
                </a:extLst>
              </a:tr>
              <a:tr h="218845">
                <a:tc>
                  <a:txBody>
                    <a:bodyPr/>
                    <a:lstStyle/>
                    <a:p>
                      <a:pP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Toán</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B09"/>
                    </a:solidFill>
                  </a:tcPr>
                </a:tc>
                <a:tc>
                  <a:txBody>
                    <a:bodyPr/>
                    <a:lstStyle/>
                    <a:p>
                      <a:pPr algn="ctr">
                        <a:lnSpc>
                          <a:spcPts val="1600"/>
                        </a:lnSpc>
                        <a:spcBef>
                          <a:spcPts val="600"/>
                        </a:spcBef>
                        <a:spcAft>
                          <a:spcPts val="600"/>
                        </a:spcAft>
                      </a:pPr>
                      <a:r>
                        <a:rPr lang="en-MY"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175</a:t>
                      </a:r>
                      <a:endParaRPr lang="en-MY"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14673102"/>
                  </a:ext>
                </a:extLst>
              </a:tr>
              <a:tr h="218845">
                <a:tc>
                  <a:txBody>
                    <a:bodyPr/>
                    <a:lstStyle/>
                    <a:p>
                      <a:pP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Đạo</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đức</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B09"/>
                    </a:solidFill>
                  </a:tcPr>
                </a:tc>
                <a:tc>
                  <a:txBody>
                    <a:bodyPr/>
                    <a:lstStyle/>
                    <a:p>
                      <a:pPr algn="ctr">
                        <a:lnSpc>
                          <a:spcPts val="1600"/>
                        </a:lnSpc>
                        <a:spcBef>
                          <a:spcPts val="600"/>
                        </a:spcBef>
                        <a:spcAft>
                          <a:spcPts val="600"/>
                        </a:spcAft>
                      </a:pPr>
                      <a:r>
                        <a:rPr lang="en-MY"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41025851"/>
                  </a:ext>
                </a:extLst>
              </a:tr>
              <a:tr h="218845">
                <a:tc>
                  <a:txBody>
                    <a:bodyPr/>
                    <a:lstStyle/>
                    <a:p>
                      <a:pP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nhiên</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gridSpan="2">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MY"/>
                    </a:p>
                  </a:txBody>
                  <a:tcPr/>
                </a:tc>
                <a:extLst>
                  <a:ext uri="{0D108BD9-81ED-4DB2-BD59-A6C34878D82A}">
                    <a16:rowId xmlns:a16="http://schemas.microsoft.com/office/drawing/2014/main" val="565257617"/>
                  </a:ext>
                </a:extLst>
              </a:tr>
              <a:tr h="218845">
                <a:tc>
                  <a:txBody>
                    <a:bodyPr/>
                    <a:lstStyle/>
                    <a:p>
                      <a:pP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nhạc</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B09"/>
                    </a:solidFill>
                  </a:tcPr>
                </a:tc>
                <a:tc>
                  <a:txBody>
                    <a:bodyPr/>
                    <a:lstStyle/>
                    <a:p>
                      <a:pPr algn="ctr">
                        <a:lnSpc>
                          <a:spcPts val="1600"/>
                        </a:lnSpc>
                        <a:spcBef>
                          <a:spcPts val="600"/>
                        </a:spcBef>
                        <a:spcAft>
                          <a:spcPts val="600"/>
                        </a:spcAft>
                      </a:pPr>
                      <a:r>
                        <a:rPr lang="en-MY"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11814303"/>
                  </a:ext>
                </a:extLst>
              </a:tr>
              <a:tr h="218845">
                <a:tc>
                  <a:txBody>
                    <a:bodyPr/>
                    <a:lstStyle/>
                    <a:p>
                      <a:pP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Mỹ</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thuật</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B09"/>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40222962"/>
                  </a:ext>
                </a:extLst>
              </a:tr>
              <a:tr h="218845">
                <a:tc>
                  <a:txBody>
                    <a:bodyPr/>
                    <a:lstStyle/>
                    <a:p>
                      <a:pP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B09"/>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31151788"/>
                  </a:ext>
                </a:extLst>
              </a:tr>
              <a:tr h="212344">
                <a:tc>
                  <a:txBody>
                    <a:bodyPr/>
                    <a:lstStyle/>
                    <a:p>
                      <a:pPr>
                        <a:lnSpc>
                          <a:spcPct val="107000"/>
                        </a:lnSpc>
                        <a:spcAft>
                          <a:spcPts val="8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nghệ</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nSpc>
                          <a:spcPct val="107000"/>
                        </a:lnSpc>
                        <a:spcAft>
                          <a:spcPts val="8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MY"/>
                    </a:p>
                  </a:txBody>
                  <a:tcPr/>
                </a:tc>
                <a:tc>
                  <a:txBody>
                    <a:bodyPr/>
                    <a:lstStyle/>
                    <a:p>
                      <a:pPr algn="ctr">
                        <a:lnSpc>
                          <a:spcPct val="107000"/>
                        </a:lnSpc>
                        <a:spcAft>
                          <a:spcPts val="8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8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B09"/>
                    </a:solidFill>
                  </a:tcPr>
                </a:tc>
                <a:tc>
                  <a:txBody>
                    <a:bodyPr/>
                    <a:lstStyle/>
                    <a:p>
                      <a:pPr algn="ctr">
                        <a:lnSpc>
                          <a:spcPct val="107000"/>
                        </a:lnSpc>
                        <a:spcAft>
                          <a:spcPts val="800"/>
                        </a:spcAft>
                      </a:pPr>
                      <a:r>
                        <a:rPr lang="en-MY"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59411563"/>
                  </a:ext>
                </a:extLst>
              </a:tr>
              <a:tr h="218845">
                <a:tc>
                  <a:txBody>
                    <a:bodyPr/>
                    <a:lstStyle/>
                    <a:p>
                      <a:pP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  Tin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MY"/>
                    </a:p>
                  </a:txBody>
                  <a:tcPr/>
                </a:tc>
                <a:tc>
                  <a:txBody>
                    <a:bodyPr/>
                    <a:lstStyle/>
                    <a:p>
                      <a:pPr algn="ctr">
                        <a:lnSpc>
                          <a:spcPct val="107000"/>
                        </a:lnSpc>
                        <a:spcAft>
                          <a:spcPts val="8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7000"/>
                        </a:lnSpc>
                        <a:spcAft>
                          <a:spcPts val="8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B09"/>
                    </a:solidFill>
                  </a:tcPr>
                </a:tc>
                <a:tc>
                  <a:txBody>
                    <a:bodyPr/>
                    <a:lstStyle/>
                    <a:p>
                      <a:pPr algn="ctr">
                        <a:lnSpc>
                          <a:spcPct val="107000"/>
                        </a:lnSpc>
                        <a:spcAft>
                          <a:spcPts val="800"/>
                        </a:spcAft>
                      </a:pPr>
                      <a:r>
                        <a:rPr lang="en-MY"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35</a:t>
                      </a:r>
                      <a:endParaRPr lang="en-MY"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09452107"/>
                  </a:ext>
                </a:extLst>
              </a:tr>
              <a:tr h="455275">
                <a:tc>
                  <a:txBody>
                    <a:bodyPr/>
                    <a:lstStyle/>
                    <a:p>
                      <a:pPr>
                        <a:lnSpc>
                          <a:spcPts val="1600"/>
                        </a:lnSpc>
                        <a:spcBef>
                          <a:spcPts val="600"/>
                        </a:spcBef>
                        <a:spcAft>
                          <a:spcPts val="600"/>
                        </a:spcAft>
                      </a:pPr>
                      <a:r>
                        <a:rPr lang="en-MY"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 </a:t>
                      </a:r>
                      <a:r>
                        <a:rPr lang="en-MY" sz="1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lang="en-MY"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MY"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 (Anh, </a:t>
                      </a:r>
                      <a:r>
                        <a:rPr lang="en-MY" sz="1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MY"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Nhật</a:t>
                      </a:r>
                      <a:r>
                        <a:rPr lang="en-MY" sz="12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Hàn</a:t>
                      </a:r>
                      <a:r>
                        <a:rPr lang="en-MY" sz="12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MY"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Nga, Đ</a:t>
                      </a:r>
                      <a:r>
                        <a:rPr lang="en-US" sz="1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ức</a:t>
                      </a:r>
                      <a:r>
                        <a:rPr lang="en-MY"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MY"/>
                    </a:p>
                  </a:txBody>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600"/>
                        </a:lnSpc>
                        <a:spcBef>
                          <a:spcPts val="600"/>
                        </a:spcBef>
                        <a:spcAft>
                          <a:spcPts val="600"/>
                        </a:spcAft>
                      </a:pPr>
                      <a:r>
                        <a:rPr lang="en-MY" sz="12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140</a:t>
                      </a: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64053011"/>
                  </a:ext>
                </a:extLst>
              </a:tr>
              <a:tr h="218845">
                <a:tc>
                  <a:txBody>
                    <a:bodyPr/>
                    <a:lstStyle/>
                    <a:p>
                      <a:pP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 Khoa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tc>
                <a:tc hMerge="1">
                  <a:txBody>
                    <a:bodyPr/>
                    <a:lstStyle/>
                    <a:p>
                      <a:endParaRPr lang="en-MY"/>
                    </a:p>
                  </a:txBody>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B09"/>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48410826"/>
                  </a:ext>
                </a:extLst>
              </a:tr>
              <a:tr h="218845">
                <a:tc>
                  <a:txBody>
                    <a:bodyPr/>
                    <a:lstStyle/>
                    <a:p>
                      <a:pPr>
                        <a:lnSpc>
                          <a:spcPts val="1600"/>
                        </a:lnSpc>
                        <a:spcBef>
                          <a:spcPts val="600"/>
                        </a:spcBef>
                        <a:spcAft>
                          <a:spcPts val="600"/>
                        </a:spcAft>
                      </a:pPr>
                      <a:r>
                        <a:rPr lang="en-MY"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12. </a:t>
                      </a:r>
                      <a:r>
                        <a:rPr lang="en-MY" sz="1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MY"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MY"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MY"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MY"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lý</a:t>
                      </a:r>
                      <a:endParaRPr lang="en-MY"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3">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MY"/>
                    </a:p>
                  </a:txBody>
                  <a:tcPr/>
                </a:tc>
                <a:tc hMerge="1">
                  <a:txBody>
                    <a:bodyPr/>
                    <a:lstStyle/>
                    <a:p>
                      <a:endParaRPr lang="en-MY"/>
                    </a:p>
                  </a:txBody>
                  <a:tcPr/>
                </a:tc>
                <a:tc>
                  <a:txBody>
                    <a:bodyPr/>
                    <a:lstStyle/>
                    <a:p>
                      <a:pPr algn="ctr">
                        <a:lnSpc>
                          <a:spcPts val="1600"/>
                        </a:lnSpc>
                        <a:spcBef>
                          <a:spcPts val="600"/>
                        </a:spcBef>
                        <a:spcAft>
                          <a:spcPts val="600"/>
                        </a:spcAft>
                      </a:pPr>
                      <a:r>
                        <a:rPr lang="en-MY"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70</a:t>
                      </a: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ts val="1600"/>
                        </a:lnSpc>
                        <a:spcBef>
                          <a:spcPts val="600"/>
                        </a:spcBef>
                        <a:spcAft>
                          <a:spcPts val="600"/>
                        </a:spcAft>
                      </a:pPr>
                      <a:r>
                        <a:rPr lang="en-MY" sz="1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70</a:t>
                      </a: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400192347"/>
                  </a:ext>
                </a:extLst>
              </a:tr>
              <a:tr h="218845">
                <a:tc gridSpan="6">
                  <a:txBody>
                    <a:bodyPr/>
                    <a:lstStyle/>
                    <a:p>
                      <a:pPr>
                        <a:lnSpc>
                          <a:spcPts val="1600"/>
                        </a:lnSpc>
                        <a:spcBef>
                          <a:spcPts val="600"/>
                        </a:spcBef>
                        <a:spcAft>
                          <a:spcPts val="600"/>
                        </a:spcAft>
                      </a:pP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bắt</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buộc</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466816764"/>
                  </a:ext>
                </a:extLst>
              </a:tr>
              <a:tr h="218845">
                <a:tc>
                  <a:txBody>
                    <a:bodyPr/>
                    <a:lstStyle/>
                    <a:p>
                      <a:pPr>
                        <a:lnSpc>
                          <a:spcPts val="1600"/>
                        </a:lnSpc>
                        <a:spcBef>
                          <a:spcPts val="600"/>
                        </a:spcBef>
                        <a:spcAft>
                          <a:spcPts val="600"/>
                        </a:spcAft>
                      </a:pP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trải</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endParaRPr lang="en-MY"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105</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02407906"/>
                  </a:ext>
                </a:extLst>
              </a:tr>
              <a:tr h="455275">
                <a:tc gridSpan="6">
                  <a:txBody>
                    <a:bodyPr/>
                    <a:lstStyle/>
                    <a:p>
                      <a:pPr>
                        <a:lnSpc>
                          <a:spcPts val="1600"/>
                        </a:lnSpc>
                        <a:spcBef>
                          <a:spcPts val="600"/>
                        </a:spcBef>
                        <a:spcAft>
                          <a:spcPts val="600"/>
                        </a:spcAft>
                      </a:pP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2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b="1" dirty="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Giáo</a:t>
                      </a:r>
                      <a:r>
                        <a:rPr lang="en-US" sz="1600" b="1" dirty="0">
                          <a:solidFill>
                            <a:srgbClr val="FF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a:solidFill>
                            <a:srgbClr val="FF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dục</a:t>
                      </a:r>
                      <a:r>
                        <a:rPr lang="en-US" sz="1600" b="1" dirty="0">
                          <a:solidFill>
                            <a:srgbClr val="FF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STEM;</a:t>
                      </a:r>
                      <a:r>
                        <a:rPr lang="en-US" sz="1200" b="1" kern="1200" dirty="0">
                          <a:solidFill>
                            <a:srgbClr val="0099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kern="12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1200" b="1" kern="12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kern="12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1200" b="1" kern="12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kern="12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sz="1200" b="1" kern="12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kern="12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ph</a:t>
                      </a:r>
                      <a:r>
                        <a:rPr lang="vi-VN" sz="1200" b="1" kern="1200"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ư</a:t>
                      </a:r>
                      <a:r>
                        <a:rPr lang="en-US" sz="1200" b="1" kern="1200"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ơng;</a:t>
                      </a:r>
                      <a:r>
                        <a:rPr lang="en-US" sz="1200" b="1"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An</a:t>
                      </a:r>
                      <a:r>
                        <a:rPr lang="en-US" sz="12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sz="12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giao</a:t>
                      </a:r>
                      <a:r>
                        <a:rPr lang="en-US" sz="12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12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Kỹ</a:t>
                      </a:r>
                      <a:r>
                        <a:rPr lang="en-US" sz="12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12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12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2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1"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12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MY" sz="12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2214364687"/>
                  </a:ext>
                </a:extLst>
              </a:tr>
              <a:tr h="218845">
                <a:tc gridSpan="6">
                  <a:txBody>
                    <a:bodyPr/>
                    <a:lstStyle/>
                    <a:p>
                      <a:pPr marL="0" marR="0" lvl="0" indent="0" algn="l" defTabSz="914400" rtl="0" eaLnBrk="1" fontAlgn="auto" latinLnBrk="0" hangingPunct="1">
                        <a:lnSpc>
                          <a:spcPts val="1600"/>
                        </a:lnSpc>
                        <a:spcBef>
                          <a:spcPts val="600"/>
                        </a:spcBef>
                        <a:spcAft>
                          <a:spcPts val="600"/>
                        </a:spcAft>
                        <a:buClrTx/>
                        <a:buSzTx/>
                        <a:buFontTx/>
                        <a:buNone/>
                        <a:tabLst/>
                        <a:defRPr/>
                      </a:pP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III. Môn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endPar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2609321378"/>
                  </a:ext>
                </a:extLst>
              </a:tr>
              <a:tr h="218845">
                <a:tc>
                  <a:txBody>
                    <a:bodyPr/>
                    <a:lstStyle/>
                    <a:p>
                      <a:pP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thiểu</a:t>
                      </a: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81111356"/>
                  </a:ext>
                </a:extLst>
              </a:tr>
              <a:tr h="455275">
                <a:tc>
                  <a:txBody>
                    <a:bodyPr/>
                    <a:lstStyle/>
                    <a:p>
                      <a:pPr algn="l">
                        <a:lnSpc>
                          <a:spcPts val="1600"/>
                        </a:lnSpc>
                        <a:spcBef>
                          <a:spcPts val="600"/>
                        </a:spcBef>
                        <a:spcAft>
                          <a:spcPts val="600"/>
                        </a:spcAft>
                      </a:pPr>
                      <a:r>
                        <a:rPr lang="en-MY"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a:t>
                      </a:r>
                      <a:r>
                        <a:rPr lang="en-MY" sz="1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Ngoại</a:t>
                      </a:r>
                      <a:r>
                        <a:rPr lang="en-MY"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MY"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1(Anh, </a:t>
                      </a:r>
                      <a:r>
                        <a:rPr lang="en-MY" sz="1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MY"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Nhật</a:t>
                      </a:r>
                      <a:r>
                        <a:rPr lang="en-MY" sz="12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Hàn</a:t>
                      </a:r>
                      <a:r>
                        <a:rPr lang="en-MY" sz="1200" b="1" dirty="0">
                          <a:solidFill>
                            <a:srgbClr val="3333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MY"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Nga, Đ</a:t>
                      </a:r>
                      <a:r>
                        <a:rPr lang="en-US" sz="12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ức</a:t>
                      </a:r>
                      <a:r>
                        <a:rPr lang="en-MY" sz="1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600"/>
                        </a:lnSpc>
                        <a:spcBef>
                          <a:spcPts val="600"/>
                        </a:spcBef>
                        <a:spcAft>
                          <a:spcPts val="600"/>
                        </a:spcAft>
                      </a:pPr>
                      <a:r>
                        <a:rPr lang="en-MY"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ts val="1600"/>
                        </a:lnSpc>
                        <a:spcBef>
                          <a:spcPts val="600"/>
                        </a:spcBef>
                        <a:spcAft>
                          <a:spcPts val="600"/>
                        </a:spcAft>
                      </a:pPr>
                      <a:r>
                        <a:rPr lang="en-MY"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MY"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3">
                  <a:txBody>
                    <a:bodyPr/>
                    <a:lstStyle/>
                    <a:p>
                      <a:pPr algn="ctr">
                        <a:lnSpc>
                          <a:spcPts val="1600"/>
                        </a:lnSpc>
                        <a:spcBef>
                          <a:spcPts val="600"/>
                        </a:spcBef>
                        <a:spcAft>
                          <a:spcPts val="600"/>
                        </a:spcAft>
                      </a:pP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589379807"/>
                  </a:ext>
                </a:extLst>
              </a:tr>
              <a:tr h="218845">
                <a:tc>
                  <a:txBody>
                    <a:bodyPr/>
                    <a:lstStyle/>
                    <a:p>
                      <a:pPr>
                        <a:lnSpc>
                          <a:spcPts val="1600"/>
                        </a:lnSpc>
                        <a:spcBef>
                          <a:spcPts val="600"/>
                        </a:spcBef>
                        <a:spcAft>
                          <a:spcPts val="600"/>
                        </a:spcAft>
                      </a:pP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875</a:t>
                      </a:r>
                      <a:endParaRPr lang="en-MY"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875</a:t>
                      </a:r>
                      <a:endParaRPr lang="en-MY"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980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1050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1050</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77850685"/>
                  </a:ext>
                </a:extLst>
              </a:tr>
              <a:tr h="218845">
                <a:tc>
                  <a:txBody>
                    <a:bodyPr/>
                    <a:lstStyle/>
                    <a:p>
                      <a:pPr>
                        <a:lnSpc>
                          <a:spcPts val="1600"/>
                        </a:lnSpc>
                        <a:spcBef>
                          <a:spcPts val="600"/>
                        </a:spcBef>
                        <a:spcAft>
                          <a:spcPts val="600"/>
                        </a:spcAft>
                      </a:pP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MY"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tuần</a:t>
                      </a:r>
                      <a:endParaRPr lang="en-MY"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600"/>
                        </a:lnSpc>
                        <a:spcBef>
                          <a:spcPts val="600"/>
                        </a:spcBef>
                        <a:spcAft>
                          <a:spcPts val="600"/>
                        </a:spcAft>
                      </a:pPr>
                      <a:r>
                        <a:rPr lang="en-MY" sz="12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25</a:t>
                      </a:r>
                      <a:endParaRPr lang="en-MY" sz="1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25</a:t>
                      </a:r>
                      <a:endParaRPr lang="en-MY" sz="1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28</a:t>
                      </a:r>
                      <a:endParaRPr lang="en-MY" sz="1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1600"/>
                        </a:lnSpc>
                        <a:spcBef>
                          <a:spcPts val="600"/>
                        </a:spcBef>
                        <a:spcAft>
                          <a:spcPts val="600"/>
                        </a:spcAft>
                      </a:pPr>
                      <a:r>
                        <a:rPr lang="en-MY" sz="12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30</a:t>
                      </a:r>
                      <a:endParaRPr lang="en-MY" sz="1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B09"/>
                    </a:solidFill>
                  </a:tcPr>
                </a:tc>
                <a:tc>
                  <a:txBody>
                    <a:bodyPr/>
                    <a:lstStyle/>
                    <a:p>
                      <a:pPr algn="ctr">
                        <a:lnSpc>
                          <a:spcPts val="1600"/>
                        </a:lnSpc>
                        <a:spcBef>
                          <a:spcPts val="600"/>
                        </a:spcBef>
                        <a:spcAft>
                          <a:spcPts val="600"/>
                        </a:spcAft>
                      </a:pPr>
                      <a:r>
                        <a:rPr lang="en-MY" sz="12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30</a:t>
                      </a:r>
                      <a:endParaRPr lang="en-MY" sz="1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917762922"/>
                  </a:ext>
                </a:extLst>
              </a:tr>
              <a:tr h="218845">
                <a:tc gridSpan="6">
                  <a:txBody>
                    <a:bodyPr/>
                    <a:lstStyle/>
                    <a:p>
                      <a:pPr algn="ctr">
                        <a:lnSpc>
                          <a:spcPts val="1600"/>
                        </a:lnSpc>
                        <a:spcBef>
                          <a:spcPts val="600"/>
                        </a:spcBef>
                        <a:spcAft>
                          <a:spcPts val="600"/>
                        </a:spcAft>
                      </a:pPr>
                      <a:r>
                        <a:rPr lang="en-MY" sz="12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Kế</a:t>
                      </a:r>
                      <a:r>
                        <a:rPr lang="en-MY" sz="12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hoạch</a:t>
                      </a:r>
                      <a:r>
                        <a:rPr lang="en-MY" sz="12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dạy</a:t>
                      </a:r>
                      <a:r>
                        <a:rPr lang="en-MY" sz="12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MY" sz="12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học</a:t>
                      </a:r>
                      <a:r>
                        <a:rPr lang="en-MY" sz="12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2 </a:t>
                      </a:r>
                      <a:r>
                        <a:rPr lang="en-MY" sz="12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buổi</a:t>
                      </a:r>
                      <a:r>
                        <a:rPr lang="en-MY" sz="12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MY" sz="1200" b="1" dirty="0" err="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ngày</a:t>
                      </a:r>
                      <a:r>
                        <a:rPr lang="en-MY" sz="1200" b="1" dirty="0">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p>
                  </a:txBody>
                  <a:tcPr marL="32133" marR="321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tc hMerge="1">
                  <a:txBody>
                    <a:bodyPr/>
                    <a:lstStyle/>
                    <a:p>
                      <a:endParaRPr lang="en-MY"/>
                    </a:p>
                  </a:txBody>
                  <a:tcPr/>
                </a:tc>
                <a:extLst>
                  <a:ext uri="{0D108BD9-81ED-4DB2-BD59-A6C34878D82A}">
                    <a16:rowId xmlns:a16="http://schemas.microsoft.com/office/drawing/2014/main" val="1696496071"/>
                  </a:ext>
                </a:extLst>
              </a:tr>
            </a:tbl>
          </a:graphicData>
        </a:graphic>
      </p:graphicFrame>
    </p:spTree>
    <p:extLst>
      <p:ext uri="{BB962C8B-B14F-4D97-AF65-F5344CB8AC3E}">
        <p14:creationId xmlns:p14="http://schemas.microsoft.com/office/powerpoint/2010/main" val="3806357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7A4D140-49B7-A6CD-8EBD-94402C6E5239}"/>
              </a:ext>
            </a:extLst>
          </p:cNvPr>
          <p:cNvSpPr>
            <a:spLocks noGrp="1"/>
          </p:cNvSpPr>
          <p:nvPr>
            <p:ph type="title"/>
          </p:nvPr>
        </p:nvSpPr>
        <p:spPr>
          <a:xfrm>
            <a:off x="735969" y="166006"/>
            <a:ext cx="10515600" cy="475274"/>
          </a:xfr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normAutofit fontScale="90000"/>
          </a:bodyPr>
          <a:lstStyle/>
          <a:p>
            <a:pPr algn="ctr"/>
            <a:r>
              <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Đẩy mạnh thực hiện nội dung Giáo dục STEM vào </a:t>
            </a:r>
            <a:r>
              <a:rPr lang="vi-VN" sz="3200" b="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bài học</a:t>
            </a:r>
            <a:endPar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endParaRPr>
          </a:p>
        </p:txBody>
      </p:sp>
      <p:sp>
        <p:nvSpPr>
          <p:cNvPr id="3" name="Content Placeholder 2">
            <a:extLst>
              <a:ext uri="{FF2B5EF4-FFF2-40B4-BE49-F238E27FC236}">
                <a16:creationId xmlns:a16="http://schemas.microsoft.com/office/drawing/2014/main" id="{498C7278-04F2-5E87-B284-06BF78E6F909}"/>
              </a:ext>
            </a:extLst>
          </p:cNvPr>
          <p:cNvSpPr>
            <a:spLocks noGrp="1"/>
          </p:cNvSpPr>
          <p:nvPr>
            <p:ph idx="1"/>
          </p:nvPr>
        </p:nvSpPr>
        <p:spPr>
          <a:xfrm>
            <a:off x="633738" y="860109"/>
            <a:ext cx="10515600" cy="5792128"/>
          </a:xfrm>
        </p:spPr>
        <p:txBody>
          <a:bodyPr>
            <a:noAutofit/>
          </a:bodyPr>
          <a:lstStyle/>
          <a:p>
            <a:pPr marL="457200" algn="just">
              <a:spcBef>
                <a:spcPts val="600"/>
              </a:spcBef>
              <a:spcAft>
                <a:spcPts val="600"/>
              </a:spcAft>
            </a:pP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909/BGDĐT-GDTH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08/3/2023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Đào</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STEM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tiểu</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(CV909)</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457200" algn="just">
              <a:spcBef>
                <a:spcPts val="600"/>
              </a:spcBef>
              <a:spcAft>
                <a:spcPts val="600"/>
              </a:spcAft>
            </a:pP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1910/SGDĐT-GDTH </a:t>
            </a:r>
            <a:r>
              <a:rPr lang="vi-VN" sz="2200" dirty="0">
                <a:effectLst/>
                <a:latin typeface="Times New Roman" panose="02020603050405020304" pitchFamily="18" charset="0"/>
                <a:ea typeface="Calibri" panose="020F0502020204030204" pitchFamily="34" charset="0"/>
                <a:cs typeface="Times New Roman" panose="02020603050405020304" pitchFamily="18" charset="0"/>
              </a:rPr>
              <a:t>ngày 24/4/2023 của Sở Giáo dục và Đào tạo về hướng dẫn tổ chức hoạt động giáo dục STEM trong các cơ sở giáo dục tiểu học theo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C</a:t>
            </a:r>
            <a:r>
              <a:rPr lang="vi-VN" sz="2200" dirty="0">
                <a:effectLst/>
                <a:latin typeface="Times New Roman" panose="02020603050405020304" pitchFamily="18" charset="0"/>
                <a:ea typeface="Calibri" panose="020F0502020204030204" pitchFamily="34" charset="0"/>
                <a:cs typeface="Times New Roman" panose="02020603050405020304" pitchFamily="18" charset="0"/>
              </a:rPr>
              <a:t>ông văn số 909/BGDĐT-GDTH.</a:t>
            </a:r>
          </a:p>
          <a:p>
            <a:pPr algn="just"/>
            <a:r>
              <a:rPr lang="vi-VN" sz="2200" i="1" dirty="0">
                <a:effectLst/>
                <a:latin typeface="Times New Roman" panose="02020603050405020304" pitchFamily="18" charset="0"/>
                <a:ea typeface="Times New Roman" panose="02020603050405020304" pitchFamily="18" charset="0"/>
              </a:rPr>
              <a:t>Dạy học STEM là một trong những cách thức rất hiệu quả để học sinh được trải nghiệm qua quá trình hoạt động thực tiễn, </a:t>
            </a:r>
            <a:r>
              <a:rPr lang="vi-VN" sz="2200" i="1" dirty="0">
                <a:solidFill>
                  <a:srgbClr val="FF0000"/>
                </a:solidFill>
                <a:effectLst/>
                <a:latin typeface="Times New Roman" panose="02020603050405020304" pitchFamily="18" charset="0"/>
                <a:ea typeface="Times New Roman" panose="02020603050405020304" pitchFamily="18" charset="0"/>
              </a:rPr>
              <a:t>đây chính là dạy học theo hướng phát triển năng lực. Giáo viên có năng lực dạy học STEM tốt </a:t>
            </a:r>
            <a:r>
              <a:rPr lang="vi-VN" sz="2200" i="1" dirty="0">
                <a:effectLst/>
                <a:latin typeface="Times New Roman" panose="02020603050405020304" pitchFamily="18" charset="0"/>
                <a:ea typeface="Times New Roman" panose="02020603050405020304" pitchFamily="18" charset="0"/>
              </a:rPr>
              <a:t>sẽ tổ chức hiệu quả các hoạt động học tập cho học sinh, qua các hoạt động học tập đó, học sinh </a:t>
            </a:r>
            <a:r>
              <a:rPr lang="vi-VN" sz="2200" i="1" dirty="0">
                <a:solidFill>
                  <a:srgbClr val="FF0000"/>
                </a:solidFill>
                <a:effectLst/>
                <a:latin typeface="Times New Roman" panose="02020603050405020304" pitchFamily="18" charset="0"/>
                <a:ea typeface="Times New Roman" panose="02020603050405020304" pitchFamily="18" charset="0"/>
              </a:rPr>
              <a:t>huy động kiến thức, kinh nghiệm, kỹ năng, thái độ và sự đam mê </a:t>
            </a:r>
            <a:r>
              <a:rPr lang="vi-VN" sz="2200" i="1" dirty="0">
                <a:effectLst/>
                <a:latin typeface="Times New Roman" panose="02020603050405020304" pitchFamily="18" charset="0"/>
                <a:ea typeface="Times New Roman" panose="02020603050405020304" pitchFamily="18" charset="0"/>
              </a:rPr>
              <a:t>để hành động một cách phù hợp và có hiệu quả trong các tình huống thực của cuộc sống; </a:t>
            </a:r>
            <a:r>
              <a:rPr lang="vi-VN" sz="2200" i="1" dirty="0">
                <a:solidFill>
                  <a:srgbClr val="FF0000"/>
                </a:solidFill>
                <a:effectLst/>
                <a:latin typeface="Times New Roman" panose="02020603050405020304" pitchFamily="18" charset="0"/>
                <a:ea typeface="Times New Roman" panose="02020603050405020304" pitchFamily="18" charset="0"/>
              </a:rPr>
              <a:t>đánh giá các năng lực </a:t>
            </a:r>
            <a:r>
              <a:rPr lang="vi-VN" sz="2200" i="1" dirty="0">
                <a:effectLst/>
                <a:latin typeface="Times New Roman" panose="02020603050405020304" pitchFamily="18" charset="0"/>
                <a:ea typeface="Times New Roman" panose="02020603050405020304" pitchFamily="18" charset="0"/>
              </a:rPr>
              <a:t>đọc hiểu, tính toán, giải quyết vấn đề, giao tiếp, v.v… và năng lực đặc thù của từng môn học, </a:t>
            </a:r>
            <a:r>
              <a:rPr lang="vi-VN" sz="2200" i="1" dirty="0">
                <a:solidFill>
                  <a:srgbClr val="FF0000"/>
                </a:solidFill>
                <a:effectLst/>
                <a:latin typeface="Times New Roman" panose="02020603050405020304" pitchFamily="18" charset="0"/>
                <a:ea typeface="Times New Roman" panose="02020603050405020304" pitchFamily="18" charset="0"/>
              </a:rPr>
              <a:t>đánh giá các hoạt động học tập </a:t>
            </a:r>
            <a:r>
              <a:rPr lang="vi-VN" sz="2200" i="1" dirty="0">
                <a:effectLst/>
                <a:latin typeface="Times New Roman" panose="02020603050405020304" pitchFamily="18" charset="0"/>
                <a:ea typeface="Times New Roman" panose="02020603050405020304" pitchFamily="18" charset="0"/>
              </a:rPr>
              <a:t>của học sinh hướng tới hình thành và phát triển phẩm chất và năng lực của học sinh.</a:t>
            </a:r>
            <a:endParaRPr lang="vi-VN" sz="2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vi-VN" sz="2200" dirty="0">
                <a:solidFill>
                  <a:srgbClr val="FF0000"/>
                </a:solidFill>
                <a:latin typeface="VNI-Times"/>
                <a:ea typeface="Times New Roman" panose="02020603050405020304" pitchFamily="18" charset="0"/>
                <a:cs typeface="Times New Roman" panose="02020603050405020304" pitchFamily="18" charset="0"/>
              </a:rPr>
              <a:t>	</a:t>
            </a:r>
            <a:r>
              <a:rPr lang="vi-VN" sz="2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a:t>
            </a:r>
            <a:r>
              <a:rPr lang="vi-VN" sz="2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iáo dục tiểu học Thành phố Hồ Chí Minh đã chủ động tiếp cận dạy học STEM nhưng việc áp dụng giáo dục STEM chủ yếu là theo các hình thức hoạt động trải nghiệm STEM; làm quen với nghiên cứu khoa học, kỹ thuật mà chưa có các bài học STEM gắn với nội dung kiến thức các môn học trong CT GDPT 2018.</a:t>
            </a:r>
            <a:endParaRPr lang="vi-VN"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2633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1F55936-352C-337C-96C5-5886AE16A40F}"/>
              </a:ext>
            </a:extLst>
          </p:cNvPr>
          <p:cNvGraphicFramePr>
            <a:graphicFrameLocks noGrp="1"/>
          </p:cNvGraphicFramePr>
          <p:nvPr/>
        </p:nvGraphicFramePr>
        <p:xfrm>
          <a:off x="215153" y="620666"/>
          <a:ext cx="11799182" cy="6158535"/>
        </p:xfrm>
        <a:graphic>
          <a:graphicData uri="http://schemas.openxmlformats.org/drawingml/2006/table">
            <a:tbl>
              <a:tblPr firstRow="1" firstCol="1" bandRow="1">
                <a:tableStyleId>{5C22544A-7EE6-4342-B048-85BDC9FD1C3A}</a:tableStyleId>
              </a:tblPr>
              <a:tblGrid>
                <a:gridCol w="5031645">
                  <a:extLst>
                    <a:ext uri="{9D8B030D-6E8A-4147-A177-3AD203B41FA5}">
                      <a16:colId xmlns:a16="http://schemas.microsoft.com/office/drawing/2014/main" val="110333171"/>
                    </a:ext>
                  </a:extLst>
                </a:gridCol>
                <a:gridCol w="3276192">
                  <a:extLst>
                    <a:ext uri="{9D8B030D-6E8A-4147-A177-3AD203B41FA5}">
                      <a16:colId xmlns:a16="http://schemas.microsoft.com/office/drawing/2014/main" val="3366495902"/>
                    </a:ext>
                  </a:extLst>
                </a:gridCol>
                <a:gridCol w="3491345">
                  <a:extLst>
                    <a:ext uri="{9D8B030D-6E8A-4147-A177-3AD203B41FA5}">
                      <a16:colId xmlns:a16="http://schemas.microsoft.com/office/drawing/2014/main" val="669770674"/>
                    </a:ext>
                  </a:extLst>
                </a:gridCol>
              </a:tblGrid>
              <a:tr h="697154">
                <a:tc>
                  <a:txBody>
                    <a:bodyPr/>
                    <a:lstStyle/>
                    <a:p>
                      <a:pPr algn="ctr">
                        <a:lnSpc>
                          <a:spcPct val="120000"/>
                        </a:lnSpc>
                        <a:spcBef>
                          <a:spcPts val="0"/>
                        </a:spcBef>
                      </a:pPr>
                      <a:r>
                        <a:rPr lang="en-US" sz="1600" dirty="0">
                          <a:solidFill>
                            <a:schemeClr val="bg1"/>
                          </a:solidFill>
                          <a:effectLst/>
                          <a:latin typeface="Times New Roman" panose="02020603050405020304" pitchFamily="18" charset="0"/>
                          <a:cs typeface="Times New Roman" panose="02020603050405020304" pitchFamily="18" charset="0"/>
                        </a:rPr>
                        <a:t>BÀI HỌC STEM</a:t>
                      </a:r>
                      <a:endParaRPr lang="vi-VN" sz="1600" dirty="0">
                        <a:solidFill>
                          <a:schemeClr val="bg1"/>
                        </a:solidFill>
                        <a:effectLst/>
                        <a:latin typeface="Times New Roman" panose="02020603050405020304" pitchFamily="18" charset="0"/>
                        <a:cs typeface="Times New Roman" panose="02020603050405020304" pitchFamily="18" charset="0"/>
                      </a:endParaRPr>
                    </a:p>
                  </a:txBody>
                  <a:tcPr marL="63500" marR="63500" marT="63500" marB="63500" anchor="ctr">
                    <a:solidFill>
                      <a:srgbClr val="00B050"/>
                    </a:solidFill>
                  </a:tcPr>
                </a:tc>
                <a:tc>
                  <a:txBody>
                    <a:bodyPr/>
                    <a:lstStyle/>
                    <a:p>
                      <a:pPr algn="ctr">
                        <a:lnSpc>
                          <a:spcPct val="120000"/>
                        </a:lnSpc>
                        <a:spcBef>
                          <a:spcPts val="0"/>
                        </a:spcBef>
                      </a:pPr>
                      <a:r>
                        <a:rPr lang="en-US" sz="1600" dirty="0">
                          <a:solidFill>
                            <a:schemeClr val="bg1"/>
                          </a:solidFill>
                          <a:effectLst/>
                          <a:latin typeface="Times New Roman" panose="02020603050405020304" pitchFamily="18" charset="0"/>
                          <a:cs typeface="Times New Roman" panose="02020603050405020304" pitchFamily="18" charset="0"/>
                        </a:rPr>
                        <a:t>HOẠT ĐỘNG TRẢI NGHIỆM STEM</a:t>
                      </a:r>
                      <a:endParaRPr lang="vi-VN" sz="1600" dirty="0">
                        <a:solidFill>
                          <a:schemeClr val="bg1"/>
                        </a:solidFill>
                        <a:effectLst/>
                        <a:latin typeface="Times New Roman" panose="02020603050405020304" pitchFamily="18" charset="0"/>
                        <a:cs typeface="Times New Roman" panose="02020603050405020304" pitchFamily="18" charset="0"/>
                      </a:endParaRPr>
                    </a:p>
                  </a:txBody>
                  <a:tcPr marL="63500" marR="63500" marT="63500" marB="63500" anchor="ctr">
                    <a:solidFill>
                      <a:srgbClr val="FF9B09"/>
                    </a:solidFill>
                  </a:tcPr>
                </a:tc>
                <a:tc>
                  <a:txBody>
                    <a:bodyPr/>
                    <a:lstStyle/>
                    <a:p>
                      <a:pPr algn="ctr">
                        <a:lnSpc>
                          <a:spcPct val="120000"/>
                        </a:lnSpc>
                        <a:spcBef>
                          <a:spcPts val="0"/>
                        </a:spcBef>
                      </a:pPr>
                      <a:r>
                        <a:rPr lang="en-US" sz="1600" dirty="0">
                          <a:solidFill>
                            <a:schemeClr val="bg1"/>
                          </a:solidFill>
                          <a:effectLst/>
                          <a:latin typeface="Times New Roman" panose="02020603050405020304" pitchFamily="18" charset="0"/>
                          <a:cs typeface="Times New Roman" panose="02020603050405020304" pitchFamily="18" charset="0"/>
                        </a:rPr>
                        <a:t>LÀM QUEN VỚI NGHIÊN CỨU KHOA HỌC</a:t>
                      </a:r>
                      <a:endParaRPr lang="vi-VN" sz="1600" dirty="0">
                        <a:solidFill>
                          <a:schemeClr val="bg1"/>
                        </a:solidFill>
                        <a:effectLst/>
                        <a:latin typeface="Times New Roman" panose="02020603050405020304" pitchFamily="18" charset="0"/>
                        <a:cs typeface="Times New Roman" panose="02020603050405020304" pitchFamily="18" charset="0"/>
                      </a:endParaRPr>
                    </a:p>
                  </a:txBody>
                  <a:tcPr marL="63500" marR="63500" marT="63500" marB="63500" anchor="ctr">
                    <a:solidFill>
                      <a:srgbClr val="FF0000"/>
                    </a:solidFill>
                  </a:tcPr>
                </a:tc>
                <a:extLst>
                  <a:ext uri="{0D108BD9-81ED-4DB2-BD59-A6C34878D82A}">
                    <a16:rowId xmlns:a16="http://schemas.microsoft.com/office/drawing/2014/main" val="3920328156"/>
                  </a:ext>
                </a:extLst>
              </a:tr>
              <a:tr h="1308407">
                <a:tc>
                  <a:txBody>
                    <a:bodyPr/>
                    <a:lstStyle/>
                    <a:p>
                      <a:pPr algn="just"/>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Dạy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môn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theo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bài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hình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thức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tổ</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chức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dạy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vi-VN" sz="1200" b="1" kern="1200" dirty="0">
                          <a:solidFill>
                            <a:schemeClr val="lt1"/>
                          </a:solidFill>
                          <a:effectLst/>
                          <a:latin typeface="Times New Roman" panose="02020603050405020304" pitchFamily="18" charset="0"/>
                          <a:ea typeface="+mn-ea"/>
                          <a:cs typeface="Times New Roman" panose="02020603050405020304" pitchFamily="18" charset="0"/>
                        </a:rPr>
                        <a:t> hiện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tích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hợp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nội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môn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hoặc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môn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Đây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hình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thức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triển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khai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chủ</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yếu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trong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trường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nhằm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hiện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hiệu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quả</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Chương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trình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phổ</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thông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cấp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Tiểu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endParaRPr lang="en-MY" sz="1200" b="1" kern="1200" dirty="0">
                        <a:solidFill>
                          <a:schemeClr val="lt1"/>
                        </a:solidFill>
                        <a:effectLst/>
                        <a:latin typeface="Times New Roman" panose="02020603050405020304" pitchFamily="18" charset="0"/>
                        <a:ea typeface="+mn-ea"/>
                        <a:cs typeface="Times New Roman" panose="02020603050405020304" pitchFamily="18" charset="0"/>
                      </a:endParaRPr>
                    </a:p>
                    <a:p>
                      <a:pPr algn="just"/>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Nội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dung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yêu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cầu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cần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đạt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của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bài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bám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yêu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cầu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cần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của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môn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trong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Chương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trình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phổ</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thông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cấp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Tiểu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Thời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lượng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tổ</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chức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hiện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bài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được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xây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dựng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dựa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thời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lượng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môn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có</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quan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đến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bài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một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cách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khoa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phù</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hợp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với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tâm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lý</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lứa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tuổi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không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gây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tải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đối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với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giáo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được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thể</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hiện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trong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kế</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hoạch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trường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theo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định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endParaRPr lang="en-MY" sz="1200" b="1" kern="1200" dirty="0">
                        <a:solidFill>
                          <a:schemeClr val="lt1"/>
                        </a:solidFill>
                        <a:effectLst/>
                        <a:latin typeface="Times New Roman" panose="02020603050405020304" pitchFamily="18" charset="0"/>
                        <a:ea typeface="+mn-ea"/>
                        <a:cs typeface="Times New Roman" panose="02020603050405020304" pitchFamily="18" charset="0"/>
                      </a:endParaRPr>
                    </a:p>
                    <a:p>
                      <a:pPr algn="just"/>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hiện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bài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dựa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thiết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kê</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kỹ</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thuật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hoặc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khám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khoa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với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các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hoạt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động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hợp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với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đối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tượng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sư</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dụng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các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thiết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bị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dạy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cấp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Tiểu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theo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định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của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Bộ</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GDĐT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đã</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ban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hành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cùng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đô</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dùng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tập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của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trong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môn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các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vật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tư</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vật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liệu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dê</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tìm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sẵn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có</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đối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với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giáo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Khuyến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khích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sử</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nguồn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tài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nguyên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số</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bổ</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trợ</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thí</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nghiệm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ảo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mô</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phỏng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phần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mềm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có</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thể</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dễ</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dàng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truy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cập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sử</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trong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ngoài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lớp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để</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giúp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chủ</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trong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tập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a:t>
                      </a:r>
                      <a:endParaRPr lang="en-MY" sz="1200" b="1" kern="1200" dirty="0">
                        <a:solidFill>
                          <a:schemeClr val="lt1"/>
                        </a:solidFill>
                        <a:effectLst/>
                        <a:latin typeface="Times New Roman" panose="02020603050405020304" pitchFamily="18" charset="0"/>
                        <a:ea typeface="+mn-ea"/>
                        <a:cs typeface="Times New Roman" panose="02020603050405020304" pitchFamily="18" charset="0"/>
                      </a:endParaRPr>
                    </a:p>
                    <a:p>
                      <a:pPr algn="just"/>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Đánh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trong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bài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được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hiện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như</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định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về</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kiểm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đánh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theo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Chương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trình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phổ</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thông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cấp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Tiểu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Căn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cứ</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vào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yêu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cầu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cần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của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bài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hiện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đánh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dựa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phương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pháp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chủ</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yếu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như</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quan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vấn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đáp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đánh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qua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hồ</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tập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sản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phẩm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hoạt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động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của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Khi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đánh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cần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coi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trọng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đánh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trình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đánh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thường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xuyên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sự</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tiến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bộ</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của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sự</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tự</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tin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hứng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thú</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tập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a:t>
                      </a:r>
                      <a:endParaRPr lang="en-MY" sz="1200" b="1" kern="1200" dirty="0">
                        <a:solidFill>
                          <a:schemeClr val="lt1"/>
                        </a:solidFill>
                        <a:effectLst/>
                        <a:latin typeface="Times New Roman" panose="02020603050405020304" pitchFamily="18" charset="0"/>
                        <a:ea typeface="+mn-ea"/>
                        <a:cs typeface="Times New Roman" panose="02020603050405020304" pitchFamily="18" charset="0"/>
                      </a:endParaRPr>
                    </a:p>
                    <a:p>
                      <a:pPr lvl="0" algn="just">
                        <a:lnSpc>
                          <a:spcPct val="120000"/>
                        </a:lnSpc>
                        <a:spcBef>
                          <a:spcPts val="0"/>
                        </a:spcBef>
                        <a:buNone/>
                      </a:pPr>
                      <a:endParaRPr lang="vi-VN" sz="1200" dirty="0">
                        <a:effectLst/>
                        <a:latin typeface="Times New Roman" panose="02020603050405020304" pitchFamily="18" charset="0"/>
                        <a:cs typeface="Times New Roman" panose="02020603050405020304" pitchFamily="18" charset="0"/>
                      </a:endParaRPr>
                    </a:p>
                  </a:txBody>
                  <a:tcPr marL="63500" marR="63500" marT="63500" marB="63500" anchor="ctr">
                    <a:solidFill>
                      <a:srgbClr val="00B050"/>
                    </a:solidFill>
                  </a:tcPr>
                </a:tc>
                <a:tc>
                  <a:txBody>
                    <a:bodyPr/>
                    <a:lstStyle/>
                    <a:p>
                      <a:pPr marL="0" indent="457200" algn="just" defTabSz="914400" rtl="0" eaLnBrk="1" latinLnBrk="0" hangingPunct="1">
                        <a:lnSpc>
                          <a:spcPts val="1600"/>
                        </a:lnSpc>
                        <a:spcBef>
                          <a:spcPts val="300"/>
                        </a:spcBef>
                        <a:spcAft>
                          <a:spcPts val="300"/>
                        </a:spcAft>
                      </a:pP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trải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nghiệm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hình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thức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tổ</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chức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các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hoạt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động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thông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qua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câu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bộ</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ngày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hội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dư</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án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tập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hoặc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trải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nghiệm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trong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tế</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tại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địa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điểm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phù</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hợp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theo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tiêu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sở</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thích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năng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khiếu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nguyện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vọng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của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nhằm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hứng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thú</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lực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tập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góp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phần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phát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năng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lực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phẩm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chất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bồi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dưỡng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đam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mê</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năng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khiếu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trải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nghiệm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được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xây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dựng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trong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kế</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hoạch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của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trường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phù</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hợp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với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điều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kiện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của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sở</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tế</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tại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địa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phương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endParaRPr lang="en-MY" sz="1200" b="1" kern="1200" dirty="0">
                        <a:solidFill>
                          <a:schemeClr val="lt1"/>
                        </a:solidFill>
                        <a:effectLst/>
                        <a:latin typeface="Times New Roman" panose="02020603050405020304" pitchFamily="18" charset="0"/>
                        <a:ea typeface="+mn-ea"/>
                        <a:cs typeface="Times New Roman" panose="02020603050405020304" pitchFamily="18" charset="0"/>
                      </a:endParaRPr>
                    </a:p>
                    <a:p>
                      <a:pPr marL="0" indent="457200" algn="just" defTabSz="914400" rtl="0" eaLnBrk="1" latinLnBrk="0" hangingPunct="1">
                        <a:lnSpc>
                          <a:spcPts val="1600"/>
                        </a:lnSpc>
                        <a:spcBef>
                          <a:spcPts val="300"/>
                        </a:spcBef>
                        <a:spcAft>
                          <a:spcPts val="300"/>
                        </a:spcAft>
                      </a:pP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trải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nghiệm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được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thiết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kế</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dựa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dạy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tích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hợp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môn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nội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dung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đề</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cập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đến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nhiều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lĩnh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vực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đòi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hỏi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huy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tổng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hợp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kiến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thức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kỹ</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năng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đê</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đê</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xuất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giải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pháp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nhằm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giải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quyết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vấn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đề</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tiễn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một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hiệu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quả</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sáng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a:t>
                      </a:r>
                      <a:endParaRPr lang="en-MY" sz="1200" b="1" kern="1200" dirty="0">
                        <a:solidFill>
                          <a:schemeClr val="lt1"/>
                        </a:solidFill>
                        <a:effectLst/>
                        <a:latin typeface="Times New Roman" panose="02020603050405020304" pitchFamily="18" charset="0"/>
                        <a:ea typeface="+mn-ea"/>
                        <a:cs typeface="Times New Roman" panose="02020603050405020304" pitchFamily="18" charset="0"/>
                      </a:endParaRPr>
                    </a:p>
                    <a:p>
                      <a:pPr marL="0" indent="367030" algn="just" defTabSz="914400" rtl="0" eaLnBrk="1" latinLnBrk="0" hangingPunct="1">
                        <a:lnSpc>
                          <a:spcPts val="1600"/>
                        </a:lnSpc>
                        <a:spcBef>
                          <a:spcPts val="300"/>
                        </a:spcBef>
                        <a:spcAft>
                          <a:spcPts val="300"/>
                        </a:spcAft>
                      </a:pP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Không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gian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thời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gian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tô</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chức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thực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hoạt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động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trải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nghiệm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có</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thể</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vượt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ra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ngoài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không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gian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trường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sở</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sản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xuất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trường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đại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viện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cứu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ngoài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thời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gian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môn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endParaRPr lang="en-MY" sz="1200" b="1" kern="1200" dirty="0">
                        <a:solidFill>
                          <a:schemeClr val="lt1"/>
                        </a:solidFill>
                        <a:effectLst/>
                        <a:latin typeface="Times New Roman" panose="02020603050405020304" pitchFamily="18" charset="0"/>
                        <a:ea typeface="+mn-ea"/>
                        <a:cs typeface="Times New Roman" panose="02020603050405020304" pitchFamily="18" charset="0"/>
                      </a:endParaRPr>
                    </a:p>
                    <a:p>
                      <a:pPr lvl="0" algn="l">
                        <a:lnSpc>
                          <a:spcPct val="120000"/>
                        </a:lnSpc>
                        <a:spcBef>
                          <a:spcPts val="0"/>
                        </a:spcBef>
                        <a:buNone/>
                      </a:pPr>
                      <a:endParaRPr lang="vi-VN" sz="1600" b="1" i="0" u="none" strike="noStrike" kern="1200" dirty="0">
                        <a:solidFill>
                          <a:srgbClr val="00B050"/>
                        </a:solidFill>
                        <a:effectLst/>
                        <a:latin typeface="Times New Roman" panose="02020603050405020304" pitchFamily="18" charset="0"/>
                        <a:ea typeface="+mn-ea"/>
                        <a:cs typeface="Times New Roman" panose="02020603050405020304" pitchFamily="18" charset="0"/>
                      </a:endParaRPr>
                    </a:p>
                  </a:txBody>
                  <a:tcPr marL="63500" marR="63500" marT="63500" marB="63500" anchor="ctr">
                    <a:solidFill>
                      <a:srgbClr val="FF9B09"/>
                    </a:solidFill>
                  </a:tcPr>
                </a:tc>
                <a:tc>
                  <a:txBody>
                    <a:bodyPr/>
                    <a:lstStyle/>
                    <a:p>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Làm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quen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với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cứu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khoa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kỹ</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thuật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hình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thức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tổ</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chức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dành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những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có</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năng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khiếu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có</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sở</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thích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hứng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thú</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bước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đầu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tìm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tòi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tiếp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cận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với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cứu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khoa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kỹ</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thuật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để</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giải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quyết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vấn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đề</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tiễn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endParaRPr lang="en-MY" sz="1200" b="1" kern="1200" dirty="0">
                        <a:solidFill>
                          <a:schemeClr val="lt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Thông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qua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trình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tổ</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chức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dạy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bài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trải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nghiệm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hiện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có</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năng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khiếu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để</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bồi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dưỡng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điều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kiện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thuận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lợi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em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làm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quen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với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cứu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khoa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kỹ</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thuật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a:t>
                      </a:r>
                      <a:endParaRPr lang="en-MY" sz="1200" b="1" kern="1200" dirty="0">
                        <a:solidFill>
                          <a:schemeClr val="lt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sở</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tổ</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chức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để</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có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hội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làm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quen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với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cứu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khoa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kỹ</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thuật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dưới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hình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thức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một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đề</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tài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dự</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án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cứu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nhân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hoặc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nhóm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với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sự</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hướng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dẫn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của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một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nhóm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hoặc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phối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hợp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với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lực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lượng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xã</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hội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khác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có</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quan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đến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nội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dung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cứu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như</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đình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sở</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sản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xuất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trường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đại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viện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cứu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trung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tâm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khoa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chuyên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nghệ</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nhân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nhà</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khoa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a:t>
                      </a:r>
                      <a:endParaRPr lang="en-MY" sz="1200" b="1" kern="1200" dirty="0">
                        <a:solidFill>
                          <a:schemeClr val="lt1"/>
                        </a:solidFill>
                        <a:effectLst/>
                        <a:latin typeface="Times New Roman" panose="02020603050405020304" pitchFamily="18" charset="0"/>
                        <a:ea typeface="+mn-ea"/>
                        <a:cs typeface="Times New Roman" panose="02020603050405020304" pitchFamily="18" charset="0"/>
                      </a:endParaRPr>
                    </a:p>
                    <a:p>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Căn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cứ</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vào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tình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hình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tiễn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sở</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giáo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dục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có</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thể</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tổ</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chức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hoạt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động</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trải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nghiệm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STEM,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ngày</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hội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giao</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lưu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về</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cứu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khoa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kỹ</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thuật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tại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đơn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vị</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làm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sơ</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đê</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lựa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chọn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các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đề</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tài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dự</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án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cứu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tham</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gia</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các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sân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chơi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về</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nghiên</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cứu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khoa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học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kỹ</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thuật</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phu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hợp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với</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sinh</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cấp</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Tiểu</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200" b="1" kern="1200" dirty="0" err="1">
                          <a:solidFill>
                            <a:schemeClr val="lt1"/>
                          </a:solidFill>
                          <a:effectLst/>
                          <a:latin typeface="Times New Roman" panose="02020603050405020304" pitchFamily="18" charset="0"/>
                          <a:ea typeface="+mn-ea"/>
                          <a:cs typeface="Times New Roman" panose="02020603050405020304" pitchFamily="18" charset="0"/>
                        </a:rPr>
                        <a:t>học</a:t>
                      </a:r>
                      <a:r>
                        <a:rPr lang="en-US" sz="1200" b="1" kern="1200" dirty="0">
                          <a:solidFill>
                            <a:schemeClr val="lt1"/>
                          </a:solidFill>
                          <a:effectLst/>
                          <a:latin typeface="Times New Roman" panose="02020603050405020304" pitchFamily="18" charset="0"/>
                          <a:ea typeface="+mn-ea"/>
                          <a:cs typeface="Times New Roman" panose="02020603050405020304" pitchFamily="18" charset="0"/>
                        </a:rPr>
                        <a:t>.</a:t>
                      </a:r>
                      <a:endParaRPr lang="en-MY" sz="1200" b="1" kern="1200" dirty="0">
                        <a:solidFill>
                          <a:schemeClr val="lt1"/>
                        </a:solidFill>
                        <a:effectLst/>
                        <a:latin typeface="Times New Roman" panose="02020603050405020304" pitchFamily="18" charset="0"/>
                        <a:ea typeface="+mn-ea"/>
                        <a:cs typeface="Times New Roman" panose="02020603050405020304" pitchFamily="18" charset="0"/>
                      </a:endParaRPr>
                    </a:p>
                    <a:p>
                      <a:pPr algn="just">
                        <a:lnSpc>
                          <a:spcPct val="120000"/>
                        </a:lnSpc>
                        <a:spcBef>
                          <a:spcPts val="0"/>
                        </a:spcBef>
                      </a:pPr>
                      <a:endParaRPr lang="vi-VN" sz="1200" b="1" kern="1200" dirty="0">
                        <a:solidFill>
                          <a:schemeClr val="lt1"/>
                        </a:solidFill>
                        <a:effectLst/>
                        <a:latin typeface="Times New Roman" panose="02020603050405020304" pitchFamily="18" charset="0"/>
                        <a:ea typeface="+mn-ea"/>
                        <a:cs typeface="Times New Roman" panose="02020603050405020304" pitchFamily="18" charset="0"/>
                      </a:endParaRPr>
                    </a:p>
                  </a:txBody>
                  <a:tcPr marL="63500" marR="63500" marT="63500" marB="63500" anchor="ctr">
                    <a:solidFill>
                      <a:srgbClr val="FF0000"/>
                    </a:solidFill>
                  </a:tcPr>
                </a:tc>
                <a:extLst>
                  <a:ext uri="{0D108BD9-81ED-4DB2-BD59-A6C34878D82A}">
                    <a16:rowId xmlns:a16="http://schemas.microsoft.com/office/drawing/2014/main" val="2355847065"/>
                  </a:ext>
                </a:extLst>
              </a:tr>
            </a:tbl>
          </a:graphicData>
        </a:graphic>
      </p:graphicFrame>
      <p:sp>
        <p:nvSpPr>
          <p:cNvPr id="2" name="TextBox 1">
            <a:extLst>
              <a:ext uri="{FF2B5EF4-FFF2-40B4-BE49-F238E27FC236}">
                <a16:creationId xmlns:a16="http://schemas.microsoft.com/office/drawing/2014/main" id="{90DD9E96-70CC-44B5-BFAA-4BE96405E010}"/>
              </a:ext>
            </a:extLst>
          </p:cNvPr>
          <p:cNvSpPr txBox="1"/>
          <p:nvPr/>
        </p:nvSpPr>
        <p:spPr>
          <a:xfrm>
            <a:off x="2738310" y="0"/>
            <a:ext cx="8914178" cy="492443"/>
          </a:xfrm>
          <a:prstGeom prst="rect">
            <a:avLst/>
          </a:prstGeom>
          <a:noFill/>
        </p:spPr>
        <p:txBody>
          <a:bodyPr wrap="square" rtlCol="0">
            <a:spAutoFit/>
          </a:bodyPr>
          <a:lstStyle/>
          <a:p>
            <a:r>
              <a:rPr lang="en-US" sz="2600" b="1" dirty="0">
                <a:solidFill>
                  <a:srgbClr val="C00000"/>
                </a:solidFill>
                <a:latin typeface="Tahoma" panose="020B0604030504040204" pitchFamily="34" charset="0"/>
                <a:ea typeface="Tahoma" panose="020B0604030504040204" pitchFamily="34" charset="0"/>
                <a:cs typeface="Tahoma" panose="020B0604030504040204" pitchFamily="34" charset="0"/>
              </a:rPr>
              <a:t>CÁC HÌNH THỨC TỔ CHỨC GIÁO DỤC STEM </a:t>
            </a:r>
            <a:endParaRPr lang="en-MY" sz="26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84248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362098-7AC7-4B7B-AB99-5DFA5FB2B0C0}"/>
              </a:ext>
            </a:extLst>
          </p:cNvPr>
          <p:cNvSpPr txBox="1"/>
          <p:nvPr/>
        </p:nvSpPr>
        <p:spPr>
          <a:xfrm>
            <a:off x="816876" y="59476"/>
            <a:ext cx="10695709" cy="461665"/>
          </a:xfrm>
          <a:prstGeom prst="rect">
            <a:avLst/>
          </a:prstGeom>
          <a:solidFill>
            <a:srgbClr val="00B050"/>
          </a:solidFill>
        </p:spPr>
        <p:txBody>
          <a:bodyPr wrap="square" rtlCol="0">
            <a:spAutoFit/>
          </a:bodyPr>
          <a:lstStyle/>
          <a:p>
            <a:pPr algn="ctr"/>
            <a:r>
              <a:rPr lang="en-US" sz="2400" b="1" dirty="0">
                <a:solidFill>
                  <a:schemeClr val="bg1"/>
                </a:solidFill>
                <a:latin typeface="Times New Roman" panose="02020603050405020304" pitchFamily="18" charset="0"/>
                <a:cs typeface="Times New Roman" panose="02020603050405020304" pitchFamily="18" charset="0"/>
              </a:rPr>
              <a:t>XÂY DỰNG KẾ HOẠCH GIÁO DỤC NHÀ TR</a:t>
            </a:r>
            <a:r>
              <a:rPr lang="vi-VN" sz="2400" b="1" dirty="0">
                <a:solidFill>
                  <a:schemeClr val="bg1"/>
                </a:solidFill>
                <a:latin typeface="Times New Roman" panose="02020603050405020304" pitchFamily="18" charset="0"/>
                <a:cs typeface="Times New Roman" panose="02020603050405020304" pitchFamily="18" charset="0"/>
              </a:rPr>
              <a:t>Ư</a:t>
            </a:r>
            <a:r>
              <a:rPr lang="en-US" sz="2400" b="1" dirty="0">
                <a:solidFill>
                  <a:schemeClr val="bg1"/>
                </a:solidFill>
                <a:latin typeface="Times New Roman" panose="02020603050405020304" pitchFamily="18" charset="0"/>
                <a:cs typeface="Times New Roman" panose="02020603050405020304" pitchFamily="18" charset="0"/>
              </a:rPr>
              <a:t>ỜNG </a:t>
            </a:r>
            <a:r>
              <a:rPr lang="en-US" sz="2400" b="1" dirty="0">
                <a:solidFill>
                  <a:srgbClr val="FF0000"/>
                </a:solidFill>
                <a:latin typeface="Times New Roman" panose="02020603050405020304" pitchFamily="18" charset="0"/>
                <a:cs typeface="Times New Roman" panose="02020603050405020304" pitchFamily="18" charset="0"/>
              </a:rPr>
              <a:t>VỀ STEM</a:t>
            </a:r>
          </a:p>
        </p:txBody>
      </p:sp>
      <p:pic>
        <p:nvPicPr>
          <p:cNvPr id="4" name="Picture 3">
            <a:extLst>
              <a:ext uri="{FF2B5EF4-FFF2-40B4-BE49-F238E27FC236}">
                <a16:creationId xmlns:a16="http://schemas.microsoft.com/office/drawing/2014/main" id="{E1CB7FD0-60CD-4208-B450-D498D0BBCBA0}"/>
              </a:ext>
            </a:extLst>
          </p:cNvPr>
          <p:cNvPicPr>
            <a:picLocks noChangeAspect="1"/>
          </p:cNvPicPr>
          <p:nvPr/>
        </p:nvPicPr>
        <p:blipFill>
          <a:blip r:embed="rId3"/>
          <a:stretch>
            <a:fillRect/>
          </a:stretch>
        </p:blipFill>
        <p:spPr>
          <a:xfrm>
            <a:off x="5706443" y="625898"/>
            <a:ext cx="6200316" cy="3442449"/>
          </a:xfrm>
          <a:prstGeom prst="rect">
            <a:avLst/>
          </a:prstGeom>
        </p:spPr>
      </p:pic>
      <p:sp>
        <p:nvSpPr>
          <p:cNvPr id="5" name="TextBox 5">
            <a:extLst>
              <a:ext uri="{FF2B5EF4-FFF2-40B4-BE49-F238E27FC236}">
                <a16:creationId xmlns:a16="http://schemas.microsoft.com/office/drawing/2014/main" id="{A9F8F68A-1A83-465B-8892-B4B295FD268D}"/>
              </a:ext>
            </a:extLst>
          </p:cNvPr>
          <p:cNvSpPr txBox="1">
            <a:spLocks noChangeArrowheads="1"/>
          </p:cNvSpPr>
          <p:nvPr/>
        </p:nvSpPr>
        <p:spPr bwMode="auto">
          <a:xfrm>
            <a:off x="5667325" y="4306463"/>
            <a:ext cx="6371460" cy="2477601"/>
          </a:xfrm>
          <a:prstGeom prst="rect">
            <a:avLst/>
          </a:prstGeom>
          <a:solidFill>
            <a:srgbClr val="0070C0"/>
          </a:solidFill>
          <a:ln>
            <a:noFill/>
          </a:ln>
        </p:spPr>
        <p:txBody>
          <a:bodyPr wrap="square">
            <a:spAutoFit/>
          </a:bodyPr>
          <a:lstStyle>
            <a:lvl1pPr marL="4064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r>
              <a:rPr lang="en-US" sz="1000" b="1" dirty="0">
                <a:solidFill>
                  <a:srgbClr val="004D86"/>
                </a:solidFill>
                <a:highlight>
                  <a:srgbClr val="FFFF00"/>
                </a:highlight>
                <a:latin typeface="Times New Roman" panose="02020603050405020304" pitchFamily="18" charset="0"/>
                <a:cs typeface="Times New Roman" panose="02020603050405020304" pitchFamily="18" charset="0"/>
              </a:rPr>
              <a:t>Theo </a:t>
            </a:r>
            <a:r>
              <a:rPr lang="en-US" sz="1000" b="1" dirty="0" err="1">
                <a:solidFill>
                  <a:srgbClr val="004D86"/>
                </a:solidFill>
                <a:highlight>
                  <a:srgbClr val="FFFF00"/>
                </a:highlight>
                <a:latin typeface="Times New Roman" panose="02020603050405020304" pitchFamily="18" charset="0"/>
                <a:cs typeface="Times New Roman" panose="02020603050405020304" pitchFamily="18" charset="0"/>
              </a:rPr>
              <a:t>khoản</a:t>
            </a:r>
            <a:r>
              <a:rPr lang="en-US" sz="1000" b="1" dirty="0">
                <a:solidFill>
                  <a:srgbClr val="004D86"/>
                </a:solidFill>
                <a:highlight>
                  <a:srgbClr val="FFFF00"/>
                </a:highlight>
                <a:latin typeface="Times New Roman" panose="02020603050405020304" pitchFamily="18" charset="0"/>
                <a:cs typeface="Times New Roman" panose="02020603050405020304" pitchFamily="18" charset="0"/>
              </a:rPr>
              <a:t> 2, </a:t>
            </a:r>
            <a:r>
              <a:rPr lang="en-US" sz="1000" b="1" dirty="0" err="1">
                <a:solidFill>
                  <a:srgbClr val="004D86"/>
                </a:solidFill>
                <a:highlight>
                  <a:srgbClr val="FFFF00"/>
                </a:highlight>
                <a:latin typeface="Times New Roman" panose="02020603050405020304" pitchFamily="18" charset="0"/>
                <a:cs typeface="Times New Roman" panose="02020603050405020304" pitchFamily="18" charset="0"/>
              </a:rPr>
              <a:t>Điều</a:t>
            </a:r>
            <a:r>
              <a:rPr lang="en-US" sz="1000" b="1" dirty="0">
                <a:solidFill>
                  <a:srgbClr val="004D86"/>
                </a:solidFill>
                <a:highlight>
                  <a:srgbClr val="FFFF00"/>
                </a:highlight>
                <a:latin typeface="Times New Roman" panose="02020603050405020304" pitchFamily="18" charset="0"/>
                <a:cs typeface="Times New Roman" panose="02020603050405020304" pitchFamily="18" charset="0"/>
              </a:rPr>
              <a:t> 3: </a:t>
            </a:r>
            <a:r>
              <a:rPr lang="vi-VN" sz="1000" dirty="0">
                <a:solidFill>
                  <a:schemeClr val="bg1"/>
                </a:solidFill>
                <a:latin typeface="Times New Roman" panose="02020603050405020304" pitchFamily="18" charset="0"/>
                <a:cs typeface="Times New Roman" panose="02020603050405020304" pitchFamily="18" charset="0"/>
              </a:rPr>
              <a:t>Kế hoạch giáo dục của nhà trường là kế hoạch tổ chức các hoạt động giáo dục của cơ sở giáo dục thực hiện chương trình giáo dục mầm non, chương trình giáo dục phổ thông do Bộ trưởng Bộ Giáo dục và Đào tạo ban hành.</a:t>
            </a:r>
            <a:endParaRPr lang="en-US" sz="1000" dirty="0">
              <a:solidFill>
                <a:schemeClr val="bg1"/>
              </a:solidFill>
              <a:latin typeface="Times New Roman" panose="02020603050405020304" pitchFamily="18" charset="0"/>
              <a:cs typeface="Times New Roman" panose="02020603050405020304" pitchFamily="18" charset="0"/>
            </a:endParaRPr>
          </a:p>
          <a:p>
            <a:r>
              <a:rPr lang="en-US" sz="1000" b="1" dirty="0">
                <a:solidFill>
                  <a:srgbClr val="004D86"/>
                </a:solidFill>
                <a:highlight>
                  <a:srgbClr val="FFFF00"/>
                </a:highlight>
                <a:latin typeface="Times New Roman" panose="02020603050405020304" pitchFamily="18" charset="0"/>
                <a:cs typeface="Times New Roman" panose="02020603050405020304" pitchFamily="18" charset="0"/>
              </a:rPr>
              <a:t>Theo </a:t>
            </a:r>
            <a:r>
              <a:rPr lang="en-US" sz="1000" b="1" dirty="0" err="1">
                <a:solidFill>
                  <a:srgbClr val="004D86"/>
                </a:solidFill>
                <a:highlight>
                  <a:srgbClr val="FFFF00"/>
                </a:highlight>
                <a:latin typeface="Times New Roman" panose="02020603050405020304" pitchFamily="18" charset="0"/>
                <a:cs typeface="Times New Roman" panose="02020603050405020304" pitchFamily="18" charset="0"/>
              </a:rPr>
              <a:t>Khoản</a:t>
            </a:r>
            <a:r>
              <a:rPr lang="en-US" sz="1000" b="1" dirty="0">
                <a:solidFill>
                  <a:srgbClr val="004D86"/>
                </a:solidFill>
                <a:highlight>
                  <a:srgbClr val="FFFF00"/>
                </a:highlight>
                <a:latin typeface="Times New Roman" panose="02020603050405020304" pitchFamily="18" charset="0"/>
                <a:cs typeface="Times New Roman" panose="02020603050405020304" pitchFamily="18" charset="0"/>
              </a:rPr>
              <a:t> 2 </a:t>
            </a:r>
            <a:r>
              <a:rPr lang="en-US" sz="1000" b="1" dirty="0" err="1">
                <a:solidFill>
                  <a:srgbClr val="004D86"/>
                </a:solidFill>
                <a:highlight>
                  <a:srgbClr val="FFFF00"/>
                </a:highlight>
                <a:latin typeface="Times New Roman" panose="02020603050405020304" pitchFamily="18" charset="0"/>
                <a:cs typeface="Times New Roman" panose="02020603050405020304" pitchFamily="18" charset="0"/>
              </a:rPr>
              <a:t>Điều</a:t>
            </a:r>
            <a:r>
              <a:rPr lang="en-US" sz="1000" b="1" dirty="0">
                <a:solidFill>
                  <a:srgbClr val="004D86"/>
                </a:solidFill>
                <a:highlight>
                  <a:srgbClr val="FFFF00"/>
                </a:highlight>
                <a:latin typeface="Times New Roman" panose="02020603050405020304" pitchFamily="18" charset="0"/>
                <a:cs typeface="Times New Roman" panose="02020603050405020304" pitchFamily="18" charset="0"/>
              </a:rPr>
              <a:t> 6: </a:t>
            </a:r>
            <a:r>
              <a:rPr lang="vi-VN" sz="1000" dirty="0">
                <a:solidFill>
                  <a:schemeClr val="bg1"/>
                </a:solidFill>
                <a:latin typeface="Times New Roman" panose="02020603050405020304" pitchFamily="18" charset="0"/>
                <a:cs typeface="Times New Roman" panose="02020603050405020304" pitchFamily="18" charset="0"/>
              </a:rPr>
              <a:t>Cơ sở giáo dục được chủ động liên kết với các cơ sở giáo dục đại học, cơ sở nghiên cứu, cơ sở giáo dục nghề nghiệp, doanh nghiệp, hộ kinh doanh, các tổ chức, cá nhân và gia đình học sinh để tổ chức các hoạt động giáo dục phù hợp với điều kiện của địa phương theo quy định của pháp luật.</a:t>
            </a:r>
            <a:endParaRPr lang="en-US" sz="1000" dirty="0">
              <a:solidFill>
                <a:schemeClr val="bg1"/>
              </a:solidFill>
              <a:latin typeface="Times New Roman" panose="02020603050405020304" pitchFamily="18" charset="0"/>
              <a:cs typeface="Times New Roman" panose="02020603050405020304" pitchFamily="18" charset="0"/>
            </a:endParaRPr>
          </a:p>
          <a:p>
            <a:r>
              <a:rPr lang="en-US" sz="1000" b="1" dirty="0">
                <a:solidFill>
                  <a:srgbClr val="004D86"/>
                </a:solidFill>
                <a:highlight>
                  <a:srgbClr val="FFFF00"/>
                </a:highlight>
                <a:latin typeface="Times New Roman" panose="02020603050405020304" pitchFamily="18" charset="0"/>
                <a:cs typeface="Times New Roman" panose="02020603050405020304" pitchFamily="18" charset="0"/>
              </a:rPr>
              <a:t>Theo </a:t>
            </a:r>
            <a:r>
              <a:rPr lang="en-US" sz="1000" b="1" dirty="0" err="1">
                <a:solidFill>
                  <a:srgbClr val="004D86"/>
                </a:solidFill>
                <a:highlight>
                  <a:srgbClr val="FFFF00"/>
                </a:highlight>
                <a:latin typeface="Times New Roman" panose="02020603050405020304" pitchFamily="18" charset="0"/>
                <a:cs typeface="Times New Roman" panose="02020603050405020304" pitchFamily="18" charset="0"/>
              </a:rPr>
              <a:t>Khoản</a:t>
            </a:r>
            <a:r>
              <a:rPr lang="en-US" sz="1000" b="1" dirty="0">
                <a:solidFill>
                  <a:srgbClr val="004D86"/>
                </a:solidFill>
                <a:highlight>
                  <a:srgbClr val="FFFF00"/>
                </a:highlight>
                <a:latin typeface="Times New Roman" panose="02020603050405020304" pitchFamily="18" charset="0"/>
                <a:cs typeface="Times New Roman" panose="02020603050405020304" pitchFamily="18" charset="0"/>
              </a:rPr>
              <a:t> 3 </a:t>
            </a:r>
            <a:r>
              <a:rPr lang="en-US" sz="1000" b="1" dirty="0" err="1">
                <a:solidFill>
                  <a:srgbClr val="004D86"/>
                </a:solidFill>
                <a:highlight>
                  <a:srgbClr val="FFFF00"/>
                </a:highlight>
                <a:latin typeface="Times New Roman" panose="02020603050405020304" pitchFamily="18" charset="0"/>
                <a:cs typeface="Times New Roman" panose="02020603050405020304" pitchFamily="18" charset="0"/>
              </a:rPr>
              <a:t>Điều</a:t>
            </a:r>
            <a:r>
              <a:rPr lang="en-US" sz="1000" b="1" dirty="0">
                <a:solidFill>
                  <a:srgbClr val="004D86"/>
                </a:solidFill>
                <a:highlight>
                  <a:srgbClr val="FFFF00"/>
                </a:highlight>
                <a:latin typeface="Times New Roman" panose="02020603050405020304" pitchFamily="18" charset="0"/>
                <a:cs typeface="Times New Roman" panose="02020603050405020304" pitchFamily="18" charset="0"/>
              </a:rPr>
              <a:t> 7: </a:t>
            </a:r>
            <a:r>
              <a:rPr lang="vi-VN" sz="1000" dirty="0">
                <a:solidFill>
                  <a:schemeClr val="bg1"/>
                </a:solidFill>
                <a:latin typeface="Times New Roman" panose="02020603050405020304" pitchFamily="18" charset="0"/>
                <a:cs typeface="Times New Roman" panose="02020603050405020304" pitchFamily="18" charset="0"/>
              </a:rPr>
              <a:t>Mức thu các khoản thu dịch vụ phục vụ, hỗ trợ hoạt động giáo dục ngoài học phí đáp ứng nhu cầu người học của cơ sở giáo dục được thực hiện theo nghị quyết của Hội đồng nhân dân cấp tỉnh trên cơ sở đề nghị của Ủy ban nhân dân cấp tỉnh phù hợp với điều kiện thực tế của địa phương.</a:t>
            </a:r>
            <a:endParaRPr lang="en-US" sz="1000" dirty="0">
              <a:solidFill>
                <a:schemeClr val="bg1"/>
              </a:solidFill>
              <a:latin typeface="Times New Roman" panose="02020603050405020304" pitchFamily="18" charset="0"/>
              <a:cs typeface="Times New Roman" panose="02020603050405020304" pitchFamily="18" charset="0"/>
            </a:endParaRPr>
          </a:p>
          <a:p>
            <a:r>
              <a:rPr lang="en-US" sz="1000" b="1" dirty="0" err="1">
                <a:solidFill>
                  <a:srgbClr val="004D86"/>
                </a:solidFill>
                <a:highlight>
                  <a:srgbClr val="FFFF00"/>
                </a:highlight>
                <a:latin typeface="Times New Roman" panose="02020603050405020304" pitchFamily="18" charset="0"/>
                <a:cs typeface="Times New Roman" panose="02020603050405020304" pitchFamily="18" charset="0"/>
              </a:rPr>
              <a:t>Khoản</a:t>
            </a:r>
            <a:r>
              <a:rPr lang="en-US" sz="1000" b="1" dirty="0">
                <a:solidFill>
                  <a:srgbClr val="004D86"/>
                </a:solidFill>
                <a:highlight>
                  <a:srgbClr val="FFFF00"/>
                </a:highlight>
                <a:latin typeface="Times New Roman" panose="02020603050405020304" pitchFamily="18" charset="0"/>
                <a:cs typeface="Times New Roman" panose="02020603050405020304" pitchFamily="18" charset="0"/>
              </a:rPr>
              <a:t> 2 </a:t>
            </a:r>
            <a:r>
              <a:rPr lang="en-US" sz="1000" b="1" dirty="0" err="1">
                <a:solidFill>
                  <a:srgbClr val="004D86"/>
                </a:solidFill>
                <a:highlight>
                  <a:srgbClr val="FFFF00"/>
                </a:highlight>
                <a:latin typeface="Times New Roman" panose="02020603050405020304" pitchFamily="18" charset="0"/>
                <a:cs typeface="Times New Roman" panose="02020603050405020304" pitchFamily="18" charset="0"/>
              </a:rPr>
              <a:t>Điều</a:t>
            </a:r>
            <a:r>
              <a:rPr lang="en-US" sz="1000" b="1" dirty="0">
                <a:solidFill>
                  <a:srgbClr val="004D86"/>
                </a:solidFill>
                <a:highlight>
                  <a:srgbClr val="FFFF00"/>
                </a:highlight>
                <a:latin typeface="Times New Roman" panose="02020603050405020304" pitchFamily="18" charset="0"/>
                <a:cs typeface="Times New Roman" panose="02020603050405020304" pitchFamily="18" charset="0"/>
              </a:rPr>
              <a:t> 18: </a:t>
            </a:r>
            <a:r>
              <a:rPr lang="vi-VN" sz="1000" dirty="0">
                <a:solidFill>
                  <a:schemeClr val="bg1"/>
                </a:solidFill>
                <a:latin typeface="Times New Roman" panose="02020603050405020304" pitchFamily="18" charset="0"/>
                <a:cs typeface="Times New Roman" panose="02020603050405020304" pitchFamily="18" charset="0"/>
              </a:rPr>
              <a:t>Ủy ban nhân dân cấp tỉnh có trách nhiệm đề nghị Hội đồng nhân dân cấp tỉnh xem xét, phê duyệt mức thu các khoản thu dịch vụ phục vụ, hỗ trợ hoạt động giáo dục ngoài học phí của cơ sở giáo dục; có cơ chế, chính sách khuyến khích, khen thưởng các tổ chức, cá nhân tại địa phương phối hợp với các cơ sở giáo dục công lập theo thẩm quyền quản lý trong việc tổ chức các hoạt động giáo dục theo quy định của pháp luật.</a:t>
            </a:r>
          </a:p>
        </p:txBody>
      </p:sp>
      <p:sp>
        <p:nvSpPr>
          <p:cNvPr id="6" name="Rectangle 5">
            <a:extLst>
              <a:ext uri="{FF2B5EF4-FFF2-40B4-BE49-F238E27FC236}">
                <a16:creationId xmlns:a16="http://schemas.microsoft.com/office/drawing/2014/main" id="{A88CBFE9-AE79-4F59-9DC0-ABE9F99CB7EF}"/>
              </a:ext>
            </a:extLst>
          </p:cNvPr>
          <p:cNvSpPr/>
          <p:nvPr/>
        </p:nvSpPr>
        <p:spPr>
          <a:xfrm>
            <a:off x="5786310" y="4057769"/>
            <a:ext cx="6096000" cy="246221"/>
          </a:xfrm>
          <a:prstGeom prst="rect">
            <a:avLst/>
          </a:prstGeom>
        </p:spPr>
        <p:txBody>
          <a:bodyPr>
            <a:spAutoFit/>
          </a:bodyPr>
          <a:lstStyle/>
          <a:p>
            <a:pPr algn="ctr">
              <a:buFont typeface="Wingdings 3" panose="05040102010807070707" pitchFamily="18" charset="2"/>
              <a:buNone/>
            </a:pPr>
            <a:r>
              <a:rPr lang="en-US" altLang="vi-VN" sz="1000" b="1" dirty="0">
                <a:solidFill>
                  <a:srgbClr val="8E0000"/>
                </a:solidFill>
                <a:highlight>
                  <a:srgbClr val="FFFF00"/>
                </a:highlight>
                <a:latin typeface="Arial" panose="020B0604020202020204" pitchFamily="34" charset="0"/>
                <a:cs typeface="Arial" panose="020B0604020202020204" pitchFamily="34" charset="0"/>
              </a:rPr>
              <a:t>Theo </a:t>
            </a:r>
            <a:r>
              <a:rPr lang="en-US" altLang="vi-VN" sz="1000" b="1" dirty="0" err="1">
                <a:solidFill>
                  <a:srgbClr val="8E0000"/>
                </a:solidFill>
                <a:highlight>
                  <a:srgbClr val="FFFF00"/>
                </a:highlight>
                <a:latin typeface="Arial" panose="020B0604020202020204" pitchFamily="34" charset="0"/>
                <a:cs typeface="Arial" panose="020B0604020202020204" pitchFamily="34" charset="0"/>
              </a:rPr>
              <a:t>Nghị</a:t>
            </a:r>
            <a:r>
              <a:rPr lang="en-US" altLang="vi-VN" sz="1000" b="1" dirty="0">
                <a:solidFill>
                  <a:srgbClr val="8E0000"/>
                </a:solidFill>
                <a:highlight>
                  <a:srgbClr val="FFFF00"/>
                </a:highlight>
                <a:latin typeface="Arial" panose="020B0604020202020204" pitchFamily="34" charset="0"/>
                <a:cs typeface="Arial" panose="020B0604020202020204" pitchFamily="34" charset="0"/>
              </a:rPr>
              <a:t> </a:t>
            </a:r>
            <a:r>
              <a:rPr lang="en-US" altLang="vi-VN" sz="1000" b="1" dirty="0" err="1">
                <a:solidFill>
                  <a:srgbClr val="8E0000"/>
                </a:solidFill>
                <a:highlight>
                  <a:srgbClr val="FFFF00"/>
                </a:highlight>
                <a:latin typeface="Arial" panose="020B0604020202020204" pitchFamily="34" charset="0"/>
                <a:cs typeface="Arial" panose="020B0604020202020204" pitchFamily="34" charset="0"/>
              </a:rPr>
              <a:t>định</a:t>
            </a:r>
            <a:r>
              <a:rPr lang="en-US" altLang="vi-VN" sz="1000" b="1" dirty="0">
                <a:solidFill>
                  <a:srgbClr val="8E0000"/>
                </a:solidFill>
                <a:highlight>
                  <a:srgbClr val="FFFF00"/>
                </a:highlight>
                <a:latin typeface="Arial" panose="020B0604020202020204" pitchFamily="34" charset="0"/>
                <a:cs typeface="Arial" panose="020B0604020202020204" pitchFamily="34" charset="0"/>
              </a:rPr>
              <a:t> </a:t>
            </a:r>
            <a:r>
              <a:rPr lang="en-US" altLang="vi-VN" sz="1000" b="1" dirty="0" err="1">
                <a:solidFill>
                  <a:srgbClr val="8E0000"/>
                </a:solidFill>
                <a:highlight>
                  <a:srgbClr val="FFFF00"/>
                </a:highlight>
                <a:latin typeface="Arial" panose="020B0604020202020204" pitchFamily="34" charset="0"/>
                <a:cs typeface="Arial" panose="020B0604020202020204" pitchFamily="34" charset="0"/>
              </a:rPr>
              <a:t>số</a:t>
            </a:r>
            <a:r>
              <a:rPr lang="en-US" altLang="vi-VN" sz="1000" b="1" dirty="0">
                <a:solidFill>
                  <a:srgbClr val="8E0000"/>
                </a:solidFill>
                <a:highlight>
                  <a:srgbClr val="FFFF00"/>
                </a:highlight>
                <a:latin typeface="Arial" panose="020B0604020202020204" pitchFamily="34" charset="0"/>
                <a:cs typeface="Arial" panose="020B0604020202020204" pitchFamily="34" charset="0"/>
              </a:rPr>
              <a:t> 24/2021/NĐ-CP </a:t>
            </a:r>
            <a:r>
              <a:rPr lang="en-US" altLang="vi-VN" sz="1000" b="1" dirty="0" err="1">
                <a:solidFill>
                  <a:srgbClr val="8E0000"/>
                </a:solidFill>
                <a:highlight>
                  <a:srgbClr val="FFFF00"/>
                </a:highlight>
                <a:latin typeface="Arial" panose="020B0604020202020204" pitchFamily="34" charset="0"/>
                <a:cs typeface="Arial" panose="020B0604020202020204" pitchFamily="34" charset="0"/>
              </a:rPr>
              <a:t>quy</a:t>
            </a:r>
            <a:r>
              <a:rPr lang="en-US" altLang="vi-VN" sz="1000" b="1" dirty="0">
                <a:solidFill>
                  <a:srgbClr val="8E0000"/>
                </a:solidFill>
                <a:highlight>
                  <a:srgbClr val="FFFF00"/>
                </a:highlight>
                <a:latin typeface="Arial" panose="020B0604020202020204" pitchFamily="34" charset="0"/>
                <a:cs typeface="Arial" panose="020B0604020202020204" pitchFamily="34" charset="0"/>
              </a:rPr>
              <a:t> </a:t>
            </a:r>
            <a:r>
              <a:rPr lang="en-US" altLang="vi-VN" sz="1000" b="1" dirty="0" err="1">
                <a:solidFill>
                  <a:srgbClr val="8E0000"/>
                </a:solidFill>
                <a:highlight>
                  <a:srgbClr val="FFFF00"/>
                </a:highlight>
                <a:latin typeface="Arial" panose="020B0604020202020204" pitchFamily="34" charset="0"/>
                <a:cs typeface="Arial" panose="020B0604020202020204" pitchFamily="34" charset="0"/>
              </a:rPr>
              <a:t>định</a:t>
            </a:r>
            <a:r>
              <a:rPr lang="en-US" altLang="vi-VN" sz="1000" b="1" dirty="0">
                <a:solidFill>
                  <a:srgbClr val="8E0000"/>
                </a:solidFill>
                <a:highlight>
                  <a:srgbClr val="FFFF00"/>
                </a:highlight>
                <a:latin typeface="Arial" panose="020B0604020202020204" pitchFamily="34" charset="0"/>
                <a:cs typeface="Arial" panose="020B0604020202020204" pitchFamily="34" charset="0"/>
              </a:rPr>
              <a:t> </a:t>
            </a:r>
            <a:r>
              <a:rPr lang="en-US" altLang="vi-VN" sz="1000" b="1" dirty="0" err="1">
                <a:solidFill>
                  <a:srgbClr val="8E0000"/>
                </a:solidFill>
                <a:highlight>
                  <a:srgbClr val="FFFF00"/>
                </a:highlight>
                <a:latin typeface="Arial" panose="020B0604020202020204" pitchFamily="34" charset="0"/>
                <a:cs typeface="Arial" panose="020B0604020202020204" pitchFamily="34" charset="0"/>
              </a:rPr>
              <a:t>về</a:t>
            </a:r>
            <a:r>
              <a:rPr lang="en-US" altLang="vi-VN" sz="1000" b="1" dirty="0">
                <a:solidFill>
                  <a:srgbClr val="8E0000"/>
                </a:solidFill>
                <a:highlight>
                  <a:srgbClr val="FFFF00"/>
                </a:highlight>
                <a:latin typeface="Arial" panose="020B0604020202020204" pitchFamily="34" charset="0"/>
                <a:cs typeface="Arial" panose="020B0604020202020204" pitchFamily="34" charset="0"/>
              </a:rPr>
              <a:t> </a:t>
            </a:r>
            <a:r>
              <a:rPr lang="en-US" altLang="vi-VN" sz="1000" b="1" dirty="0" err="1">
                <a:solidFill>
                  <a:srgbClr val="8E0000"/>
                </a:solidFill>
                <a:highlight>
                  <a:srgbClr val="FFFF00"/>
                </a:highlight>
                <a:latin typeface="Arial" panose="020B0604020202020204" pitchFamily="34" charset="0"/>
                <a:cs typeface="Arial" panose="020B0604020202020204" pitchFamily="34" charset="0"/>
              </a:rPr>
              <a:t>quản</a:t>
            </a:r>
            <a:r>
              <a:rPr lang="en-US" altLang="vi-VN" sz="1000" b="1" dirty="0">
                <a:solidFill>
                  <a:srgbClr val="8E0000"/>
                </a:solidFill>
                <a:highlight>
                  <a:srgbClr val="FFFF00"/>
                </a:highlight>
                <a:latin typeface="Arial" panose="020B0604020202020204" pitchFamily="34" charset="0"/>
                <a:cs typeface="Arial" panose="020B0604020202020204" pitchFamily="34" charset="0"/>
              </a:rPr>
              <a:t> </a:t>
            </a:r>
            <a:r>
              <a:rPr lang="en-US" altLang="vi-VN" sz="1000" b="1" dirty="0" err="1">
                <a:solidFill>
                  <a:srgbClr val="8E0000"/>
                </a:solidFill>
                <a:highlight>
                  <a:srgbClr val="FFFF00"/>
                </a:highlight>
                <a:latin typeface="Arial" panose="020B0604020202020204" pitchFamily="34" charset="0"/>
                <a:cs typeface="Arial" panose="020B0604020202020204" pitchFamily="34" charset="0"/>
              </a:rPr>
              <a:t>lý</a:t>
            </a:r>
            <a:r>
              <a:rPr lang="en-US" altLang="vi-VN" sz="1000" b="1" dirty="0">
                <a:solidFill>
                  <a:srgbClr val="8E0000"/>
                </a:solidFill>
                <a:highlight>
                  <a:srgbClr val="FFFF00"/>
                </a:highlight>
                <a:latin typeface="Arial" panose="020B0604020202020204" pitchFamily="34" charset="0"/>
                <a:cs typeface="Arial" panose="020B0604020202020204" pitchFamily="34" charset="0"/>
              </a:rPr>
              <a:t> </a:t>
            </a:r>
            <a:r>
              <a:rPr lang="en-US" altLang="vi-VN" sz="1000" b="1" dirty="0" err="1">
                <a:solidFill>
                  <a:srgbClr val="8E0000"/>
                </a:solidFill>
                <a:highlight>
                  <a:srgbClr val="FFFF00"/>
                </a:highlight>
                <a:latin typeface="Arial" panose="020B0604020202020204" pitchFamily="34" charset="0"/>
                <a:cs typeface="Arial" panose="020B0604020202020204" pitchFamily="34" charset="0"/>
              </a:rPr>
              <a:t>trong</a:t>
            </a:r>
            <a:r>
              <a:rPr lang="en-US" altLang="vi-VN" sz="1000" b="1" dirty="0">
                <a:solidFill>
                  <a:srgbClr val="8E0000"/>
                </a:solidFill>
                <a:highlight>
                  <a:srgbClr val="FFFF00"/>
                </a:highlight>
                <a:latin typeface="Arial" panose="020B0604020202020204" pitchFamily="34" charset="0"/>
                <a:cs typeface="Arial" panose="020B0604020202020204" pitchFamily="34" charset="0"/>
              </a:rPr>
              <a:t> </a:t>
            </a:r>
            <a:r>
              <a:rPr lang="en-US" altLang="vi-VN" sz="1000" b="1" dirty="0" err="1">
                <a:solidFill>
                  <a:srgbClr val="8E0000"/>
                </a:solidFill>
                <a:highlight>
                  <a:srgbClr val="FFFF00"/>
                </a:highlight>
                <a:latin typeface="Arial" panose="020B0604020202020204" pitchFamily="34" charset="0"/>
                <a:cs typeface="Arial" panose="020B0604020202020204" pitchFamily="34" charset="0"/>
              </a:rPr>
              <a:t>cơ</a:t>
            </a:r>
            <a:r>
              <a:rPr lang="en-US" altLang="vi-VN" sz="1000" b="1" dirty="0">
                <a:solidFill>
                  <a:srgbClr val="8E0000"/>
                </a:solidFill>
                <a:highlight>
                  <a:srgbClr val="FFFF00"/>
                </a:highlight>
                <a:latin typeface="Arial" panose="020B0604020202020204" pitchFamily="34" charset="0"/>
                <a:cs typeface="Arial" panose="020B0604020202020204" pitchFamily="34" charset="0"/>
              </a:rPr>
              <a:t> </a:t>
            </a:r>
            <a:r>
              <a:rPr lang="en-US" altLang="vi-VN" sz="1000" b="1" dirty="0" err="1">
                <a:solidFill>
                  <a:srgbClr val="8E0000"/>
                </a:solidFill>
                <a:highlight>
                  <a:srgbClr val="FFFF00"/>
                </a:highlight>
                <a:latin typeface="Arial" panose="020B0604020202020204" pitchFamily="34" charset="0"/>
                <a:cs typeface="Arial" panose="020B0604020202020204" pitchFamily="34" charset="0"/>
              </a:rPr>
              <a:t>sở</a:t>
            </a:r>
            <a:r>
              <a:rPr lang="en-US" altLang="vi-VN" sz="1000" b="1" dirty="0">
                <a:solidFill>
                  <a:srgbClr val="8E0000"/>
                </a:solidFill>
                <a:highlight>
                  <a:srgbClr val="FFFF00"/>
                </a:highlight>
                <a:latin typeface="Arial" panose="020B0604020202020204" pitchFamily="34" charset="0"/>
                <a:cs typeface="Arial" panose="020B0604020202020204" pitchFamily="34" charset="0"/>
              </a:rPr>
              <a:t> GD </a:t>
            </a:r>
            <a:r>
              <a:rPr lang="en-US" altLang="vi-VN" sz="1000" b="1" dirty="0" err="1">
                <a:solidFill>
                  <a:srgbClr val="8E0000"/>
                </a:solidFill>
                <a:highlight>
                  <a:srgbClr val="FFFF00"/>
                </a:highlight>
                <a:latin typeface="Arial" panose="020B0604020202020204" pitchFamily="34" charset="0"/>
                <a:cs typeface="Arial" panose="020B0604020202020204" pitchFamily="34" charset="0"/>
              </a:rPr>
              <a:t>công</a:t>
            </a:r>
            <a:r>
              <a:rPr lang="en-US" altLang="vi-VN" sz="1000" b="1" dirty="0">
                <a:solidFill>
                  <a:srgbClr val="8E0000"/>
                </a:solidFill>
                <a:highlight>
                  <a:srgbClr val="FFFF00"/>
                </a:highlight>
                <a:latin typeface="Arial" panose="020B0604020202020204" pitchFamily="34" charset="0"/>
                <a:cs typeface="Arial" panose="020B0604020202020204" pitchFamily="34" charset="0"/>
              </a:rPr>
              <a:t> </a:t>
            </a:r>
            <a:r>
              <a:rPr lang="en-US" altLang="vi-VN" sz="1000" b="1" dirty="0" err="1">
                <a:solidFill>
                  <a:srgbClr val="8E0000"/>
                </a:solidFill>
                <a:highlight>
                  <a:srgbClr val="FFFF00"/>
                </a:highlight>
                <a:latin typeface="Arial" panose="020B0604020202020204" pitchFamily="34" charset="0"/>
                <a:cs typeface="Arial" panose="020B0604020202020204" pitchFamily="34" charset="0"/>
              </a:rPr>
              <a:t>lập</a:t>
            </a:r>
            <a:endParaRPr lang="en-MY" altLang="vi-VN" sz="1000" dirty="0">
              <a:solidFill>
                <a:srgbClr val="8E0000"/>
              </a:solidFill>
              <a:highlight>
                <a:srgbClr val="FFFF00"/>
              </a:highligh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407360A-5F18-4AF2-9344-6C0C08705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68" y="698024"/>
            <a:ext cx="5564637" cy="605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6464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78719B-A80F-1F80-0BF6-477185ED08DB}"/>
              </a:ext>
            </a:extLst>
          </p:cNvPr>
          <p:cNvSpPr>
            <a:spLocks noGrp="1"/>
          </p:cNvSpPr>
          <p:nvPr>
            <p:ph idx="1"/>
          </p:nvPr>
        </p:nvSpPr>
        <p:spPr>
          <a:xfrm>
            <a:off x="838200" y="721298"/>
            <a:ext cx="10515600" cy="5970696"/>
          </a:xfrm>
        </p:spPr>
        <p:txBody>
          <a:bodyPr>
            <a:normAutofit fontScale="85000" lnSpcReduction="20000"/>
          </a:bodyPr>
          <a:lstStyle/>
          <a:p>
            <a:endParaRPr lang="en-US" sz="1800" dirty="0">
              <a:effectLst/>
              <a:latin typeface="Times New Roman" panose="02020603050405020304" pitchFamily="18" charset="0"/>
              <a:ea typeface="Times New Roman" panose="02020603050405020304" pitchFamily="18" charset="0"/>
            </a:endParaRPr>
          </a:p>
          <a:p>
            <a:pPr algn="just">
              <a:lnSpc>
                <a:spcPct val="160000"/>
              </a:lnSpc>
              <a:spcBef>
                <a:spcPts val="1200"/>
              </a:spcBef>
              <a:spcAft>
                <a:spcPts val="600"/>
              </a:spcAft>
            </a:pPr>
            <a:r>
              <a:rPr lang="en-US" sz="2600" dirty="0" err="1">
                <a:effectLst/>
                <a:latin typeface="Times New Roman" panose="02020603050405020304" pitchFamily="18" charset="0"/>
                <a:ea typeface="Times New Roman" panose="02020603050405020304" pitchFamily="18" charset="0"/>
              </a:rPr>
              <a:t>Đẩy</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mạnh</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tập</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huấn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giáo</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viên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về</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thực</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hiện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giáo</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dục</a:t>
            </a:r>
            <a:r>
              <a:rPr lang="en-US" sz="2600" dirty="0">
                <a:effectLst/>
                <a:latin typeface="Times New Roman" panose="02020603050405020304" pitchFamily="18" charset="0"/>
                <a:ea typeface="Times New Roman" panose="02020603050405020304" pitchFamily="18" charset="0"/>
              </a:rPr>
              <a:t> STEM, </a:t>
            </a:r>
            <a:r>
              <a:rPr lang="en-US" sz="2600" dirty="0" err="1">
                <a:effectLst/>
                <a:latin typeface="Times New Roman" panose="02020603050405020304" pitchFamily="18" charset="0"/>
                <a:ea typeface="Times New Roman" panose="02020603050405020304" pitchFamily="18" charset="0"/>
              </a:rPr>
              <a:t>nhất</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là</a:t>
            </a:r>
            <a:r>
              <a:rPr lang="en-US" sz="2600" dirty="0">
                <a:effectLst/>
                <a:latin typeface="Times New Roman" panose="02020603050405020304" pitchFamily="18" charset="0"/>
                <a:ea typeface="Times New Roman" panose="02020603050405020304" pitchFamily="18" charset="0"/>
              </a:rPr>
              <a:t> các </a:t>
            </a:r>
            <a:r>
              <a:rPr lang="en-US" sz="2600" dirty="0" err="1">
                <a:effectLst/>
                <a:latin typeface="Times New Roman" panose="02020603050405020304" pitchFamily="18" charset="0"/>
                <a:ea typeface="Times New Roman" panose="02020603050405020304" pitchFamily="18" charset="0"/>
              </a:rPr>
              <a:t>hình</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thức</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tổ</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chức</a:t>
            </a:r>
            <a:r>
              <a:rPr lang="en-US" sz="2600" dirty="0">
                <a:effectLst/>
                <a:latin typeface="Times New Roman" panose="02020603050405020304" pitchFamily="18" charset="0"/>
                <a:ea typeface="Times New Roman" panose="02020603050405020304" pitchFamily="18" charset="0"/>
              </a:rPr>
              <a:t> </a:t>
            </a:r>
            <a:r>
              <a:rPr lang="en-US" sz="2600" i="1" dirty="0">
                <a:effectLst/>
                <a:latin typeface="Times New Roman" panose="02020603050405020304" pitchFamily="18" charset="0"/>
                <a:ea typeface="Times New Roman" panose="02020603050405020304" pitchFamily="18" charset="0"/>
              </a:rPr>
              <a:t>(</a:t>
            </a:r>
            <a:r>
              <a:rPr lang="en-US" sz="2600" b="1" i="1" dirty="0" err="1">
                <a:solidFill>
                  <a:srgbClr val="CC00CC"/>
                </a:solidFill>
                <a:effectLst/>
                <a:latin typeface="Times New Roman" panose="02020603050405020304" pitchFamily="18" charset="0"/>
                <a:ea typeface="Times New Roman" panose="02020603050405020304" pitchFamily="18" charset="0"/>
              </a:rPr>
              <a:t>Bài</a:t>
            </a:r>
            <a:r>
              <a:rPr lang="en-US" sz="2600" b="1" i="1" dirty="0">
                <a:solidFill>
                  <a:srgbClr val="CC00CC"/>
                </a:solidFill>
                <a:effectLst/>
                <a:latin typeface="Times New Roman" panose="02020603050405020304" pitchFamily="18" charset="0"/>
                <a:ea typeface="Times New Roman" panose="02020603050405020304" pitchFamily="18" charset="0"/>
              </a:rPr>
              <a:t> </a:t>
            </a:r>
            <a:r>
              <a:rPr lang="en-US" sz="2600" b="1" i="1" dirty="0" err="1">
                <a:solidFill>
                  <a:srgbClr val="CC00CC"/>
                </a:solidFill>
                <a:effectLst/>
                <a:latin typeface="Times New Roman" panose="02020603050405020304" pitchFamily="18" charset="0"/>
                <a:ea typeface="Times New Roman" panose="02020603050405020304" pitchFamily="18" charset="0"/>
              </a:rPr>
              <a:t>học</a:t>
            </a:r>
            <a:r>
              <a:rPr lang="en-US" sz="2600" b="1" i="1" dirty="0">
                <a:solidFill>
                  <a:srgbClr val="CC00CC"/>
                </a:solidFill>
                <a:effectLst/>
                <a:latin typeface="Times New Roman" panose="02020603050405020304" pitchFamily="18" charset="0"/>
                <a:ea typeface="Times New Roman" panose="02020603050405020304" pitchFamily="18" charset="0"/>
              </a:rPr>
              <a:t> Stem; </a:t>
            </a:r>
            <a:r>
              <a:rPr lang="en-US" sz="2600" i="1" dirty="0" err="1">
                <a:effectLst/>
                <a:latin typeface="Times New Roman" panose="02020603050405020304" pitchFamily="18" charset="0"/>
                <a:ea typeface="Times New Roman" panose="02020603050405020304" pitchFamily="18" charset="0"/>
              </a:rPr>
              <a:t>Hoạt</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động</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trải</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nghiệm</a:t>
            </a:r>
            <a:r>
              <a:rPr lang="en-US" sz="2600" i="1" dirty="0">
                <a:effectLst/>
                <a:latin typeface="Times New Roman" panose="02020603050405020304" pitchFamily="18" charset="0"/>
                <a:ea typeface="Times New Roman" panose="02020603050405020304" pitchFamily="18" charset="0"/>
              </a:rPr>
              <a:t> Stem; </a:t>
            </a:r>
            <a:r>
              <a:rPr lang="en-US" sz="2600" i="1" dirty="0" err="1">
                <a:effectLst/>
                <a:latin typeface="Times New Roman" panose="02020603050405020304" pitchFamily="18" charset="0"/>
                <a:ea typeface="Times New Roman" panose="02020603050405020304" pitchFamily="18" charset="0"/>
              </a:rPr>
              <a:t>Làm</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quen</a:t>
            </a:r>
            <a:r>
              <a:rPr lang="en-US" sz="2600" i="1" dirty="0">
                <a:effectLst/>
                <a:latin typeface="Times New Roman" panose="02020603050405020304" pitchFamily="18" charset="0"/>
                <a:ea typeface="Times New Roman" panose="02020603050405020304" pitchFamily="18" charset="0"/>
              </a:rPr>
              <a:t> Stem </a:t>
            </a:r>
            <a:r>
              <a:rPr lang="en-US" sz="2600" i="1" dirty="0" err="1">
                <a:effectLst/>
                <a:latin typeface="Times New Roman" panose="02020603050405020304" pitchFamily="18" charset="0"/>
                <a:ea typeface="Times New Roman" panose="02020603050405020304" pitchFamily="18" charset="0"/>
              </a:rPr>
              <a:t>nghiên</a:t>
            </a:r>
            <a:r>
              <a:rPr lang="en-US" sz="2600" i="1" dirty="0">
                <a:effectLst/>
                <a:latin typeface="Times New Roman" panose="02020603050405020304" pitchFamily="18" charset="0"/>
                <a:ea typeface="Times New Roman" panose="02020603050405020304" pitchFamily="18" charset="0"/>
              </a:rPr>
              <a:t> </a:t>
            </a:r>
            <a:r>
              <a:rPr lang="en-US" sz="2600" i="1" dirty="0" err="1">
                <a:effectLst/>
                <a:latin typeface="Times New Roman" panose="02020603050405020304" pitchFamily="18" charset="0"/>
                <a:ea typeface="Times New Roman" panose="02020603050405020304" pitchFamily="18" charset="0"/>
              </a:rPr>
              <a:t>cứu</a:t>
            </a:r>
            <a:r>
              <a:rPr lang="en-US" sz="2600" i="1" dirty="0">
                <a:effectLst/>
                <a:latin typeface="Times New Roman" panose="02020603050405020304" pitchFamily="18" charset="0"/>
                <a:ea typeface="Times New Roman" panose="02020603050405020304" pitchFamily="18" charset="0"/>
              </a:rPr>
              <a:t> khoa </a:t>
            </a:r>
            <a:r>
              <a:rPr lang="en-US" sz="2600" i="1" dirty="0" err="1">
                <a:effectLst/>
                <a:latin typeface="Times New Roman" panose="02020603050405020304" pitchFamily="18" charset="0"/>
                <a:ea typeface="Times New Roman" panose="02020603050405020304" pitchFamily="18" charset="0"/>
              </a:rPr>
              <a:t>học</a:t>
            </a:r>
            <a:r>
              <a:rPr lang="en-US" sz="2600" i="1" dirty="0">
                <a:effectLst/>
                <a:latin typeface="Times New Roman" panose="02020603050405020304" pitchFamily="18" charset="0"/>
                <a:ea typeface="Times New Roman" panose="02020603050405020304" pitchFamily="18" charset="0"/>
              </a:rPr>
              <a:t>, kĩ </a:t>
            </a:r>
            <a:r>
              <a:rPr lang="en-US" sz="2600" i="1" dirty="0" err="1">
                <a:effectLst/>
                <a:latin typeface="Times New Roman" panose="02020603050405020304" pitchFamily="18" charset="0"/>
                <a:ea typeface="Times New Roman" panose="02020603050405020304" pitchFamily="18" charset="0"/>
              </a:rPr>
              <a:t>thuật</a:t>
            </a:r>
            <a:r>
              <a:rPr lang="en-US" sz="2600" i="1" dirty="0">
                <a:effectLst/>
                <a:latin typeface="Times New Roman" panose="02020603050405020304" pitchFamily="18" charset="0"/>
                <a:ea typeface="Times New Roman" panose="02020603050405020304" pitchFamily="18" charset="0"/>
              </a:rPr>
              <a:t>)</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rPr>
              <a:t> các </a:t>
            </a:r>
            <a:r>
              <a:rPr lang="en-US" sz="2600" dirty="0" err="1">
                <a:effectLst/>
                <a:latin typeface="Times New Roman" panose="02020603050405020304" pitchFamily="18" charset="0"/>
                <a:ea typeface="Times New Roman" panose="02020603050405020304" pitchFamily="18" charset="0"/>
              </a:rPr>
              <a:t>buổi</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họp</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hội</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đồng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họp</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tổ</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chuyên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môn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cũng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như</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thông</a:t>
            </a:r>
            <a:r>
              <a:rPr lang="en-US" sz="2600" dirty="0">
                <a:effectLst/>
                <a:latin typeface="Times New Roman" panose="02020603050405020304" pitchFamily="18" charset="0"/>
                <a:ea typeface="Times New Roman" panose="02020603050405020304" pitchFamily="18" charset="0"/>
              </a:rPr>
              <a:t> tin </a:t>
            </a:r>
            <a:r>
              <a:rPr lang="en-US" sz="2600" dirty="0" err="1">
                <a:effectLst/>
                <a:latin typeface="Times New Roman" panose="02020603050405020304" pitchFamily="18" charset="0"/>
                <a:ea typeface="Times New Roman" panose="02020603050405020304" pitchFamily="18" charset="0"/>
              </a:rPr>
              <a:t>kết</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nối</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thường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xuyên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duy</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trì</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niềm</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đam</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mê</a:t>
            </a:r>
            <a:r>
              <a:rPr lang="en-US" sz="2600" dirty="0">
                <a:effectLst/>
                <a:latin typeface="Times New Roman" panose="02020603050405020304" pitchFamily="18" charset="0"/>
                <a:ea typeface="Times New Roman" panose="02020603050405020304" pitchFamily="18" charset="0"/>
              </a:rPr>
              <a:t> STEM </a:t>
            </a:r>
            <a:r>
              <a:rPr lang="en-US" sz="2600" dirty="0" err="1">
                <a:effectLst/>
                <a:latin typeface="Times New Roman" panose="02020603050405020304" pitchFamily="18" charset="0"/>
                <a:ea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rPr>
              <a:t> các </a:t>
            </a:r>
            <a:r>
              <a:rPr lang="en-US" sz="2600" dirty="0" err="1">
                <a:effectLst/>
                <a:latin typeface="Times New Roman" panose="02020603050405020304" pitchFamily="18" charset="0"/>
                <a:ea typeface="Times New Roman" panose="02020603050405020304" pitchFamily="18" charset="0"/>
              </a:rPr>
              <a:t>nhóm</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sinh</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hoạt</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chuyên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môn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giáo</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viên</a:t>
            </a:r>
            <a:r>
              <a:rPr lang="en-US" sz="2600" dirty="0">
                <a:latin typeface="Times New Roman" panose="02020603050405020304" pitchFamily="18" charset="0"/>
                <a:ea typeface="Times New Roman" panose="02020603050405020304" pitchFamily="18" charset="0"/>
              </a:rPr>
              <a:t>.</a:t>
            </a:r>
            <a:endParaRPr lang="vi-VN" sz="2600" dirty="0"/>
          </a:p>
          <a:p>
            <a:pPr algn="just">
              <a:lnSpc>
                <a:spcPct val="160000"/>
              </a:lnSpc>
              <a:spcBef>
                <a:spcPts val="1200"/>
              </a:spcBef>
              <a:spcAft>
                <a:spcPts val="600"/>
              </a:spcAft>
            </a:pPr>
            <a:r>
              <a:rPr lang="en-US" sz="2600" dirty="0">
                <a:effectLst/>
                <a:latin typeface="Times New Roman" panose="02020603050405020304" pitchFamily="18" charset="0"/>
                <a:ea typeface="Times New Roman" panose="02020603050405020304" pitchFamily="18" charset="0"/>
              </a:rPr>
              <a:t>Gi</a:t>
            </a:r>
            <a:r>
              <a:rPr lang="vi-VN" sz="2600" dirty="0">
                <a:effectLst/>
                <a:latin typeface="Times New Roman" panose="02020603050405020304" pitchFamily="18" charset="0"/>
                <a:ea typeface="Times New Roman" panose="02020603050405020304" pitchFamily="18" charset="0"/>
              </a:rPr>
              <a:t>áo viên </a:t>
            </a:r>
            <a:r>
              <a:rPr lang="vi-VN" sz="2600" dirty="0">
                <a:solidFill>
                  <a:srgbClr val="FF0000"/>
                </a:solidFill>
                <a:effectLst/>
                <a:latin typeface="Times New Roman" panose="02020603050405020304" pitchFamily="18" charset="0"/>
                <a:ea typeface="Times New Roman" panose="02020603050405020304" pitchFamily="18" charset="0"/>
              </a:rPr>
              <a:t>x</a:t>
            </a:r>
            <a:r>
              <a:rPr lang="en-US" sz="2600" dirty="0" err="1">
                <a:solidFill>
                  <a:srgbClr val="FF0000"/>
                </a:solidFill>
                <a:effectLst/>
                <a:latin typeface="Times New Roman" panose="02020603050405020304" pitchFamily="18" charset="0"/>
                <a:ea typeface="Times New Roman" panose="02020603050405020304" pitchFamily="18" charset="0"/>
              </a:rPr>
              <a:t>ác</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định</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nội</a:t>
            </a:r>
            <a:r>
              <a:rPr lang="en-US" sz="2600" dirty="0">
                <a:solidFill>
                  <a:srgbClr val="FF0000"/>
                </a:solidFill>
                <a:effectLst/>
                <a:latin typeface="Times New Roman" panose="02020603050405020304" pitchFamily="18" charset="0"/>
                <a:ea typeface="Times New Roman" panose="02020603050405020304" pitchFamily="18" charset="0"/>
              </a:rPr>
              <a:t> dung </a:t>
            </a:r>
            <a:r>
              <a:rPr lang="en-US" sz="2600" dirty="0" err="1">
                <a:solidFill>
                  <a:srgbClr val="FF0000"/>
                </a:solidFill>
                <a:effectLst/>
                <a:latin typeface="Times New Roman" panose="02020603050405020304" pitchFamily="18" charset="0"/>
                <a:ea typeface="Times New Roman" panose="02020603050405020304" pitchFamily="18" charset="0"/>
              </a:rPr>
              <a:t>tích</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hợp</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liên</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môn</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nội</a:t>
            </a:r>
            <a:r>
              <a:rPr lang="en-US" sz="2600" dirty="0">
                <a:solidFill>
                  <a:srgbClr val="FF0000"/>
                </a:solidFill>
                <a:effectLst/>
                <a:latin typeface="Times New Roman" panose="02020603050405020304" pitchFamily="18" charset="0"/>
                <a:ea typeface="Times New Roman" panose="02020603050405020304" pitchFamily="18" charset="0"/>
              </a:rPr>
              <a:t> </a:t>
            </a:r>
            <a:r>
              <a:rPr lang="en-US" sz="2600" dirty="0" err="1">
                <a:solidFill>
                  <a:srgbClr val="FF0000"/>
                </a:solidFill>
                <a:effectLst/>
                <a:latin typeface="Times New Roman" panose="02020603050405020304" pitchFamily="18" charset="0"/>
                <a:ea typeface="Times New Roman" panose="02020603050405020304" pitchFamily="18" charset="0"/>
              </a:rPr>
              <a:t>môn</a:t>
            </a:r>
            <a:r>
              <a:rPr lang="en-US" sz="2600" dirty="0">
                <a:solidFill>
                  <a:srgbClr val="FF0000"/>
                </a:solidFill>
                <a:effectLst/>
                <a:latin typeface="Times New Roman" panose="02020603050405020304" pitchFamily="18" charset="0"/>
                <a:ea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rPr>
              <a:t>để </a:t>
            </a:r>
            <a:r>
              <a:rPr lang="nb-NO" sz="2600" dirty="0">
                <a:effectLst/>
                <a:latin typeface="Times New Roman" panose="02020603050405020304" pitchFamily="18" charset="0"/>
                <a:ea typeface="Times New Roman" panose="02020603050405020304" pitchFamily="18" charset="0"/>
              </a:rPr>
              <a:t>chủ động </a:t>
            </a:r>
            <a:r>
              <a:rPr lang="nb-NO" sz="2600" b="1" dirty="0">
                <a:solidFill>
                  <a:srgbClr val="CC00CC"/>
                </a:solidFill>
                <a:effectLst/>
                <a:latin typeface="Times New Roman" panose="02020603050405020304" pitchFamily="18" charset="0"/>
                <a:ea typeface="Times New Roman" panose="02020603050405020304" pitchFamily="18" charset="0"/>
              </a:rPr>
              <a:t>xây dựng</a:t>
            </a:r>
            <a:r>
              <a:rPr lang="vi-VN" sz="2600" b="1" dirty="0">
                <a:solidFill>
                  <a:srgbClr val="CC00CC"/>
                </a:solidFill>
                <a:effectLst/>
                <a:latin typeface="Times New Roman" panose="02020603050405020304" pitchFamily="18" charset="0"/>
                <a:ea typeface="Times New Roman" panose="02020603050405020304" pitchFamily="18" charset="0"/>
              </a:rPr>
              <a:t> kế hoạch dạy học </a:t>
            </a:r>
            <a:r>
              <a:rPr lang="vi-VN" sz="2600" b="1" dirty="0">
                <a:solidFill>
                  <a:srgbClr val="CC00CC"/>
                </a:solidFill>
                <a:effectLst/>
                <a:highlight>
                  <a:srgbClr val="FFFF00"/>
                </a:highlight>
                <a:latin typeface="Times New Roman" panose="02020603050405020304" pitchFamily="18" charset="0"/>
                <a:ea typeface="Times New Roman" panose="02020603050405020304" pitchFamily="18" charset="0"/>
              </a:rPr>
              <a:t>(PPCT-TKB) </a:t>
            </a:r>
            <a:r>
              <a:rPr lang="vi-VN" sz="2600" dirty="0">
                <a:effectLst/>
                <a:latin typeface="Times New Roman" panose="02020603050405020304" pitchFamily="18" charset="0"/>
                <a:ea typeface="Times New Roman" panose="02020603050405020304" pitchFamily="18" charset="0"/>
              </a:rPr>
              <a:t>học </a:t>
            </a:r>
            <a:r>
              <a:rPr lang="vi-VN" sz="2600" b="1" dirty="0">
                <a:solidFill>
                  <a:srgbClr val="CC00CC"/>
                </a:solidFill>
                <a:effectLst/>
                <a:latin typeface="Times New Roman" panose="02020603050405020304" pitchFamily="18" charset="0"/>
                <a:ea typeface="Times New Roman" panose="02020603050405020304" pitchFamily="18" charset="0"/>
              </a:rPr>
              <a:t>và </a:t>
            </a:r>
            <a:r>
              <a:rPr lang="nb-NO" sz="2600" b="1" dirty="0">
                <a:solidFill>
                  <a:srgbClr val="CC00CC"/>
                </a:solidFill>
                <a:effectLst/>
                <a:latin typeface="Times New Roman" panose="02020603050405020304" pitchFamily="18" charset="0"/>
                <a:ea typeface="Times New Roman" panose="02020603050405020304" pitchFamily="18" charset="0"/>
              </a:rPr>
              <a:t> kế hoạch bài dạy</a:t>
            </a:r>
            <a:r>
              <a:rPr lang="nb-NO" sz="2600" dirty="0">
                <a:effectLst/>
                <a:latin typeface="Times New Roman" panose="02020603050405020304" pitchFamily="18" charset="0"/>
                <a:ea typeface="Times New Roman" panose="02020603050405020304" pitchFamily="18" charset="0"/>
              </a:rPr>
              <a:t>, đề xuất những </a:t>
            </a:r>
            <a:r>
              <a:rPr lang="nb-NO" sz="2600" dirty="0">
                <a:solidFill>
                  <a:srgbClr val="FF0000"/>
                </a:solidFill>
                <a:effectLst/>
                <a:latin typeface="Times New Roman" panose="02020603050405020304" pitchFamily="18" charset="0"/>
                <a:ea typeface="Times New Roman" panose="02020603050405020304" pitchFamily="18" charset="0"/>
              </a:rPr>
              <a:t>nội dung </a:t>
            </a:r>
            <a:r>
              <a:rPr lang="nb-NO" sz="2600" dirty="0">
                <a:effectLst/>
                <a:latin typeface="Times New Roman" panose="02020603050405020304" pitchFamily="18" charset="0"/>
                <a:ea typeface="Times New Roman" panose="02020603050405020304" pitchFamily="18" charset="0"/>
              </a:rPr>
              <a:t>cần điều chỉnh hoặc bổ sung, tích hợp; điều chỉnh </a:t>
            </a:r>
            <a:r>
              <a:rPr lang="nb-NO" sz="2600" dirty="0">
                <a:solidFill>
                  <a:srgbClr val="FF0000"/>
                </a:solidFill>
                <a:effectLst/>
                <a:latin typeface="Times New Roman" panose="02020603050405020304" pitchFamily="18" charset="0"/>
                <a:ea typeface="Times New Roman" panose="02020603050405020304" pitchFamily="18" charset="0"/>
              </a:rPr>
              <a:t>thời lượng </a:t>
            </a:r>
            <a:r>
              <a:rPr lang="nb-NO" sz="2600" dirty="0">
                <a:effectLst/>
                <a:latin typeface="Times New Roman" panose="02020603050405020304" pitchFamily="18" charset="0"/>
                <a:ea typeface="Times New Roman" panose="02020603050405020304" pitchFamily="18" charset="0"/>
              </a:rPr>
              <a:t>thực hiện; nguồn học liệu và thiết bị dạy học; </a:t>
            </a:r>
            <a:r>
              <a:rPr lang="nb-NO" sz="2600" dirty="0">
                <a:solidFill>
                  <a:srgbClr val="FF0000"/>
                </a:solidFill>
                <a:effectLst/>
                <a:latin typeface="Times New Roman" panose="02020603050405020304" pitchFamily="18" charset="0"/>
                <a:ea typeface="Times New Roman" panose="02020603050405020304" pitchFamily="18" charset="0"/>
              </a:rPr>
              <a:t>hình thức tổ chức </a:t>
            </a:r>
            <a:r>
              <a:rPr lang="nb-NO" sz="2600" dirty="0">
                <a:effectLst/>
                <a:latin typeface="Times New Roman" panose="02020603050405020304" pitchFamily="18" charset="0"/>
                <a:ea typeface="Times New Roman" panose="02020603050405020304" pitchFamily="18" charset="0"/>
              </a:rPr>
              <a:t>và </a:t>
            </a:r>
            <a:r>
              <a:rPr lang="nb-NO" sz="2600" dirty="0">
                <a:solidFill>
                  <a:srgbClr val="FF0000"/>
                </a:solidFill>
                <a:effectLst/>
                <a:latin typeface="Times New Roman" panose="02020603050405020304" pitchFamily="18" charset="0"/>
                <a:ea typeface="Times New Roman" panose="02020603050405020304" pitchFamily="18" charset="0"/>
              </a:rPr>
              <a:t>phương pháp dạy học</a:t>
            </a:r>
            <a:r>
              <a:rPr lang="nb-NO" sz="2600" dirty="0">
                <a:effectLst/>
                <a:latin typeface="Times New Roman" panose="02020603050405020304" pitchFamily="18" charset="0"/>
                <a:ea typeface="Times New Roman" panose="02020603050405020304" pitchFamily="18" charset="0"/>
              </a:rPr>
              <a:t>; hình thức tổ chức và phương pháp đánh giá; d</a:t>
            </a:r>
            <a:r>
              <a:rPr lang="vi-VN" sz="2600" dirty="0">
                <a:effectLst/>
                <a:latin typeface="Times New Roman" panose="02020603050405020304" pitchFamily="18" charset="0"/>
                <a:ea typeface="Times New Roman" panose="02020603050405020304" pitchFamily="18" charset="0"/>
              </a:rPr>
              <a:t>ạ</a:t>
            </a:r>
            <a:r>
              <a:rPr lang="nb-NO" sz="2600" dirty="0">
                <a:effectLst/>
                <a:latin typeface="Times New Roman" panose="02020603050405020304" pitchFamily="18" charset="0"/>
                <a:ea typeface="Times New Roman" panose="02020603050405020304" pitchFamily="18" charset="0"/>
              </a:rPr>
              <a:t>y học linh hoạt phù hợp với đối tượng học sinh, điều kiện tổ chức dạy học </a:t>
            </a:r>
            <a:r>
              <a:rPr lang="vi-VN" sz="2600" i="1" dirty="0">
                <a:effectLst/>
                <a:latin typeface="Times New Roman" panose="02020603050405020304" pitchFamily="18" charset="0"/>
                <a:ea typeface="Times New Roman" panose="02020603050405020304" pitchFamily="18" charset="0"/>
              </a:rPr>
              <a:t>Bài học STEM</a:t>
            </a:r>
            <a:r>
              <a:rPr lang="nb-NO" sz="2600" dirty="0">
                <a:effectLst/>
                <a:latin typeface="Times New Roman" panose="02020603050405020304" pitchFamily="18" charset="0"/>
                <a:ea typeface="Times New Roman" panose="02020603050405020304" pitchFamily="18" charset="0"/>
              </a:rPr>
              <a:t>, bảo đảm các yêu cầu cần đạt của chương trình đối với t</a:t>
            </a:r>
            <a:r>
              <a:rPr lang="vi-VN" sz="2600" dirty="0">
                <a:effectLst/>
                <a:latin typeface="Times New Roman" panose="02020603050405020304" pitchFamily="18" charset="0"/>
                <a:ea typeface="Times New Roman" panose="02020603050405020304" pitchFamily="18" charset="0"/>
              </a:rPr>
              <a:t>ừng </a:t>
            </a:r>
            <a:r>
              <a:rPr lang="nb-NO" sz="2600" dirty="0">
                <a:effectLst/>
                <a:latin typeface="Times New Roman" panose="02020603050405020304" pitchFamily="18" charset="0"/>
                <a:ea typeface="Times New Roman" panose="02020603050405020304" pitchFamily="18" charset="0"/>
              </a:rPr>
              <a:t>môn học</a:t>
            </a:r>
            <a:r>
              <a:rPr lang="vi-VN" sz="2600" dirty="0">
                <a:effectLst/>
                <a:latin typeface="Times New Roman" panose="02020603050405020304" pitchFamily="18" charset="0"/>
                <a:ea typeface="Times New Roman" panose="02020603050405020304" pitchFamily="18" charset="0"/>
              </a:rPr>
              <a:t> kết nối </a:t>
            </a:r>
            <a:r>
              <a:rPr lang="nb-NO" sz="2600" dirty="0">
                <a:effectLst/>
                <a:latin typeface="Times New Roman" panose="02020603050405020304" pitchFamily="18" charset="0"/>
                <a:ea typeface="Times New Roman" panose="02020603050405020304" pitchFamily="18" charset="0"/>
              </a:rPr>
              <a:t>hoạt động giáo dục</a:t>
            </a:r>
            <a:r>
              <a:rPr lang="vi-VN" sz="2600" dirty="0">
                <a:effectLst/>
                <a:latin typeface="Times New Roman" panose="02020603050405020304" pitchFamily="18" charset="0"/>
                <a:ea typeface="Times New Roman" panose="02020603050405020304" pitchFamily="18" charset="0"/>
              </a:rPr>
              <a:t> STEM </a:t>
            </a:r>
            <a:r>
              <a:rPr lang="vi-VN" sz="2600" dirty="0">
                <a:solidFill>
                  <a:srgbClr val="FF0000"/>
                </a:solidFill>
                <a:effectLst/>
                <a:highlight>
                  <a:srgbClr val="FFFF00"/>
                </a:highlight>
                <a:latin typeface="Times New Roman" panose="02020603050405020304" pitchFamily="18" charset="0"/>
                <a:ea typeface="Times New Roman" panose="02020603050405020304" pitchFamily="18" charset="0"/>
              </a:rPr>
              <a:t>(thiệp)</a:t>
            </a:r>
            <a:endParaRPr lang="vi-VN" sz="2600" dirty="0">
              <a:solidFill>
                <a:srgbClr val="FF0000"/>
              </a:solidFill>
              <a:highlight>
                <a:srgbClr val="FFFF00"/>
              </a:highlight>
            </a:endParaRPr>
          </a:p>
        </p:txBody>
      </p:sp>
      <p:sp>
        <p:nvSpPr>
          <p:cNvPr id="6" name="Title 1">
            <a:extLst>
              <a:ext uri="{FF2B5EF4-FFF2-40B4-BE49-F238E27FC236}">
                <a16:creationId xmlns:a16="http://schemas.microsoft.com/office/drawing/2014/main" id="{CB4EA36B-55DB-0FB7-2D10-6053CA736BFA}"/>
              </a:ext>
            </a:extLst>
          </p:cNvPr>
          <p:cNvSpPr txBox="1">
            <a:spLocks/>
          </p:cNvSpPr>
          <p:nvPr/>
        </p:nvSpPr>
        <p:spPr>
          <a:xfrm>
            <a:off x="735969" y="166006"/>
            <a:ext cx="10515600" cy="475274"/>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3200" b="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Đẩy mạnh thực hiện nội dung Giáo dục STEM vào bài học</a:t>
            </a:r>
            <a:endPar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332701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8314F860-1933-43A3-B78C-8EAB04B76043}"/>
              </a:ext>
            </a:extLst>
          </p:cNvPr>
          <p:cNvGraphicFramePr>
            <a:graphicFrameLocks noGrp="1"/>
          </p:cNvGraphicFramePr>
          <p:nvPr>
            <p:ph idx="1"/>
            <p:extLst>
              <p:ext uri="{D42A27DB-BD31-4B8C-83A1-F6EECF244321}">
                <p14:modId xmlns:p14="http://schemas.microsoft.com/office/powerpoint/2010/main" val="3801946203"/>
              </p:ext>
            </p:extLst>
          </p:nvPr>
        </p:nvGraphicFramePr>
        <p:xfrm>
          <a:off x="0" y="1101825"/>
          <a:ext cx="11873949"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CBCE63D3-B5E7-49C4-B3B8-5FCEC67BC574}"/>
              </a:ext>
            </a:extLst>
          </p:cNvPr>
          <p:cNvSpPr>
            <a:spLocks noChangeArrowheads="1"/>
          </p:cNvSpPr>
          <p:nvPr/>
        </p:nvSpPr>
        <p:spPr bwMode="auto">
          <a:xfrm>
            <a:off x="517566" y="95104"/>
            <a:ext cx="11481276" cy="525691"/>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3200" b="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Năm học 2023-2024</a:t>
            </a:r>
            <a:endPar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2086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A92880-EB33-425E-8B1C-088C5A1013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077" y="411384"/>
            <a:ext cx="11377177" cy="3331410"/>
          </a:xfrm>
          <a:prstGeom prst="rect">
            <a:avLst/>
          </a:prstGeom>
          <a:ln>
            <a:solidFill>
              <a:schemeClr val="accent1"/>
            </a:solidFill>
          </a:ln>
        </p:spPr>
      </p:pic>
      <p:sp>
        <p:nvSpPr>
          <p:cNvPr id="4" name="TextBox 3">
            <a:extLst>
              <a:ext uri="{FF2B5EF4-FFF2-40B4-BE49-F238E27FC236}">
                <a16:creationId xmlns:a16="http://schemas.microsoft.com/office/drawing/2014/main" id="{551AF8FB-00E7-EE88-E228-8B54C81ECDE5}"/>
              </a:ext>
            </a:extLst>
          </p:cNvPr>
          <p:cNvSpPr txBox="1"/>
          <p:nvPr/>
        </p:nvSpPr>
        <p:spPr>
          <a:xfrm>
            <a:off x="499797" y="3885480"/>
            <a:ext cx="11293168" cy="2677656"/>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Trang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tr</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các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các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mang</a:t>
            </a:r>
            <a:r>
              <a:rPr lang="en-US" sz="2400" dirty="0">
                <a:latin typeface="Times New Roman" panose="02020603050405020304" pitchFamily="18" charset="0"/>
                <a:cs typeface="Times New Roman" panose="02020603050405020304" pitchFamily="18" charset="0"/>
              </a:rPr>
              <a:t> STEM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KHÔNG GIAN SÁNG TẠO STEM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tr</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ờng</a:t>
            </a:r>
            <a:r>
              <a:rPr lang="en-US" sz="2400" dirty="0">
                <a:latin typeface="Times New Roman" panose="02020603050405020304" pitchFamily="18" charset="0"/>
                <a:cs typeface="Times New Roman" panose="02020603050405020304" pitchFamily="18" charset="0"/>
              </a:rPr>
              <a:t>); GÓC SÁNG TẠO STEM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các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a:t>
            </a:r>
            <a:r>
              <a:rPr lang="vi-VN" sz="2400" dirty="0">
                <a:latin typeface="Times New Roman" panose="02020603050405020304" pitchFamily="18" charset="0"/>
                <a:cs typeface="Times New Roman" panose="02020603050405020304" pitchFamily="18" charset="0"/>
              </a:rPr>
              <a:t>ơ</a:t>
            </a:r>
            <a:r>
              <a:rPr lang="en-US" sz="2400" dirty="0">
                <a:latin typeface="Times New Roman" panose="02020603050405020304" pitchFamily="18" charset="0"/>
                <a:cs typeface="Times New Roman" panose="02020603050405020304" pitchFamily="18" charset="0"/>
              </a:rPr>
              <a:t>ng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STEM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CBQL, GIÁO VIÊN – HỌC SINH – PHỤ HUYNH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nhàng</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0031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D5202C-373D-BC95-4939-C90F4712055F}"/>
              </a:ext>
            </a:extLst>
          </p:cNvPr>
          <p:cNvSpPr>
            <a:spLocks noGrp="1"/>
          </p:cNvSpPr>
          <p:nvPr>
            <p:ph idx="1"/>
          </p:nvPr>
        </p:nvSpPr>
        <p:spPr>
          <a:xfrm>
            <a:off x="838200" y="1544824"/>
            <a:ext cx="10515600" cy="5196745"/>
          </a:xfrm>
        </p:spPr>
        <p:txBody>
          <a:bodyPr>
            <a:normAutofit/>
          </a:bodyPr>
          <a:lstStyle/>
          <a:p>
            <a:pPr algn="just"/>
            <a:r>
              <a:rPr lang="vi-VN" sz="2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Nghị định số 24/2021/NĐ-CP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ngày 23/3/2021 quy định việc quản lí trong cơ sở giáo dục mầm non và cơ sở giáo dục phổ thông công lập; </a:t>
            </a:r>
          </a:p>
          <a:p>
            <a:pPr algn="just"/>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Thông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tư</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04/2014/TT-BGDĐT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ngày</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28/02/2014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đục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Đào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Quy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Quản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kỹ</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giờ</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khoá</a:t>
            </a:r>
            <a:r>
              <a:rPr lang="en-US" sz="2600" dirty="0">
                <a:latin typeface="Times New Roman" panose="02020603050405020304" pitchFamily="18" charset="0"/>
                <a:ea typeface="Calibri" panose="020F0502020204030204" pitchFamily="34" charset="0"/>
                <a:cs typeface="Times New Roman" panose="02020603050405020304" pitchFamily="18" charset="0"/>
              </a:rPr>
              <a:t>;</a:t>
            </a:r>
          </a:p>
          <a:p>
            <a:pPr algn="just"/>
            <a:r>
              <a:rPr lang="vi-VN" sz="2600" dirty="0">
                <a:latin typeface="Times New Roman" panose="02020603050405020304" pitchFamily="18" charset="0"/>
                <a:ea typeface="Calibri" panose="020F0502020204030204" pitchFamily="34" charset="0"/>
                <a:cs typeface="Times New Roman" panose="02020603050405020304" pitchFamily="18" charset="0"/>
              </a:rPr>
              <a:t>Sau khi thực hiện chương trình chính khoá, nhà trường </a:t>
            </a:r>
            <a:r>
              <a:rPr lang="en-US" sz="2600" dirty="0" err="1">
                <a:latin typeface="Times New Roman" panose="02020603050405020304" pitchFamily="18" charset="0"/>
                <a:ea typeface="Calibri" panose="020F0502020204030204" pitchFamily="34" charset="0"/>
                <a:cs typeface="Times New Roman" panose="02020603050405020304" pitchFamily="18" charset="0"/>
              </a:rPr>
              <a:t>tổ</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600" dirty="0">
                <a:latin typeface="Times New Roman" panose="02020603050405020304" pitchFamily="18" charset="0"/>
                <a:ea typeface="Calibri" panose="020F0502020204030204" pitchFamily="34" charset="0"/>
                <a:cs typeface="Times New Roman" panose="02020603050405020304" pitchFamily="18" charset="0"/>
              </a:rPr>
              <a:t> các </a:t>
            </a:r>
            <a:r>
              <a:rPr lang="en-US" sz="26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60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bố</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kế</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hoạch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Chương</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hà</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Phòng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dục</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Đào</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phê</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duyệt</a:t>
            </a:r>
            <a:r>
              <a:rPr lang="en-US"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cha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thoả</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các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pháp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các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linh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đáp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lực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dục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phổ</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2018.</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5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5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EE9C20B2-FF29-28C2-1E40-2453B0BC9E65}"/>
              </a:ext>
            </a:extLst>
          </p:cNvPr>
          <p:cNvSpPr>
            <a:spLocks noChangeArrowheads="1"/>
          </p:cNvSpPr>
          <p:nvPr/>
        </p:nvSpPr>
        <p:spPr bwMode="auto">
          <a:xfrm>
            <a:off x="273506" y="386206"/>
            <a:ext cx="11481276" cy="545062"/>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Xây</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dựng</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Chương</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trình</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Nhà</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trường</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Năm</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2023-2024</a:t>
            </a:r>
          </a:p>
        </p:txBody>
      </p:sp>
    </p:spTree>
    <p:extLst>
      <p:ext uri="{BB962C8B-B14F-4D97-AF65-F5344CB8AC3E}">
        <p14:creationId xmlns:p14="http://schemas.microsoft.com/office/powerpoint/2010/main" val="2477116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2">
            <a:extLst>
              <a:ext uri="{FF2B5EF4-FFF2-40B4-BE49-F238E27FC236}">
                <a16:creationId xmlns:a16="http://schemas.microsoft.com/office/drawing/2014/main" id="{CDEE18B7-69D6-9C14-5874-11155FF24C2B}"/>
              </a:ext>
            </a:extLst>
          </p:cNvPr>
          <p:cNvGraphicFramePr>
            <a:graphicFrameLocks noGrp="1"/>
          </p:cNvGraphicFramePr>
          <p:nvPr>
            <p:ph idx="1"/>
            <p:extLst>
              <p:ext uri="{D42A27DB-BD31-4B8C-83A1-F6EECF244321}">
                <p14:modId xmlns:p14="http://schemas.microsoft.com/office/powerpoint/2010/main" val="2452797359"/>
              </p:ext>
            </p:extLst>
          </p:nvPr>
        </p:nvGraphicFramePr>
        <p:xfrm>
          <a:off x="532567" y="821285"/>
          <a:ext cx="11302546" cy="5843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C46C3A2B-836F-E2EC-82D9-89AF8BB18F90}"/>
              </a:ext>
            </a:extLst>
          </p:cNvPr>
          <p:cNvSpPr>
            <a:spLocks noChangeArrowheads="1"/>
          </p:cNvSpPr>
          <p:nvPr/>
        </p:nvSpPr>
        <p:spPr bwMode="auto">
          <a:xfrm>
            <a:off x="353837" y="193104"/>
            <a:ext cx="11481276" cy="618895"/>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3200" b="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Xây dựng Chương trình Nhà trường - Năm học 2023-2024</a:t>
            </a:r>
            <a:endPar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663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D5202C-373D-BC95-4939-C90F4712055F}"/>
              </a:ext>
            </a:extLst>
          </p:cNvPr>
          <p:cNvSpPr>
            <a:spLocks noGrp="1"/>
          </p:cNvSpPr>
          <p:nvPr>
            <p:ph idx="1"/>
          </p:nvPr>
        </p:nvSpPr>
        <p:spPr>
          <a:xfrm>
            <a:off x="491108" y="1480930"/>
            <a:ext cx="10958769" cy="5203845"/>
          </a:xfrm>
        </p:spPr>
        <p:txBody>
          <a:bodyPr>
            <a:normAutofit/>
          </a:bodyPr>
          <a:lstStyle/>
          <a:p>
            <a:pPr algn="just"/>
            <a:r>
              <a:rPr lang="nb-NO" sz="2800" dirty="0">
                <a:effectLst/>
                <a:latin typeface="Times New Roman" panose="02020603050405020304" pitchFamily="18" charset="0"/>
                <a:ea typeface="Times New Roman" panose="02020603050405020304" pitchFamily="18" charset="0"/>
              </a:rPr>
              <a:t>Tổ chức các hoạt động cho học sinh sau giờ học chính thức trong ngày là hoạt động theo nhu cầu, sở thích của học </a:t>
            </a:r>
            <a:r>
              <a:rPr lang="vi-VN" sz="2800" dirty="0">
                <a:effectLst/>
                <a:latin typeface="Times New Roman" panose="02020603050405020304" pitchFamily="18" charset="0"/>
                <a:ea typeface="Times New Roman" panose="02020603050405020304" pitchFamily="18" charset="0"/>
              </a:rPr>
              <a:t>sinh; </a:t>
            </a:r>
            <a:r>
              <a:rPr lang="nb-NO"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việc tổ chức hoạt động sau giờ học chính thức </a:t>
            </a:r>
            <a:r>
              <a:rPr lang="nb-NO" sz="2800" dirty="0">
                <a:effectLst/>
                <a:latin typeface="Times New Roman" panose="02020603050405020304" pitchFamily="18" charset="0"/>
                <a:ea typeface="Times New Roman" panose="02020603050405020304" pitchFamily="18" charset="0"/>
                <a:cs typeface="Times New Roman" panose="02020603050405020304" pitchFamily="18" charset="0"/>
              </a:rPr>
              <a:t>trong ngày bảo đảm an toàn, hiệu quả, theo đúng mục tiêu đã đề ra dưới hình thức sinh hoạt câu lạc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bộ, </a:t>
            </a:r>
            <a:r>
              <a:rPr lang="nb-NO" dirty="0">
                <a:latin typeface="Times New Roman" panose="02020603050405020304" pitchFamily="18" charset="0"/>
                <a:cs typeface="Times New Roman" panose="02020603050405020304" pitchFamily="18" charset="0"/>
              </a:rPr>
              <a:t>hoặc sử dụng cơ sở vật chất của nhà trường (thư viện, sân chơi, bãi tập, nhà đa năng…) </a:t>
            </a:r>
            <a:r>
              <a:rPr lang="vi-VN" dirty="0">
                <a:latin typeface="Times New Roman" panose="02020603050405020304" pitchFamily="18" charset="0"/>
                <a:cs typeface="Times New Roman" panose="02020603050405020304" pitchFamily="18" charset="0"/>
              </a:rPr>
              <a:t>để HS </a:t>
            </a:r>
            <a:r>
              <a:rPr lang="nb-NO" dirty="0">
                <a:latin typeface="Times New Roman" panose="02020603050405020304" pitchFamily="18" charset="0"/>
                <a:cs typeface="Times New Roman" panose="02020603050405020304" pitchFamily="18" charset="0"/>
              </a:rPr>
              <a:t>vui chơi, giải trí, rèn luyện năng </a:t>
            </a:r>
            <a:r>
              <a:rPr lang="vi-VN" dirty="0">
                <a:latin typeface="Times New Roman" panose="02020603050405020304" pitchFamily="18" charset="0"/>
                <a:cs typeface="Times New Roman" panose="02020603050405020304" pitchFamily="18" charset="0"/>
              </a:rPr>
              <a:t>khiếu;</a:t>
            </a:r>
            <a:r>
              <a:rPr lang="nb-NO" dirty="0">
                <a:latin typeface="Times New Roman" panose="02020603050405020304" pitchFamily="18" charset="0"/>
                <a:cs typeface="Times New Roman" panose="02020603050405020304" pitchFamily="18" charset="0"/>
              </a:rPr>
              <a:t> </a:t>
            </a:r>
            <a:r>
              <a:rPr lang="nb-NO" sz="2800" dirty="0">
                <a:effectLst/>
                <a:latin typeface="Times New Roman" panose="02020603050405020304" pitchFamily="18" charset="0"/>
                <a:ea typeface="Times New Roman" panose="02020603050405020304" pitchFamily="18" charset="0"/>
                <a:cs typeface="Times New Roman" panose="02020603050405020304" pitchFamily="18" charset="0"/>
              </a:rPr>
              <a:t>được </a:t>
            </a:r>
            <a:r>
              <a:rPr lang="nb-NO"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thực hiện trên cơ sở thống nhất, tự nguyện của học sinh, cha mẹ học sinh và được</a:t>
            </a:r>
            <a:r>
              <a:rPr lang="nb-NO"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2800" b="1" dirty="0">
                <a:solidFill>
                  <a:srgbClr val="CC00CC"/>
                </a:solidFill>
                <a:effectLst/>
                <a:latin typeface="Times New Roman" panose="02020603050405020304" pitchFamily="18" charset="0"/>
                <a:ea typeface="Times New Roman" panose="02020603050405020304" pitchFamily="18" charset="0"/>
                <a:cs typeface="Times New Roman" panose="02020603050405020304" pitchFamily="18" charset="0"/>
              </a:rPr>
              <a:t>cấp có thẩm quyền phê duyệt</a:t>
            </a:r>
            <a:r>
              <a:rPr lang="vi-VN" sz="2800" b="1" dirty="0">
                <a:solidFill>
                  <a:srgbClr val="CC00CC"/>
                </a:solidFill>
                <a:effectLst/>
                <a:latin typeface="Times New Roman" panose="02020603050405020304" pitchFamily="18" charset="0"/>
                <a:ea typeface="Times New Roman" panose="02020603050405020304" pitchFamily="18" charset="0"/>
                <a:cs typeface="Times New Roman" panose="02020603050405020304" pitchFamily="18" charset="0"/>
              </a:rPr>
              <a:t> (Phòng Giáo dục và Đào tạo).</a:t>
            </a:r>
          </a:p>
          <a:p>
            <a:pPr marL="0" indent="0" algn="just">
              <a:buNone/>
            </a:pPr>
            <a:endParaRPr lang="vi-VN" sz="2800" b="1" dirty="0">
              <a:solidFill>
                <a:srgbClr val="CC00CC"/>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dirty="0">
                <a:solidFill>
                  <a:srgbClr val="FF0000"/>
                </a:solidFill>
                <a:latin typeface="Times New Roman" panose="02020603050405020304" pitchFamily="18" charset="0"/>
                <a:cs typeface="Times New Roman" panose="02020603050405020304" pitchFamily="18" charset="0"/>
              </a:rPr>
              <a:t>Tránh hình thức dạy thêm học thêm trong nhà trường.</a:t>
            </a:r>
          </a:p>
        </p:txBody>
      </p:sp>
      <p:sp>
        <p:nvSpPr>
          <p:cNvPr id="4" name="Rectangle 3">
            <a:extLst>
              <a:ext uri="{FF2B5EF4-FFF2-40B4-BE49-F238E27FC236}">
                <a16:creationId xmlns:a16="http://schemas.microsoft.com/office/drawing/2014/main" id="{EE9C20B2-FF29-28C2-1E40-2453B0BC9E65}"/>
              </a:ext>
            </a:extLst>
          </p:cNvPr>
          <p:cNvSpPr>
            <a:spLocks noChangeArrowheads="1"/>
          </p:cNvSpPr>
          <p:nvPr/>
        </p:nvSpPr>
        <p:spPr bwMode="auto">
          <a:xfrm>
            <a:off x="355362" y="414604"/>
            <a:ext cx="11481276" cy="618895"/>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Xây</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dựng</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Chương</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trình</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Nhà</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trường</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Năm</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2023-2024</a:t>
            </a:r>
          </a:p>
        </p:txBody>
      </p:sp>
    </p:spTree>
    <p:extLst>
      <p:ext uri="{BB962C8B-B14F-4D97-AF65-F5344CB8AC3E}">
        <p14:creationId xmlns:p14="http://schemas.microsoft.com/office/powerpoint/2010/main" val="1009888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9139057-4BA9-F649-6390-80A048762EF6}"/>
              </a:ext>
            </a:extLst>
          </p:cNvPr>
          <p:cNvSpPr/>
          <p:nvPr/>
        </p:nvSpPr>
        <p:spPr>
          <a:xfrm>
            <a:off x="394587" y="871267"/>
            <a:ext cx="2557848" cy="8031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Chương</a:t>
            </a:r>
            <a:r>
              <a:rPr kumimoji="0" 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trình</a:t>
            </a:r>
            <a:r>
              <a:rPr kumimoji="0" 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2006</a:t>
            </a:r>
          </a:p>
        </p:txBody>
      </p:sp>
      <p:sp>
        <p:nvSpPr>
          <p:cNvPr id="8" name="Arrow: Down 7">
            <a:extLst>
              <a:ext uri="{FF2B5EF4-FFF2-40B4-BE49-F238E27FC236}">
                <a16:creationId xmlns:a16="http://schemas.microsoft.com/office/drawing/2014/main" id="{ADC3C21B-DA6F-7673-BCB6-FA486D89B288}"/>
              </a:ext>
            </a:extLst>
          </p:cNvPr>
          <p:cNvSpPr/>
          <p:nvPr/>
        </p:nvSpPr>
        <p:spPr>
          <a:xfrm>
            <a:off x="1318071" y="1694689"/>
            <a:ext cx="220464" cy="3009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9B819D80-F10F-981B-5217-CB316D0BC553}"/>
              </a:ext>
            </a:extLst>
          </p:cNvPr>
          <p:cNvSpPr/>
          <p:nvPr/>
        </p:nvSpPr>
        <p:spPr>
          <a:xfrm>
            <a:off x="8844057" y="871267"/>
            <a:ext cx="2599763" cy="82342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Chương</a:t>
            </a:r>
            <a:r>
              <a:rPr kumimoji="0" 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trình</a:t>
            </a:r>
            <a:r>
              <a:rPr kumimoji="0" lang="en-US" sz="2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2018</a:t>
            </a:r>
          </a:p>
        </p:txBody>
      </p:sp>
      <p:sp>
        <p:nvSpPr>
          <p:cNvPr id="11" name="Arrow: Down 10">
            <a:extLst>
              <a:ext uri="{FF2B5EF4-FFF2-40B4-BE49-F238E27FC236}">
                <a16:creationId xmlns:a16="http://schemas.microsoft.com/office/drawing/2014/main" id="{F1902FA8-121C-0D00-61D9-610574455996}"/>
              </a:ext>
            </a:extLst>
          </p:cNvPr>
          <p:cNvSpPr/>
          <p:nvPr/>
        </p:nvSpPr>
        <p:spPr>
          <a:xfrm>
            <a:off x="10143938" y="1703467"/>
            <a:ext cx="270212" cy="3468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2" name="Content Placeholder 2">
            <a:extLst>
              <a:ext uri="{FF2B5EF4-FFF2-40B4-BE49-F238E27FC236}">
                <a16:creationId xmlns:a16="http://schemas.microsoft.com/office/drawing/2014/main" id="{FC6EA6F3-08BC-B62A-AB55-471DBEAB433A}"/>
              </a:ext>
            </a:extLst>
          </p:cNvPr>
          <p:cNvSpPr txBox="1">
            <a:spLocks/>
          </p:cNvSpPr>
          <p:nvPr/>
        </p:nvSpPr>
        <p:spPr>
          <a:xfrm>
            <a:off x="8429222" y="2004923"/>
            <a:ext cx="3429432" cy="6901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TM Swiss Condensed" panose="0200050000000000000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TM Swiss Condensed" panose="0200050000000000000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Swiss Condensed" panose="0200050000000000000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TM Swiss Condensed" panose="0200050000000000000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TM Swiss Condensed" panose="0200050000000000000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228600" marR="0" lvl="0" indent="-228600" algn="just" defTabSz="914400" rtl="0" eaLnBrk="1" fontAlgn="auto" latinLnBrk="0" hangingPunct="1">
              <a:lnSpc>
                <a:spcPct val="130000"/>
              </a:lnSpc>
              <a:spcBef>
                <a:spcPts val="300"/>
              </a:spcBef>
              <a:spcAft>
                <a:spcPts val="300"/>
              </a:spcAft>
              <a:buClrTx/>
              <a:buSzTx/>
              <a:buFontTx/>
              <a:buChar char="-"/>
              <a:tabLst/>
              <a:defRPr/>
            </a:pPr>
            <a:r>
              <a:rPr kumimoji="0" lang="en-US" sz="1600" b="1" i="0" u="none" strike="noStrike" kern="1200" cap="none" spc="0" normalizeH="0" baseline="0" noProof="0" dirty="0" err="1">
                <a:ln>
                  <a:noFill/>
                </a:ln>
                <a:solidFill>
                  <a:srgbClr val="0E08F8"/>
                </a:solidFill>
                <a:effectLst/>
                <a:uLnTx/>
                <a:uFillTx/>
                <a:latin typeface="Times New Roman" panose="02020603050405020304" pitchFamily="18" charset="0"/>
                <a:ea typeface="+mn-ea"/>
                <a:cs typeface="Times New Roman" panose="02020603050405020304" pitchFamily="18" charset="0"/>
              </a:rPr>
              <a:t>Thông</a:t>
            </a:r>
            <a:r>
              <a:rPr kumimoji="0" lang="en-US" sz="1600" b="1" i="0" u="none" strike="noStrike" kern="1200" cap="none" spc="0" normalizeH="0" baseline="0" noProof="0" dirty="0">
                <a:ln>
                  <a:noFill/>
                </a:ln>
                <a:solidFill>
                  <a:srgbClr val="0E08F8"/>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srgbClr val="0E08F8"/>
                </a:solidFill>
                <a:effectLst/>
                <a:uLnTx/>
                <a:uFillTx/>
                <a:latin typeface="Times New Roman" panose="02020603050405020304" pitchFamily="18" charset="0"/>
                <a:ea typeface="+mn-ea"/>
                <a:cs typeface="Times New Roman" panose="02020603050405020304" pitchFamily="18" charset="0"/>
              </a:rPr>
              <a:t>tư</a:t>
            </a:r>
            <a:r>
              <a:rPr kumimoji="0" lang="en-US" sz="1600" b="1" i="0" u="none" strike="noStrike" kern="1200" cap="none" spc="0" normalizeH="0" baseline="0" noProof="0" dirty="0">
                <a:ln>
                  <a:noFill/>
                </a:ln>
                <a:solidFill>
                  <a:srgbClr val="0E08F8"/>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a:ln>
                  <a:noFill/>
                </a:ln>
                <a:solidFill>
                  <a:srgbClr val="0E08F8"/>
                </a:solidFill>
                <a:effectLst/>
                <a:uLnTx/>
                <a:uFillTx/>
                <a:latin typeface="Times New Roman" panose="02020603050405020304" pitchFamily="18" charset="0"/>
                <a:ea typeface="+mn-ea"/>
                <a:cs typeface="Times New Roman" panose="02020603050405020304" pitchFamily="18" charset="0"/>
              </a:rPr>
              <a:t>số</a:t>
            </a:r>
            <a:r>
              <a:rPr kumimoji="0" lang="en-US" sz="1600" b="1" i="0" u="none" strike="noStrike" kern="1200" cap="none" spc="0" normalizeH="0" baseline="0" noProof="0" dirty="0">
                <a:ln>
                  <a:noFill/>
                </a:ln>
                <a:solidFill>
                  <a:srgbClr val="0E08F8"/>
                </a:solidFill>
                <a:effectLst/>
                <a:uLnTx/>
                <a:uFillTx/>
                <a:latin typeface="Times New Roman" panose="02020603050405020304" pitchFamily="18" charset="0"/>
                <a:ea typeface="+mn-ea"/>
                <a:cs typeface="Times New Roman" panose="02020603050405020304" pitchFamily="18" charset="0"/>
              </a:rPr>
              <a:t> 27/2020/TT-BGDĐT</a:t>
            </a:r>
          </a:p>
        </p:txBody>
      </p:sp>
      <p:graphicFrame>
        <p:nvGraphicFramePr>
          <p:cNvPr id="13" name="Table 12">
            <a:extLst>
              <a:ext uri="{FF2B5EF4-FFF2-40B4-BE49-F238E27FC236}">
                <a16:creationId xmlns:a16="http://schemas.microsoft.com/office/drawing/2014/main" id="{C994EC1B-3D61-41B8-B897-D0577254F5A2}"/>
              </a:ext>
            </a:extLst>
          </p:cNvPr>
          <p:cNvGraphicFramePr>
            <a:graphicFrameLocks noGrp="1"/>
          </p:cNvGraphicFramePr>
          <p:nvPr>
            <p:extLst>
              <p:ext uri="{D42A27DB-BD31-4B8C-83A1-F6EECF244321}">
                <p14:modId xmlns:p14="http://schemas.microsoft.com/office/powerpoint/2010/main" val="3124929963"/>
              </p:ext>
            </p:extLst>
          </p:nvPr>
        </p:nvGraphicFramePr>
        <p:xfrm>
          <a:off x="78205" y="2749217"/>
          <a:ext cx="11971421" cy="4026249"/>
        </p:xfrm>
        <a:graphic>
          <a:graphicData uri="http://schemas.openxmlformats.org/drawingml/2006/table">
            <a:tbl>
              <a:tblPr firstRow="1" bandRow="1"/>
              <a:tblGrid>
                <a:gridCol w="4760727">
                  <a:extLst>
                    <a:ext uri="{9D8B030D-6E8A-4147-A177-3AD203B41FA5}">
                      <a16:colId xmlns:a16="http://schemas.microsoft.com/office/drawing/2014/main" val="20000"/>
                    </a:ext>
                  </a:extLst>
                </a:gridCol>
                <a:gridCol w="7210694">
                  <a:extLst>
                    <a:ext uri="{9D8B030D-6E8A-4147-A177-3AD203B41FA5}">
                      <a16:colId xmlns:a16="http://schemas.microsoft.com/office/drawing/2014/main" val="20001"/>
                    </a:ext>
                  </a:extLst>
                </a:gridCol>
              </a:tblGrid>
              <a:tr h="334139">
                <a:tc gridSpan="2">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KHEN TH</a:t>
                      </a:r>
                      <a:r>
                        <a:rPr lang="vi-VN" sz="2000" dirty="0">
                          <a:latin typeface="Times New Roman" panose="02020603050405020304" pitchFamily="18" charset="0"/>
                          <a:cs typeface="Times New Roman" panose="02020603050405020304" pitchFamily="18" charset="0"/>
                        </a:rPr>
                        <a:t>Ư</a:t>
                      </a:r>
                      <a:r>
                        <a:rPr lang="en-US" sz="2000" dirty="0">
                          <a:latin typeface="Times New Roman" panose="02020603050405020304" pitchFamily="18" charset="0"/>
                          <a:cs typeface="Times New Roman" panose="02020603050405020304" pitchFamily="18" charset="0"/>
                        </a:rPr>
                        <a:t>ỞNG</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09415"/>
                    </a:solidFill>
                  </a:tcPr>
                </a:tc>
                <a:tc hMerge="1">
                  <a:txBody>
                    <a:bodyPr/>
                    <a:lstStyle/>
                    <a:p>
                      <a:pPr algn="ctr">
                        <a:lnSpc>
                          <a:spcPct val="100000"/>
                        </a:lnSpc>
                      </a:pPr>
                      <a:endParaRPr lang="en-US" dirty="0"/>
                    </a:p>
                  </a:txBody>
                  <a:tcPr anchor="ctr"/>
                </a:tc>
                <a:extLst>
                  <a:ext uri="{0D108BD9-81ED-4DB2-BD59-A6C34878D82A}">
                    <a16:rowId xmlns:a16="http://schemas.microsoft.com/office/drawing/2014/main" val="10000"/>
                  </a:ext>
                </a:extLst>
              </a:tr>
              <a:tr h="689991">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err="1">
                          <a:latin typeface="Times New Roman" panose="02020603050405020304" pitchFamily="18" charset="0"/>
                          <a:ea typeface="Arial" charset="0"/>
                          <a:cs typeface="Times New Roman" panose="02020603050405020304" pitchFamily="18" charset="0"/>
                        </a:rPr>
                        <a:t>Thông</a:t>
                      </a:r>
                      <a:r>
                        <a:rPr lang="en-US" sz="1200" b="1" dirty="0">
                          <a:latin typeface="Times New Roman" panose="02020603050405020304" pitchFamily="18" charset="0"/>
                          <a:ea typeface="Arial" charset="0"/>
                          <a:cs typeface="Times New Roman" panose="02020603050405020304" pitchFamily="18" charset="0"/>
                        </a:rPr>
                        <a:t> </a:t>
                      </a:r>
                      <a:r>
                        <a:rPr lang="en-US" sz="1200" b="1" dirty="0" err="1">
                          <a:latin typeface="Times New Roman" panose="02020603050405020304" pitchFamily="18" charset="0"/>
                          <a:ea typeface="Arial" charset="0"/>
                          <a:cs typeface="Times New Roman" panose="02020603050405020304" pitchFamily="18" charset="0"/>
                        </a:rPr>
                        <a:t>tư</a:t>
                      </a:r>
                      <a:r>
                        <a:rPr lang="en-US" sz="1200" b="1" dirty="0">
                          <a:latin typeface="Times New Roman" panose="02020603050405020304" pitchFamily="18" charset="0"/>
                          <a:ea typeface="Arial" charset="0"/>
                          <a:cs typeface="Times New Roman" panose="02020603050405020304" pitchFamily="18" charset="0"/>
                        </a:rPr>
                        <a:t> </a:t>
                      </a:r>
                      <a:r>
                        <a:rPr lang="en-US" sz="1200" b="1" dirty="0" err="1">
                          <a:latin typeface="Times New Roman" panose="02020603050405020304" pitchFamily="18" charset="0"/>
                          <a:ea typeface="Arial" charset="0"/>
                          <a:cs typeface="Times New Roman" panose="02020603050405020304" pitchFamily="18" charset="0"/>
                        </a:rPr>
                        <a:t>số</a:t>
                      </a:r>
                      <a:r>
                        <a:rPr lang="en-US" sz="1200" b="1" dirty="0">
                          <a:latin typeface="Times New Roman" panose="02020603050405020304" pitchFamily="18" charset="0"/>
                          <a:ea typeface="Arial" charset="0"/>
                          <a:cs typeface="Times New Roman" panose="02020603050405020304" pitchFamily="18" charset="0"/>
                        </a:rPr>
                        <a:t> 30 </a:t>
                      </a:r>
                      <a:r>
                        <a:rPr lang="en-US" sz="1200" b="1" dirty="0" err="1">
                          <a:latin typeface="Times New Roman" panose="02020603050405020304" pitchFamily="18" charset="0"/>
                          <a:ea typeface="Arial" charset="0"/>
                          <a:cs typeface="Times New Roman" panose="02020603050405020304" pitchFamily="18" charset="0"/>
                        </a:rPr>
                        <a:t>và</a:t>
                      </a:r>
                      <a:r>
                        <a:rPr lang="en-US" sz="1200" b="1" dirty="0">
                          <a:latin typeface="Times New Roman" panose="02020603050405020304" pitchFamily="18" charset="0"/>
                          <a:ea typeface="Arial" charset="0"/>
                          <a:cs typeface="Times New Roman" panose="02020603050405020304" pitchFamily="18" charset="0"/>
                        </a:rPr>
                        <a:t> </a:t>
                      </a:r>
                      <a:r>
                        <a:rPr lang="en-US" sz="1200" b="1" dirty="0" err="1">
                          <a:latin typeface="Times New Roman" panose="02020603050405020304" pitchFamily="18" charset="0"/>
                          <a:ea typeface="Arial" charset="0"/>
                          <a:cs typeface="Times New Roman" panose="02020603050405020304" pitchFamily="18" charset="0"/>
                        </a:rPr>
                        <a:t>Thông</a:t>
                      </a:r>
                      <a:r>
                        <a:rPr lang="en-US" sz="1200" b="1" dirty="0">
                          <a:latin typeface="Times New Roman" panose="02020603050405020304" pitchFamily="18" charset="0"/>
                          <a:ea typeface="Arial" charset="0"/>
                          <a:cs typeface="Times New Roman" panose="02020603050405020304" pitchFamily="18" charset="0"/>
                        </a:rPr>
                        <a:t> </a:t>
                      </a:r>
                      <a:r>
                        <a:rPr lang="en-US" sz="1200" b="1" dirty="0" err="1">
                          <a:latin typeface="Times New Roman" panose="02020603050405020304" pitchFamily="18" charset="0"/>
                          <a:ea typeface="Arial" charset="0"/>
                          <a:cs typeface="Times New Roman" panose="02020603050405020304" pitchFamily="18" charset="0"/>
                        </a:rPr>
                        <a:t>tư</a:t>
                      </a:r>
                      <a:r>
                        <a:rPr lang="en-US" sz="1200" b="1" dirty="0">
                          <a:latin typeface="Times New Roman" panose="02020603050405020304" pitchFamily="18" charset="0"/>
                          <a:ea typeface="Arial" charset="0"/>
                          <a:cs typeface="Times New Roman" panose="02020603050405020304" pitchFamily="18" charset="0"/>
                        </a:rPr>
                        <a:t> </a:t>
                      </a:r>
                      <a:r>
                        <a:rPr lang="en-US" sz="1200" b="1" dirty="0" err="1">
                          <a:latin typeface="Times New Roman" panose="02020603050405020304" pitchFamily="18" charset="0"/>
                          <a:ea typeface="Arial" charset="0"/>
                          <a:cs typeface="Times New Roman" panose="02020603050405020304" pitchFamily="18" charset="0"/>
                        </a:rPr>
                        <a:t>số</a:t>
                      </a:r>
                      <a:r>
                        <a:rPr lang="en-US" sz="1200" b="1" dirty="0">
                          <a:latin typeface="Times New Roman" panose="02020603050405020304" pitchFamily="18" charset="0"/>
                          <a:ea typeface="Arial" charset="0"/>
                          <a:cs typeface="Times New Roman" panose="02020603050405020304" pitchFamily="18" charset="0"/>
                        </a:rPr>
                        <a:t> 22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Times New Roman" panose="02020603050405020304" pitchFamily="18" charset="0"/>
                          <a:ea typeface="Arial" charset="0"/>
                          <a:cs typeface="Times New Roman" panose="02020603050405020304" pitchFamily="18" charset="0"/>
                        </a:rPr>
                        <a:t>(</a:t>
                      </a:r>
                      <a:r>
                        <a:rPr lang="en-US" sz="1200" b="1" dirty="0" err="1">
                          <a:latin typeface="Times New Roman" panose="02020603050405020304" pitchFamily="18" charset="0"/>
                          <a:ea typeface="Arial" charset="0"/>
                          <a:cs typeface="Times New Roman" panose="02020603050405020304" pitchFamily="18" charset="0"/>
                        </a:rPr>
                        <a:t>theo</a:t>
                      </a:r>
                      <a:r>
                        <a:rPr lang="en-US" sz="1200" b="1" dirty="0">
                          <a:latin typeface="Times New Roman" panose="02020603050405020304" pitchFamily="18" charset="0"/>
                          <a:ea typeface="Arial" charset="0"/>
                          <a:cs typeface="Times New Roman" panose="02020603050405020304" pitchFamily="18" charset="0"/>
                        </a:rPr>
                        <a:t> </a:t>
                      </a:r>
                      <a:r>
                        <a:rPr lang="en-US" sz="1200" b="1" dirty="0" err="1">
                          <a:latin typeface="Times New Roman" panose="02020603050405020304" pitchFamily="18" charset="0"/>
                          <a:ea typeface="Arial" charset="0"/>
                          <a:cs typeface="Times New Roman" panose="02020603050405020304" pitchFamily="18" charset="0"/>
                        </a:rPr>
                        <a:t>Chương</a:t>
                      </a:r>
                      <a:r>
                        <a:rPr lang="en-US" sz="1200" b="1" dirty="0">
                          <a:latin typeface="Times New Roman" panose="02020603050405020304" pitchFamily="18" charset="0"/>
                          <a:ea typeface="Arial" charset="0"/>
                          <a:cs typeface="Times New Roman" panose="02020603050405020304" pitchFamily="18" charset="0"/>
                        </a:rPr>
                        <a:t> </a:t>
                      </a:r>
                      <a:r>
                        <a:rPr lang="en-US" sz="1200" b="1" dirty="0" err="1">
                          <a:latin typeface="Times New Roman" panose="02020603050405020304" pitchFamily="18" charset="0"/>
                          <a:ea typeface="Arial" charset="0"/>
                          <a:cs typeface="Times New Roman" panose="02020603050405020304" pitchFamily="18" charset="0"/>
                        </a:rPr>
                        <a:t>trình</a:t>
                      </a:r>
                      <a:r>
                        <a:rPr lang="en-US" sz="1200" b="1" dirty="0">
                          <a:latin typeface="Times New Roman" panose="02020603050405020304" pitchFamily="18" charset="0"/>
                          <a:ea typeface="Arial" charset="0"/>
                          <a:cs typeface="Times New Roman" panose="02020603050405020304" pitchFamily="18" charset="0"/>
                        </a:rPr>
                        <a:t> GDPT 2006)</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09415">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ctr">
                        <a:lnSpc>
                          <a:spcPct val="100000"/>
                        </a:lnSpc>
                      </a:pPr>
                      <a:r>
                        <a:rPr lang="en-US" sz="1200" b="1" dirty="0" err="1">
                          <a:latin typeface="Times New Roman" panose="02020603050405020304" pitchFamily="18" charset="0"/>
                          <a:ea typeface="Arial" charset="0"/>
                          <a:cs typeface="Times New Roman" panose="02020603050405020304" pitchFamily="18" charset="0"/>
                        </a:rPr>
                        <a:t>Thông</a:t>
                      </a:r>
                      <a:r>
                        <a:rPr lang="en-US" sz="1200" b="1" dirty="0">
                          <a:latin typeface="Times New Roman" panose="02020603050405020304" pitchFamily="18" charset="0"/>
                          <a:ea typeface="Arial" charset="0"/>
                          <a:cs typeface="Times New Roman" panose="02020603050405020304" pitchFamily="18" charset="0"/>
                        </a:rPr>
                        <a:t> </a:t>
                      </a:r>
                      <a:r>
                        <a:rPr lang="en-US" sz="1200" b="1" dirty="0" err="1">
                          <a:latin typeface="Times New Roman" panose="02020603050405020304" pitchFamily="18" charset="0"/>
                          <a:ea typeface="Arial" charset="0"/>
                          <a:cs typeface="Times New Roman" panose="02020603050405020304" pitchFamily="18" charset="0"/>
                        </a:rPr>
                        <a:t>tư</a:t>
                      </a:r>
                      <a:r>
                        <a:rPr lang="en-US" sz="1200" b="1" dirty="0">
                          <a:latin typeface="Times New Roman" panose="02020603050405020304" pitchFamily="18" charset="0"/>
                          <a:ea typeface="Arial" charset="0"/>
                          <a:cs typeface="Times New Roman" panose="02020603050405020304" pitchFamily="18" charset="0"/>
                        </a:rPr>
                        <a:t> </a:t>
                      </a:r>
                      <a:r>
                        <a:rPr lang="en-US" sz="1200" b="1" dirty="0" err="1">
                          <a:latin typeface="Times New Roman" panose="02020603050405020304" pitchFamily="18" charset="0"/>
                          <a:ea typeface="Arial" charset="0"/>
                          <a:cs typeface="Times New Roman" panose="02020603050405020304" pitchFamily="18" charset="0"/>
                        </a:rPr>
                        <a:t>số</a:t>
                      </a:r>
                      <a:r>
                        <a:rPr lang="en-US" sz="1200" b="1" dirty="0">
                          <a:latin typeface="Times New Roman" panose="02020603050405020304" pitchFamily="18" charset="0"/>
                          <a:ea typeface="Arial" charset="0"/>
                          <a:cs typeface="Times New Roman" panose="02020603050405020304" pitchFamily="18" charset="0"/>
                        </a:rPr>
                        <a:t> 27 </a:t>
                      </a:r>
                    </a:p>
                    <a:p>
                      <a:pPr algn="ctr">
                        <a:lnSpc>
                          <a:spcPct val="100000"/>
                        </a:lnSpc>
                      </a:pPr>
                      <a:r>
                        <a:rPr lang="en-US" sz="1200" b="1" dirty="0">
                          <a:latin typeface="Times New Roman" panose="02020603050405020304" pitchFamily="18" charset="0"/>
                          <a:ea typeface="Arial" charset="0"/>
                          <a:cs typeface="Times New Roman" panose="02020603050405020304" pitchFamily="18" charset="0"/>
                        </a:rPr>
                        <a:t>(</a:t>
                      </a:r>
                      <a:r>
                        <a:rPr lang="en-US" sz="1200" b="1" dirty="0" err="1">
                          <a:latin typeface="Times New Roman" panose="02020603050405020304" pitchFamily="18" charset="0"/>
                          <a:ea typeface="Arial" charset="0"/>
                          <a:cs typeface="Times New Roman" panose="02020603050405020304" pitchFamily="18" charset="0"/>
                        </a:rPr>
                        <a:t>theo</a:t>
                      </a:r>
                      <a:r>
                        <a:rPr lang="en-US" sz="1200" b="1" dirty="0">
                          <a:latin typeface="Times New Roman" panose="02020603050405020304" pitchFamily="18" charset="0"/>
                          <a:ea typeface="Arial" charset="0"/>
                          <a:cs typeface="Times New Roman" panose="02020603050405020304" pitchFamily="18" charset="0"/>
                        </a:rPr>
                        <a:t> </a:t>
                      </a:r>
                      <a:r>
                        <a:rPr lang="en-US" sz="1200" b="1" dirty="0" err="1">
                          <a:latin typeface="Times New Roman" panose="02020603050405020304" pitchFamily="18" charset="0"/>
                          <a:ea typeface="Arial" charset="0"/>
                          <a:cs typeface="Times New Roman" panose="02020603050405020304" pitchFamily="18" charset="0"/>
                        </a:rPr>
                        <a:t>Chương</a:t>
                      </a:r>
                      <a:r>
                        <a:rPr lang="en-US" sz="1200" b="1" dirty="0">
                          <a:latin typeface="Times New Roman" panose="02020603050405020304" pitchFamily="18" charset="0"/>
                          <a:ea typeface="Arial" charset="0"/>
                          <a:cs typeface="Times New Roman" panose="02020603050405020304" pitchFamily="18" charset="0"/>
                        </a:rPr>
                        <a:t> </a:t>
                      </a:r>
                      <a:r>
                        <a:rPr lang="en-US" sz="1200" b="1" dirty="0" err="1">
                          <a:latin typeface="Times New Roman" panose="02020603050405020304" pitchFamily="18" charset="0"/>
                          <a:ea typeface="Arial" charset="0"/>
                          <a:cs typeface="Times New Roman" panose="02020603050405020304" pitchFamily="18" charset="0"/>
                        </a:rPr>
                        <a:t>trình</a:t>
                      </a:r>
                      <a:r>
                        <a:rPr lang="en-US" sz="1200" b="1" dirty="0">
                          <a:latin typeface="Times New Roman" panose="02020603050405020304" pitchFamily="18" charset="0"/>
                          <a:ea typeface="Arial" charset="0"/>
                          <a:cs typeface="Times New Roman" panose="02020603050405020304" pitchFamily="18" charset="0"/>
                        </a:rPr>
                        <a:t> GDPT 2018)</a:t>
                      </a:r>
                    </a:p>
                  </a:txBody>
                  <a:tcPr marL="68580" marR="68580" marT="34290" marB="3429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09415">
                        <a:tint val="40000"/>
                      </a:srgbClr>
                    </a:solidFill>
                  </a:tcPr>
                </a:tc>
                <a:extLst>
                  <a:ext uri="{0D108BD9-81ED-4DB2-BD59-A6C34878D82A}">
                    <a16:rowId xmlns:a16="http://schemas.microsoft.com/office/drawing/2014/main" val="10001"/>
                  </a:ext>
                </a:extLst>
              </a:tr>
              <a:tr h="2962878">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just"/>
                      <a:r>
                        <a:rPr lang="pt-BR" sz="1200" b="0" i="1" kern="1200" dirty="0">
                          <a:solidFill>
                            <a:srgbClr val="FF0000"/>
                          </a:solidFill>
                          <a:effectLst/>
                          <a:latin typeface="Times New Roman" panose="02020603050405020304" pitchFamily="18" charset="0"/>
                          <a:ea typeface="Arial" charset="0"/>
                          <a:cs typeface="Times New Roman" panose="02020603050405020304" pitchFamily="18" charset="0"/>
                        </a:rPr>
                        <a:t>Ch</a:t>
                      </a:r>
                      <a:r>
                        <a:rPr lang="vi-VN" sz="1200" b="0" i="1" kern="1200" dirty="0">
                          <a:solidFill>
                            <a:srgbClr val="FF0000"/>
                          </a:solidFill>
                          <a:effectLst/>
                          <a:latin typeface="Times New Roman" panose="02020603050405020304" pitchFamily="18" charset="0"/>
                          <a:ea typeface="Arial" charset="0"/>
                          <a:cs typeface="Times New Roman" panose="02020603050405020304" pitchFamily="18" charset="0"/>
                        </a:rPr>
                        <a:t>ư</a:t>
                      </a:r>
                      <a:r>
                        <a:rPr lang="en-US" sz="1200" b="0" i="1" kern="1200" dirty="0">
                          <a:solidFill>
                            <a:srgbClr val="FF0000"/>
                          </a:solidFill>
                          <a:effectLst/>
                          <a:latin typeface="Times New Roman" panose="02020603050405020304" pitchFamily="18" charset="0"/>
                          <a:ea typeface="Arial" charset="0"/>
                          <a:cs typeface="Times New Roman" panose="02020603050405020304" pitchFamily="18" charset="0"/>
                        </a:rPr>
                        <a:t>a </a:t>
                      </a:r>
                      <a:r>
                        <a:rPr lang="en-US" sz="1200" b="0" i="1" kern="1200" dirty="0" err="1">
                          <a:solidFill>
                            <a:srgbClr val="FF0000"/>
                          </a:solidFill>
                          <a:effectLst/>
                          <a:latin typeface="Times New Roman" panose="02020603050405020304" pitchFamily="18" charset="0"/>
                          <a:ea typeface="Arial" charset="0"/>
                          <a:cs typeface="Times New Roman" panose="02020603050405020304" pitchFamily="18" charset="0"/>
                        </a:rPr>
                        <a:t>có</a:t>
                      </a:r>
                      <a:r>
                        <a:rPr lang="en-US" sz="1200" b="0" i="1" kern="1200" dirty="0">
                          <a:solidFill>
                            <a:srgbClr val="FF0000"/>
                          </a:solidFill>
                          <a:effectLst/>
                          <a:latin typeface="Times New Roman" panose="02020603050405020304" pitchFamily="18" charset="0"/>
                          <a:ea typeface="Arial" charset="0"/>
                          <a:cs typeface="Times New Roman" panose="02020603050405020304" pitchFamily="18" charset="0"/>
                        </a:rPr>
                        <a:t> </a:t>
                      </a:r>
                      <a:r>
                        <a:rPr lang="en-US" sz="1200" b="0" i="1" kern="1200" dirty="0" err="1">
                          <a:solidFill>
                            <a:srgbClr val="FF0000"/>
                          </a:solidFill>
                          <a:effectLst/>
                          <a:latin typeface="Times New Roman" panose="02020603050405020304" pitchFamily="18" charset="0"/>
                          <a:ea typeface="Arial" charset="0"/>
                          <a:cs typeface="Times New Roman" panose="02020603050405020304" pitchFamily="18" charset="0"/>
                        </a:rPr>
                        <a:t>hình</a:t>
                      </a:r>
                      <a:r>
                        <a:rPr lang="en-US" sz="1200" b="0" i="1" kern="1200" dirty="0">
                          <a:solidFill>
                            <a:srgbClr val="FF0000"/>
                          </a:solidFill>
                          <a:effectLst/>
                          <a:latin typeface="Times New Roman" panose="02020603050405020304" pitchFamily="18" charset="0"/>
                          <a:ea typeface="Arial" charset="0"/>
                          <a:cs typeface="Times New Roman" panose="02020603050405020304" pitchFamily="18" charset="0"/>
                        </a:rPr>
                        <a:t> </a:t>
                      </a:r>
                      <a:r>
                        <a:rPr lang="en-US" sz="1200" b="0" i="1" kern="1200" dirty="0" err="1">
                          <a:solidFill>
                            <a:srgbClr val="FF0000"/>
                          </a:solidFill>
                          <a:effectLst/>
                          <a:latin typeface="Times New Roman" panose="02020603050405020304" pitchFamily="18" charset="0"/>
                          <a:ea typeface="Arial" charset="0"/>
                          <a:cs typeface="Times New Roman" panose="02020603050405020304" pitchFamily="18" charset="0"/>
                        </a:rPr>
                        <a:t>thức</a:t>
                      </a:r>
                      <a:r>
                        <a:rPr lang="en-US" sz="1200" b="0" i="1" kern="1200" dirty="0">
                          <a:solidFill>
                            <a:srgbClr val="FF0000"/>
                          </a:solidFill>
                          <a:effectLst/>
                          <a:latin typeface="Times New Roman" panose="02020603050405020304" pitchFamily="18" charset="0"/>
                          <a:ea typeface="Arial" charset="0"/>
                          <a:cs typeface="Times New Roman" panose="02020603050405020304" pitchFamily="18" charset="0"/>
                        </a:rPr>
                        <a:t> </a:t>
                      </a:r>
                      <a:r>
                        <a:rPr lang="en-US" sz="1200" b="0" i="1" kern="1200" dirty="0" err="1">
                          <a:solidFill>
                            <a:srgbClr val="FF0000"/>
                          </a:solidFill>
                          <a:effectLst/>
                          <a:latin typeface="Times New Roman" panose="02020603050405020304" pitchFamily="18" charset="0"/>
                          <a:ea typeface="Arial" charset="0"/>
                          <a:cs typeface="Times New Roman" panose="02020603050405020304" pitchFamily="18" charset="0"/>
                        </a:rPr>
                        <a:t>khen</a:t>
                      </a:r>
                      <a:r>
                        <a:rPr lang="en-US" sz="1200" b="0" i="1" kern="1200" dirty="0">
                          <a:solidFill>
                            <a:srgbClr val="FF0000"/>
                          </a:solidFill>
                          <a:effectLst/>
                          <a:latin typeface="Times New Roman" panose="02020603050405020304" pitchFamily="18" charset="0"/>
                          <a:ea typeface="Arial" charset="0"/>
                          <a:cs typeface="Times New Roman" panose="02020603050405020304" pitchFamily="18" charset="0"/>
                        </a:rPr>
                        <a:t> </a:t>
                      </a:r>
                      <a:r>
                        <a:rPr lang="en-US" sz="1200" b="0" i="1" kern="1200" dirty="0" err="1">
                          <a:solidFill>
                            <a:srgbClr val="FF0000"/>
                          </a:solidFill>
                          <a:effectLst/>
                          <a:latin typeface="Times New Roman" panose="02020603050405020304" pitchFamily="18" charset="0"/>
                          <a:ea typeface="Arial" charset="0"/>
                          <a:cs typeface="Times New Roman" panose="02020603050405020304" pitchFamily="18" charset="0"/>
                        </a:rPr>
                        <a:t>th</a:t>
                      </a:r>
                      <a:r>
                        <a:rPr lang="vi-VN" sz="1200" b="0" i="1" kern="1200" dirty="0">
                          <a:solidFill>
                            <a:srgbClr val="FF0000"/>
                          </a:solidFill>
                          <a:effectLst/>
                          <a:latin typeface="Times New Roman" panose="02020603050405020304" pitchFamily="18" charset="0"/>
                          <a:ea typeface="Arial" charset="0"/>
                          <a:cs typeface="Times New Roman" panose="02020603050405020304" pitchFamily="18" charset="0"/>
                        </a:rPr>
                        <a:t>ư</a:t>
                      </a:r>
                      <a:r>
                        <a:rPr lang="en-US" sz="1200" b="0" i="1" kern="1200" dirty="0" err="1">
                          <a:solidFill>
                            <a:srgbClr val="FF0000"/>
                          </a:solidFill>
                          <a:effectLst/>
                          <a:latin typeface="Times New Roman" panose="02020603050405020304" pitchFamily="18" charset="0"/>
                          <a:ea typeface="Arial" charset="0"/>
                          <a:cs typeface="Times New Roman" panose="02020603050405020304" pitchFamily="18" charset="0"/>
                        </a:rPr>
                        <a:t>ởng</a:t>
                      </a:r>
                      <a:r>
                        <a:rPr lang="en-US" sz="1200" b="0" i="1" kern="1200" dirty="0">
                          <a:solidFill>
                            <a:srgbClr val="FF0000"/>
                          </a:solidFill>
                          <a:effectLst/>
                          <a:latin typeface="Times New Roman" panose="02020603050405020304" pitchFamily="18" charset="0"/>
                          <a:ea typeface="Arial" charset="0"/>
                          <a:cs typeface="Times New Roman" panose="02020603050405020304" pitchFamily="18" charset="0"/>
                        </a:rPr>
                        <a:t> </a:t>
                      </a:r>
                      <a:r>
                        <a:rPr lang="en-US" sz="1200" b="0" i="1" kern="1200" dirty="0" err="1">
                          <a:solidFill>
                            <a:srgbClr val="FF0000"/>
                          </a:solidFill>
                          <a:effectLst/>
                          <a:latin typeface="Times New Roman" panose="02020603050405020304" pitchFamily="18" charset="0"/>
                          <a:ea typeface="Arial" charset="0"/>
                          <a:cs typeface="Times New Roman" panose="02020603050405020304" pitchFamily="18" charset="0"/>
                        </a:rPr>
                        <a:t>là</a:t>
                      </a:r>
                      <a:r>
                        <a:rPr lang="en-US" sz="1200" b="0" i="1" kern="1200" dirty="0">
                          <a:solidFill>
                            <a:srgbClr val="FF0000"/>
                          </a:solidFill>
                          <a:effectLst/>
                          <a:latin typeface="Times New Roman" panose="02020603050405020304" pitchFamily="18" charset="0"/>
                          <a:ea typeface="Arial" charset="0"/>
                          <a:cs typeface="Times New Roman" panose="02020603050405020304" pitchFamily="18" charset="0"/>
                        </a:rPr>
                        <a:t> Th</a:t>
                      </a:r>
                      <a:r>
                        <a:rPr lang="vi-VN" sz="1200" b="0" i="1" kern="1200" dirty="0">
                          <a:solidFill>
                            <a:srgbClr val="FF0000"/>
                          </a:solidFill>
                          <a:effectLst/>
                          <a:latin typeface="Times New Roman" panose="02020603050405020304" pitchFamily="18" charset="0"/>
                          <a:ea typeface="Arial" charset="0"/>
                          <a:cs typeface="Times New Roman" panose="02020603050405020304" pitchFamily="18" charset="0"/>
                        </a:rPr>
                        <a:t>ư</a:t>
                      </a:r>
                      <a:r>
                        <a:rPr lang="en-US" sz="1200" b="0" i="1" kern="1200" dirty="0">
                          <a:solidFill>
                            <a:srgbClr val="FF0000"/>
                          </a:solidFill>
                          <a:effectLst/>
                          <a:latin typeface="Times New Roman" panose="02020603050405020304" pitchFamily="18" charset="0"/>
                          <a:ea typeface="Arial" charset="0"/>
                          <a:cs typeface="Times New Roman" panose="02020603050405020304" pitchFamily="18" charset="0"/>
                        </a:rPr>
                        <a:t> </a:t>
                      </a:r>
                      <a:r>
                        <a:rPr lang="en-US" sz="1200" b="0" i="1" kern="1200" dirty="0" err="1">
                          <a:solidFill>
                            <a:srgbClr val="FF0000"/>
                          </a:solidFill>
                          <a:effectLst/>
                          <a:latin typeface="Times New Roman" panose="02020603050405020304" pitchFamily="18" charset="0"/>
                          <a:ea typeface="Arial" charset="0"/>
                          <a:cs typeface="Times New Roman" panose="02020603050405020304" pitchFamily="18" charset="0"/>
                        </a:rPr>
                        <a:t>khen</a:t>
                      </a:r>
                      <a:r>
                        <a:rPr lang="en-US" sz="1200" b="0" i="1" kern="1200" dirty="0">
                          <a:solidFill>
                            <a:srgbClr val="FF0000"/>
                          </a:solidFill>
                          <a:effectLst/>
                          <a:latin typeface="Times New Roman" panose="02020603050405020304" pitchFamily="18" charset="0"/>
                          <a:ea typeface="Arial" charset="0"/>
                          <a:cs typeface="Times New Roman" panose="02020603050405020304" pitchFamily="18" charset="0"/>
                        </a:rPr>
                        <a:t>.</a:t>
                      </a:r>
                      <a:r>
                        <a:rPr lang="pt-BR" sz="1200" b="0" i="1" kern="1200" baseline="0" dirty="0">
                          <a:solidFill>
                            <a:srgbClr val="FF0000"/>
                          </a:solidFill>
                          <a:effectLst/>
                          <a:latin typeface="Times New Roman" panose="02020603050405020304" pitchFamily="18" charset="0"/>
                          <a:ea typeface="Arial" charset="0"/>
                          <a:cs typeface="Times New Roman" panose="02020603050405020304" pitchFamily="18" charset="0"/>
                        </a:rPr>
                        <a:t>.</a:t>
                      </a:r>
                      <a:endParaRPr lang="pt-BR" sz="1200" b="0" i="1" kern="1200" dirty="0">
                        <a:solidFill>
                          <a:srgbClr val="FF0000"/>
                        </a:solidFill>
                        <a:effectLst/>
                        <a:latin typeface="Times New Roman" panose="02020603050405020304" pitchFamily="18" charset="0"/>
                        <a:ea typeface="Arial" charset="0"/>
                        <a:cs typeface="Times New Roman" panose="02020603050405020304" pitchFamily="18" charset="0"/>
                      </a:endParaRPr>
                    </a:p>
                  </a:txBody>
                  <a:tcPr marL="68580" marR="68580" marT="34290" marB="3429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09415">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pPr algn="just"/>
                      <a:r>
                        <a:rPr lang="en-US" sz="1800" b="1" kern="1200" dirty="0">
                          <a:solidFill>
                            <a:srgbClr val="FF0000"/>
                          </a:solidFill>
                          <a:effectLst/>
                          <a:latin typeface="+mj-lt"/>
                          <a:ea typeface="+mn-ea"/>
                          <a:cs typeface="+mn-cs"/>
                        </a:rPr>
                        <a:t>1. </a:t>
                      </a:r>
                      <a:r>
                        <a:rPr lang="vi-VN" sz="1800" b="1" kern="1200" dirty="0">
                          <a:solidFill>
                            <a:srgbClr val="FF0000"/>
                          </a:solidFill>
                          <a:effectLst/>
                          <a:latin typeface="+mj-lt"/>
                          <a:ea typeface="+mn-ea"/>
                          <a:cs typeface="+mn-cs"/>
                        </a:rPr>
                        <a:t>Khen thưởng cuối năm học: </a:t>
                      </a:r>
                      <a:endParaRPr lang="en-MY" sz="1800" b="1" kern="1200" dirty="0">
                        <a:solidFill>
                          <a:srgbClr val="FF0000"/>
                        </a:solidFill>
                        <a:effectLst/>
                        <a:latin typeface="+mj-lt"/>
                        <a:ea typeface="+mn-ea"/>
                        <a:cs typeface="+mn-cs"/>
                      </a:endParaRPr>
                    </a:p>
                    <a:p>
                      <a:pPr algn="just"/>
                      <a:r>
                        <a:rPr lang="vi-VN" sz="1600" b="1" kern="1200" dirty="0">
                          <a:solidFill>
                            <a:srgbClr val="0E08F8"/>
                          </a:solidFill>
                          <a:effectLst/>
                          <a:latin typeface="+mj-lt"/>
                          <a:ea typeface="+mn-ea"/>
                          <a:cs typeface="+mn-cs"/>
                        </a:rPr>
                        <a:t>- Khen thưởng danh hiệu Học sinh Xuất sắc </a:t>
                      </a:r>
                      <a:r>
                        <a:rPr lang="vi-VN" sz="1600" kern="1200" dirty="0">
                          <a:solidFill>
                            <a:schemeClr val="dk1"/>
                          </a:solidFill>
                          <a:effectLst/>
                          <a:latin typeface="+mj-lt"/>
                          <a:ea typeface="+mn-ea"/>
                          <a:cs typeface="+mn-cs"/>
                        </a:rPr>
                        <a:t>cho những học sinh</a:t>
                      </a:r>
                      <a:r>
                        <a:rPr lang="en-US" sz="1600" kern="1200" dirty="0">
                          <a:solidFill>
                            <a:schemeClr val="dk1"/>
                          </a:solidFill>
                          <a:effectLst/>
                          <a:latin typeface="+mj-lt"/>
                          <a:ea typeface="+mn-ea"/>
                          <a:cs typeface="+mn-cs"/>
                        </a:rPr>
                        <a:t> </a:t>
                      </a:r>
                      <a:r>
                        <a:rPr lang="en-US" sz="1600" kern="1200" dirty="0" err="1">
                          <a:solidFill>
                            <a:schemeClr val="dk1"/>
                          </a:solidFill>
                          <a:effectLst/>
                          <a:latin typeface="+mj-lt"/>
                          <a:ea typeface="+mn-ea"/>
                          <a:cs typeface="+mn-cs"/>
                        </a:rPr>
                        <a:t>được</a:t>
                      </a:r>
                      <a:r>
                        <a:rPr lang="en-US" sz="1600" kern="1200" dirty="0">
                          <a:solidFill>
                            <a:schemeClr val="dk1"/>
                          </a:solidFill>
                          <a:effectLst/>
                          <a:latin typeface="+mj-lt"/>
                          <a:ea typeface="+mn-ea"/>
                          <a:cs typeface="+mn-cs"/>
                        </a:rPr>
                        <a:t> </a:t>
                      </a:r>
                      <a:r>
                        <a:rPr lang="en-US" sz="1600" kern="1200" dirty="0" err="1">
                          <a:solidFill>
                            <a:schemeClr val="dk1"/>
                          </a:solidFill>
                          <a:effectLst/>
                          <a:latin typeface="+mj-lt"/>
                          <a:ea typeface="+mn-ea"/>
                          <a:cs typeface="+mn-cs"/>
                        </a:rPr>
                        <a:t>đánh</a:t>
                      </a:r>
                      <a:r>
                        <a:rPr lang="en-US" sz="1600" kern="1200" dirty="0">
                          <a:solidFill>
                            <a:schemeClr val="dk1"/>
                          </a:solidFill>
                          <a:effectLst/>
                          <a:latin typeface="+mj-lt"/>
                          <a:ea typeface="+mn-ea"/>
                          <a:cs typeface="+mn-cs"/>
                        </a:rPr>
                        <a:t> </a:t>
                      </a:r>
                      <a:r>
                        <a:rPr lang="en-US" sz="1600" kern="1200" dirty="0" err="1">
                          <a:solidFill>
                            <a:schemeClr val="dk1"/>
                          </a:solidFill>
                          <a:effectLst/>
                          <a:latin typeface="+mj-lt"/>
                          <a:ea typeface="+mn-ea"/>
                          <a:cs typeface="+mn-cs"/>
                        </a:rPr>
                        <a:t>giá</a:t>
                      </a:r>
                      <a:r>
                        <a:rPr lang="en-US" sz="1600" kern="1200" dirty="0">
                          <a:solidFill>
                            <a:schemeClr val="dk1"/>
                          </a:solidFill>
                          <a:effectLst/>
                          <a:latin typeface="+mj-lt"/>
                          <a:ea typeface="+mn-ea"/>
                          <a:cs typeface="+mn-cs"/>
                        </a:rPr>
                        <a:t> </a:t>
                      </a:r>
                      <a:r>
                        <a:rPr lang="en-US" sz="1600" kern="1200" dirty="0" err="1">
                          <a:solidFill>
                            <a:schemeClr val="dk1"/>
                          </a:solidFill>
                          <a:effectLst/>
                          <a:latin typeface="+mj-lt"/>
                          <a:ea typeface="+mn-ea"/>
                          <a:cs typeface="+mn-cs"/>
                        </a:rPr>
                        <a:t>kết</a:t>
                      </a:r>
                      <a:r>
                        <a:rPr lang="en-US" sz="1600" kern="1200" dirty="0">
                          <a:solidFill>
                            <a:schemeClr val="dk1"/>
                          </a:solidFill>
                          <a:effectLst/>
                          <a:latin typeface="+mj-lt"/>
                          <a:ea typeface="+mn-ea"/>
                          <a:cs typeface="+mn-cs"/>
                        </a:rPr>
                        <a:t> </a:t>
                      </a:r>
                      <a:r>
                        <a:rPr lang="en-US" sz="1600" kern="1200" dirty="0" err="1">
                          <a:solidFill>
                            <a:schemeClr val="dk1"/>
                          </a:solidFill>
                          <a:effectLst/>
                          <a:latin typeface="+mj-lt"/>
                          <a:ea typeface="+mn-ea"/>
                          <a:cs typeface="+mn-cs"/>
                        </a:rPr>
                        <a:t>quả</a:t>
                      </a:r>
                      <a:r>
                        <a:rPr lang="en-US" sz="1600" kern="1200" dirty="0">
                          <a:solidFill>
                            <a:schemeClr val="dk1"/>
                          </a:solidFill>
                          <a:effectLst/>
                          <a:latin typeface="+mj-lt"/>
                          <a:ea typeface="+mn-ea"/>
                          <a:cs typeface="+mn-cs"/>
                        </a:rPr>
                        <a:t> </a:t>
                      </a:r>
                      <a:r>
                        <a:rPr lang="en-US" sz="1600" kern="1200" dirty="0" err="1">
                          <a:solidFill>
                            <a:schemeClr val="dk1"/>
                          </a:solidFill>
                          <a:effectLst/>
                          <a:latin typeface="+mj-lt"/>
                          <a:ea typeface="+mn-ea"/>
                          <a:cs typeface="+mn-cs"/>
                        </a:rPr>
                        <a:t>giáo</a:t>
                      </a:r>
                      <a:r>
                        <a:rPr lang="en-US" sz="1600" kern="1200" dirty="0">
                          <a:solidFill>
                            <a:schemeClr val="dk1"/>
                          </a:solidFill>
                          <a:effectLst/>
                          <a:latin typeface="+mj-lt"/>
                          <a:ea typeface="+mn-ea"/>
                          <a:cs typeface="+mn-cs"/>
                        </a:rPr>
                        <a:t> </a:t>
                      </a:r>
                      <a:r>
                        <a:rPr lang="en-US" sz="1600" kern="1200" dirty="0" err="1">
                          <a:solidFill>
                            <a:schemeClr val="dk1"/>
                          </a:solidFill>
                          <a:effectLst/>
                          <a:latin typeface="+mj-lt"/>
                          <a:ea typeface="+mn-ea"/>
                          <a:cs typeface="+mn-cs"/>
                        </a:rPr>
                        <a:t>dục</a:t>
                      </a:r>
                      <a:r>
                        <a:rPr lang="vi-VN" sz="1600" kern="1200" dirty="0">
                          <a:solidFill>
                            <a:schemeClr val="dk1"/>
                          </a:solidFill>
                          <a:effectLst/>
                          <a:latin typeface="+mj-lt"/>
                          <a:ea typeface="+mn-ea"/>
                          <a:cs typeface="+mn-cs"/>
                        </a:rPr>
                        <a:t> đạt mức Hoàn thành xuất sắc;</a:t>
                      </a:r>
                      <a:endParaRPr lang="en-MY" sz="1600" kern="1200" dirty="0">
                        <a:solidFill>
                          <a:schemeClr val="dk1"/>
                        </a:solidFill>
                        <a:effectLst/>
                        <a:latin typeface="+mj-lt"/>
                        <a:ea typeface="+mn-ea"/>
                        <a:cs typeface="+mn-cs"/>
                      </a:endParaRPr>
                    </a:p>
                    <a:p>
                      <a:pPr algn="just"/>
                      <a:r>
                        <a:rPr lang="en-US" sz="1600" b="1" kern="1200" dirty="0">
                          <a:solidFill>
                            <a:srgbClr val="0E08F8"/>
                          </a:solidFill>
                          <a:effectLst/>
                          <a:latin typeface="Times New Roman" panose="02020603050405020304" pitchFamily="18" charset="0"/>
                          <a:ea typeface="+mn-ea"/>
                          <a:cs typeface="Times New Roman" panose="02020603050405020304" pitchFamily="18" charset="0"/>
                        </a:rPr>
                        <a:t>- </a:t>
                      </a:r>
                      <a:r>
                        <a:rPr lang="en-US" sz="1600" b="1" kern="1200" dirty="0" err="1">
                          <a:solidFill>
                            <a:srgbClr val="0E08F8"/>
                          </a:solidFill>
                          <a:effectLst/>
                          <a:latin typeface="Times New Roman" panose="02020603050405020304" pitchFamily="18" charset="0"/>
                          <a:ea typeface="+mn-ea"/>
                          <a:cs typeface="Times New Roman" panose="02020603050405020304" pitchFamily="18" charset="0"/>
                        </a:rPr>
                        <a:t>Khen</a:t>
                      </a:r>
                      <a:r>
                        <a:rPr lang="en-US" sz="1600" b="1" kern="1200" dirty="0">
                          <a:solidFill>
                            <a:srgbClr val="0E08F8"/>
                          </a:solidFill>
                          <a:effectLst/>
                          <a:latin typeface="Times New Roman" panose="02020603050405020304" pitchFamily="18" charset="0"/>
                          <a:ea typeface="+mn-ea"/>
                          <a:cs typeface="Times New Roman" panose="02020603050405020304" pitchFamily="18" charset="0"/>
                        </a:rPr>
                        <a:t> </a:t>
                      </a:r>
                      <a:r>
                        <a:rPr lang="en-US" sz="1600" b="1" kern="1200" dirty="0" err="1">
                          <a:solidFill>
                            <a:srgbClr val="0E08F8"/>
                          </a:solidFill>
                          <a:effectLst/>
                          <a:latin typeface="Times New Roman" panose="02020603050405020304" pitchFamily="18" charset="0"/>
                          <a:ea typeface="+mn-ea"/>
                          <a:cs typeface="Times New Roman" panose="02020603050405020304" pitchFamily="18" charset="0"/>
                        </a:rPr>
                        <a:t>thưởng</a:t>
                      </a:r>
                      <a:r>
                        <a:rPr lang="en-US" sz="1600" b="1" kern="1200" dirty="0">
                          <a:solidFill>
                            <a:srgbClr val="0E08F8"/>
                          </a:solidFill>
                          <a:effectLst/>
                          <a:latin typeface="Times New Roman" panose="02020603050405020304" pitchFamily="18" charset="0"/>
                          <a:ea typeface="+mn-ea"/>
                          <a:cs typeface="Times New Roman" panose="02020603050405020304" pitchFamily="18" charset="0"/>
                        </a:rPr>
                        <a:t> </a:t>
                      </a:r>
                      <a:r>
                        <a:rPr lang="en-US" sz="1600" b="1" kern="1200" dirty="0" err="1">
                          <a:solidFill>
                            <a:srgbClr val="0E08F8"/>
                          </a:solidFill>
                          <a:effectLst/>
                          <a:latin typeface="Times New Roman" panose="02020603050405020304" pitchFamily="18" charset="0"/>
                          <a:ea typeface="+mn-ea"/>
                          <a:cs typeface="Times New Roman" panose="02020603050405020304" pitchFamily="18" charset="0"/>
                        </a:rPr>
                        <a:t>danh</a:t>
                      </a:r>
                      <a:r>
                        <a:rPr lang="en-US" sz="1600" b="1" kern="1200" dirty="0">
                          <a:solidFill>
                            <a:srgbClr val="0E08F8"/>
                          </a:solidFill>
                          <a:effectLst/>
                          <a:latin typeface="Times New Roman" panose="02020603050405020304" pitchFamily="18" charset="0"/>
                          <a:ea typeface="+mn-ea"/>
                          <a:cs typeface="Times New Roman" panose="02020603050405020304" pitchFamily="18" charset="0"/>
                        </a:rPr>
                        <a:t> </a:t>
                      </a:r>
                      <a:r>
                        <a:rPr lang="en-US" sz="1600" b="1" kern="1200" dirty="0" err="1">
                          <a:solidFill>
                            <a:srgbClr val="0E08F8"/>
                          </a:solidFill>
                          <a:effectLst/>
                          <a:latin typeface="Times New Roman" panose="02020603050405020304" pitchFamily="18" charset="0"/>
                          <a:ea typeface="+mn-ea"/>
                          <a:cs typeface="Times New Roman" panose="02020603050405020304" pitchFamily="18" charset="0"/>
                        </a:rPr>
                        <a:t>hiệu</a:t>
                      </a:r>
                      <a:r>
                        <a:rPr lang="en-US" sz="1600" b="1" kern="1200" dirty="0">
                          <a:solidFill>
                            <a:srgbClr val="0E08F8"/>
                          </a:solidFill>
                          <a:effectLst/>
                          <a:latin typeface="Times New Roman" panose="02020603050405020304" pitchFamily="18" charset="0"/>
                          <a:ea typeface="+mn-ea"/>
                          <a:cs typeface="Times New Roman" panose="02020603050405020304" pitchFamily="18" charset="0"/>
                        </a:rPr>
                        <a:t> </a:t>
                      </a:r>
                      <a:r>
                        <a:rPr lang="en-US" sz="1600" b="1" kern="1200" dirty="0" err="1">
                          <a:solidFill>
                            <a:srgbClr val="0E08F8"/>
                          </a:solidFill>
                          <a:effectLst/>
                          <a:latin typeface="Times New Roman" panose="02020603050405020304" pitchFamily="18" charset="0"/>
                          <a:ea typeface="+mn-ea"/>
                          <a:cs typeface="Times New Roman" panose="02020603050405020304" pitchFamily="18" charset="0"/>
                        </a:rPr>
                        <a:t>Học</a:t>
                      </a:r>
                      <a:r>
                        <a:rPr lang="en-US" sz="1600" b="1" kern="1200" dirty="0">
                          <a:solidFill>
                            <a:srgbClr val="0E08F8"/>
                          </a:solidFill>
                          <a:effectLst/>
                          <a:latin typeface="Times New Roman" panose="02020603050405020304" pitchFamily="18" charset="0"/>
                          <a:ea typeface="+mn-ea"/>
                          <a:cs typeface="Times New Roman" panose="02020603050405020304" pitchFamily="18" charset="0"/>
                        </a:rPr>
                        <a:t> </a:t>
                      </a:r>
                      <a:r>
                        <a:rPr lang="en-US" sz="1600" b="1" kern="1200" dirty="0" err="1">
                          <a:solidFill>
                            <a:srgbClr val="0E08F8"/>
                          </a:solidFill>
                          <a:effectLst/>
                          <a:latin typeface="Times New Roman" panose="02020603050405020304" pitchFamily="18" charset="0"/>
                          <a:ea typeface="+mn-ea"/>
                          <a:cs typeface="Times New Roman" panose="02020603050405020304" pitchFamily="18" charset="0"/>
                        </a:rPr>
                        <a:t>sinh</a:t>
                      </a:r>
                      <a:r>
                        <a:rPr lang="en-US" sz="1600" b="1" kern="1200" dirty="0">
                          <a:solidFill>
                            <a:srgbClr val="0E08F8"/>
                          </a:solidFill>
                          <a:effectLst/>
                          <a:latin typeface="Times New Roman" panose="02020603050405020304" pitchFamily="18" charset="0"/>
                          <a:ea typeface="+mn-ea"/>
                          <a:cs typeface="Times New Roman" panose="02020603050405020304" pitchFamily="18" charset="0"/>
                        </a:rPr>
                        <a:t> </a:t>
                      </a:r>
                      <a:r>
                        <a:rPr lang="en-US" sz="1600" b="1" kern="1200" dirty="0" err="1">
                          <a:solidFill>
                            <a:srgbClr val="0E08F8"/>
                          </a:solidFill>
                          <a:effectLst/>
                          <a:latin typeface="Times New Roman" panose="02020603050405020304" pitchFamily="18" charset="0"/>
                          <a:ea typeface="+mn-ea"/>
                          <a:cs typeface="Times New Roman" panose="02020603050405020304" pitchFamily="18" charset="0"/>
                        </a:rPr>
                        <a:t>Tiêu</a:t>
                      </a:r>
                      <a:r>
                        <a:rPr lang="en-US" sz="1600" b="1" kern="1200" dirty="0">
                          <a:solidFill>
                            <a:srgbClr val="0E08F8"/>
                          </a:solidFill>
                          <a:effectLst/>
                          <a:latin typeface="Times New Roman" panose="02020603050405020304" pitchFamily="18" charset="0"/>
                          <a:ea typeface="+mn-ea"/>
                          <a:cs typeface="Times New Roman" panose="02020603050405020304" pitchFamily="18" charset="0"/>
                        </a:rPr>
                        <a:t> </a:t>
                      </a:r>
                      <a:r>
                        <a:rPr lang="en-US" sz="1600" b="1" kern="1200" dirty="0" err="1">
                          <a:solidFill>
                            <a:srgbClr val="0E08F8"/>
                          </a:solidFill>
                          <a:effectLst/>
                          <a:latin typeface="Times New Roman" panose="02020603050405020304" pitchFamily="18" charset="0"/>
                          <a:ea typeface="+mn-ea"/>
                          <a:cs typeface="Times New Roman" panose="02020603050405020304" pitchFamily="18" charset="0"/>
                        </a:rPr>
                        <a:t>biểu</a:t>
                      </a:r>
                      <a:r>
                        <a:rPr lang="en-US" sz="1600" b="1" kern="1200" dirty="0">
                          <a:solidFill>
                            <a:srgbClr val="0E08F8"/>
                          </a:solidFill>
                          <a:effectLst/>
                          <a:latin typeface="Times New Roman" panose="02020603050405020304" pitchFamily="18" charset="0"/>
                          <a:ea typeface="+mn-ea"/>
                          <a:cs typeface="Times New Roman" panose="02020603050405020304" pitchFamily="18" charset="0"/>
                        </a:rPr>
                        <a:t> </a:t>
                      </a:r>
                      <a:r>
                        <a:rPr lang="en-US" sz="1600" b="1" kern="1200" dirty="0" err="1">
                          <a:solidFill>
                            <a:srgbClr val="0E08F8"/>
                          </a:solidFill>
                          <a:effectLst/>
                          <a:latin typeface="Times New Roman" panose="02020603050405020304" pitchFamily="18" charset="0"/>
                          <a:ea typeface="+mn-ea"/>
                          <a:cs typeface="Times New Roman" panose="02020603050405020304" pitchFamily="18" charset="0"/>
                        </a:rPr>
                        <a:t>hoàn</a:t>
                      </a:r>
                      <a:r>
                        <a:rPr lang="en-US" sz="1600" b="1" kern="1200" dirty="0">
                          <a:solidFill>
                            <a:srgbClr val="0E08F8"/>
                          </a:solidFill>
                          <a:effectLst/>
                          <a:latin typeface="Times New Roman" panose="02020603050405020304" pitchFamily="18" charset="0"/>
                          <a:ea typeface="+mn-ea"/>
                          <a:cs typeface="Times New Roman" panose="02020603050405020304" pitchFamily="18" charset="0"/>
                        </a:rPr>
                        <a:t> </a:t>
                      </a:r>
                      <a:r>
                        <a:rPr lang="en-US" sz="1600" b="1" kern="1200" dirty="0" err="1">
                          <a:solidFill>
                            <a:srgbClr val="0E08F8"/>
                          </a:solidFill>
                          <a:effectLst/>
                          <a:latin typeface="Times New Roman" panose="02020603050405020304" pitchFamily="18" charset="0"/>
                          <a:ea typeface="+mn-ea"/>
                          <a:cs typeface="Times New Roman" panose="02020603050405020304" pitchFamily="18" charset="0"/>
                        </a:rPr>
                        <a:t>thành</a:t>
                      </a:r>
                      <a:r>
                        <a:rPr lang="en-US" sz="1600" b="1" kern="1200" dirty="0">
                          <a:solidFill>
                            <a:srgbClr val="0E08F8"/>
                          </a:solidFill>
                          <a:effectLst/>
                          <a:latin typeface="Times New Roman" panose="02020603050405020304" pitchFamily="18" charset="0"/>
                          <a:ea typeface="+mn-ea"/>
                          <a:cs typeface="Times New Roman" panose="02020603050405020304" pitchFamily="18" charset="0"/>
                        </a:rPr>
                        <a:t> </a:t>
                      </a:r>
                      <a:r>
                        <a:rPr lang="en-US" sz="1600" b="1" kern="1200" dirty="0" err="1">
                          <a:solidFill>
                            <a:srgbClr val="0E08F8"/>
                          </a:solidFill>
                          <a:effectLst/>
                          <a:latin typeface="Times New Roman" panose="02020603050405020304" pitchFamily="18" charset="0"/>
                          <a:ea typeface="+mn-ea"/>
                          <a:cs typeface="Times New Roman" panose="02020603050405020304" pitchFamily="18" charset="0"/>
                        </a:rPr>
                        <a:t>tốt</a:t>
                      </a:r>
                      <a:r>
                        <a:rPr lang="en-US" sz="1600" b="1" kern="1200" dirty="0">
                          <a:solidFill>
                            <a:srgbClr val="0E08F8"/>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học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tập</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rèn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luyện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học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sinh</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đánh</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giá</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kết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quả</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giáo</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dục</a:t>
                      </a:r>
                      <a:r>
                        <a:rPr lang="vi-VN" sz="1600" kern="1200" dirty="0">
                          <a:solidFill>
                            <a:schemeClr val="dk1"/>
                          </a:solidFill>
                          <a:effectLst/>
                          <a:latin typeface="Times New Roman" panose="02020603050405020304" pitchFamily="18" charset="0"/>
                          <a:ea typeface="+mn-ea"/>
                          <a:cs typeface="Times New Roman" panose="02020603050405020304" pitchFamily="18" charset="0"/>
                        </a:rPr>
                        <a:t> đạt mức Hoàn thành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tốt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đồng</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thời</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thành</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tích</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xuất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sắc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ít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nhất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môn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học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hoặc</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tiến</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bộ</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rõ</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rệt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ít</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nhất</a:t>
                      </a:r>
                      <a:r>
                        <a:rPr lang="en-US" sz="1600" kern="1200" dirty="0">
                          <a:solidFill>
                            <a:schemeClr val="dk1"/>
                          </a:solidFill>
                          <a:effectLst/>
                          <a:latin typeface="+mj-lt"/>
                          <a:ea typeface="+mn-ea"/>
                          <a:cs typeface="+mn-cs"/>
                        </a:rPr>
                        <a:t> </a:t>
                      </a:r>
                      <a:r>
                        <a:rPr lang="vi-VN" sz="1600" kern="1200" dirty="0">
                          <a:solidFill>
                            <a:schemeClr val="dk1"/>
                          </a:solidFill>
                          <a:effectLst/>
                          <a:latin typeface="+mj-lt"/>
                          <a:ea typeface="+mn-ea"/>
                          <a:cs typeface="+mn-cs"/>
                        </a:rPr>
                        <a:t>một phẩm chất, năng lực; </a:t>
                      </a:r>
                      <a:r>
                        <a:rPr lang="en-US" sz="1600" kern="1200" dirty="0" err="1">
                          <a:solidFill>
                            <a:schemeClr val="dk1"/>
                          </a:solidFill>
                          <a:effectLst/>
                          <a:latin typeface="+mj-lt"/>
                          <a:ea typeface="+mn-ea"/>
                          <a:cs typeface="+mn-cs"/>
                        </a:rPr>
                        <a:t>được</a:t>
                      </a:r>
                      <a:r>
                        <a:rPr lang="en-US" sz="1600" kern="1200" dirty="0">
                          <a:solidFill>
                            <a:schemeClr val="dk1"/>
                          </a:solidFill>
                          <a:effectLst/>
                          <a:latin typeface="+mj-lt"/>
                          <a:ea typeface="+mn-ea"/>
                          <a:cs typeface="+mn-cs"/>
                        </a:rPr>
                        <a:t> </a:t>
                      </a:r>
                      <a:r>
                        <a:rPr lang="vi-VN" sz="1600" kern="1200" dirty="0">
                          <a:solidFill>
                            <a:schemeClr val="dk1"/>
                          </a:solidFill>
                          <a:effectLst/>
                          <a:latin typeface="+mj-lt"/>
                          <a:ea typeface="+mn-ea"/>
                          <a:cs typeface="+mn-cs"/>
                        </a:rPr>
                        <a:t>tập thể lớp công nhận</a:t>
                      </a:r>
                      <a:r>
                        <a:rPr lang="en-US" sz="1600" kern="1200" dirty="0">
                          <a:solidFill>
                            <a:schemeClr val="dk1"/>
                          </a:solidFill>
                          <a:effectLst/>
                          <a:latin typeface="+mj-lt"/>
                          <a:ea typeface="+mn-ea"/>
                          <a:cs typeface="+mn-cs"/>
                        </a:rPr>
                        <a:t>.</a:t>
                      </a:r>
                      <a:endParaRPr lang="en-MY" sz="1600" kern="1200" dirty="0">
                        <a:solidFill>
                          <a:schemeClr val="dk1"/>
                        </a:solidFill>
                        <a:effectLst/>
                        <a:latin typeface="+mj-lt"/>
                        <a:ea typeface="+mn-ea"/>
                        <a:cs typeface="+mn-cs"/>
                      </a:endParaRPr>
                    </a:p>
                    <a:p>
                      <a:pPr algn="just"/>
                      <a:r>
                        <a:rPr lang="en-US" sz="1600" b="1" kern="1200" dirty="0">
                          <a:solidFill>
                            <a:srgbClr val="FF0000"/>
                          </a:solidFill>
                          <a:effectLst/>
                          <a:latin typeface="+mj-lt"/>
                          <a:ea typeface="+mn-ea"/>
                          <a:cs typeface="+mn-cs"/>
                        </a:rPr>
                        <a:t>2. </a:t>
                      </a:r>
                      <a:r>
                        <a:rPr lang="vi-VN" sz="1600" b="1" kern="1200" dirty="0">
                          <a:solidFill>
                            <a:srgbClr val="FF0000"/>
                          </a:solidFill>
                          <a:effectLst/>
                          <a:latin typeface="+mj-lt"/>
                          <a:ea typeface="+mn-ea"/>
                          <a:cs typeface="+mn-cs"/>
                        </a:rPr>
                        <a:t>Khen thưởng đột xuất: </a:t>
                      </a:r>
                      <a:r>
                        <a:rPr lang="vi-VN" sz="1600" kern="1200" dirty="0">
                          <a:solidFill>
                            <a:schemeClr val="dk1"/>
                          </a:solidFill>
                          <a:effectLst/>
                          <a:latin typeface="+mj-lt"/>
                          <a:ea typeface="+mn-ea"/>
                          <a:cs typeface="+mn-cs"/>
                        </a:rPr>
                        <a:t>học sinh có thành tích đột xuất trong năm học.</a:t>
                      </a:r>
                      <a:endParaRPr lang="en-US" sz="1600" kern="1200" dirty="0">
                        <a:solidFill>
                          <a:schemeClr val="dk1"/>
                        </a:solidFill>
                        <a:effectLst/>
                        <a:latin typeface="+mj-lt"/>
                        <a:ea typeface="+mn-ea"/>
                        <a:cs typeface="+mn-cs"/>
                      </a:endParaRPr>
                    </a:p>
                    <a:p>
                      <a:pPr algn="just"/>
                      <a:r>
                        <a:rPr lang="en-US" sz="1600" b="1" kern="1200" dirty="0">
                          <a:solidFill>
                            <a:srgbClr val="FF0000"/>
                          </a:solidFill>
                          <a:effectLst/>
                          <a:latin typeface="+mj-lt"/>
                          <a:ea typeface="+mn-ea"/>
                          <a:cs typeface="+mn-cs"/>
                        </a:rPr>
                        <a:t>3.</a:t>
                      </a:r>
                      <a:r>
                        <a:rPr lang="vi-VN" sz="1600" b="1" kern="1200" dirty="0">
                          <a:solidFill>
                            <a:srgbClr val="FF0000"/>
                          </a:solidFill>
                          <a:effectLst/>
                          <a:latin typeface="+mj-lt"/>
                          <a:ea typeface="+mn-ea"/>
                          <a:cs typeface="+mn-cs"/>
                        </a:rPr>
                        <a:t> Cán bộ quản lý và giáo viên có thể gửi </a:t>
                      </a:r>
                      <a:r>
                        <a:rPr lang="vi-VN" sz="1600" b="1" kern="1200" dirty="0">
                          <a:solidFill>
                            <a:srgbClr val="CC00CC"/>
                          </a:solidFill>
                          <a:effectLst/>
                          <a:latin typeface="+mj-lt"/>
                          <a:ea typeface="+mn-ea"/>
                          <a:cs typeface="+mn-cs"/>
                        </a:rPr>
                        <a:t>thư khen </a:t>
                      </a:r>
                      <a:r>
                        <a:rPr lang="vi-VN" sz="1800" kern="1200" dirty="0">
                          <a:solidFill>
                            <a:schemeClr val="dk1"/>
                          </a:solidFill>
                          <a:effectLst/>
                          <a:latin typeface="+mj-lt"/>
                          <a:ea typeface="+mn-ea"/>
                          <a:cs typeface="+mn-cs"/>
                        </a:rPr>
                        <a:t>cho những học sinh có thành tích, cố gắng trong quá trình học tập, rèn luyện phẩm chất, năng lực hoặc có những việc làm tốt.</a:t>
                      </a:r>
                      <a:endParaRPr lang="en-MY" sz="1800" kern="1200" dirty="0">
                        <a:solidFill>
                          <a:schemeClr val="dk1"/>
                        </a:solidFill>
                        <a:effectLst/>
                        <a:latin typeface="+mj-lt"/>
                        <a:ea typeface="+mn-ea"/>
                        <a:cs typeface="+mn-cs"/>
                      </a:endParaRPr>
                    </a:p>
                  </a:txBody>
                  <a:tcPr marL="68580" marR="68580" marT="34290" marB="3429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09415">
                        <a:tint val="20000"/>
                      </a:srgbClr>
                    </a:solidFill>
                  </a:tcPr>
                </a:tc>
                <a:extLst>
                  <a:ext uri="{0D108BD9-81ED-4DB2-BD59-A6C34878D82A}">
                    <a16:rowId xmlns:a16="http://schemas.microsoft.com/office/drawing/2014/main" val="10002"/>
                  </a:ext>
                </a:extLst>
              </a:tr>
            </a:tbl>
          </a:graphicData>
        </a:graphic>
      </p:graphicFrame>
      <p:sp>
        <p:nvSpPr>
          <p:cNvPr id="5" name="Rectangle 4">
            <a:extLst>
              <a:ext uri="{FF2B5EF4-FFF2-40B4-BE49-F238E27FC236}">
                <a16:creationId xmlns:a16="http://schemas.microsoft.com/office/drawing/2014/main" id="{652621E9-F54C-A6F8-4BEE-DA1CEFA919DC}"/>
              </a:ext>
            </a:extLst>
          </p:cNvPr>
          <p:cNvSpPr>
            <a:spLocks noChangeArrowheads="1"/>
          </p:cNvSpPr>
          <p:nvPr/>
        </p:nvSpPr>
        <p:spPr bwMode="auto">
          <a:xfrm>
            <a:off x="2489299" y="1510437"/>
            <a:ext cx="6501354" cy="476870"/>
          </a:xfrm>
          <a:prstGeom prst="rect">
            <a:avLst/>
          </a:prstGeom>
          <a:solidFill>
            <a:schemeClr val="accent4">
              <a:lumMod val="20000"/>
              <a:lumOff val="80000"/>
            </a:schemeClr>
          </a:solidFill>
          <a:ln w="19050">
            <a:solidFill>
              <a:srgbClr val="FFFF00"/>
            </a:solidFill>
            <a:miter lim="800000"/>
            <a:headEnd/>
            <a:tailEnd/>
          </a:ln>
        </p:spPr>
        <p:txBody>
          <a:bodyPr anchor="b"/>
          <a:lstStyle/>
          <a:p>
            <a:pPr algn="ctr">
              <a:defRPr/>
            </a:pPr>
            <a:endParaRPr lang="en-US" sz="2000" b="1" dirty="0">
              <a:solidFill>
                <a:srgbClr val="FF0000"/>
              </a:solidFill>
              <a:latin typeface="Times New Roman" panose="02020603050405020304" pitchFamily="18" charset="0"/>
              <a:cs typeface="Times New Roman" panose="02020603050405020304" pitchFamily="18" charset="0"/>
            </a:endParaRPr>
          </a:p>
          <a:p>
            <a:pPr algn="ctr">
              <a:defRPr/>
            </a:pPr>
            <a:endParaRPr lang="en-US" sz="2000" b="1" dirty="0">
              <a:solidFill>
                <a:srgbClr val="FF0000"/>
              </a:solidFill>
              <a:latin typeface="Times New Roman" panose="02020603050405020304" pitchFamily="18" charset="0"/>
              <a:cs typeface="Times New Roman" panose="02020603050405020304" pitchFamily="18" charset="0"/>
            </a:endParaRPr>
          </a:p>
          <a:p>
            <a:pPr algn="ctr">
              <a:defRPr/>
            </a:pPr>
            <a:r>
              <a:rPr lang="en-US" b="1" dirty="0">
                <a:solidFill>
                  <a:srgbClr val="FF0000"/>
                </a:solidFill>
                <a:latin typeface="Times New Roman" panose="02020603050405020304" pitchFamily="18" charset="0"/>
                <a:cs typeface="Times New Roman" panose="02020603050405020304" pitchFamily="18" charset="0"/>
              </a:rPr>
              <a:t>KHEN TH</a:t>
            </a:r>
            <a:r>
              <a:rPr lang="vi-VN" b="1" dirty="0">
                <a:solidFill>
                  <a:srgbClr val="FF0000"/>
                </a:solidFill>
                <a:latin typeface="Times New Roman" panose="02020603050405020304" pitchFamily="18" charset="0"/>
                <a:cs typeface="Times New Roman" panose="02020603050405020304" pitchFamily="18" charset="0"/>
              </a:rPr>
              <a:t>Ư</a:t>
            </a:r>
            <a:r>
              <a:rPr lang="en-US" b="1" dirty="0">
                <a:solidFill>
                  <a:srgbClr val="FF0000"/>
                </a:solidFill>
                <a:latin typeface="Times New Roman" panose="02020603050405020304" pitchFamily="18" charset="0"/>
                <a:cs typeface="Times New Roman" panose="02020603050405020304" pitchFamily="18" charset="0"/>
              </a:rPr>
              <a:t>ỞNG THÚC ĐẨY SỰ TIẾN BỘ TỪNG CÁ NHÂN</a:t>
            </a:r>
            <a:r>
              <a:rPr lang="vi-VN"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p:txBody>
      </p:sp>
      <p:sp>
        <p:nvSpPr>
          <p:cNvPr id="15" name="Content Placeholder 2">
            <a:extLst>
              <a:ext uri="{FF2B5EF4-FFF2-40B4-BE49-F238E27FC236}">
                <a16:creationId xmlns:a16="http://schemas.microsoft.com/office/drawing/2014/main" id="{84570A5F-7D27-FC66-C2BD-E8709B825C4E}"/>
              </a:ext>
            </a:extLst>
          </p:cNvPr>
          <p:cNvSpPr txBox="1">
            <a:spLocks/>
          </p:cNvSpPr>
          <p:nvPr/>
        </p:nvSpPr>
        <p:spPr>
          <a:xfrm>
            <a:off x="78205" y="1906599"/>
            <a:ext cx="4287795" cy="10595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UTM Swiss Condensed" panose="0200050000000000000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TM Swiss Condensed" panose="0200050000000000000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Swiss Condensed" panose="0200050000000000000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TM Swiss Condensed" panose="0200050000000000000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UTM Swiss Condensed" panose="0200050000000000000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just">
              <a:lnSpc>
                <a:spcPct val="130000"/>
              </a:lnSpc>
              <a:spcBef>
                <a:spcPts val="300"/>
              </a:spcBef>
              <a:spcAft>
                <a:spcPts val="300"/>
              </a:spcAft>
              <a:buFontTx/>
              <a:buChar char="-"/>
            </a:pPr>
            <a:r>
              <a:rPr lang="en-US" sz="1600" b="1" dirty="0" err="1">
                <a:solidFill>
                  <a:srgbClr val="0E08F8"/>
                </a:solidFill>
                <a:latin typeface="Times New Roman" panose="02020603050405020304" pitchFamily="18" charset="0"/>
                <a:cs typeface="Times New Roman" panose="02020603050405020304" pitchFamily="18" charset="0"/>
              </a:rPr>
              <a:t>Thông</a:t>
            </a:r>
            <a:r>
              <a:rPr lang="en-US" sz="1600" b="1" dirty="0">
                <a:solidFill>
                  <a:srgbClr val="0E08F8"/>
                </a:solidFill>
                <a:latin typeface="Times New Roman" panose="02020603050405020304" pitchFamily="18" charset="0"/>
                <a:cs typeface="Times New Roman" panose="02020603050405020304" pitchFamily="18" charset="0"/>
              </a:rPr>
              <a:t> </a:t>
            </a:r>
            <a:r>
              <a:rPr lang="en-US" sz="1600" b="1" dirty="0" err="1">
                <a:solidFill>
                  <a:srgbClr val="0E08F8"/>
                </a:solidFill>
                <a:latin typeface="Times New Roman" panose="02020603050405020304" pitchFamily="18" charset="0"/>
                <a:cs typeface="Times New Roman" panose="02020603050405020304" pitchFamily="18" charset="0"/>
              </a:rPr>
              <a:t>tư</a:t>
            </a:r>
            <a:r>
              <a:rPr lang="en-US" sz="1600" b="1" dirty="0">
                <a:solidFill>
                  <a:srgbClr val="0E08F8"/>
                </a:solidFill>
                <a:latin typeface="Times New Roman" panose="02020603050405020304" pitchFamily="18" charset="0"/>
                <a:cs typeface="Times New Roman" panose="02020603050405020304" pitchFamily="18" charset="0"/>
              </a:rPr>
              <a:t> </a:t>
            </a:r>
            <a:r>
              <a:rPr lang="en-US" sz="1600" b="1" dirty="0" err="1">
                <a:solidFill>
                  <a:srgbClr val="0E08F8"/>
                </a:solidFill>
                <a:latin typeface="Times New Roman" panose="02020603050405020304" pitchFamily="18" charset="0"/>
                <a:cs typeface="Times New Roman" panose="02020603050405020304" pitchFamily="18" charset="0"/>
              </a:rPr>
              <a:t>số</a:t>
            </a:r>
            <a:r>
              <a:rPr lang="en-US" sz="1600" b="1" dirty="0">
                <a:solidFill>
                  <a:srgbClr val="0E08F8"/>
                </a:solidFill>
                <a:latin typeface="Times New Roman" panose="02020603050405020304" pitchFamily="18" charset="0"/>
                <a:cs typeface="Times New Roman" panose="02020603050405020304" pitchFamily="18" charset="0"/>
              </a:rPr>
              <a:t> 30/2014/TT-BGDĐT</a:t>
            </a:r>
          </a:p>
          <a:p>
            <a:pPr algn="just">
              <a:lnSpc>
                <a:spcPct val="130000"/>
              </a:lnSpc>
              <a:spcBef>
                <a:spcPts val="300"/>
              </a:spcBef>
              <a:spcAft>
                <a:spcPts val="300"/>
              </a:spcAft>
              <a:buFontTx/>
              <a:buChar char="-"/>
            </a:pPr>
            <a:r>
              <a:rPr lang="en-US" sz="1600" b="1" dirty="0" err="1">
                <a:solidFill>
                  <a:srgbClr val="0E08F8"/>
                </a:solidFill>
                <a:latin typeface="Times New Roman" panose="02020603050405020304" pitchFamily="18" charset="0"/>
                <a:cs typeface="Times New Roman" panose="02020603050405020304" pitchFamily="18" charset="0"/>
              </a:rPr>
              <a:t>Thông</a:t>
            </a:r>
            <a:r>
              <a:rPr lang="en-US" sz="1600" b="1" dirty="0">
                <a:solidFill>
                  <a:srgbClr val="0E08F8"/>
                </a:solidFill>
                <a:latin typeface="Times New Roman" panose="02020603050405020304" pitchFamily="18" charset="0"/>
                <a:cs typeface="Times New Roman" panose="02020603050405020304" pitchFamily="18" charset="0"/>
              </a:rPr>
              <a:t> </a:t>
            </a:r>
            <a:r>
              <a:rPr lang="en-US" sz="1600" b="1" dirty="0" err="1">
                <a:solidFill>
                  <a:srgbClr val="0E08F8"/>
                </a:solidFill>
                <a:latin typeface="Times New Roman" panose="02020603050405020304" pitchFamily="18" charset="0"/>
                <a:cs typeface="Times New Roman" panose="02020603050405020304" pitchFamily="18" charset="0"/>
              </a:rPr>
              <a:t>tư</a:t>
            </a:r>
            <a:r>
              <a:rPr lang="en-US" sz="1600" b="1" dirty="0">
                <a:solidFill>
                  <a:srgbClr val="0E08F8"/>
                </a:solidFill>
                <a:latin typeface="Times New Roman" panose="02020603050405020304" pitchFamily="18" charset="0"/>
                <a:cs typeface="Times New Roman" panose="02020603050405020304" pitchFamily="18" charset="0"/>
              </a:rPr>
              <a:t> </a:t>
            </a:r>
            <a:r>
              <a:rPr lang="en-US" sz="1600" b="1" dirty="0" err="1">
                <a:solidFill>
                  <a:srgbClr val="0E08F8"/>
                </a:solidFill>
                <a:latin typeface="Times New Roman" panose="02020603050405020304" pitchFamily="18" charset="0"/>
                <a:cs typeface="Times New Roman" panose="02020603050405020304" pitchFamily="18" charset="0"/>
              </a:rPr>
              <a:t>số</a:t>
            </a:r>
            <a:r>
              <a:rPr lang="en-US" sz="1600" b="1" dirty="0">
                <a:solidFill>
                  <a:srgbClr val="0E08F8"/>
                </a:solidFill>
                <a:latin typeface="Times New Roman" panose="02020603050405020304" pitchFamily="18" charset="0"/>
                <a:cs typeface="Times New Roman" panose="02020603050405020304" pitchFamily="18" charset="0"/>
              </a:rPr>
              <a:t> 22/2016/TT-BGDĐT</a:t>
            </a:r>
          </a:p>
        </p:txBody>
      </p:sp>
      <p:sp>
        <p:nvSpPr>
          <p:cNvPr id="16" name="Rectangle 15">
            <a:extLst>
              <a:ext uri="{FF2B5EF4-FFF2-40B4-BE49-F238E27FC236}">
                <a16:creationId xmlns:a16="http://schemas.microsoft.com/office/drawing/2014/main" id="{1825B6D3-89ED-CB49-0E6B-35C5155CDB20}"/>
              </a:ext>
            </a:extLst>
          </p:cNvPr>
          <p:cNvSpPr>
            <a:spLocks noChangeArrowheads="1"/>
          </p:cNvSpPr>
          <p:nvPr/>
        </p:nvSpPr>
        <p:spPr bwMode="auto">
          <a:xfrm>
            <a:off x="383206" y="318052"/>
            <a:ext cx="11481276" cy="596348"/>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vi-VN"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Thực hiện hiệu quả các phương pháp và hình thức đánh giá </a:t>
            </a:r>
          </a:p>
        </p:txBody>
      </p:sp>
    </p:spTree>
    <p:extLst>
      <p:ext uri="{BB962C8B-B14F-4D97-AF65-F5344CB8AC3E}">
        <p14:creationId xmlns:p14="http://schemas.microsoft.com/office/powerpoint/2010/main" val="4071927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54E15-8462-7404-04EB-FEE9B002AB8C}"/>
              </a:ext>
            </a:extLst>
          </p:cNvPr>
          <p:cNvSpPr>
            <a:spLocks noGrp="1"/>
          </p:cNvSpPr>
          <p:nvPr>
            <p:ph idx="1"/>
          </p:nvPr>
        </p:nvSpPr>
        <p:spPr>
          <a:xfrm>
            <a:off x="1055078" y="1198375"/>
            <a:ext cx="10604942" cy="5270579"/>
          </a:xfrm>
        </p:spPr>
        <p:txBody>
          <a:bodyPr>
            <a:normAutofit lnSpcReduction="10000"/>
          </a:bodyPr>
          <a:lstStyle/>
          <a:p>
            <a:pPr algn="just"/>
            <a:r>
              <a:rPr lang="vi-VN"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Tăng cường việc</a:t>
            </a:r>
            <a:r>
              <a:rPr lang="vi-V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 giá thường xuyên </a:t>
            </a:r>
            <a:r>
              <a:rPr lang="vi-V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(lời nói, nhận xét tập vở, sản phẩm của HS; thông tin trao đổi với cha mẹ HS bằng các hình thức phù hợp…), có biện pháp giúp đỡ, động viên HS trong quá trình học tập, rèn luyện và phát triển năng lực, phẩm chất nhằm hỗ trợ, điều chỉnh kịp thời thúc đẩy sự tiển bộ của HS. GV thực hiện lưu trữ minh chứng đánh giá thường xuyên với các hình thức phù hợp.</a:t>
            </a:r>
            <a:r>
              <a:rPr lang="vi-VN"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r>
              <a:rPr lang="vi-VN"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Đặc biệt chú trọng việc xây dựng ma trận, thiết kế đề kiểm tra định kỳ </a:t>
            </a:r>
            <a:r>
              <a:rPr lang="vi-V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môn học theo quy định, theo hướng tiếp cận phát triển năng lực HS. Định kỳ sau mỗi đợt kiểm tra, </a:t>
            </a:r>
            <a:r>
              <a:rPr lang="vi-VN"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Phòng GDĐT tổ chức nhận xét  đề kiểm tra</a:t>
            </a:r>
            <a:r>
              <a:rPr lang="vi-V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các trường nhằm phát huy những ưu điểm và rút kinh nghiệm, khắc phục những mặt còn tồn tại.</a:t>
            </a:r>
          </a:p>
          <a:p>
            <a:pPr algn="just"/>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Mạnh</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dạn</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mới</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tra</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đánh</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giá</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ra</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kiểm</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tra</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thay</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đổi</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pháp</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dạy</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phát triển năng lực HS</a:t>
            </a:r>
            <a:endParaRPr lang="vi-VN"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endParaRPr lang="vi-VN" dirty="0">
              <a:latin typeface="Times New Roman" panose="02020603050405020304" pitchFamily="18" charset="0"/>
              <a:ea typeface="Calibri" panose="020F0502020204030204" pitchFamily="34" charset="0"/>
              <a:cs typeface="Times New Roman" panose="02020603050405020304" pitchFamily="18" charset="0"/>
            </a:endParaRPr>
          </a:p>
          <a:p>
            <a:endParaRPr lang="vi-VN" dirty="0">
              <a:latin typeface="Times New Roman" panose="02020603050405020304" pitchFamily="18" charset="0"/>
              <a:ea typeface="Calibri" panose="020F0502020204030204" pitchFamily="34" charset="0"/>
              <a:cs typeface="Times New Roman" panose="02020603050405020304" pitchFamily="18" charset="0"/>
            </a:endParaRPr>
          </a:p>
          <a:p>
            <a:endParaRPr lang="vi-VN" dirty="0"/>
          </a:p>
        </p:txBody>
      </p:sp>
      <p:sp>
        <p:nvSpPr>
          <p:cNvPr id="5" name="TextBox 4">
            <a:extLst>
              <a:ext uri="{FF2B5EF4-FFF2-40B4-BE49-F238E27FC236}">
                <a16:creationId xmlns:a16="http://schemas.microsoft.com/office/drawing/2014/main" id="{88D4C63F-0525-336F-F950-22BF6C919CA6}"/>
              </a:ext>
            </a:extLst>
          </p:cNvPr>
          <p:cNvSpPr txBox="1"/>
          <p:nvPr/>
        </p:nvSpPr>
        <p:spPr>
          <a:xfrm>
            <a:off x="1055078" y="4276564"/>
            <a:ext cx="9329894" cy="369332"/>
          </a:xfrm>
          <a:prstGeom prst="rect">
            <a:avLst/>
          </a:prstGeom>
          <a:noFill/>
        </p:spPr>
        <p:txBody>
          <a:bodyPr wrap="square">
            <a:spAutoFit/>
          </a:bodyPr>
          <a:lstStyle/>
          <a:p>
            <a:pPr indent="450215" algn="just">
              <a:spcBef>
                <a:spcPts val="600"/>
              </a:spcBef>
              <a:spcAft>
                <a:spcPts val="600"/>
              </a:spcAft>
            </a:pP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28A04215-500F-E6C0-617F-C53C45CC82C4}"/>
              </a:ext>
            </a:extLst>
          </p:cNvPr>
          <p:cNvSpPr>
            <a:spLocks noChangeArrowheads="1"/>
          </p:cNvSpPr>
          <p:nvPr/>
        </p:nvSpPr>
        <p:spPr bwMode="auto">
          <a:xfrm>
            <a:off x="383206" y="318052"/>
            <a:ext cx="11481276" cy="596348"/>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vi-VN"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Thực hiện hiệu quả các phương pháp và hình thức đánh giá </a:t>
            </a:r>
          </a:p>
        </p:txBody>
      </p:sp>
    </p:spTree>
    <p:extLst>
      <p:ext uri="{BB962C8B-B14F-4D97-AF65-F5344CB8AC3E}">
        <p14:creationId xmlns:p14="http://schemas.microsoft.com/office/powerpoint/2010/main" val="1923953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8314F860-1933-43A3-B78C-8EAB04B76043}"/>
              </a:ext>
            </a:extLst>
          </p:cNvPr>
          <p:cNvGraphicFramePr>
            <a:graphicFrameLocks noGrp="1"/>
          </p:cNvGraphicFramePr>
          <p:nvPr>
            <p:ph idx="1"/>
          </p:nvPr>
        </p:nvGraphicFramePr>
        <p:xfrm>
          <a:off x="416496" y="1101825"/>
          <a:ext cx="11873949"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D7162803-DBA6-D4C5-2649-687DC78DEE3C}"/>
              </a:ext>
            </a:extLst>
          </p:cNvPr>
          <p:cNvSpPr>
            <a:spLocks noChangeArrowheads="1"/>
          </p:cNvSpPr>
          <p:nvPr/>
        </p:nvSpPr>
        <p:spPr bwMode="auto">
          <a:xfrm>
            <a:off x="383206" y="318052"/>
            <a:ext cx="11481276" cy="596348"/>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vi-VN"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Thực hiện hiệu quả các phương pháp và hình thức đánh giá </a:t>
            </a:r>
          </a:p>
        </p:txBody>
      </p:sp>
    </p:spTree>
    <p:extLst>
      <p:ext uri="{BB962C8B-B14F-4D97-AF65-F5344CB8AC3E}">
        <p14:creationId xmlns:p14="http://schemas.microsoft.com/office/powerpoint/2010/main" val="934363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E783D2-3CFE-0A4D-D076-8CAF55FD9D0C}"/>
              </a:ext>
            </a:extLst>
          </p:cNvPr>
          <p:cNvSpPr>
            <a:spLocks noGrp="1"/>
          </p:cNvSpPr>
          <p:nvPr>
            <p:ph idx="1"/>
          </p:nvPr>
        </p:nvSpPr>
        <p:spPr>
          <a:xfrm>
            <a:off x="630426" y="755374"/>
            <a:ext cx="11234056" cy="5480721"/>
          </a:xfrm>
        </p:spPr>
        <p:txBody>
          <a:bodyPr>
            <a:normAutofit lnSpcReduction="10000"/>
          </a:bodyPr>
          <a:lstStyle/>
          <a:p>
            <a:pPr marL="0" indent="0" algn="just">
              <a:buNone/>
            </a:pPr>
            <a:endParaRPr lang="en-US" sz="2600" spc="-30" baseline="30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pt-BR" sz="2600" dirty="0">
                <a:effectLst/>
                <a:latin typeface="Times New Roman" panose="02020603050405020304" pitchFamily="18" charset="0"/>
                <a:ea typeface="Calibri" panose="020F0502020204030204" pitchFamily="34" charset="0"/>
                <a:cs typeface="Times New Roman" panose="02020603050405020304" pitchFamily="18" charset="0"/>
              </a:rPr>
              <a:t>Thực hiện nghiêm túc bàn giao kết quả giáo dục cuối năm học, phù hợp với từng nhóm đối tượng, kiên quyết không để học sinh </a:t>
            </a:r>
            <a:r>
              <a:rPr lang="pt-BR" sz="2600" b="1" i="1" dirty="0">
                <a:effectLst/>
                <a:latin typeface="Times New Roman" panose="02020603050405020304" pitchFamily="18" charset="0"/>
                <a:ea typeface="Calibri" panose="020F0502020204030204" pitchFamily="34" charset="0"/>
                <a:cs typeface="Times New Roman" panose="02020603050405020304" pitchFamily="18" charset="0"/>
              </a:rPr>
              <a:t>“ngồi nhầm lớp”;</a:t>
            </a:r>
            <a:endParaRPr lang="vi-VN" sz="2600" b="1" i="1" dirty="0">
              <a:effectLst/>
              <a:latin typeface="Times New Roman" panose="02020603050405020304" pitchFamily="18" charset="0"/>
              <a:ea typeface="Calibri" panose="020F0502020204030204" pitchFamily="34" charset="0"/>
              <a:cs typeface="Times New Roman" panose="02020603050405020304" pitchFamily="18" charset="0"/>
            </a:endParaRPr>
          </a:p>
          <a:p>
            <a:r>
              <a:rPr lang="pt-BR" sz="26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600" dirty="0">
                <a:latin typeface="Times New Roman" panose="02020603050405020304" pitchFamily="18" charset="0"/>
                <a:ea typeface="Calibri" panose="020F0502020204030204" pitchFamily="34" charset="0"/>
                <a:cs typeface="Times New Roman" panose="02020603050405020304" pitchFamily="18" charset="0"/>
              </a:rPr>
              <a:t>T</a:t>
            </a:r>
            <a:r>
              <a:rPr lang="pt-BR" sz="2600" dirty="0">
                <a:effectLst/>
                <a:latin typeface="Times New Roman" panose="02020603050405020304" pitchFamily="18" charset="0"/>
                <a:ea typeface="Calibri" panose="020F0502020204030204" pitchFamily="34" charset="0"/>
                <a:cs typeface="Times New Roman" panose="02020603050405020304" pitchFamily="18" charset="0"/>
              </a:rPr>
              <a:t>hực hiện khen thưởng học sinh thực chất, đúng quy định, tránh khen tràn lan gây bức xúc cho cha mẹ học sinh và dư luận xã hội.</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GVCN xây dựng k</a:t>
            </a:r>
            <a:r>
              <a:rPr lang="nb-NO" sz="2600" dirty="0">
                <a:effectLst/>
                <a:latin typeface="Times New Roman" panose="02020603050405020304" pitchFamily="18" charset="0"/>
                <a:ea typeface="Times New Roman" panose="02020603050405020304" pitchFamily="18" charset="0"/>
                <a:cs typeface="Times New Roman" panose="02020603050405020304" pitchFamily="18" charset="0"/>
              </a:rPr>
              <a:t>ế hoạch giáo dục</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ea typeface="Calibri" panose="020F0502020204030204" pitchFamily="34" charset="0"/>
                <a:cs typeface="Times New Roman" panose="02020603050405020304" pitchFamily="18" charset="0"/>
              </a:rPr>
              <a:t>tổ chức các hoạt động củng cố để học sinh </a:t>
            </a:r>
            <a:r>
              <a:rPr lang="nb-NO" sz="2600" dirty="0">
                <a:effectLst/>
                <a:latin typeface="Times New Roman" panose="02020603050405020304" pitchFamily="18" charset="0"/>
                <a:ea typeface="Times New Roman" panose="02020603050405020304" pitchFamily="18" charset="0"/>
                <a:cs typeface="Times New Roman" panose="02020603050405020304" pitchFamily="18" charset="0"/>
              </a:rPr>
              <a:t>giúp học sinh hoàn thành nhiệm vụ học tập, yêu cầu cần đạt của chương trình; tạo điều kiện cho học sinh</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nhất là hoc sinh tiếp thu còn hạn chế, </a:t>
            </a:r>
            <a:r>
              <a:rPr lang="vi-VN" spc="-30" dirty="0">
                <a:latin typeface="Times New Roman" panose="02020603050405020304" pitchFamily="18" charset="0"/>
                <a:ea typeface="Calibri" panose="020F0502020204030204" pitchFamily="34" charset="0"/>
                <a:cs typeface="Times New Roman" panose="02020603050405020304" pitchFamily="18" charset="0"/>
              </a:rPr>
              <a:t>học sinh có hoàn cảnh khó khăn </a:t>
            </a:r>
            <a:r>
              <a:rPr lang="nb-NO" sz="2600" dirty="0">
                <a:effectLst/>
                <a:latin typeface="Times New Roman" panose="02020603050405020304" pitchFamily="18" charset="0"/>
                <a:ea typeface="Times New Roman" panose="02020603050405020304" pitchFamily="18" charset="0"/>
                <a:cs typeface="Times New Roman" panose="02020603050405020304" pitchFamily="18" charset="0"/>
              </a:rPr>
              <a:t>được học tập và tham gia các hoạt động giáo dục nhằm thực hiện mục tiêu giáo dục toàn diện ở tiểu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2600" i="1"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vi-VN" spc="-30" dirty="0">
                <a:latin typeface="Times New Roman" panose="02020603050405020304" pitchFamily="18" charset="0"/>
                <a:ea typeface="Calibri" panose="020F0502020204030204" pitchFamily="34" charset="0"/>
                <a:cs typeface="Times New Roman" panose="02020603050405020304" pitchFamily="18" charset="0"/>
              </a:rPr>
              <a:t>Thực hiện kế hoạch giáo dục cá nhân đối với học sinh khuyết tật hoà nhập. </a:t>
            </a:r>
          </a:p>
          <a:p>
            <a:pPr marL="0" indent="0">
              <a:buNone/>
            </a:pPr>
            <a:endParaRPr lang="vi-VN" sz="2600" spc="-3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vi-VN" sz="2600" b="1" i="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Không để học sinh nào bị bỏ lại trong các hoạt động giáo dục nhưng quán triệt không để học sinh ngồi nhầm lớp</a:t>
            </a:r>
            <a:r>
              <a:rPr lang="vi-VN" sz="2400" b="1" i="1" kern="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vi-VN" dirty="0"/>
          </a:p>
        </p:txBody>
      </p:sp>
      <p:sp>
        <p:nvSpPr>
          <p:cNvPr id="4" name="Rectangle 3">
            <a:extLst>
              <a:ext uri="{FF2B5EF4-FFF2-40B4-BE49-F238E27FC236}">
                <a16:creationId xmlns:a16="http://schemas.microsoft.com/office/drawing/2014/main" id="{BB4DA1CC-4952-C846-E87B-2D6B91A7AFF2}"/>
              </a:ext>
            </a:extLst>
          </p:cNvPr>
          <p:cNvSpPr>
            <a:spLocks noChangeArrowheads="1"/>
          </p:cNvSpPr>
          <p:nvPr/>
        </p:nvSpPr>
        <p:spPr bwMode="auto">
          <a:xfrm>
            <a:off x="383206" y="318052"/>
            <a:ext cx="11481276" cy="596348"/>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vi-VN"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Thực hiện hiệu quả các phương pháp và hình thức đánh giá </a:t>
            </a:r>
          </a:p>
        </p:txBody>
      </p:sp>
    </p:spTree>
    <p:extLst>
      <p:ext uri="{BB962C8B-B14F-4D97-AF65-F5344CB8AC3E}">
        <p14:creationId xmlns:p14="http://schemas.microsoft.com/office/powerpoint/2010/main" val="3275259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88F312-073E-7955-B813-65C06B2AFD3F}"/>
              </a:ext>
            </a:extLst>
          </p:cNvPr>
          <p:cNvSpPr>
            <a:spLocks noGrp="1"/>
          </p:cNvSpPr>
          <p:nvPr>
            <p:ph idx="1"/>
          </p:nvPr>
        </p:nvSpPr>
        <p:spPr>
          <a:xfrm>
            <a:off x="838200" y="996417"/>
            <a:ext cx="10515600" cy="5807627"/>
          </a:xfrm>
        </p:spPr>
        <p:txBody>
          <a:bodyPr>
            <a:normAutofit fontScale="47500" lnSpcReduction="20000"/>
          </a:bodyPr>
          <a:lstStyle/>
          <a:p>
            <a:pPr indent="270510" algn="just">
              <a:lnSpc>
                <a:spcPct val="115000"/>
              </a:lnSpc>
              <a:tabLst>
                <a:tab pos="593725" algn="l"/>
              </a:tabLst>
            </a:pP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4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3135 /KH-SGDĐT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ngày</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19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tháng</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2023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fr-FR"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Sở </a:t>
            </a:r>
            <a:r>
              <a:rPr lang="fr-FR"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fr-FR"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fr-FR"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fr-FR"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Đào</a:t>
            </a:r>
            <a:r>
              <a:rPr lang="fr-FR"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fr-FR"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fr-FR"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chức</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vinh</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Đào</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Thành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phố</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Hồ Chí Minh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2023 – 2024 </a:t>
            </a:r>
            <a:r>
              <a:rPr lang="en-US" sz="4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 </a:t>
            </a:r>
            <a:r>
              <a:rPr lang="en-US" sz="4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4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vinh</a:t>
            </a:r>
            <a:r>
              <a:rPr lang="en-US" sz="4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4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đính</a:t>
            </a:r>
            <a:r>
              <a:rPr lang="en-US" sz="4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kèm</a:t>
            </a:r>
            <a:r>
              <a:rPr lang="en-US" sz="4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4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4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3135 /KH-SGDĐT )</a:t>
            </a:r>
            <a:endParaRPr lang="vi-VN" sz="4400" b="1" i="1" dirty="0">
              <a:latin typeface="Times New Roman" panose="02020603050405020304" pitchFamily="18" charset="0"/>
              <a:ea typeface="Times New Roman" panose="02020603050405020304" pitchFamily="18" charset="0"/>
              <a:cs typeface="Times New Roman" panose="02020603050405020304" pitchFamily="18" charset="0"/>
            </a:endParaRPr>
          </a:p>
          <a:p>
            <a:pPr indent="270510" algn="just">
              <a:lnSpc>
                <a:spcPct val="115000"/>
              </a:lnSpc>
              <a:tabLst>
                <a:tab pos="593725" algn="l"/>
              </a:tabLst>
            </a:pP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lan</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tỏa</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cộng</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70510" algn="just">
              <a:lnSpc>
                <a:spcPct val="115000"/>
              </a:lnSpc>
              <a:tabLst>
                <a:tab pos="593725" algn="l"/>
              </a:tabLst>
            </a:pP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lực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gồm</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lực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rèn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70510" algn="just">
              <a:lnSpc>
                <a:spcPct val="115000"/>
              </a:lnSpc>
              <a:tabLst>
                <a:tab pos="593725" algn="l"/>
              </a:tabLst>
            </a:pP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vinh</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0" algn="just">
              <a:lnSpc>
                <a:spcPct val="115000"/>
              </a:lnSpc>
              <a:buNone/>
              <a:tabLst>
                <a:tab pos="593725" algn="l"/>
              </a:tabLst>
            </a:pP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chào</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0" algn="just">
              <a:lnSpc>
                <a:spcPct val="115000"/>
              </a:lnSpc>
              <a:buNone/>
              <a:tabLst>
                <a:tab pos="593725" algn="l"/>
              </a:tabLst>
            </a:pP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fr-FR" sz="4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fr-FR" sz="4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chào</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fr-FR"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vi-VN" dirty="0"/>
          </a:p>
        </p:txBody>
      </p:sp>
      <p:sp>
        <p:nvSpPr>
          <p:cNvPr id="8" name="Rectangle 7">
            <a:extLst>
              <a:ext uri="{FF2B5EF4-FFF2-40B4-BE49-F238E27FC236}">
                <a16:creationId xmlns:a16="http://schemas.microsoft.com/office/drawing/2014/main" id="{82506F0E-4863-30FF-B336-3FFA48E6AB96}"/>
              </a:ext>
            </a:extLst>
          </p:cNvPr>
          <p:cNvSpPr>
            <a:spLocks noChangeArrowheads="1"/>
          </p:cNvSpPr>
          <p:nvPr/>
        </p:nvSpPr>
        <p:spPr bwMode="auto">
          <a:xfrm>
            <a:off x="466505" y="312373"/>
            <a:ext cx="11481276" cy="476870"/>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endParaRPr lang="en-US" sz="2400" b="1" dirty="0">
              <a:solidFill>
                <a:srgbClr val="FF0000"/>
              </a:solidFill>
              <a:latin typeface="Times New Roman" panose="02020603050405020304" pitchFamily="18" charset="0"/>
              <a:cs typeface="Times New Roman" panose="02020603050405020304" pitchFamily="18" charset="0"/>
            </a:endParaRPr>
          </a:p>
          <a:p>
            <a:pPr algn="ctr">
              <a:defRPr/>
            </a:pPr>
            <a:endParaRPr lang="en-US" sz="2400" b="1" dirty="0">
              <a:solidFill>
                <a:srgbClr val="FF0000"/>
              </a:solidFill>
              <a:latin typeface="Times New Roman" panose="02020603050405020304" pitchFamily="18" charset="0"/>
              <a:cs typeface="Times New Roman" panose="02020603050405020304" pitchFamily="18" charset="0"/>
            </a:endParaRPr>
          </a:p>
          <a:p>
            <a:pPr algn="ctr">
              <a:defRPr/>
            </a:pPr>
            <a:r>
              <a:rPr lang="en-US" sz="2400" b="1" dirty="0">
                <a:solidFill>
                  <a:srgbClr val="FF0000"/>
                </a:solidFill>
                <a:latin typeface="Times New Roman" panose="02020603050405020304" pitchFamily="18" charset="0"/>
                <a:cs typeface="Times New Roman" panose="02020603050405020304" pitchFamily="18" charset="0"/>
              </a:rPr>
              <a:t>KHEN TH</a:t>
            </a:r>
            <a:r>
              <a:rPr lang="vi-VN" sz="2400" b="1" dirty="0">
                <a:solidFill>
                  <a:srgbClr val="FF0000"/>
                </a:solidFill>
                <a:latin typeface="Times New Roman" panose="02020603050405020304" pitchFamily="18" charset="0"/>
                <a:cs typeface="Times New Roman" panose="02020603050405020304" pitchFamily="18" charset="0"/>
              </a:rPr>
              <a:t>Ư</a:t>
            </a:r>
            <a:r>
              <a:rPr lang="en-US" sz="2400" b="1" dirty="0">
                <a:solidFill>
                  <a:srgbClr val="FF0000"/>
                </a:solidFill>
                <a:latin typeface="Times New Roman" panose="02020603050405020304" pitchFamily="18" charset="0"/>
                <a:cs typeface="Times New Roman" panose="02020603050405020304" pitchFamily="18" charset="0"/>
              </a:rPr>
              <a:t>ỞNG THÚC ĐẨY SỰ TIẾN BỘ TỪNG CÁ NHÂN</a:t>
            </a:r>
            <a:r>
              <a:rPr lang="vi-VN" sz="24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79537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59BE-017D-B4AD-0CC2-A5828F4FB23B}"/>
              </a:ext>
            </a:extLst>
          </p:cNvPr>
          <p:cNvSpPr>
            <a:spLocks noGrp="1"/>
          </p:cNvSpPr>
          <p:nvPr>
            <p:ph type="title"/>
          </p:nvPr>
        </p:nvSpPr>
        <p:spPr>
          <a:xfrm>
            <a:off x="215821" y="332649"/>
            <a:ext cx="11535071" cy="560467"/>
          </a:xfr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defTabSz="457200"/>
            <a:r>
              <a:rPr lang="vi-VN" sz="2400" b="1" dirty="0">
                <a:solidFill>
                  <a:srgbClr val="FF0000"/>
                </a:solidFill>
                <a:latin typeface="Times New Roman" panose="02020603050405020304" pitchFamily="18" charset="0"/>
                <a:ea typeface="+mn-ea"/>
                <a:cs typeface="Times New Roman" panose="02020603050405020304" pitchFamily="18" charset="0"/>
              </a:rPr>
              <a:t>Sinh hoạt chuyên môn liên trường (liên quận, huyện)</a:t>
            </a:r>
          </a:p>
        </p:txBody>
      </p:sp>
      <p:graphicFrame>
        <p:nvGraphicFramePr>
          <p:cNvPr id="12" name="Content Placeholder 2">
            <a:extLst>
              <a:ext uri="{FF2B5EF4-FFF2-40B4-BE49-F238E27FC236}">
                <a16:creationId xmlns:a16="http://schemas.microsoft.com/office/drawing/2014/main" id="{125AEC3B-8BC4-6085-D1F7-43B02A9E3B7F}"/>
              </a:ext>
            </a:extLst>
          </p:cNvPr>
          <p:cNvGraphicFramePr>
            <a:graphicFrameLocks noGrp="1"/>
          </p:cNvGraphicFramePr>
          <p:nvPr>
            <p:ph idx="1"/>
            <p:extLst>
              <p:ext uri="{D42A27DB-BD31-4B8C-83A1-F6EECF244321}">
                <p14:modId xmlns:p14="http://schemas.microsoft.com/office/powerpoint/2010/main" val="527763427"/>
              </p:ext>
            </p:extLst>
          </p:nvPr>
        </p:nvGraphicFramePr>
        <p:xfrm>
          <a:off x="838200" y="1090465"/>
          <a:ext cx="10515600" cy="5086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1285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8314F860-1933-43A3-B78C-8EAB04B76043}"/>
              </a:ext>
            </a:extLst>
          </p:cNvPr>
          <p:cNvGraphicFramePr>
            <a:graphicFrameLocks noGrp="1"/>
          </p:cNvGraphicFramePr>
          <p:nvPr>
            <p:ph idx="1"/>
            <p:extLst>
              <p:ext uri="{D42A27DB-BD31-4B8C-83A1-F6EECF244321}">
                <p14:modId xmlns:p14="http://schemas.microsoft.com/office/powerpoint/2010/main" val="3340689283"/>
              </p:ext>
            </p:extLst>
          </p:nvPr>
        </p:nvGraphicFramePr>
        <p:xfrm>
          <a:off x="0" y="1101825"/>
          <a:ext cx="11873949"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CBCE63D3-B5E7-49C4-B3B8-5FCEC67BC574}"/>
              </a:ext>
            </a:extLst>
          </p:cNvPr>
          <p:cNvSpPr>
            <a:spLocks noChangeArrowheads="1"/>
          </p:cNvSpPr>
          <p:nvPr/>
        </p:nvSpPr>
        <p:spPr bwMode="auto">
          <a:xfrm>
            <a:off x="517566" y="95104"/>
            <a:ext cx="11481276" cy="525691"/>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Năm</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2023-2024</a:t>
            </a:r>
          </a:p>
        </p:txBody>
      </p:sp>
    </p:spTree>
    <p:extLst>
      <p:ext uri="{BB962C8B-B14F-4D97-AF65-F5344CB8AC3E}">
        <p14:creationId xmlns:p14="http://schemas.microsoft.com/office/powerpoint/2010/main" val="2418208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8E7C9-9A2B-94D6-C09A-0A3416DA8E98}"/>
              </a:ext>
            </a:extLst>
          </p:cNvPr>
          <p:cNvSpPr>
            <a:spLocks noGrp="1"/>
          </p:cNvSpPr>
          <p:nvPr>
            <p:ph type="title"/>
          </p:nvPr>
        </p:nvSpPr>
        <p:spPr>
          <a:xfrm>
            <a:off x="1093908" y="315212"/>
            <a:ext cx="9718111" cy="525354"/>
          </a:xfr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vert="horz" lIns="91440" tIns="45720" rIns="91440" bIns="45720" rtlCol="0" anchor="b">
            <a:normAutofit/>
          </a:bodyPr>
          <a:lstStyle/>
          <a:p>
            <a:pPr algn="ctr" defTabSz="457200"/>
            <a:r>
              <a:rPr lang="vi-VN" sz="2400" b="1" dirty="0">
                <a:solidFill>
                  <a:srgbClr val="FF0000"/>
                </a:solidFill>
                <a:latin typeface="Times New Roman" panose="02020603050405020304" pitchFamily="18" charset="0"/>
                <a:ea typeface="+mn-ea"/>
                <a:cs typeface="Times New Roman" panose="02020603050405020304" pitchFamily="18" charset="0"/>
              </a:rPr>
              <a:t>Hội thi, Ngày hội tiểu học cấp thành phố.</a:t>
            </a:r>
          </a:p>
        </p:txBody>
      </p:sp>
      <p:graphicFrame>
        <p:nvGraphicFramePr>
          <p:cNvPr id="5" name="Content Placeholder 2">
            <a:extLst>
              <a:ext uri="{FF2B5EF4-FFF2-40B4-BE49-F238E27FC236}">
                <a16:creationId xmlns:a16="http://schemas.microsoft.com/office/drawing/2014/main" id="{4FCAF653-C3CF-C07F-2258-A20349CED274}"/>
              </a:ext>
            </a:extLst>
          </p:cNvPr>
          <p:cNvGraphicFramePr>
            <a:graphicFrameLocks noGrp="1"/>
          </p:cNvGraphicFramePr>
          <p:nvPr>
            <p:ph idx="1"/>
            <p:extLst>
              <p:ext uri="{D42A27DB-BD31-4B8C-83A1-F6EECF244321}">
                <p14:modId xmlns:p14="http://schemas.microsoft.com/office/powerpoint/2010/main" val="1588547065"/>
              </p:ext>
            </p:extLst>
          </p:nvPr>
        </p:nvGraphicFramePr>
        <p:xfrm>
          <a:off x="632085" y="798538"/>
          <a:ext cx="10927829" cy="5744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9349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A3D8C-69D9-9864-CD69-91112CCF649F}"/>
              </a:ext>
            </a:extLst>
          </p:cNvPr>
          <p:cNvSpPr>
            <a:spLocks noGrp="1"/>
          </p:cNvSpPr>
          <p:nvPr>
            <p:ph type="title"/>
          </p:nvPr>
        </p:nvSpPr>
        <p:spPr>
          <a:xfrm>
            <a:off x="1252163" y="522514"/>
            <a:ext cx="8780985" cy="420283"/>
          </a:xfr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vert="horz" lIns="91440" tIns="45720" rIns="91440" bIns="45720" rtlCol="0" anchor="b">
            <a:normAutofit fontScale="90000"/>
          </a:bodyPr>
          <a:lstStyle/>
          <a:p>
            <a:pPr algn="ctr" defTabSz="457200"/>
            <a:r>
              <a:rPr lang="nb-NO" sz="2400" b="1" dirty="0">
                <a:solidFill>
                  <a:srgbClr val="FF0000"/>
                </a:solidFill>
                <a:latin typeface="Times New Roman" panose="02020603050405020304" pitchFamily="18" charset="0"/>
                <a:ea typeface="+mn-ea"/>
                <a:cs typeface="Times New Roman" panose="02020603050405020304" pitchFamily="18" charset="0"/>
              </a:rPr>
              <a:t>Tổ chức các chuyên đề trong năm học</a:t>
            </a:r>
            <a:endParaRPr lang="vi-VN" sz="2400" b="1" dirty="0">
              <a:solidFill>
                <a:srgbClr val="FF0000"/>
              </a:solidFill>
              <a:latin typeface="Times New Roman" panose="02020603050405020304" pitchFamily="18" charset="0"/>
              <a:ea typeface="+mn-ea"/>
              <a:cs typeface="Times New Roman" panose="02020603050405020304" pitchFamily="18" charset="0"/>
            </a:endParaRPr>
          </a:p>
        </p:txBody>
      </p:sp>
      <p:graphicFrame>
        <p:nvGraphicFramePr>
          <p:cNvPr id="9" name="Content Placeholder 2">
            <a:extLst>
              <a:ext uri="{FF2B5EF4-FFF2-40B4-BE49-F238E27FC236}">
                <a16:creationId xmlns:a16="http://schemas.microsoft.com/office/drawing/2014/main" id="{8BFC41BB-E66B-65F8-CCD9-B20A66F2F8D3}"/>
              </a:ext>
            </a:extLst>
          </p:cNvPr>
          <p:cNvGraphicFramePr>
            <a:graphicFrameLocks noGrp="1"/>
          </p:cNvGraphicFramePr>
          <p:nvPr>
            <p:ph idx="1"/>
            <p:extLst>
              <p:ext uri="{D42A27DB-BD31-4B8C-83A1-F6EECF244321}">
                <p14:modId xmlns:p14="http://schemas.microsoft.com/office/powerpoint/2010/main" val="864706744"/>
              </p:ext>
            </p:extLst>
          </p:nvPr>
        </p:nvGraphicFramePr>
        <p:xfrm>
          <a:off x="867986" y="636104"/>
          <a:ext cx="11200957" cy="6145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6193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A3D8C-69D9-9864-CD69-91112CCF649F}"/>
              </a:ext>
            </a:extLst>
          </p:cNvPr>
          <p:cNvSpPr>
            <a:spLocks noGrp="1"/>
          </p:cNvSpPr>
          <p:nvPr>
            <p:ph type="title"/>
          </p:nvPr>
        </p:nvSpPr>
        <p:spPr>
          <a:xfrm>
            <a:off x="10563876" y="414604"/>
            <a:ext cx="1556184" cy="5878285"/>
          </a:xfr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vert="horz" lIns="91440" tIns="45720" rIns="91440" bIns="45720" rtlCol="0" anchor="b">
            <a:noAutofit/>
          </a:bodyPr>
          <a:lstStyle/>
          <a:p>
            <a:pPr algn="ctr" defTabSz="457200"/>
            <a:r>
              <a:rPr lang="nb-NO" sz="3500" b="1" dirty="0">
                <a:solidFill>
                  <a:srgbClr val="FF0000"/>
                </a:solidFill>
                <a:latin typeface="Times New Roman" panose="02020603050405020304" pitchFamily="18" charset="0"/>
                <a:ea typeface="+mn-ea"/>
                <a:cs typeface="Times New Roman" panose="02020603050405020304" pitchFamily="18" charset="0"/>
              </a:rPr>
              <a:t>Tổ chức các chuyên đề trong năm học</a:t>
            </a:r>
            <a:endParaRPr lang="vi-VN" sz="3500" b="1" dirty="0">
              <a:solidFill>
                <a:srgbClr val="FF0000"/>
              </a:solidFill>
              <a:latin typeface="Times New Roman" panose="02020603050405020304" pitchFamily="18" charset="0"/>
              <a:ea typeface="+mn-ea"/>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B6186FE9-D948-2BC0-050A-FDC95C0E1E88}"/>
              </a:ext>
            </a:extLst>
          </p:cNvPr>
          <p:cNvGraphicFramePr>
            <a:graphicFrameLocks noGrp="1"/>
          </p:cNvGraphicFramePr>
          <p:nvPr>
            <p:ph idx="1"/>
            <p:extLst>
              <p:ext uri="{D42A27DB-BD31-4B8C-83A1-F6EECF244321}">
                <p14:modId xmlns:p14="http://schemas.microsoft.com/office/powerpoint/2010/main" val="1897618237"/>
              </p:ext>
            </p:extLst>
          </p:nvPr>
        </p:nvGraphicFramePr>
        <p:xfrm>
          <a:off x="440848" y="324464"/>
          <a:ext cx="9941284" cy="6058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5616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A3D8C-69D9-9864-CD69-91112CCF649F}"/>
              </a:ext>
            </a:extLst>
          </p:cNvPr>
          <p:cNvSpPr>
            <a:spLocks noGrp="1"/>
          </p:cNvSpPr>
          <p:nvPr>
            <p:ph type="title"/>
          </p:nvPr>
        </p:nvSpPr>
        <p:spPr>
          <a:xfrm>
            <a:off x="645740" y="208500"/>
            <a:ext cx="9404723" cy="933081"/>
          </a:xfrm>
        </p:spPr>
        <p:txBody>
          <a:bodyPr vert="horz" lIns="91440" tIns="45720" rIns="91440" bIns="45720" rtlCol="0">
            <a:normAutofit/>
          </a:bodyPr>
          <a:lstStyle/>
          <a:p>
            <a:r>
              <a:rPr lang="nb-NO" b="1" dirty="0">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Tổ chức các chuyên đề trong năm học</a:t>
            </a:r>
            <a:endParaRPr lang="vi-VN" b="1" dirty="0">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0F9D9C0B-06C0-5736-1BF7-5AF179CDB56E}"/>
              </a:ext>
            </a:extLst>
          </p:cNvPr>
          <p:cNvGraphicFramePr>
            <a:graphicFrameLocks noGrp="1"/>
          </p:cNvGraphicFramePr>
          <p:nvPr>
            <p:ph idx="1"/>
            <p:extLst>
              <p:ext uri="{D42A27DB-BD31-4B8C-83A1-F6EECF244321}">
                <p14:modId xmlns:p14="http://schemas.microsoft.com/office/powerpoint/2010/main" val="3528525621"/>
              </p:ext>
            </p:extLst>
          </p:nvPr>
        </p:nvGraphicFramePr>
        <p:xfrm>
          <a:off x="646110" y="1045029"/>
          <a:ext cx="11047987" cy="5509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2934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A3D8C-69D9-9864-CD69-91112CCF649F}"/>
              </a:ext>
            </a:extLst>
          </p:cNvPr>
          <p:cNvSpPr>
            <a:spLocks noGrp="1"/>
          </p:cNvSpPr>
          <p:nvPr>
            <p:ph type="title"/>
          </p:nvPr>
        </p:nvSpPr>
        <p:spPr>
          <a:xfrm>
            <a:off x="648930" y="965201"/>
            <a:ext cx="1963642" cy="4773612"/>
          </a:xfrm>
        </p:spPr>
        <p:txBody>
          <a:bodyPr vert="horz" lIns="91440" tIns="45720" rIns="91440" bIns="45720" rtlCol="0" anchor="ctr">
            <a:normAutofit fontScale="90000"/>
          </a:bodyPr>
          <a:lstStyle/>
          <a:p>
            <a:r>
              <a:rPr lang="nb-NO" b="1" dirty="0">
                <a:solidFill>
                  <a:srgbClr val="EBEBEB"/>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Tổ chức các chuyên đề trong năm học</a:t>
            </a:r>
            <a:endParaRPr lang="vi-VN" b="1" dirty="0">
              <a:solidFill>
                <a:srgbClr val="EBEBEB"/>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endParaRPr>
          </a:p>
        </p:txBody>
      </p:sp>
      <p:graphicFrame>
        <p:nvGraphicFramePr>
          <p:cNvPr id="5" name="Content Placeholder 2">
            <a:extLst>
              <a:ext uri="{FF2B5EF4-FFF2-40B4-BE49-F238E27FC236}">
                <a16:creationId xmlns:a16="http://schemas.microsoft.com/office/drawing/2014/main" id="{C2470B22-6D1B-DB1E-A1DA-6E8B171DA9D4}"/>
              </a:ext>
            </a:extLst>
          </p:cNvPr>
          <p:cNvGraphicFramePr>
            <a:graphicFrameLocks noGrp="1"/>
          </p:cNvGraphicFramePr>
          <p:nvPr>
            <p:ph idx="1"/>
            <p:extLst>
              <p:ext uri="{D42A27DB-BD31-4B8C-83A1-F6EECF244321}">
                <p14:modId xmlns:p14="http://schemas.microsoft.com/office/powerpoint/2010/main" val="178340435"/>
              </p:ext>
            </p:extLst>
          </p:nvPr>
        </p:nvGraphicFramePr>
        <p:xfrm>
          <a:off x="2612572" y="704259"/>
          <a:ext cx="8930498" cy="564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4571128"/>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3F191-7712-2136-67B9-D1BAE52AAF68}"/>
              </a:ext>
            </a:extLst>
          </p:cNvPr>
          <p:cNvSpPr>
            <a:spLocks noGrp="1"/>
          </p:cNvSpPr>
          <p:nvPr>
            <p:ph type="title"/>
          </p:nvPr>
        </p:nvSpPr>
        <p:spPr>
          <a:xfrm>
            <a:off x="696212" y="198782"/>
            <a:ext cx="10515600" cy="628621"/>
          </a:xfr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vert="horz" lIns="91440" tIns="45720" rIns="91440" bIns="45720" rtlCol="0" anchor="b">
            <a:normAutofit/>
          </a:bodyPr>
          <a:lstStyle/>
          <a:p>
            <a:pPr algn="ctr"/>
            <a:r>
              <a:rPr lang="nb-NO"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Công tác quản lí và các hoạt động giáo dục</a:t>
            </a:r>
            <a:endPar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endParaRPr>
          </a:p>
        </p:txBody>
      </p:sp>
      <p:sp>
        <p:nvSpPr>
          <p:cNvPr id="3" name="Content Placeholder 2">
            <a:extLst>
              <a:ext uri="{FF2B5EF4-FFF2-40B4-BE49-F238E27FC236}">
                <a16:creationId xmlns:a16="http://schemas.microsoft.com/office/drawing/2014/main" id="{8BD1F229-D6DA-A6C1-F544-9322A8D02893}"/>
              </a:ext>
            </a:extLst>
          </p:cNvPr>
          <p:cNvSpPr>
            <a:spLocks noGrp="1"/>
          </p:cNvSpPr>
          <p:nvPr>
            <p:ph idx="1"/>
          </p:nvPr>
        </p:nvSpPr>
        <p:spPr>
          <a:xfrm>
            <a:off x="616699" y="1027990"/>
            <a:ext cx="11208026" cy="5631228"/>
          </a:xfrm>
        </p:spPr>
        <p:txBody>
          <a:bodyPr>
            <a:normAutofit fontScale="62500" lnSpcReduction="20000"/>
          </a:bodyPr>
          <a:lstStyle/>
          <a:p>
            <a:pPr marL="285750" indent="-285750" algn="just">
              <a:spcBef>
                <a:spcPts val="600"/>
              </a:spcBef>
              <a:spcAft>
                <a:spcPts val="600"/>
              </a:spcAft>
              <a:buFontTx/>
              <a:buChar char="-"/>
            </a:pPr>
            <a:r>
              <a:rPr lang="vi-VN" sz="3800" dirty="0">
                <a:solidFill>
                  <a:srgbClr val="FF0000"/>
                </a:solidFill>
                <a:latin typeface="Times New Roman" panose="02020603050405020304" pitchFamily="18" charset="0"/>
              </a:rPr>
              <a:t>Luật số 10/2022/QH15 Thực hiện dân chủ ở cơ sở 2022 </a:t>
            </a:r>
            <a:r>
              <a:rPr lang="vi-VN" sz="3800" dirty="0">
                <a:latin typeface="Times New Roman" panose="02020603050405020304" pitchFamily="18" charset="0"/>
              </a:rPr>
              <a:t>có hiệu lực từ ngày 01/7/2023 (ban hành Quy chế thực hiện dân chủ ở cơ sở 2022)</a:t>
            </a:r>
          </a:p>
          <a:p>
            <a:pPr marL="285750" indent="-285750" algn="just">
              <a:spcBef>
                <a:spcPts val="600"/>
              </a:spcBef>
              <a:spcAft>
                <a:spcPts val="600"/>
              </a:spcAft>
              <a:buFontTx/>
              <a:buChar char="-"/>
            </a:pPr>
            <a:r>
              <a:rPr lang="vi-VN" sz="3800" dirty="0">
                <a:solidFill>
                  <a:srgbClr val="FF0000"/>
                </a:solidFill>
                <a:latin typeface="Times New Roman" panose="02020603050405020304" pitchFamily="18" charset="0"/>
              </a:rPr>
              <a:t>Công văn số 3672/SGDĐT-VP </a:t>
            </a:r>
            <a:r>
              <a:rPr lang="vi-VN" sz="3800" dirty="0">
                <a:latin typeface="Times New Roman" panose="02020603050405020304" pitchFamily="18" charset="0"/>
              </a:rPr>
              <a:t>ngày 12/7/2023 của Sở GDĐT Về triển khai thực hiện quy định bảo vệ dữ liệu cá nhân (</a:t>
            </a:r>
            <a:r>
              <a:rPr lang="vi-VN" sz="3800" dirty="0">
                <a:solidFill>
                  <a:srgbClr val="FF0000"/>
                </a:solidFill>
                <a:latin typeface="Times New Roman" panose="02020603050405020304" pitchFamily="18" charset="0"/>
              </a:rPr>
              <a:t>Nghị định số 13/2023/NĐ-CP </a:t>
            </a:r>
            <a:r>
              <a:rPr lang="vi-VN" sz="3800" dirty="0">
                <a:latin typeface="Times New Roman" panose="02020603050405020304" pitchFamily="18" charset="0"/>
              </a:rPr>
              <a:t>ngày 17/4/2023 của Chính phủ về Bảo vệ dữ liệu cá nhân)</a:t>
            </a:r>
          </a:p>
          <a:p>
            <a:pPr marL="285750" indent="-285750" algn="just">
              <a:spcBef>
                <a:spcPts val="600"/>
              </a:spcBef>
              <a:spcAft>
                <a:spcPts val="600"/>
              </a:spcAft>
              <a:buFontTx/>
              <a:buChar char="-"/>
            </a:pPr>
            <a:r>
              <a:rPr lang="vi-VN" sz="3800" dirty="0">
                <a:latin typeface="Times New Roman" panose="02020603050405020304" pitchFamily="18" charset="0"/>
              </a:rPr>
              <a:t>Xây dựng Thành phố học tập toàn cầu theo tiêu chí Unesco</a:t>
            </a:r>
          </a:p>
          <a:p>
            <a:pPr marL="285750" indent="-285750" algn="just">
              <a:spcBef>
                <a:spcPts val="600"/>
              </a:spcBef>
              <a:spcAft>
                <a:spcPts val="600"/>
              </a:spcAft>
              <a:buFontTx/>
              <a:buChar char="-"/>
            </a:pPr>
            <a:r>
              <a:rPr lang="vi-VN" sz="3800" dirty="0">
                <a:latin typeface="Times New Roman" panose="02020603050405020304" pitchFamily="18" charset="0"/>
              </a:rPr>
              <a:t>H</a:t>
            </a:r>
            <a:r>
              <a:rPr lang="nb-NO" sz="3800" dirty="0">
                <a:latin typeface="Times New Roman" panose="02020603050405020304" pitchFamily="18" charset="0"/>
              </a:rPr>
              <a:t>oạt động trang trí trường lớp đảm bảo khung cảnh sư phạm, tạo môi trường học tập thân thiện cho HS; chú trọng các góc phục vụ hoạt động học tập và sinh hoạt cho các em, rà soát bảo đảm an toàn trường học, an toàn vệ sinh thực </a:t>
            </a:r>
            <a:r>
              <a:rPr lang="vi-VN" sz="3800" dirty="0">
                <a:latin typeface="Times New Roman" panose="02020603050405020304" pitchFamily="18" charset="0"/>
              </a:rPr>
              <a:t>phẩm; phòng chống dịch bệnh, bệnh truyền nhiễm trong </a:t>
            </a:r>
            <a:r>
              <a:rPr lang="nb-NO" sz="3800" dirty="0">
                <a:latin typeface="Times New Roman" panose="02020603050405020304" pitchFamily="18" charset="0"/>
              </a:rPr>
              <a:t>trường</a:t>
            </a:r>
            <a:r>
              <a:rPr lang="vi-VN" sz="3800" dirty="0">
                <a:latin typeface="Times New Roman" panose="02020603050405020304" pitchFamily="18" charset="0"/>
              </a:rPr>
              <a:t> học</a:t>
            </a:r>
            <a:r>
              <a:rPr lang="nb-NO" sz="3800" dirty="0">
                <a:latin typeface="Times New Roman" panose="02020603050405020304" pitchFamily="18" charset="0"/>
              </a:rPr>
              <a:t>	</a:t>
            </a:r>
            <a:endParaRPr lang="vi-VN" sz="3800" dirty="0">
              <a:latin typeface="Times New Roman" panose="02020603050405020304" pitchFamily="18" charset="0"/>
            </a:endParaRPr>
          </a:p>
          <a:p>
            <a:pPr marL="285750" indent="-285750" algn="just">
              <a:spcBef>
                <a:spcPts val="600"/>
              </a:spcBef>
              <a:spcAft>
                <a:spcPts val="600"/>
              </a:spcAft>
              <a:buFontTx/>
              <a:buChar char="-"/>
            </a:pPr>
            <a:r>
              <a:rPr lang="vi-VN" sz="3800" dirty="0">
                <a:latin typeface="Times New Roman" panose="02020603050405020304" pitchFamily="18" charset="0"/>
              </a:rPr>
              <a:t>Đảm bảo </a:t>
            </a:r>
            <a:r>
              <a:rPr lang="vi-VN" sz="3800" dirty="0">
                <a:solidFill>
                  <a:srgbClr val="FF0000"/>
                </a:solidFill>
                <a:latin typeface="Times New Roman" panose="02020603050405020304" pitchFamily="18" charset="0"/>
              </a:rPr>
              <a:t>100% học sinh và giáo viên có đủ sách giáo khoa </a:t>
            </a:r>
            <a:r>
              <a:rPr lang="vi-VN" sz="3800" dirty="0">
                <a:latin typeface="Times New Roman" panose="02020603050405020304" pitchFamily="18" charset="0"/>
              </a:rPr>
              <a:t>để dạy và học trước khi bắt đầu năm học mới</a:t>
            </a:r>
          </a:p>
          <a:p>
            <a:pPr marL="285750" indent="-285750" algn="just">
              <a:spcBef>
                <a:spcPts val="600"/>
              </a:spcBef>
              <a:spcAft>
                <a:spcPts val="600"/>
              </a:spcAft>
              <a:buFontTx/>
              <a:buChar char="-"/>
            </a:pPr>
            <a:r>
              <a:rPr lang="vi-VN" sz="3800" dirty="0">
                <a:solidFill>
                  <a:srgbClr val="000000"/>
                </a:solidFill>
                <a:effectLst/>
                <a:latin typeface="Times New Roman" panose="02020603050405020304" pitchFamily="18" charset="0"/>
                <a:ea typeface="Calibri" panose="020F0502020204030204" pitchFamily="34" charset="0"/>
              </a:rPr>
              <a:t>Đảm bảo cho </a:t>
            </a:r>
            <a:r>
              <a:rPr lang="vi-VN" sz="3800" dirty="0">
                <a:solidFill>
                  <a:srgbClr val="FF0000"/>
                </a:solidFill>
                <a:effectLst/>
                <a:latin typeface="Times New Roman" panose="02020603050405020304" pitchFamily="18" charset="0"/>
                <a:ea typeface="Calibri" panose="020F0502020204030204" pitchFamily="34" charset="0"/>
              </a:rPr>
              <a:t>học sinh diện chính sách/mồ côi/khó khăn,.. được tham gia HĐTN</a:t>
            </a:r>
            <a:r>
              <a:rPr lang="vi-VN" sz="3800" dirty="0">
                <a:solidFill>
                  <a:srgbClr val="000000"/>
                </a:solidFill>
                <a:effectLst/>
                <a:latin typeface="Times New Roman" panose="02020603050405020304" pitchFamily="18" charset="0"/>
                <a:ea typeface="Calibri" panose="020F0502020204030204" pitchFamily="34" charset="0"/>
              </a:rPr>
              <a:t>, ngoại khoá</a:t>
            </a:r>
            <a:endParaRPr lang="vi-VN" sz="3800" dirty="0">
              <a:latin typeface="Times New Roman" panose="02020603050405020304" pitchFamily="18" charset="0"/>
            </a:endParaRPr>
          </a:p>
          <a:p>
            <a:pPr marL="285750" indent="-285750" algn="just">
              <a:spcBef>
                <a:spcPts val="600"/>
              </a:spcBef>
              <a:spcAft>
                <a:spcPts val="600"/>
              </a:spcAft>
              <a:buFontTx/>
              <a:buChar char="-"/>
            </a:pPr>
            <a:r>
              <a:rPr lang="nb-NO" sz="3800" dirty="0">
                <a:latin typeface="Times New Roman" panose="02020603050405020304" pitchFamily="18" charset="0"/>
              </a:rPr>
              <a:t>Đẩy mạnh công tác truyền thông</a:t>
            </a:r>
            <a:r>
              <a:rPr lang="vi-VN" sz="3800" dirty="0">
                <a:latin typeface="Times New Roman" panose="02020603050405020304" pitchFamily="18" charset="0"/>
              </a:rPr>
              <a:t> trong giáo dục</a:t>
            </a:r>
          </a:p>
          <a:p>
            <a:pPr marL="285750" indent="-285750" algn="just">
              <a:spcBef>
                <a:spcPts val="600"/>
              </a:spcBef>
              <a:spcAft>
                <a:spcPts val="600"/>
              </a:spcAft>
              <a:buFontTx/>
              <a:buChar char="-"/>
            </a:pPr>
            <a:r>
              <a:rPr lang="nb-NO" sz="3800" dirty="0">
                <a:latin typeface="Times New Roman" panose="02020603050405020304" pitchFamily="18" charset="0"/>
              </a:rPr>
              <a:t>Tăng cường huy động nguồn lực để nâng cao chất lượng giáo dục</a:t>
            </a:r>
            <a:endParaRPr lang="vi-VN" sz="3800" dirty="0">
              <a:latin typeface="Times New Roman" panose="02020603050405020304" pitchFamily="18" charset="0"/>
            </a:endParaRPr>
          </a:p>
          <a:p>
            <a:pPr marL="285750" indent="-285750" algn="just">
              <a:spcBef>
                <a:spcPts val="600"/>
              </a:spcBef>
              <a:spcAft>
                <a:spcPts val="600"/>
              </a:spcAft>
              <a:buFontTx/>
              <a:buChar char="-"/>
            </a:pPr>
            <a:endParaRPr lang="vi-VN" dirty="0">
              <a:latin typeface="Times New Roman" panose="02020603050405020304" pitchFamily="18" charset="0"/>
              <a:cs typeface="Times New Roman" panose="02020603050405020304" pitchFamily="18" charset="0"/>
            </a:endParaRPr>
          </a:p>
          <a:p>
            <a:endParaRPr lang="vi-VN" dirty="0"/>
          </a:p>
        </p:txBody>
      </p:sp>
    </p:spTree>
    <p:extLst>
      <p:ext uri="{BB962C8B-B14F-4D97-AF65-F5344CB8AC3E}">
        <p14:creationId xmlns:p14="http://schemas.microsoft.com/office/powerpoint/2010/main" val="1522666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79300-7E46-2DB3-5C18-2C8CC8CFC84E}"/>
              </a:ext>
            </a:extLst>
          </p:cNvPr>
          <p:cNvSpPr>
            <a:spLocks noGrp="1"/>
          </p:cNvSpPr>
          <p:nvPr>
            <p:ph type="title"/>
          </p:nvPr>
        </p:nvSpPr>
        <p:spPr>
          <a:xfrm>
            <a:off x="838200" y="268573"/>
            <a:ext cx="10515600" cy="1049071"/>
          </a:xfr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normAutofit/>
          </a:bodyPr>
          <a:lstStyle/>
          <a:p>
            <a:pPr algn="ctr"/>
            <a:r>
              <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Đảm bảo hiệu quả công tác kiểm định chất lượng giáo dục và xây dựng trường đạt chuẩn </a:t>
            </a:r>
            <a:r>
              <a:rPr lang="vi-VN" sz="3200" b="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quốc gia</a:t>
            </a:r>
            <a:endPar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endParaRPr>
          </a:p>
        </p:txBody>
      </p:sp>
      <p:sp>
        <p:nvSpPr>
          <p:cNvPr id="3" name="Content Placeholder 2">
            <a:extLst>
              <a:ext uri="{FF2B5EF4-FFF2-40B4-BE49-F238E27FC236}">
                <a16:creationId xmlns:a16="http://schemas.microsoft.com/office/drawing/2014/main" id="{3A5C4189-A979-CAAE-5925-3D287A4FFF68}"/>
              </a:ext>
            </a:extLst>
          </p:cNvPr>
          <p:cNvSpPr>
            <a:spLocks noGrp="1"/>
          </p:cNvSpPr>
          <p:nvPr>
            <p:ph idx="1"/>
          </p:nvPr>
        </p:nvSpPr>
        <p:spPr>
          <a:xfrm>
            <a:off x="414604" y="1473496"/>
            <a:ext cx="11495314" cy="5012498"/>
          </a:xfrm>
        </p:spPr>
        <p:txBody>
          <a:bodyPr>
            <a:noAutofit/>
          </a:bodyPr>
          <a:lstStyle/>
          <a:p>
            <a:pPr algn="just"/>
            <a:r>
              <a:rPr lang="en-US" sz="21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 </a:t>
            </a:r>
            <a:r>
              <a:rPr lang="en-US" sz="2100" spc="-1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21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1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17/2018/TT-BGDĐT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22/8/2018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GDĐT ban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Quy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kiểm</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và</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đạt</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gia</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21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 </a:t>
            </a:r>
            <a:r>
              <a:rPr lang="en-US" sz="2100" spc="-1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21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1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18/2018/TT-BGDĐT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22/8/2018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GDĐT ban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Quy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kiểm</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và</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đạt</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chuẩn</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gia</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cơ</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sở</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và</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có</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cấp</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r>
              <a:rPr lang="en-US" sz="2100" spc="-1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100" spc="-1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vi-VN" sz="21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Thông tư số 13/2020/TT-BGDĐT </a:t>
            </a:r>
            <a:r>
              <a:rPr lang="vi-VN" sz="2100" spc="-30" dirty="0">
                <a:effectLst/>
                <a:latin typeface="Times New Roman" panose="02020603050405020304" pitchFamily="18" charset="0"/>
                <a:ea typeface="Times New Roman" panose="02020603050405020304" pitchFamily="18" charset="0"/>
                <a:cs typeface="Times New Roman" panose="02020603050405020304" pitchFamily="18" charset="0"/>
              </a:rPr>
              <a:t>ngày 26/5/2020 của Bộ trưởng Bộ GDĐT ban hành Quy định tiêu chuẩn cơ sở vật chất các trường mầm non, tiểu học, trung học cơ sở, trung học phổ thông và trường phổ thông có nhiều cấp học; </a:t>
            </a:r>
          </a:p>
          <a:p>
            <a:pPr algn="just"/>
            <a:r>
              <a:rPr lang="vi-VN" sz="2100" spc="-3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Công văn số 5932/BGDĐT-QLCL </a:t>
            </a:r>
            <a:r>
              <a:rPr lang="vi-VN" sz="2100" spc="-30" dirty="0">
                <a:effectLst/>
                <a:latin typeface="Times New Roman" panose="02020603050405020304" pitchFamily="18" charset="0"/>
                <a:ea typeface="Times New Roman" panose="02020603050405020304" pitchFamily="18" charset="0"/>
                <a:cs typeface="Times New Roman" panose="02020603050405020304" pitchFamily="18" charset="0"/>
              </a:rPr>
              <a:t>ngày 28/12/2018 hướng dẫn tự đánh giá và đánh giá ngoài cơ sở giáo dục phổ thông.</a:t>
            </a:r>
          </a:p>
          <a:p>
            <a:pPr algn="just"/>
            <a:r>
              <a:rPr lang="vi-VN" sz="2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Đẩy mạnh công tác kiểm định chất lượng giáo dục (</a:t>
            </a:r>
            <a:r>
              <a:rPr lang="vi-VN" sz="2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436 trường </a:t>
            </a:r>
            <a:r>
              <a:rPr lang="vi-VN"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đạt kiểm định chất lượng giáo dục)</a:t>
            </a:r>
          </a:p>
          <a:p>
            <a:pPr algn="just"/>
            <a:r>
              <a:rPr lang="vi-VN" sz="2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Xây dựng trường chuẩn quốc gia; kiểm tra công nhận lại (</a:t>
            </a:r>
            <a:r>
              <a:rPr lang="vi-VN" sz="21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46 trường</a:t>
            </a:r>
            <a:r>
              <a:rPr lang="vi-VN" sz="21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/78 trường </a:t>
            </a:r>
            <a:r>
              <a:rPr lang="vi-VN" sz="2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đạt chuẩn quốc gia)</a:t>
            </a:r>
          </a:p>
          <a:p>
            <a:pPr algn="just"/>
            <a:r>
              <a:rPr lang="vi-VN" sz="2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Tiếp tục mở rộng mô hình trường học chất lượng cao “Trường tiên tiến, hội nhập quốc tế”</a:t>
            </a:r>
            <a:r>
              <a:rPr lang="vi-VN" sz="2100" spc="-2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làm nòng cốt cho việc nâng cao chất lượng dạy và học ở tiểu học (</a:t>
            </a:r>
            <a:r>
              <a:rPr lang="vi-VN" sz="2100" b="1" spc="-2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a:t>
            </a:r>
            <a:r>
              <a:rPr lang="vi-VN" sz="2100" spc="-2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endParaRPr lang="vi-VN" sz="2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291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9F01-6DBE-3243-026F-F2F85195E2F0}"/>
              </a:ext>
            </a:extLst>
          </p:cNvPr>
          <p:cNvSpPr>
            <a:spLocks noGrp="1"/>
          </p:cNvSpPr>
          <p:nvPr>
            <p:ph type="title"/>
          </p:nvPr>
        </p:nvSpPr>
        <p:spPr>
          <a:xfrm>
            <a:off x="798443" y="312373"/>
            <a:ext cx="10515600" cy="543428"/>
          </a:xfr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vert="horz" lIns="91440" tIns="45720" rIns="91440" bIns="45720" rtlCol="0" anchor="b">
            <a:normAutofit/>
          </a:bodyPr>
          <a:lstStyle/>
          <a:p>
            <a:pPr algn="ctr"/>
            <a:r>
              <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Thực hiện kế hoạch chuyển đổi số giáo dục tiểu học</a:t>
            </a:r>
          </a:p>
        </p:txBody>
      </p:sp>
      <p:sp>
        <p:nvSpPr>
          <p:cNvPr id="3" name="Content Placeholder 2">
            <a:extLst>
              <a:ext uri="{FF2B5EF4-FFF2-40B4-BE49-F238E27FC236}">
                <a16:creationId xmlns:a16="http://schemas.microsoft.com/office/drawing/2014/main" id="{C9A5699D-6FEC-7F55-5BA1-D937E0BDF01A}"/>
              </a:ext>
            </a:extLst>
          </p:cNvPr>
          <p:cNvSpPr>
            <a:spLocks noGrp="1"/>
          </p:cNvSpPr>
          <p:nvPr>
            <p:ph idx="1"/>
          </p:nvPr>
        </p:nvSpPr>
        <p:spPr>
          <a:xfrm>
            <a:off x="289655" y="925760"/>
            <a:ext cx="11591865" cy="5759016"/>
          </a:xfrm>
        </p:spPr>
        <p:txBody>
          <a:bodyPr>
            <a:normAutofit fontScale="77500" lnSpcReduction="20000"/>
          </a:bodyPr>
          <a:lstStyle/>
          <a:p>
            <a:pPr algn="just"/>
            <a:r>
              <a:rPr lang="vi-VN" sz="3100" dirty="0">
                <a:latin typeface="Times New Roman" panose="02020603050405020304" pitchFamily="18" charset="0"/>
                <a:ea typeface="Times New Roman" panose="02020603050405020304" pitchFamily="18" charset="0"/>
                <a:cs typeface="Times New Roman" panose="02020603050405020304" pitchFamily="18" charset="0"/>
              </a:rPr>
              <a:t>Cập nhật hệ thống cơ sở dữ liệu Ngành/Bộ. Mã định danh HS; </a:t>
            </a:r>
            <a:r>
              <a:rPr lang="vi-VN" sz="31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VNID của 100% GV mức 2</a:t>
            </a:r>
          </a:p>
          <a:p>
            <a:pPr algn="just"/>
            <a:r>
              <a:rPr lang="vi-VN" sz="3100" dirty="0">
                <a:latin typeface="Times New Roman" panose="02020603050405020304" pitchFamily="18" charset="0"/>
                <a:ea typeface="Times New Roman" panose="02020603050405020304" pitchFamily="18" charset="0"/>
                <a:cs typeface="Times New Roman" panose="02020603050405020304" pitchFamily="18" charset="0"/>
              </a:rPr>
              <a:t>T</a:t>
            </a:r>
            <a:r>
              <a:rPr lang="pt-BR" sz="3100" dirty="0">
                <a:effectLst/>
                <a:latin typeface="Times New Roman" panose="02020603050405020304" pitchFamily="18" charset="0"/>
                <a:ea typeface="Times New Roman" panose="02020603050405020304" pitchFamily="18" charset="0"/>
                <a:cs typeface="Times New Roman" panose="02020603050405020304" pitchFamily="18" charset="0"/>
              </a:rPr>
              <a:t>hực hiện thí điểm một số nội dung chuyển đổi số </a:t>
            </a:r>
            <a:r>
              <a:rPr lang="pt-BR" sz="31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 bạ điện tử, Thư viện số, Quản lý hồ sơ chuyên môn trên môi trường số) </a:t>
            </a:r>
            <a:r>
              <a:rPr lang="pt-BR" sz="3100" dirty="0">
                <a:effectLst/>
                <a:latin typeface="Times New Roman" panose="02020603050405020304" pitchFamily="18" charset="0"/>
                <a:ea typeface="Times New Roman" panose="02020603050405020304" pitchFamily="18" charset="0"/>
                <a:cs typeface="Times New Roman" panose="02020603050405020304" pitchFamily="18" charset="0"/>
              </a:rPr>
              <a:t>theo kế hoạch của Bộ GDĐT.</a:t>
            </a:r>
            <a:endParaRPr lang="vi-VN" sz="3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pt-BR" sz="3100" dirty="0">
                <a:effectLst/>
                <a:latin typeface="Times New Roman" panose="02020603050405020304" pitchFamily="18" charset="0"/>
                <a:ea typeface="Times New Roman" panose="02020603050405020304" pitchFamily="18" charset="0"/>
                <a:cs typeface="Times New Roman" panose="02020603050405020304" pitchFamily="18" charset="0"/>
              </a:rPr>
              <a:t>Tích hợp giáo dục kĩ năng công dân số thông qua tổ chức dạy học các môn học, hoạt động giáo </a:t>
            </a:r>
            <a:r>
              <a:rPr lang="vi-VN" sz="3100" dirty="0">
                <a:effectLst/>
                <a:latin typeface="Times New Roman" panose="02020603050405020304" pitchFamily="18" charset="0"/>
                <a:ea typeface="Times New Roman" panose="02020603050405020304" pitchFamily="18" charset="0"/>
                <a:cs typeface="Times New Roman" panose="02020603050405020304" pitchFamily="18" charset="0"/>
              </a:rPr>
              <a:t>dục; thực hiện giáo dục Stem.</a:t>
            </a:r>
          </a:p>
          <a:p>
            <a:pPr algn="just"/>
            <a:r>
              <a:rPr lang="nb-NO"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 điểm hiệu quả mô hình </a:t>
            </a:r>
            <a:r>
              <a:rPr lang="nb-NO" sz="3100" b="1"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Lớp học số</a:t>
            </a:r>
            <a:r>
              <a:rPr lang="nb-NO" sz="3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b-NO"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môn Tin học, </a:t>
            </a:r>
            <a:r>
              <a:rPr lang="vi-VN"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
            </a:r>
            <a:r>
              <a:rPr lang="nb-NO"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iếng Anh lớp 3 thực hiện CT GDPT 2018 đối với 02 trường: Trường Tiểu học Thạnh An (huyện Cần Giờ)</a:t>
            </a:r>
            <a:r>
              <a:rPr lang="vi-VN"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nb-NO" sz="3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 Tiểu học Trung Lập Thượng (huyện Củ Chi).</a:t>
            </a:r>
            <a:endParaRPr lang="vi-VN" sz="3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nb-NO" sz="3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 rộng mô hình </a:t>
            </a:r>
            <a:r>
              <a:rPr lang="nb-NO" sz="31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Lớp học số trong năm học 2023-2024: môn Tiếng Anh, Tin học, Mỹ thuật, Âm </a:t>
            </a:r>
            <a:r>
              <a:rPr lang="vi-VN" sz="31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nhạc.</a:t>
            </a:r>
          </a:p>
          <a:p>
            <a:pPr algn="just"/>
            <a:r>
              <a:rPr lang="vi-VN" sz="3100" dirty="0">
                <a:latin typeface="Times New Roman" panose="02020603050405020304" pitchFamily="18" charset="0"/>
                <a:cs typeface="Times New Roman" panose="02020603050405020304" pitchFamily="18" charset="0"/>
              </a:rPr>
              <a:t>Xây </a:t>
            </a:r>
            <a:r>
              <a:rPr lang="nb-NO" sz="3100" dirty="0">
                <a:latin typeface="Times New Roman" panose="02020603050405020304" pitchFamily="18" charset="0"/>
                <a:cs typeface="Times New Roman" panose="02020603050405020304" pitchFamily="18" charset="0"/>
              </a:rPr>
              <a:t>dựng kế hoạch từng bước nâng cao chất lượng </a:t>
            </a:r>
            <a:r>
              <a:rPr lang="nb-NO" sz="3100" dirty="0">
                <a:solidFill>
                  <a:srgbClr val="FF0000"/>
                </a:solidFill>
                <a:latin typeface="Times New Roman" panose="02020603050405020304" pitchFamily="18" charset="0"/>
                <a:cs typeface="Times New Roman" panose="02020603050405020304" pitchFamily="18" charset="0"/>
              </a:rPr>
              <a:t>Thư viện </a:t>
            </a:r>
            <a:r>
              <a:rPr lang="vi-VN" sz="3100" dirty="0">
                <a:solidFill>
                  <a:srgbClr val="FF0000"/>
                </a:solidFill>
                <a:latin typeface="Times New Roman" panose="02020603050405020304" pitchFamily="18" charset="0"/>
                <a:cs typeface="Times New Roman" panose="02020603050405020304" pitchFamily="18" charset="0"/>
              </a:rPr>
              <a:t>số, </a:t>
            </a:r>
            <a:r>
              <a:rPr lang="nb-NO" sz="3100" dirty="0">
                <a:latin typeface="Times New Roman" panose="02020603050405020304" pitchFamily="18" charset="0"/>
                <a:cs typeface="Times New Roman" panose="02020603050405020304" pitchFamily="18" charset="0"/>
              </a:rPr>
              <a:t>theo hướng chuyển đổi số, tích hợp với các tính năng trên Cổng thông tin, phần mềm quản lí của ngành; đảm bảo các điều kiện chia sẻ thông tin, học liệu; thuận lợi, tiện ích và hiệu quả cho việc tiếp cận từ đội ngũ thầy cô giáo, phụ huynh và học sinh nhằm thực hiện Đề án giáo dục thông minh của ngành.</a:t>
            </a:r>
            <a:r>
              <a:rPr lang="en-US" sz="3100" dirty="0">
                <a:latin typeface="Times New Roman" panose="02020603050405020304" pitchFamily="18" charset="0"/>
                <a:cs typeface="Times New Roman" panose="02020603050405020304" pitchFamily="18" charset="0"/>
              </a:rPr>
              <a:t> </a:t>
            </a:r>
          </a:p>
          <a:p>
            <a:pPr algn="just"/>
            <a:r>
              <a:rPr lang="en-US" sz="3100" dirty="0" err="1">
                <a:latin typeface="Times New Roman" panose="02020603050405020304" pitchFamily="18" charset="0"/>
                <a:cs typeface="Times New Roman" panose="02020603050405020304" pitchFamily="18" charset="0"/>
              </a:rPr>
              <a:t>Xây</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dựng</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kho</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học</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liệu</a:t>
            </a:r>
            <a:r>
              <a:rPr lang="en-US"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số</a:t>
            </a:r>
            <a:endParaRPr lang="en-US" sz="3100" dirty="0">
              <a:latin typeface="Times New Roman" panose="02020603050405020304" pitchFamily="18" charset="0"/>
              <a:cs typeface="Times New Roman" panose="02020603050405020304" pitchFamily="18" charset="0"/>
            </a:endParaRPr>
          </a:p>
          <a:p>
            <a:pPr algn="just"/>
            <a:r>
              <a:rPr lang="da-DK" sz="3100" dirty="0">
                <a:latin typeface="Times New Roman" panose="02020603050405020304" pitchFamily="18" charset="0"/>
                <a:cs typeface="Times New Roman" panose="02020603050405020304" pitchFamily="18" charset="0"/>
              </a:rPr>
              <a:t>Hệ thống thông tin địa lí giáo dục chặt chẽ cho hệ thống bản đồ số GIS và hệ thống tuyển sinh đầu cấp; cung cấp dữ liệu cấp tiểu học chính xác.</a:t>
            </a:r>
            <a:endParaRPr lang="vi-VN" sz="3100" dirty="0">
              <a:latin typeface="Times New Roman" panose="02020603050405020304" pitchFamily="18" charset="0"/>
              <a:cs typeface="Times New Roman" panose="02020603050405020304" pitchFamily="18" charset="0"/>
            </a:endParaRPr>
          </a:p>
          <a:p>
            <a:pPr algn="just"/>
            <a:endParaRPr lang="vi-VN" sz="3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6818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9646D-0871-12AF-078C-5015CA6EFE68}"/>
              </a:ext>
            </a:extLst>
          </p:cNvPr>
          <p:cNvSpPr>
            <a:spLocks noGrp="1"/>
          </p:cNvSpPr>
          <p:nvPr>
            <p:ph type="title"/>
          </p:nvPr>
        </p:nvSpPr>
        <p:spPr>
          <a:xfrm>
            <a:off x="747328" y="272112"/>
            <a:ext cx="10515600" cy="566649"/>
          </a:xfr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vert="horz" lIns="91440" tIns="45720" rIns="91440" bIns="45720" rtlCol="0" anchor="b">
            <a:normAutofit/>
          </a:bodyPr>
          <a:lstStyle/>
          <a:p>
            <a:pPr algn="ct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Chuẩn</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bị</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các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điều</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kiện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bảo</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đảm</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thực</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hiện</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CT GDPT 2018 </a:t>
            </a:r>
            <a:endPar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endParaRPr>
          </a:p>
        </p:txBody>
      </p:sp>
      <p:sp>
        <p:nvSpPr>
          <p:cNvPr id="3" name="Content Placeholder 2">
            <a:extLst>
              <a:ext uri="{FF2B5EF4-FFF2-40B4-BE49-F238E27FC236}">
                <a16:creationId xmlns:a16="http://schemas.microsoft.com/office/drawing/2014/main" id="{2EC7F041-8B70-E1A0-3CD7-F4394F6545FF}"/>
              </a:ext>
            </a:extLst>
          </p:cNvPr>
          <p:cNvSpPr>
            <a:spLocks noGrp="1"/>
          </p:cNvSpPr>
          <p:nvPr>
            <p:ph idx="1"/>
          </p:nvPr>
        </p:nvSpPr>
        <p:spPr>
          <a:xfrm>
            <a:off x="838200" y="1294927"/>
            <a:ext cx="10515600" cy="4882036"/>
          </a:xfrm>
        </p:spPr>
        <p:txBody>
          <a:bodyPr>
            <a:normAutofit fontScale="85000" lnSpcReduction="20000"/>
          </a:bodyPr>
          <a:lstStyle/>
          <a:p>
            <a:pPr indent="457200" algn="just">
              <a:spcBef>
                <a:spcPts val="600"/>
              </a:spcBef>
              <a:spcAft>
                <a:spcPts val="600"/>
              </a:spcAft>
            </a:pPr>
            <a:r>
              <a:rPr lang="vi-VN" sz="2400" spc="-20" dirty="0">
                <a:effectLst/>
                <a:latin typeface="Times New Roman" panose="02020603050405020304" pitchFamily="18" charset="0"/>
                <a:ea typeface="Calibri" panose="020F0502020204030204" pitchFamily="34" charset="0"/>
              </a:rPr>
              <a:t>Thực hiện tuyển dụng và linh hoạt các giải pháp bố trí, sử dụng giáo viên</a:t>
            </a:r>
          </a:p>
          <a:p>
            <a:pPr indent="457200" algn="just">
              <a:spcBef>
                <a:spcPts val="600"/>
              </a:spcBef>
              <a:spcAft>
                <a:spcPts val="600"/>
              </a:spcAft>
            </a:pPr>
            <a:r>
              <a:rPr lang="nb-NO" sz="2400" dirty="0">
                <a:effectLst/>
                <a:latin typeface="Times New Roman" panose="02020603050405020304" pitchFamily="18" charset="0"/>
                <a:ea typeface="Times New Roman" panose="02020603050405020304" pitchFamily="18" charset="0"/>
                <a:cs typeface="Times New Roman" panose="02020603050405020304" pitchFamily="18" charset="0"/>
              </a:rPr>
              <a:t>Nâng cao năng lực đội ngũ giáo viên và cán bộ quản lí giáo dục</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spcBef>
                <a:spcPts val="600"/>
              </a:spcBef>
              <a:spcAft>
                <a:spcPts val="600"/>
              </a:spcAft>
            </a:pPr>
            <a:r>
              <a:rPr lang="nb-NO" sz="2400" dirty="0">
                <a:effectLst/>
                <a:latin typeface="Times New Roman" panose="02020603050405020304" pitchFamily="18" charset="0"/>
                <a:ea typeface="Times New Roman" panose="02020603050405020304" pitchFamily="18" charset="0"/>
              </a:rPr>
              <a:t>Đảm bảo các điều kiện về cơ sở vật chất, thiết bị dạy </a:t>
            </a:r>
            <a:r>
              <a:rPr lang="vi-VN" sz="2400" dirty="0">
                <a:effectLst/>
                <a:latin typeface="Times New Roman" panose="02020603050405020304" pitchFamily="18" charset="0"/>
                <a:ea typeface="Times New Roman" panose="02020603050405020304" pitchFamily="18" charset="0"/>
              </a:rPr>
              <a:t>học</a:t>
            </a:r>
            <a:r>
              <a:rPr lang="vi-VN" sz="2400" b="1" i="1" dirty="0">
                <a:effectLst/>
                <a:latin typeface="Times New Roman" panose="02020603050405020304" pitchFamily="18" charset="0"/>
                <a:ea typeface="Times New Roman" panose="02020603050405020304" pitchFamily="18" charset="0"/>
              </a:rPr>
              <a:t>, </a:t>
            </a:r>
            <a:r>
              <a:rPr lang="nb-NO" sz="2400" dirty="0">
                <a:effectLst/>
                <a:latin typeface="Times New Roman" panose="02020603050405020304" pitchFamily="18" charset="0"/>
                <a:ea typeface="Times New Roman" panose="02020603050405020304" pitchFamily="18" charset="0"/>
              </a:rPr>
              <a:t>sử dụng hiệu quả cơ sở vật chất, thiết bị trong tổ chức các hoạt động giáo dục, kiên quyết không để tình trạng </a:t>
            </a:r>
            <a:r>
              <a:rPr lang="nb-NO" sz="2400" i="1" dirty="0">
                <a:effectLst/>
                <a:latin typeface="Times New Roman" panose="02020603050405020304" pitchFamily="18" charset="0"/>
                <a:ea typeface="Times New Roman" panose="02020603050405020304" pitchFamily="18" charset="0"/>
              </a:rPr>
              <a:t>“thiết bị đến trường mà không ra </a:t>
            </a:r>
            <a:r>
              <a:rPr lang="vi-VN" sz="2400" i="1" dirty="0">
                <a:effectLst/>
                <a:latin typeface="Times New Roman" panose="02020603050405020304" pitchFamily="18" charset="0"/>
                <a:ea typeface="Times New Roman" panose="02020603050405020304" pitchFamily="18" charset="0"/>
              </a:rPr>
              <a:t>lớp;</a:t>
            </a:r>
            <a:endParaRPr lang="vi-VN" sz="2400" b="1" i="1" spc="-20" dirty="0">
              <a:latin typeface="Times New Roman" panose="02020603050405020304" pitchFamily="18" charset="0"/>
              <a:ea typeface="Calibri" panose="020F0502020204030204" pitchFamily="34" charset="0"/>
              <a:cs typeface="Times New Roman" panose="02020603050405020304" pitchFamily="18" charset="0"/>
            </a:endParaRPr>
          </a:p>
          <a:p>
            <a:pPr indent="457200" algn="just">
              <a:spcBef>
                <a:spcPts val="600"/>
              </a:spcBef>
              <a:spcAft>
                <a:spcPts val="600"/>
              </a:spcAf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Đảm bảo các trường có đầy đủ thiết bị dạy học tối thiểu theo </a:t>
            </a:r>
            <a:r>
              <a:rPr lang="sq-AL" sz="2400" dirty="0">
                <a:latin typeface="Times New Roman" panose="02020603050405020304" pitchFamily="18" charset="0"/>
                <a:ea typeface=".VnTime"/>
                <a:cs typeface="Times New Roman" panose="02020603050405020304" pitchFamily="18" charset="0"/>
              </a:rPr>
              <a:t>Thông tư 37/2021/TT-BGDĐT về danh mục thiết bị dạy học tối thiểu</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theo lộ trình thực hiện </a:t>
            </a:r>
            <a:r>
              <a:rPr lang="pt-BR" sz="2400" spc="-10" dirty="0">
                <a:latin typeface="Times New Roman" panose="02020603050405020304" pitchFamily="18" charset="0"/>
                <a:ea typeface="Times New Roman" panose="02020603050405020304" pitchFamily="18" charset="0"/>
                <a:cs typeface="Times New Roman" panose="02020603050405020304" pitchFamily="18" charset="0"/>
              </a:rPr>
              <a:t>CT GDPT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2018; </a:t>
            </a:r>
          </a:p>
          <a:p>
            <a:pPr indent="457200" algn="just">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Công văn 4082/SGDĐT-KHTC </a:t>
            </a:r>
            <a:r>
              <a:rPr lang="vi-VN" sz="2400" dirty="0">
                <a:latin typeface="Times New Roman" panose="02020603050405020304" pitchFamily="18" charset="0"/>
                <a:cs typeface="Times New Roman" panose="02020603050405020304" pitchFamily="18" charset="0"/>
              </a:rPr>
              <a:t>ngày 31/7/2023 của Sở GDĐT Về đề nghị thống kê số liệu hiện có và nhu cầu mua sắm bổ sung thiết bị dạy học tối thiểu cho lớp 1,2,3,4,6 7,8,10,11 tại các trường phổ thông trên địa bàn Thành phố </a:t>
            </a:r>
            <a:r>
              <a:rPr lang="vi-VN" sz="2400" dirty="0">
                <a:solidFill>
                  <a:srgbClr val="FF0000"/>
                </a:solidFill>
                <a:latin typeface="Times New Roman" panose="02020603050405020304" pitchFamily="18" charset="0"/>
                <a:cs typeface="Times New Roman" panose="02020603050405020304" pitchFamily="18" charset="0"/>
              </a:rPr>
              <a:t>(Lần 2</a:t>
            </a:r>
            <a:r>
              <a:rPr lang="vi-VN" sz="2400" dirty="0">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Công văn số 2375/SGDĐTKHTC </a:t>
            </a:r>
            <a:r>
              <a:rPr lang="vi-VN" sz="2400" dirty="0">
                <a:latin typeface="Times New Roman" panose="02020603050405020304" pitchFamily="18" charset="0"/>
                <a:cs typeface="Times New Roman" panose="02020603050405020304" pitchFamily="18" charset="0"/>
              </a:rPr>
              <a:t>ngày 18/5/2023 (Lần 1)</a:t>
            </a:r>
          </a:p>
          <a:p>
            <a:pPr indent="457200" algn="just">
              <a:spcBef>
                <a:spcPts val="600"/>
              </a:spcBef>
              <a:spcAft>
                <a:spcPts val="600"/>
              </a:spcAft>
            </a:pPr>
            <a:r>
              <a:rPr lang="vi-VN" sz="2400" dirty="0">
                <a:effectLst/>
                <a:latin typeface="Times New Roman" panose="02020603050405020304" pitchFamily="18" charset="0"/>
                <a:ea typeface="Courier New" panose="02070309020205020404" pitchFamily="49" charset="0"/>
                <a:cs typeface="Times New Roman" panose="02020603050405020304" pitchFamily="18" charset="0"/>
              </a:rPr>
              <a:t>Tổ chức</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rà soát, điều chỉnh, sắp xếp để sử dụng hiệu quả cơ sở vật chất hiện có; đẩy mạnh thực hiện các chính sách khuyến khích xã hội hóa đối với các hoạt động đảm bảo về cơ sở vật chất, phòng học, phòng chức năng, máy móc, thiết bị phục vụ dạy và học.</a:t>
            </a:r>
          </a:p>
          <a:p>
            <a:pPr indent="450215" algn="just">
              <a:spcBef>
                <a:spcPts val="600"/>
              </a:spcBef>
              <a:spcAft>
                <a:spcPts val="600"/>
              </a:spcAf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Đảm bảo 100% học sinh và giáo viên có đủ sách giáo khoa để dạy và học trước khi bắt đầu năm học mới</a:t>
            </a:r>
            <a:r>
              <a:rPr lang="vi-VN"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1800" dirty="0">
              <a:effectLst/>
              <a:latin typeface="VNI-Times"/>
              <a:ea typeface="Times New Roman" panose="02020603050405020304" pitchFamily="18" charset="0"/>
              <a:cs typeface="Times New Roman" panose="02020603050405020304" pitchFamily="18" charset="0"/>
            </a:endParaRPr>
          </a:p>
          <a:p>
            <a:endParaRPr lang="vi-VN" dirty="0"/>
          </a:p>
        </p:txBody>
      </p:sp>
    </p:spTree>
    <p:extLst>
      <p:ext uri="{BB962C8B-B14F-4D97-AF65-F5344CB8AC3E}">
        <p14:creationId xmlns:p14="http://schemas.microsoft.com/office/powerpoint/2010/main" val="1435011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804D8-4D92-02C2-25C7-E5C07C53AD2D}"/>
              </a:ext>
            </a:extLst>
          </p:cNvPr>
          <p:cNvSpPr>
            <a:spLocks noGrp="1"/>
          </p:cNvSpPr>
          <p:nvPr>
            <p:ph type="title"/>
          </p:nvPr>
        </p:nvSpPr>
        <p:spPr>
          <a:xfrm>
            <a:off x="758687" y="108057"/>
            <a:ext cx="10515600" cy="1009651"/>
          </a:xfr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vert="horz" lIns="91440" tIns="45720" rIns="91440" bIns="45720" rtlCol="0" anchor="b">
            <a:normAutofit/>
          </a:bodyPr>
          <a:lstStyle/>
          <a:p>
            <a:pPr algn="ct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Kiểm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tra</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điều</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kiện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triển</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khai</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thực</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hiện</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CT GDPT 2018 </a:t>
            </a:r>
            <a:b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b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đối</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với</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lớp</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1,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lớp</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2,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lớp</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3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và</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a:t>
            </a:r>
            <a:r>
              <a:rPr lang="en-US" sz="3200" b="1" dirty="0" err="1">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lớp</a:t>
            </a:r>
            <a:r>
              <a:rPr lang="en-US"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 4</a:t>
            </a:r>
            <a:endParaRPr lang="vi-VN" sz="3200" b="1" dirty="0">
              <a:solidFill>
                <a:srgbClr val="FFFF00"/>
              </a:solidFill>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endParaRPr>
          </a:p>
        </p:txBody>
      </p:sp>
      <p:sp>
        <p:nvSpPr>
          <p:cNvPr id="3" name="Content Placeholder 2">
            <a:extLst>
              <a:ext uri="{FF2B5EF4-FFF2-40B4-BE49-F238E27FC236}">
                <a16:creationId xmlns:a16="http://schemas.microsoft.com/office/drawing/2014/main" id="{994805B9-8FCB-927E-E5BA-294675E7F2D7}"/>
              </a:ext>
            </a:extLst>
          </p:cNvPr>
          <p:cNvSpPr>
            <a:spLocks noGrp="1"/>
          </p:cNvSpPr>
          <p:nvPr>
            <p:ph idx="1"/>
          </p:nvPr>
        </p:nvSpPr>
        <p:spPr>
          <a:xfrm>
            <a:off x="690533" y="1320149"/>
            <a:ext cx="10515600" cy="5228317"/>
          </a:xfrm>
        </p:spPr>
        <p:txBody>
          <a:bodyPr>
            <a:normAutofit fontScale="92500"/>
          </a:bodyPr>
          <a:lstStyle/>
          <a:p>
            <a:pPr indent="457200" algn="just">
              <a:spcBef>
                <a:spcPts val="600"/>
              </a:spcBef>
              <a:spcAft>
                <a:spcPts val="600"/>
              </a:spcAft>
            </a:pPr>
            <a:r>
              <a:rPr lang="en-US" sz="2000" dirty="0">
                <a:effectLst/>
                <a:latin typeface="Times New Roman" panose="02020603050405020304" pitchFamily="18" charset="0"/>
                <a:ea typeface="Times New Roman" panose="02020603050405020304" pitchFamily="18" charset="0"/>
              </a:rPr>
              <a:t>Kiểm </a:t>
            </a:r>
            <a:r>
              <a:rPr lang="en-US" sz="2000" dirty="0" err="1">
                <a:effectLst/>
                <a:latin typeface="Times New Roman" panose="02020603050405020304" pitchFamily="18" charset="0"/>
                <a:ea typeface="Times New Roman" panose="02020603050405020304" pitchFamily="18" charset="0"/>
              </a:rPr>
              <a:t>tra</a:t>
            </a:r>
            <a:r>
              <a:rPr lang="en-US" sz="2000" dirty="0">
                <a:effectLst/>
                <a:latin typeface="Times New Roman" panose="02020603050405020304" pitchFamily="18" charset="0"/>
                <a:ea typeface="Times New Roman" panose="02020603050405020304" pitchFamily="18" charset="0"/>
              </a:rPr>
              <a:t> Phòng GDĐT </a:t>
            </a:r>
            <a:r>
              <a:rPr lang="en-US" sz="2000" dirty="0" err="1">
                <a:effectLst/>
                <a:latin typeface="Times New Roman" panose="02020603050405020304" pitchFamily="18" charset="0"/>
                <a:ea typeface="Times New Roman" panose="02020603050405020304" pitchFamily="18" charset="0"/>
              </a:rPr>
              <a:t>Quận</a:t>
            </a:r>
            <a:r>
              <a:rPr lang="en-US" sz="2000" dirty="0">
                <a:effectLst/>
                <a:latin typeface="Times New Roman" panose="02020603050405020304" pitchFamily="18" charset="0"/>
                <a:ea typeface="Times New Roman" panose="02020603050405020304" pitchFamily="18" charset="0"/>
              </a:rPr>
              <a:t> 1, </a:t>
            </a:r>
            <a:r>
              <a:rPr lang="en-US" sz="2000" dirty="0" err="1">
                <a:effectLst/>
                <a:latin typeface="Times New Roman" panose="02020603050405020304" pitchFamily="18" charset="0"/>
                <a:ea typeface="Times New Roman" panose="02020603050405020304" pitchFamily="18" charset="0"/>
              </a:rPr>
              <a:t>Quận</a:t>
            </a:r>
            <a:r>
              <a:rPr lang="en-US" sz="2000" dirty="0">
                <a:effectLst/>
                <a:latin typeface="Times New Roman" panose="02020603050405020304" pitchFamily="18" charset="0"/>
                <a:ea typeface="Times New Roman" panose="02020603050405020304" pitchFamily="18" charset="0"/>
              </a:rPr>
              <a:t> 4, </a:t>
            </a:r>
            <a:r>
              <a:rPr lang="en-US" sz="2000" dirty="0" err="1">
                <a:effectLst/>
                <a:latin typeface="Times New Roman" panose="02020603050405020304" pitchFamily="18" charset="0"/>
                <a:ea typeface="Times New Roman" panose="02020603050405020304" pitchFamily="18" charset="0"/>
              </a:rPr>
              <a:t>Quận</a:t>
            </a:r>
            <a:r>
              <a:rPr lang="en-US" sz="2000" dirty="0">
                <a:effectLst/>
                <a:latin typeface="Times New Roman" panose="02020603050405020304" pitchFamily="18" charset="0"/>
                <a:ea typeface="Times New Roman" panose="02020603050405020304" pitchFamily="18" charset="0"/>
              </a:rPr>
              <a:t> 10, </a:t>
            </a:r>
            <a:r>
              <a:rPr lang="en-US" sz="2000" dirty="0" err="1">
                <a:effectLst/>
                <a:latin typeface="Times New Roman" panose="02020603050405020304" pitchFamily="18" charset="0"/>
                <a:ea typeface="Times New Roman" panose="02020603050405020304" pitchFamily="18" charset="0"/>
              </a:rPr>
              <a:t>Quận</a:t>
            </a:r>
            <a:r>
              <a:rPr lang="en-US" sz="2000" dirty="0">
                <a:effectLst/>
                <a:latin typeface="Times New Roman" panose="02020603050405020304" pitchFamily="18" charset="0"/>
                <a:ea typeface="Times New Roman" panose="02020603050405020304" pitchFamily="18" charset="0"/>
              </a:rPr>
              <a:t> 12, Bình </a:t>
            </a:r>
            <a:r>
              <a:rPr lang="en-US" sz="2000" dirty="0" err="1">
                <a:effectLst/>
                <a:latin typeface="Times New Roman" panose="02020603050405020304" pitchFamily="18" charset="0"/>
                <a:ea typeface="Times New Roman" panose="02020603050405020304" pitchFamily="18" charset="0"/>
              </a:rPr>
              <a:t>Thạnh</a:t>
            </a:r>
            <a:r>
              <a:rPr lang="en-US" sz="2000" dirty="0">
                <a:effectLst/>
                <a:latin typeface="Times New Roman" panose="02020603050405020304" pitchFamily="18" charset="0"/>
                <a:ea typeface="Times New Roman" panose="02020603050405020304" pitchFamily="18" charset="0"/>
              </a:rPr>
              <a:t>, Tân </a:t>
            </a:r>
            <a:r>
              <a:rPr lang="en-US" sz="2000" dirty="0" err="1">
                <a:effectLst/>
                <a:latin typeface="Times New Roman" panose="02020603050405020304" pitchFamily="18" charset="0"/>
                <a:ea typeface="Times New Roman" panose="02020603050405020304" pitchFamily="18" charset="0"/>
              </a:rPr>
              <a:t>Phú</a:t>
            </a:r>
            <a:r>
              <a:rPr lang="en-US" sz="2000" dirty="0">
                <a:effectLst/>
                <a:latin typeface="Times New Roman" panose="02020603050405020304" pitchFamily="18" charset="0"/>
                <a:ea typeface="Times New Roman" panose="02020603050405020304" pitchFamily="18" charset="0"/>
              </a:rPr>
              <a:t>, Bình Tân, Bình Chánh, </a:t>
            </a:r>
            <a:r>
              <a:rPr lang="en-US" sz="2000" dirty="0" err="1">
                <a:effectLst/>
                <a:latin typeface="Times New Roman" panose="02020603050405020304" pitchFamily="18" charset="0"/>
                <a:ea typeface="Times New Roman" panose="02020603050405020304" pitchFamily="18" charset="0"/>
              </a:rPr>
              <a:t>Cần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Giờ</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Củ</a:t>
            </a:r>
            <a:r>
              <a:rPr lang="en-US" sz="2000" dirty="0">
                <a:effectLst/>
                <a:latin typeface="Times New Roman" panose="02020603050405020304" pitchFamily="18" charset="0"/>
                <a:ea typeface="Times New Roman" panose="02020603050405020304" pitchFamily="18" charset="0"/>
              </a:rPr>
              <a:t> Chi.</a:t>
            </a:r>
            <a:endParaRPr lang="en-US" sz="2000" dirty="0">
              <a:latin typeface="Times New Roman" panose="02020603050405020304" pitchFamily="18" charset="0"/>
              <a:ea typeface="Times New Roman" panose="02020603050405020304" pitchFamily="18" charset="0"/>
            </a:endParaRPr>
          </a:p>
          <a:p>
            <a:pPr indent="457200" algn="just">
              <a:spcBef>
                <a:spcPts val="600"/>
              </a:spcBef>
              <a:spcAft>
                <a:spcPts val="600"/>
              </a:spcAft>
            </a:pP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Mỗi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đơn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vị</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kiểm</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tra</a:t>
            </a:r>
            <a:r>
              <a:rPr lang="en-US" sz="2000" dirty="0">
                <a:effectLst/>
                <a:latin typeface="Times New Roman" panose="02020603050405020304" pitchFamily="18" charset="0"/>
                <a:ea typeface="Times New Roman" panose="02020603050405020304" pitchFamily="18" charset="0"/>
              </a:rPr>
              <a:t> Phòng GDĐT </a:t>
            </a:r>
            <a:r>
              <a:rPr lang="en-US" sz="2000" dirty="0" err="1">
                <a:effectLst/>
                <a:latin typeface="Times New Roman" panose="02020603050405020304" pitchFamily="18" charset="0"/>
                <a:ea typeface="Times New Roman" panose="02020603050405020304" pitchFamily="18" charset="0"/>
              </a:rPr>
              <a:t>và</a:t>
            </a:r>
            <a:r>
              <a:rPr lang="en-US" sz="2000" dirty="0">
                <a:effectLst/>
                <a:latin typeface="Times New Roman" panose="02020603050405020304" pitchFamily="18" charset="0"/>
                <a:ea typeface="Times New Roman" panose="02020603050405020304" pitchFamily="18" charset="0"/>
              </a:rPr>
              <a:t> 02 </a:t>
            </a:r>
            <a:r>
              <a:rPr lang="en-US" sz="2000" dirty="0" err="1">
                <a:effectLst/>
                <a:latin typeface="Times New Roman" panose="02020603050405020304" pitchFamily="18" charset="0"/>
                <a:ea typeface="Times New Roman" panose="02020603050405020304" pitchFamily="18" charset="0"/>
              </a:rPr>
              <a:t>trường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tiểu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học</a:t>
            </a:r>
            <a:r>
              <a:rPr lang="en-US" sz="2000" dirty="0">
                <a:effectLst/>
                <a:latin typeface="Times New Roman" panose="02020603050405020304" pitchFamily="18" charset="0"/>
                <a:ea typeface="Times New Roman" panose="02020603050405020304" pitchFamily="18" charset="0"/>
              </a:rPr>
              <a:t> (do Phòng GDĐT </a:t>
            </a:r>
            <a:r>
              <a:rPr lang="en-US" sz="2000" dirty="0" err="1">
                <a:effectLst/>
                <a:latin typeface="Times New Roman" panose="02020603050405020304" pitchFamily="18" charset="0"/>
                <a:ea typeface="Times New Roman" panose="02020603050405020304" pitchFamily="18" charset="0"/>
              </a:rPr>
              <a:t>giới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thiệu</a:t>
            </a:r>
            <a:r>
              <a:rPr lang="en-US" sz="2000" dirty="0">
                <a:effectLst/>
                <a:latin typeface="Times New Roman" panose="02020603050405020304" pitchFamily="18" charset="0"/>
                <a:ea typeface="Times New Roman" panose="02020603050405020304" pitchFamily="18" charset="0"/>
              </a:rPr>
              <a:t>).</a:t>
            </a:r>
          </a:p>
          <a:p>
            <a:pPr indent="457200" algn="just">
              <a:spcBef>
                <a:spcPts val="600"/>
              </a:spcBef>
              <a:spcAft>
                <a:spcPts val="600"/>
              </a:spcAft>
            </a:pPr>
            <a:r>
              <a:rPr lang="en-US" sz="2000" b="1" i="1" dirty="0">
                <a:effectLst/>
                <a:latin typeface="Times New Roman" panose="02020603050405020304" pitchFamily="18" charset="0"/>
                <a:ea typeface="Times New Roman" panose="02020603050405020304" pitchFamily="18" charset="0"/>
              </a:rPr>
              <a:t>Các </a:t>
            </a:r>
            <a:r>
              <a:rPr lang="en-US" sz="2000" b="1" i="1" dirty="0" err="1">
                <a:effectLst/>
                <a:latin typeface="Times New Roman" panose="02020603050405020304" pitchFamily="18" charset="0"/>
                <a:ea typeface="Times New Roman" panose="02020603050405020304" pitchFamily="18" charset="0"/>
              </a:rPr>
              <a:t>trường</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tiểu</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học</a:t>
            </a:r>
            <a:r>
              <a:rPr lang="en-US" sz="2000" b="1"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tự</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rà</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soát</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và</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hoàn</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thành</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báo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cáo</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công</a:t>
            </a:r>
            <a:r>
              <a:rPr lang="en-US" sz="2000" dirty="0">
                <a:latin typeface="Times New Roman" panose="02020603050405020304" pitchFamily="18" charset="0"/>
                <a:ea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rPr>
              <a:t>tác</a:t>
            </a:r>
            <a:r>
              <a:rPr lang="en-US" sz="2000" dirty="0">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tự</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kiểm</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tra</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các </a:t>
            </a:r>
            <a:r>
              <a:rPr lang="da-DK" sz="2000" spc="-20" dirty="0">
                <a:effectLst/>
                <a:latin typeface="Times New Roman" panose="02020603050405020304" pitchFamily="18" charset="0"/>
                <a:ea typeface="Times New Roman" panose="02020603050405020304" pitchFamily="18" charset="0"/>
              </a:rPr>
              <a:t>điều kiện triển khai thực hiện CTGDPT 2018 đối với lớp 1, lớp 2, lớp 3 và lớp 4</a:t>
            </a:r>
            <a:r>
              <a:rPr lang="en-US" sz="2000" spc="-20" dirty="0">
                <a:latin typeface="Times New Roman" panose="02020603050405020304" pitchFamily="18" charset="0"/>
                <a:ea typeface="Times New Roman" panose="02020603050405020304" pitchFamily="18" charset="0"/>
              </a:rPr>
              <a:t>. </a:t>
            </a:r>
          </a:p>
          <a:p>
            <a:pPr indent="457200" algn="just">
              <a:spcBef>
                <a:spcPts val="600"/>
              </a:spcBef>
              <a:spcAft>
                <a:spcPts val="600"/>
              </a:spcAft>
            </a:pPr>
            <a:r>
              <a:rPr lang="en-US" sz="2000" b="1" i="1" dirty="0">
                <a:effectLst/>
                <a:latin typeface="Times New Roman" panose="02020603050405020304" pitchFamily="18" charset="0"/>
                <a:ea typeface="Times New Roman" panose="02020603050405020304" pitchFamily="18" charset="0"/>
              </a:rPr>
              <a:t>Phòng GDĐT </a:t>
            </a:r>
            <a:r>
              <a:rPr lang="en-US" sz="2000" b="1" i="1" dirty="0" err="1">
                <a:effectLst/>
                <a:latin typeface="Times New Roman" panose="02020603050405020304" pitchFamily="18" charset="0"/>
                <a:ea typeface="Times New Roman" panose="02020603050405020304" pitchFamily="18" charset="0"/>
              </a:rPr>
              <a:t>thành</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phố</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Thủ</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Đức</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và</a:t>
            </a:r>
            <a:r>
              <a:rPr lang="en-US" sz="2000" b="1" i="1" dirty="0">
                <a:effectLst/>
                <a:latin typeface="Times New Roman" panose="02020603050405020304" pitchFamily="18" charset="0"/>
                <a:ea typeface="Times New Roman" panose="02020603050405020304" pitchFamily="18" charset="0"/>
              </a:rPr>
              <a:t> các </a:t>
            </a:r>
            <a:r>
              <a:rPr lang="en-US" sz="2000" b="1" i="1" dirty="0" err="1">
                <a:effectLst/>
                <a:latin typeface="Times New Roman" panose="02020603050405020304" pitchFamily="18" charset="0"/>
                <a:ea typeface="Times New Roman" panose="02020603050405020304" pitchFamily="18" charset="0"/>
              </a:rPr>
              <a:t>quận</a:t>
            </a:r>
            <a:r>
              <a:rPr lang="en-US" sz="2000" b="1" i="1" dirty="0">
                <a:effectLst/>
                <a:latin typeface="Times New Roman" panose="02020603050405020304" pitchFamily="18" charset="0"/>
                <a:ea typeface="Times New Roman" panose="02020603050405020304" pitchFamily="18" charset="0"/>
              </a:rPr>
              <a:t>, </a:t>
            </a:r>
            <a:r>
              <a:rPr lang="en-US" sz="2000" b="1" i="1" dirty="0" err="1">
                <a:effectLst/>
                <a:latin typeface="Times New Roman" panose="02020603050405020304" pitchFamily="18" charset="0"/>
                <a:ea typeface="Times New Roman" panose="02020603050405020304" pitchFamily="18" charset="0"/>
              </a:rPr>
              <a:t>huyện</a:t>
            </a:r>
            <a:r>
              <a:rPr lang="en-US" sz="2000" b="1" i="1"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xây</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dựng</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kế</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hoạch</a:t>
            </a:r>
            <a:r>
              <a:rPr lang="en-US" sz="2000" dirty="0">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tổ</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chức</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kiểm</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tra</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điều</a:t>
            </a:r>
            <a:r>
              <a:rPr lang="en-US" sz="2000" dirty="0">
                <a:effectLst/>
                <a:latin typeface="Times New Roman" panose="02020603050405020304" pitchFamily="18" charset="0"/>
                <a:ea typeface="Times New Roman" panose="02020603050405020304" pitchFamily="18" charset="0"/>
              </a:rPr>
              <a:t> kiện </a:t>
            </a:r>
            <a:r>
              <a:rPr lang="en-US" sz="2000" dirty="0" err="1">
                <a:effectLst/>
                <a:latin typeface="Times New Roman" panose="02020603050405020304" pitchFamily="18" charset="0"/>
                <a:ea typeface="Times New Roman" panose="02020603050405020304" pitchFamily="18" charset="0"/>
              </a:rPr>
              <a:t>triển</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khai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thực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hiện</a:t>
            </a:r>
            <a:r>
              <a:rPr lang="en-US" sz="2000" dirty="0">
                <a:effectLst/>
                <a:latin typeface="Times New Roman" panose="02020603050405020304" pitchFamily="18" charset="0"/>
                <a:ea typeface="Times New Roman" panose="02020603050405020304" pitchFamily="18" charset="0"/>
              </a:rPr>
              <a:t> CTGDPT 2018 </a:t>
            </a:r>
            <a:r>
              <a:rPr lang="en-US" sz="2000" dirty="0" err="1">
                <a:effectLst/>
                <a:latin typeface="Times New Roman" panose="02020603050405020304" pitchFamily="18" charset="0"/>
                <a:ea typeface="Times New Roman" panose="02020603050405020304" pitchFamily="18" charset="0"/>
              </a:rPr>
              <a:t>đối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với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cấp</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tiểu</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học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tại</a:t>
            </a:r>
            <a:r>
              <a:rPr lang="en-US" sz="2000" dirty="0">
                <a:effectLst/>
                <a:latin typeface="Times New Roman" panose="02020603050405020304" pitchFamily="18" charset="0"/>
                <a:ea typeface="Times New Roman" panose="02020603050405020304" pitchFamily="18" charset="0"/>
              </a:rPr>
              <a:t> </a:t>
            </a:r>
            <a:r>
              <a:rPr lang="en-US" sz="2000" dirty="0">
                <a:solidFill>
                  <a:srgbClr val="FF0000"/>
                </a:solidFill>
                <a:effectLst/>
                <a:latin typeface="Times New Roman" panose="02020603050405020304" pitchFamily="18" charset="0"/>
                <a:ea typeface="Times New Roman" panose="02020603050405020304" pitchFamily="18" charset="0"/>
              </a:rPr>
              <a:t>100% các </a:t>
            </a:r>
            <a:r>
              <a:rPr lang="en-US" sz="2000" dirty="0" err="1">
                <a:solidFill>
                  <a:srgbClr val="FF0000"/>
                </a:solidFill>
                <a:effectLst/>
                <a:latin typeface="Times New Roman" panose="02020603050405020304" pitchFamily="18" charset="0"/>
                <a:ea typeface="Times New Roman" panose="02020603050405020304" pitchFamily="18" charset="0"/>
              </a:rPr>
              <a:t>trường</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tiểu</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học</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trên</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địa</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bàn</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từ</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ngày</a:t>
            </a:r>
            <a:r>
              <a:rPr lang="en-US" sz="2000" dirty="0">
                <a:solidFill>
                  <a:srgbClr val="FF0000"/>
                </a:solidFill>
                <a:effectLst/>
                <a:latin typeface="Times New Roman" panose="02020603050405020304" pitchFamily="18" charset="0"/>
                <a:ea typeface="Times New Roman" panose="02020603050405020304" pitchFamily="18" charset="0"/>
              </a:rPr>
              <a:t> 07/8/2023 </a:t>
            </a:r>
            <a:r>
              <a:rPr lang="en-US" sz="2000" dirty="0" err="1">
                <a:solidFill>
                  <a:srgbClr val="FF0000"/>
                </a:solidFill>
                <a:effectLst/>
                <a:latin typeface="Times New Roman" panose="02020603050405020304" pitchFamily="18" charset="0"/>
                <a:ea typeface="Times New Roman" panose="02020603050405020304" pitchFamily="18" charset="0"/>
              </a:rPr>
              <a:t>đến</a:t>
            </a:r>
            <a:r>
              <a:rPr lang="en-US" sz="2000" dirty="0">
                <a:solidFill>
                  <a:srgbClr val="FF0000"/>
                </a:solidFill>
                <a:effectLst/>
                <a:latin typeface="Times New Roman" panose="02020603050405020304" pitchFamily="18" charset="0"/>
                <a:ea typeface="Times New Roman" panose="02020603050405020304" pitchFamily="18" charset="0"/>
              </a:rPr>
              <a:t> </a:t>
            </a:r>
            <a:r>
              <a:rPr lang="en-US" sz="2000" dirty="0" err="1">
                <a:solidFill>
                  <a:srgbClr val="FF0000"/>
                </a:solidFill>
                <a:effectLst/>
                <a:latin typeface="Times New Roman" panose="02020603050405020304" pitchFamily="18" charset="0"/>
                <a:ea typeface="Times New Roman" panose="02020603050405020304" pitchFamily="18" charset="0"/>
              </a:rPr>
              <a:t>ngày</a:t>
            </a:r>
            <a:r>
              <a:rPr lang="en-US" sz="2000" dirty="0">
                <a:solidFill>
                  <a:srgbClr val="FF0000"/>
                </a:solidFill>
                <a:effectLst/>
                <a:latin typeface="Times New Roman" panose="02020603050405020304" pitchFamily="18" charset="0"/>
                <a:ea typeface="Times New Roman" panose="02020603050405020304" pitchFamily="18" charset="0"/>
              </a:rPr>
              <a:t> 18/8/2023</a:t>
            </a:r>
            <a:r>
              <a:rPr lang="en-US" sz="2000" dirty="0">
                <a:effectLst/>
                <a:latin typeface="Times New Roman" panose="02020603050405020304" pitchFamily="18" charset="0"/>
                <a:ea typeface="Times New Roman" panose="02020603050405020304" pitchFamily="18" charset="0"/>
              </a:rPr>
              <a:t>.</a:t>
            </a:r>
          </a:p>
          <a:p>
            <a:pPr indent="457200" algn="just">
              <a:spcBef>
                <a:spcPts val="600"/>
              </a:spcBef>
              <a:spcAft>
                <a:spcPts val="600"/>
              </a:spcAft>
            </a:pPr>
            <a:r>
              <a:rPr lang="en-US" sz="2000" b="1" dirty="0">
                <a:solidFill>
                  <a:srgbClr val="FF0000"/>
                </a:solidFill>
                <a:latin typeface="Times New Roman" panose="02020603050405020304" pitchFamily="18" charset="0"/>
                <a:ea typeface="Times New Roman" panose="02020603050405020304" pitchFamily="18" charset="0"/>
              </a:rPr>
              <a:t>Phòng GDĐT phối </a:t>
            </a:r>
            <a:r>
              <a:rPr lang="en-US" sz="2000" b="1" dirty="0" err="1">
                <a:solidFill>
                  <a:srgbClr val="FF0000"/>
                </a:solidFill>
                <a:latin typeface="Times New Roman" panose="02020603050405020304" pitchFamily="18" charset="0"/>
                <a:ea typeface="Times New Roman" panose="02020603050405020304" pitchFamily="18" charset="0"/>
              </a:rPr>
              <a:t>hợp</a:t>
            </a:r>
            <a:r>
              <a:rPr lang="en-US" sz="2000" b="1" dirty="0">
                <a:solidFill>
                  <a:srgbClr val="FF0000"/>
                </a:solidFill>
                <a:latin typeface="Times New Roman" panose="02020603050405020304" pitchFamily="18" charset="0"/>
                <a:ea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rPr>
              <a:t>kiểm</a:t>
            </a:r>
            <a:r>
              <a:rPr lang="en-US" sz="2000" b="1" dirty="0">
                <a:solidFill>
                  <a:srgbClr val="FF0000"/>
                </a:solidFill>
                <a:latin typeface="Times New Roman" panose="02020603050405020304" pitchFamily="18" charset="0"/>
                <a:ea typeface="Times New Roman" panose="02020603050405020304" pitchFamily="18" charset="0"/>
              </a:rPr>
              <a:t> </a:t>
            </a:r>
            <a:r>
              <a:rPr lang="en-US" sz="2000" b="1" dirty="0" err="1">
                <a:solidFill>
                  <a:srgbClr val="FF0000"/>
                </a:solidFill>
                <a:latin typeface="Times New Roman" panose="02020603050405020304" pitchFamily="18" charset="0"/>
                <a:ea typeface="Times New Roman" panose="02020603050405020304" pitchFamily="18" charset="0"/>
              </a:rPr>
              <a:t>tra</a:t>
            </a:r>
            <a:r>
              <a:rPr lang="en-US" sz="2000" b="1" dirty="0">
                <a:solidFill>
                  <a:srgbClr val="FF0000"/>
                </a:solidFill>
                <a:latin typeface="Times New Roman" panose="02020603050405020304" pitchFamily="18" charset="0"/>
                <a:ea typeface="Times New Roman" panose="02020603050405020304" pitchFamily="18" charset="0"/>
              </a:rPr>
              <a:t>:</a:t>
            </a:r>
            <a:endParaRPr lang="en-US" sz="2000" b="1" dirty="0">
              <a:solidFill>
                <a:srgbClr val="FF0000"/>
              </a:solidFill>
              <a:effectLst/>
              <a:latin typeface="Times New Roman" panose="02020603050405020304" pitchFamily="18" charset="0"/>
              <a:ea typeface="Times New Roman" panose="02020603050405020304" pitchFamily="18" charset="0"/>
            </a:endParaRPr>
          </a:p>
          <a:p>
            <a:pPr marL="514350" indent="-285750" algn="just">
              <a:spcBef>
                <a:spcPts val="600"/>
              </a:spcBef>
              <a:spcAft>
                <a:spcPts val="600"/>
              </a:spcAft>
              <a:buFontTx/>
              <a:buChar char="-"/>
            </a:pPr>
            <a:r>
              <a:rPr lang="en-US" sz="2000" dirty="0">
                <a:latin typeface="Times New Roman" panose="02020603050405020304" pitchFamily="18" charset="0"/>
              </a:rPr>
              <a:t>Kiểm </a:t>
            </a:r>
            <a:r>
              <a:rPr lang="en-US" sz="2000" dirty="0" err="1">
                <a:latin typeface="Times New Roman" panose="02020603050405020304" pitchFamily="18" charset="0"/>
              </a:rPr>
              <a:t>tra</a:t>
            </a:r>
            <a:r>
              <a:rPr lang="en-US" sz="2000" dirty="0">
                <a:latin typeface="Times New Roman" panose="02020603050405020304" pitchFamily="18" charset="0"/>
              </a:rPr>
              <a:t> </a:t>
            </a:r>
            <a:r>
              <a:rPr lang="en-US" sz="2000" dirty="0" err="1">
                <a:latin typeface="Times New Roman" panose="02020603050405020304" pitchFamily="18" charset="0"/>
              </a:rPr>
              <a:t>hồ</a:t>
            </a:r>
            <a:r>
              <a:rPr lang="en-US" sz="2000" dirty="0">
                <a:latin typeface="Times New Roman" panose="02020603050405020304" pitchFamily="18" charset="0"/>
              </a:rPr>
              <a:t> </a:t>
            </a:r>
            <a:r>
              <a:rPr lang="en-US" sz="2000" dirty="0" err="1">
                <a:latin typeface="Times New Roman" panose="02020603050405020304" pitchFamily="18" charset="0"/>
              </a:rPr>
              <a:t>sơ</a:t>
            </a:r>
            <a:r>
              <a:rPr lang="en-US" sz="2000" dirty="0">
                <a:latin typeface="Times New Roman" panose="02020603050405020304" pitchFamily="18" charset="0"/>
              </a:rPr>
              <a:t> </a:t>
            </a:r>
            <a:r>
              <a:rPr lang="en-US" sz="2000" dirty="0" err="1">
                <a:latin typeface="Times New Roman" panose="02020603050405020304" pitchFamily="18" charset="0"/>
              </a:rPr>
              <a:t>lưu</a:t>
            </a:r>
            <a:r>
              <a:rPr lang="en-US" sz="2000" dirty="0">
                <a:latin typeface="Times New Roman" panose="02020603050405020304" pitchFamily="18" charset="0"/>
              </a:rPr>
              <a:t> </a:t>
            </a:r>
            <a:r>
              <a:rPr lang="en-US" sz="2000" dirty="0" err="1">
                <a:latin typeface="Times New Roman" panose="02020603050405020304" pitchFamily="18" charset="0"/>
              </a:rPr>
              <a:t>trữ</a:t>
            </a:r>
            <a:r>
              <a:rPr lang="en-US" sz="2000" dirty="0">
                <a:latin typeface="Times New Roman" panose="02020603050405020304" pitchFamily="18" charset="0"/>
              </a:rPr>
              <a:t> </a:t>
            </a:r>
            <a:r>
              <a:rPr lang="en-US" sz="2000" dirty="0" err="1">
                <a:latin typeface="Times New Roman" panose="02020603050405020304" pitchFamily="18" charset="0"/>
              </a:rPr>
              <a:t>việc</a:t>
            </a:r>
            <a:r>
              <a:rPr lang="en-US" sz="2000" dirty="0">
                <a:latin typeface="Times New Roman" panose="02020603050405020304" pitchFamily="18" charset="0"/>
              </a:rPr>
              <a:t> </a:t>
            </a:r>
            <a:r>
              <a:rPr lang="en-US" sz="2000" dirty="0" err="1">
                <a:latin typeface="Times New Roman" panose="02020603050405020304" pitchFamily="18" charset="0"/>
              </a:rPr>
              <a:t>đề</a:t>
            </a:r>
            <a:r>
              <a:rPr lang="en-US" sz="2000" dirty="0">
                <a:latin typeface="Times New Roman" panose="02020603050405020304" pitchFamily="18" charset="0"/>
              </a:rPr>
              <a:t> </a:t>
            </a:r>
            <a:r>
              <a:rPr lang="en-US" sz="2000" dirty="0" err="1">
                <a:latin typeface="Times New Roman" panose="02020603050405020304" pitchFamily="18" charset="0"/>
              </a:rPr>
              <a:t>xuất</a:t>
            </a:r>
            <a:r>
              <a:rPr lang="en-US" sz="2000" dirty="0">
                <a:latin typeface="Times New Roman" panose="02020603050405020304" pitchFamily="18" charset="0"/>
              </a:rPr>
              <a:t> </a:t>
            </a:r>
            <a:r>
              <a:rPr lang="en-US" sz="2000" dirty="0" err="1">
                <a:latin typeface="Times New Roman" panose="02020603050405020304" pitchFamily="18" charset="0"/>
              </a:rPr>
              <a:t>lựa</a:t>
            </a:r>
            <a:r>
              <a:rPr lang="en-US" sz="2000" dirty="0">
                <a:latin typeface="Times New Roman" panose="02020603050405020304" pitchFamily="18" charset="0"/>
              </a:rPr>
              <a:t> </a:t>
            </a:r>
            <a:r>
              <a:rPr lang="en-US" sz="2000" dirty="0" err="1">
                <a:latin typeface="Times New Roman" panose="02020603050405020304" pitchFamily="18" charset="0"/>
              </a:rPr>
              <a:t>chọn</a:t>
            </a:r>
            <a:r>
              <a:rPr lang="en-US" sz="2000" dirty="0">
                <a:latin typeface="Times New Roman" panose="02020603050405020304" pitchFamily="18" charset="0"/>
              </a:rPr>
              <a:t> SGK các </a:t>
            </a:r>
            <a:r>
              <a:rPr lang="en-US" sz="2000" dirty="0" err="1">
                <a:latin typeface="Times New Roman" panose="02020603050405020304" pitchFamily="18" charset="0"/>
              </a:rPr>
              <a:t>khối</a:t>
            </a:r>
            <a:r>
              <a:rPr lang="en-US" sz="2000" dirty="0">
                <a:latin typeface="Times New Roman" panose="02020603050405020304" pitchFamily="18" charset="0"/>
              </a:rPr>
              <a:t> </a:t>
            </a:r>
            <a:r>
              <a:rPr lang="en-US" sz="2000" dirty="0" err="1">
                <a:latin typeface="Times New Roman" panose="02020603050405020304" pitchFamily="18" charset="0"/>
              </a:rPr>
              <a:t>lớp</a:t>
            </a:r>
            <a:r>
              <a:rPr lang="en-US" sz="2000" dirty="0">
                <a:latin typeface="Times New Roman" panose="02020603050405020304" pitchFamily="18" charset="0"/>
              </a:rPr>
              <a:t> </a:t>
            </a:r>
            <a:r>
              <a:rPr lang="en-US" sz="2000" dirty="0" err="1">
                <a:latin typeface="Times New Roman" panose="02020603050405020304" pitchFamily="18" charset="0"/>
              </a:rPr>
              <a:t>tại</a:t>
            </a:r>
            <a:r>
              <a:rPr lang="en-US" sz="2000" dirty="0">
                <a:latin typeface="Times New Roman" panose="02020603050405020304" pitchFamily="18" charset="0"/>
              </a:rPr>
              <a:t> </a:t>
            </a:r>
            <a:r>
              <a:rPr lang="en-US" sz="2000" dirty="0" err="1">
                <a:latin typeface="Times New Roman" panose="02020603050405020304" pitchFamily="18" charset="0"/>
              </a:rPr>
              <a:t>cơ</a:t>
            </a:r>
            <a:r>
              <a:rPr lang="en-US" sz="2000" dirty="0">
                <a:latin typeface="Times New Roman" panose="02020603050405020304" pitchFamily="18" charset="0"/>
              </a:rPr>
              <a:t> </a:t>
            </a:r>
            <a:r>
              <a:rPr lang="en-US" sz="2000" dirty="0" err="1">
                <a:latin typeface="Times New Roman" panose="02020603050405020304" pitchFamily="18" charset="0"/>
              </a:rPr>
              <a:t>sở</a:t>
            </a:r>
            <a:r>
              <a:rPr lang="en-US" sz="2000" dirty="0">
                <a:latin typeface="Times New Roman" panose="02020603050405020304" pitchFamily="18" charset="0"/>
              </a:rPr>
              <a:t> </a:t>
            </a:r>
            <a:r>
              <a:rPr lang="en-US" sz="2000" dirty="0" err="1">
                <a:latin typeface="Times New Roman" panose="02020603050405020304" pitchFamily="18" charset="0"/>
              </a:rPr>
              <a:t>giáo</a:t>
            </a:r>
            <a:r>
              <a:rPr lang="en-US" sz="2000" dirty="0">
                <a:latin typeface="Times New Roman" panose="02020603050405020304" pitchFamily="18" charset="0"/>
              </a:rPr>
              <a:t> </a:t>
            </a:r>
            <a:r>
              <a:rPr lang="en-US" sz="2000" dirty="0" err="1">
                <a:latin typeface="Times New Roman" panose="02020603050405020304" pitchFamily="18" charset="0"/>
              </a:rPr>
              <a:t>dục</a:t>
            </a:r>
            <a:r>
              <a:rPr lang="en-US" sz="2000" dirty="0">
                <a:latin typeface="Times New Roman" panose="02020603050405020304" pitchFamily="18" charset="0"/>
              </a:rPr>
              <a:t> </a:t>
            </a:r>
            <a:r>
              <a:rPr lang="en-US" sz="2000" dirty="0" err="1">
                <a:latin typeface="Times New Roman" panose="02020603050405020304" pitchFamily="18" charset="0"/>
              </a:rPr>
              <a:t>theo</a:t>
            </a:r>
            <a:r>
              <a:rPr lang="en-US" sz="2000" dirty="0">
                <a:latin typeface="Times New Roman" panose="02020603050405020304" pitchFamily="18" charset="0"/>
              </a:rPr>
              <a:t> </a:t>
            </a:r>
            <a:r>
              <a:rPr lang="en-US" sz="2000" dirty="0">
                <a:solidFill>
                  <a:srgbClr val="FF0000"/>
                </a:solidFill>
                <a:latin typeface="Times New Roman" panose="02020603050405020304" pitchFamily="18" charset="0"/>
              </a:rPr>
              <a:t>CV </a:t>
            </a:r>
            <a:r>
              <a:rPr lang="en-US" sz="2000" dirty="0" err="1">
                <a:solidFill>
                  <a:srgbClr val="FF0000"/>
                </a:solidFill>
                <a:latin typeface="Times New Roman" panose="02020603050405020304" pitchFamily="18" charset="0"/>
              </a:rPr>
              <a:t>số</a:t>
            </a:r>
            <a:r>
              <a:rPr lang="en-US" sz="2000" dirty="0">
                <a:solidFill>
                  <a:srgbClr val="FF0000"/>
                </a:solidFill>
                <a:latin typeface="Times New Roman" panose="02020603050405020304" pitchFamily="18" charset="0"/>
              </a:rPr>
              <a:t> 277/SGDĐT</a:t>
            </a:r>
            <a:r>
              <a:rPr lang="en-US" sz="2000" dirty="0">
                <a:latin typeface="Times New Roman" panose="02020603050405020304" pitchFamily="18" charset="0"/>
              </a:rPr>
              <a:t> </a:t>
            </a:r>
            <a:r>
              <a:rPr lang="en-US" sz="2000" dirty="0" err="1">
                <a:latin typeface="Times New Roman" panose="02020603050405020304" pitchFamily="18" charset="0"/>
              </a:rPr>
              <a:t>ngày</a:t>
            </a:r>
            <a:r>
              <a:rPr lang="en-US" sz="2000" dirty="0">
                <a:latin typeface="Times New Roman" panose="02020603050405020304" pitchFamily="18" charset="0"/>
              </a:rPr>
              <a:t> 19/01/2023 </a:t>
            </a:r>
            <a:r>
              <a:rPr lang="en-US" sz="2000" dirty="0" err="1">
                <a:latin typeface="Times New Roman" panose="02020603050405020304" pitchFamily="18" charset="0"/>
              </a:rPr>
              <a:t>về</a:t>
            </a:r>
            <a:r>
              <a:rPr lang="en-US" sz="2000" dirty="0">
                <a:latin typeface="Times New Roman" panose="02020603050405020304" pitchFamily="18" charset="0"/>
              </a:rPr>
              <a:t> </a:t>
            </a:r>
            <a:r>
              <a:rPr lang="en-US" sz="2000" dirty="0" err="1">
                <a:latin typeface="Times New Roman" panose="02020603050405020304" pitchFamily="18" charset="0"/>
              </a:rPr>
              <a:t>Hướng</a:t>
            </a:r>
            <a:r>
              <a:rPr lang="en-US" sz="2000" dirty="0">
                <a:latin typeface="Times New Roman" panose="02020603050405020304" pitchFamily="18" charset="0"/>
              </a:rPr>
              <a:t> </a:t>
            </a:r>
            <a:r>
              <a:rPr lang="en-US" sz="2000" dirty="0" err="1">
                <a:latin typeface="Times New Roman" panose="02020603050405020304" pitchFamily="18" charset="0"/>
              </a:rPr>
              <a:t>dẫn</a:t>
            </a:r>
            <a:r>
              <a:rPr lang="en-US" sz="2000" dirty="0">
                <a:latin typeface="Times New Roman" panose="02020603050405020304" pitchFamily="18" charset="0"/>
              </a:rPr>
              <a:t> </a:t>
            </a:r>
            <a:r>
              <a:rPr lang="en-US" sz="2000" dirty="0" err="1">
                <a:latin typeface="Times New Roman" panose="02020603050405020304" pitchFamily="18" charset="0"/>
              </a:rPr>
              <a:t>lựa</a:t>
            </a:r>
            <a:r>
              <a:rPr lang="en-US" sz="2000" dirty="0">
                <a:latin typeface="Times New Roman" panose="02020603050405020304" pitchFamily="18" charset="0"/>
              </a:rPr>
              <a:t> </a:t>
            </a:r>
            <a:r>
              <a:rPr lang="en-US" sz="2000" dirty="0" err="1">
                <a:latin typeface="Times New Roman" panose="02020603050405020304" pitchFamily="18" charset="0"/>
              </a:rPr>
              <a:t>chọn</a:t>
            </a:r>
            <a:r>
              <a:rPr lang="en-US" sz="2000" dirty="0">
                <a:latin typeface="Times New Roman" panose="02020603050405020304" pitchFamily="18" charset="0"/>
              </a:rPr>
              <a:t> SGK </a:t>
            </a:r>
            <a:r>
              <a:rPr lang="en-US" sz="2000" dirty="0" err="1">
                <a:latin typeface="Times New Roman" panose="02020603050405020304" pitchFamily="18" charset="0"/>
              </a:rPr>
              <a:t>lớp</a:t>
            </a:r>
            <a:r>
              <a:rPr lang="en-US" sz="2000" dirty="0">
                <a:latin typeface="Times New Roman" panose="02020603050405020304" pitchFamily="18" charset="0"/>
              </a:rPr>
              <a:t> 4 </a:t>
            </a:r>
            <a:r>
              <a:rPr lang="en-US" sz="2000" dirty="0" err="1">
                <a:latin typeface="Times New Roman" panose="02020603050405020304" pitchFamily="18" charset="0"/>
              </a:rPr>
              <a:t>theo</a:t>
            </a:r>
            <a:r>
              <a:rPr lang="en-US" sz="2000" dirty="0">
                <a:latin typeface="Times New Roman" panose="02020603050405020304" pitchFamily="18" charset="0"/>
              </a:rPr>
              <a:t> TT 25/TT/2020/BGDĐT;</a:t>
            </a:r>
          </a:p>
          <a:p>
            <a:pPr marL="514350" indent="-285750" algn="just">
              <a:spcBef>
                <a:spcPts val="600"/>
              </a:spcBef>
              <a:spcAft>
                <a:spcPts val="600"/>
              </a:spcAft>
              <a:buFontTx/>
              <a:buChar char="-"/>
            </a:pPr>
            <a:r>
              <a:rPr lang="en-US" sz="2000" dirty="0">
                <a:latin typeface="Times New Roman" panose="02020603050405020304" pitchFamily="18" charset="0"/>
              </a:rPr>
              <a:t>Kiểm </a:t>
            </a:r>
            <a:r>
              <a:rPr lang="en-US" sz="2000" dirty="0" err="1">
                <a:latin typeface="Times New Roman" panose="02020603050405020304" pitchFamily="18" charset="0"/>
              </a:rPr>
              <a:t>tra</a:t>
            </a:r>
            <a:r>
              <a:rPr lang="en-US" sz="2000" dirty="0">
                <a:latin typeface="Times New Roman" panose="02020603050405020304" pitchFamily="18" charset="0"/>
              </a:rPr>
              <a:t> </a:t>
            </a:r>
            <a:r>
              <a:rPr lang="en-US" sz="2000" dirty="0" err="1">
                <a:latin typeface="Times New Roman" panose="02020603050405020304" pitchFamily="18" charset="0"/>
              </a:rPr>
              <a:t>hồ</a:t>
            </a:r>
            <a:r>
              <a:rPr lang="en-US" sz="2000" dirty="0">
                <a:latin typeface="Times New Roman" panose="02020603050405020304" pitchFamily="18" charset="0"/>
              </a:rPr>
              <a:t> </a:t>
            </a:r>
            <a:r>
              <a:rPr lang="en-US" sz="2000" dirty="0" err="1">
                <a:latin typeface="Times New Roman" panose="02020603050405020304" pitchFamily="18" charset="0"/>
              </a:rPr>
              <a:t>sơ</a:t>
            </a:r>
            <a:r>
              <a:rPr lang="en-US" sz="2000" dirty="0">
                <a:latin typeface="Times New Roman" panose="02020603050405020304" pitchFamily="18" charset="0"/>
              </a:rPr>
              <a:t> </a:t>
            </a:r>
            <a:r>
              <a:rPr lang="en-US" sz="2000" dirty="0" err="1">
                <a:latin typeface="Times New Roman" panose="02020603050405020304" pitchFamily="18" charset="0"/>
              </a:rPr>
              <a:t>lưu</a:t>
            </a:r>
            <a:r>
              <a:rPr lang="en-US" sz="2000" dirty="0">
                <a:latin typeface="Times New Roman" panose="02020603050405020304" pitchFamily="18" charset="0"/>
              </a:rPr>
              <a:t> </a:t>
            </a:r>
            <a:r>
              <a:rPr lang="en-US" sz="2000" dirty="0" err="1">
                <a:latin typeface="Times New Roman" panose="02020603050405020304" pitchFamily="18" charset="0"/>
              </a:rPr>
              <a:t>trữ</a:t>
            </a:r>
            <a:r>
              <a:rPr lang="en-US" sz="2000" dirty="0">
                <a:latin typeface="Times New Roman" panose="02020603050405020304" pitchFamily="18" charset="0"/>
              </a:rPr>
              <a:t> </a:t>
            </a:r>
            <a:r>
              <a:rPr lang="en-US" sz="2000" dirty="0" err="1">
                <a:latin typeface="Times New Roman" panose="02020603050405020304" pitchFamily="18" charset="0"/>
              </a:rPr>
              <a:t>việc</a:t>
            </a:r>
            <a:r>
              <a:rPr lang="en-US" sz="2000" dirty="0">
                <a:latin typeface="Times New Roman" panose="02020603050405020304" pitchFamily="18" charset="0"/>
              </a:rPr>
              <a:t> </a:t>
            </a:r>
            <a:r>
              <a:rPr lang="en-US" sz="2000" dirty="0" err="1">
                <a:latin typeface="Times New Roman" panose="02020603050405020304" pitchFamily="18" charset="0"/>
              </a:rPr>
              <a:t>đề</a:t>
            </a:r>
            <a:r>
              <a:rPr lang="en-US" sz="2000" dirty="0">
                <a:latin typeface="Times New Roman" panose="02020603050405020304" pitchFamily="18" charset="0"/>
              </a:rPr>
              <a:t> </a:t>
            </a:r>
            <a:r>
              <a:rPr lang="en-US" sz="2000" dirty="0" err="1">
                <a:latin typeface="Times New Roman" panose="02020603050405020304" pitchFamily="18" charset="0"/>
              </a:rPr>
              <a:t>xuất</a:t>
            </a:r>
            <a:r>
              <a:rPr lang="en-US" sz="2000" dirty="0">
                <a:latin typeface="Times New Roman" panose="02020603050405020304" pitchFamily="18" charset="0"/>
              </a:rPr>
              <a:t> </a:t>
            </a:r>
            <a:r>
              <a:rPr lang="en-US" sz="2000" dirty="0" err="1">
                <a:latin typeface="Times New Roman" panose="02020603050405020304" pitchFamily="18" charset="0"/>
              </a:rPr>
              <a:t>lựa</a:t>
            </a:r>
            <a:r>
              <a:rPr lang="en-US" sz="2000" dirty="0">
                <a:latin typeface="Times New Roman" panose="02020603050405020304" pitchFamily="18" charset="0"/>
              </a:rPr>
              <a:t> </a:t>
            </a:r>
            <a:r>
              <a:rPr lang="en-US" sz="2000" dirty="0" err="1">
                <a:latin typeface="Times New Roman" panose="02020603050405020304" pitchFamily="18" charset="0"/>
              </a:rPr>
              <a:t>chọn</a:t>
            </a:r>
            <a:r>
              <a:rPr lang="en-US" sz="2000" dirty="0">
                <a:latin typeface="Times New Roman" panose="02020603050405020304" pitchFamily="18" charset="0"/>
              </a:rPr>
              <a:t> </a:t>
            </a:r>
            <a:r>
              <a:rPr lang="en-US" sz="2000" dirty="0" err="1">
                <a:latin typeface="Times New Roman" panose="02020603050405020304" pitchFamily="18" charset="0"/>
              </a:rPr>
              <a:t>xuất</a:t>
            </a:r>
            <a:r>
              <a:rPr lang="en-US" sz="2000" dirty="0">
                <a:latin typeface="Times New Roman" panose="02020603050405020304" pitchFamily="18" charset="0"/>
              </a:rPr>
              <a:t> </a:t>
            </a:r>
            <a:r>
              <a:rPr lang="en-US" sz="2000" dirty="0" err="1">
                <a:latin typeface="Times New Roman" panose="02020603050405020304" pitchFamily="18" charset="0"/>
              </a:rPr>
              <a:t>bản</a:t>
            </a:r>
            <a:r>
              <a:rPr lang="en-US" sz="2000" dirty="0">
                <a:latin typeface="Times New Roman" panose="02020603050405020304" pitchFamily="18" charset="0"/>
              </a:rPr>
              <a:t> </a:t>
            </a:r>
            <a:r>
              <a:rPr lang="en-US" sz="2000" dirty="0" err="1">
                <a:latin typeface="Times New Roman" panose="02020603050405020304" pitchFamily="18" charset="0"/>
              </a:rPr>
              <a:t>phẩm</a:t>
            </a:r>
            <a:r>
              <a:rPr lang="en-US" sz="2000" dirty="0">
                <a:latin typeface="Times New Roman" panose="02020603050405020304" pitchFamily="18" charset="0"/>
              </a:rPr>
              <a:t>, </a:t>
            </a:r>
            <a:r>
              <a:rPr lang="en-US" sz="2000" dirty="0" err="1">
                <a:latin typeface="Times New Roman" panose="02020603050405020304" pitchFamily="18" charset="0"/>
              </a:rPr>
              <a:t>học</a:t>
            </a:r>
            <a:r>
              <a:rPr lang="en-US" sz="2000" dirty="0">
                <a:latin typeface="Times New Roman" panose="02020603050405020304" pitchFamily="18" charset="0"/>
              </a:rPr>
              <a:t> </a:t>
            </a:r>
            <a:r>
              <a:rPr lang="en-US" sz="2000" dirty="0" err="1">
                <a:latin typeface="Times New Roman" panose="02020603050405020304" pitchFamily="18" charset="0"/>
              </a:rPr>
              <a:t>liệu</a:t>
            </a:r>
            <a:r>
              <a:rPr lang="en-US" sz="2000" dirty="0">
                <a:latin typeface="Times New Roman" panose="02020603050405020304" pitchFamily="18" charset="0"/>
              </a:rPr>
              <a:t>, </a:t>
            </a:r>
            <a:r>
              <a:rPr lang="en-US" sz="2000" dirty="0" err="1">
                <a:latin typeface="Times New Roman" panose="02020603050405020304" pitchFamily="18" charset="0"/>
              </a:rPr>
              <a:t>tài</a:t>
            </a:r>
            <a:r>
              <a:rPr lang="en-US" sz="2000" dirty="0">
                <a:latin typeface="Times New Roman" panose="02020603050405020304" pitchFamily="18" charset="0"/>
              </a:rPr>
              <a:t> </a:t>
            </a:r>
            <a:r>
              <a:rPr lang="en-US" sz="2000" dirty="0" err="1">
                <a:latin typeface="Times New Roman" panose="02020603050405020304" pitchFamily="18" charset="0"/>
              </a:rPr>
              <a:t>liệu</a:t>
            </a:r>
            <a:r>
              <a:rPr lang="en-US" sz="2000" dirty="0">
                <a:latin typeface="Times New Roman" panose="02020603050405020304" pitchFamily="18" charset="0"/>
              </a:rPr>
              <a:t> </a:t>
            </a:r>
            <a:r>
              <a:rPr lang="en-US" sz="2000" dirty="0" err="1">
                <a:latin typeface="Times New Roman" panose="02020603050405020304" pitchFamily="18" charset="0"/>
              </a:rPr>
              <a:t>theo</a:t>
            </a:r>
            <a:r>
              <a:rPr lang="en-US" sz="2000" dirty="0">
                <a:latin typeface="Times New Roman" panose="02020603050405020304" pitchFamily="18" charset="0"/>
              </a:rPr>
              <a:t> </a:t>
            </a:r>
            <a:r>
              <a:rPr lang="en-US" sz="2000" spc="-2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 </a:t>
            </a:r>
            <a:r>
              <a:rPr lang="en-US" sz="2000" spc="-2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2000" spc="-2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21/2014/TT-BGDĐT</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07/07/2014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GDĐT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quy</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quản</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lí</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tham</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khảo</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các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cơ</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sở</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mầm</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non,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và</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000" spc="-20" dirty="0">
                <a:latin typeface="Times New Roman" panose="02020603050405020304" pitchFamily="18" charset="0"/>
                <a:ea typeface="Calibri" panose="020F0502020204030204" pitchFamily="34" charset="0"/>
                <a:cs typeface="Times New Roman" panose="02020603050405020304" pitchFamily="18" charset="0"/>
              </a:rPr>
              <a:t> </a:t>
            </a:r>
            <a:r>
              <a:rPr lang="en-US" sz="2000" spc="-20" dirty="0" err="1">
                <a:latin typeface="Times New Roman" panose="02020603050405020304" pitchFamily="18" charset="0"/>
                <a:ea typeface="Calibri" panose="020F0502020204030204" pitchFamily="34" charset="0"/>
                <a:cs typeface="Times New Roman" panose="02020603050405020304" pitchFamily="18" charset="0"/>
              </a:rPr>
              <a:t>xuyên</a:t>
            </a:r>
            <a:r>
              <a:rPr lang="en-US" sz="2000" spc="-20" dirty="0">
                <a:latin typeface="Times New Roman" panose="02020603050405020304" pitchFamily="18" charset="0"/>
                <a:ea typeface="Calibri" panose="020F0502020204030204" pitchFamily="34" charset="0"/>
                <a:cs typeface="Times New Roman" panose="02020603050405020304" pitchFamily="18" charset="0"/>
              </a:rPr>
              <a:t>.</a:t>
            </a:r>
          </a:p>
          <a:p>
            <a:pPr indent="0" algn="just">
              <a:spcBef>
                <a:spcPts val="600"/>
              </a:spcBef>
              <a:spcAft>
                <a:spcPts val="600"/>
              </a:spcAft>
              <a:buNone/>
            </a:pPr>
            <a:r>
              <a:rPr lang="en-US" sz="2000" dirty="0">
                <a:latin typeface="Times New Roman" panose="02020603050405020304" pitchFamily="18" charset="0"/>
                <a:ea typeface="Times New Roman" panose="02020603050405020304" pitchFamily="18" charset="0"/>
                <a:sym typeface="Wingdings" panose="05000000000000000000" pitchFamily="2" charset="2"/>
              </a:rPr>
              <a:t> </a:t>
            </a:r>
            <a:r>
              <a:rPr lang="en-US" sz="2000" dirty="0" err="1">
                <a:latin typeface="Times New Roman" panose="02020603050405020304" pitchFamily="18" charset="0"/>
                <a:ea typeface="Times New Roman" panose="02020603050405020304" pitchFamily="18" charset="0"/>
                <a:sym typeface="Wingdings" panose="05000000000000000000" pitchFamily="2" charset="2"/>
              </a:rPr>
              <a:t>G</a:t>
            </a:r>
            <a:r>
              <a:rPr lang="en-US" sz="2000" dirty="0" err="1">
                <a:effectLst/>
                <a:latin typeface="Times New Roman" panose="02020603050405020304" pitchFamily="18" charset="0"/>
                <a:ea typeface="Times New Roman" panose="02020603050405020304" pitchFamily="18" charset="0"/>
              </a:rPr>
              <a:t>ửi</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báo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cáo</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về</a:t>
            </a:r>
            <a:r>
              <a:rPr lang="en-US" sz="2000" dirty="0">
                <a:effectLst/>
                <a:latin typeface="Times New Roman" panose="02020603050405020304" pitchFamily="18" charset="0"/>
                <a:ea typeface="Times New Roman" panose="02020603050405020304" pitchFamily="18" charset="0"/>
              </a:rPr>
              <a:t> </a:t>
            </a:r>
            <a:r>
              <a:rPr lang="vi-VN" sz="2000" dirty="0">
                <a:effectLst/>
                <a:latin typeface="Times New Roman" panose="02020603050405020304" pitchFamily="18" charset="0"/>
                <a:ea typeface="Times New Roman" panose="02020603050405020304" pitchFamily="18" charset="0"/>
              </a:rPr>
              <a:t>Sở </a:t>
            </a:r>
            <a:r>
              <a:rPr lang="en-US" sz="2000" dirty="0">
                <a:effectLst/>
                <a:latin typeface="Times New Roman" panose="02020603050405020304" pitchFamily="18" charset="0"/>
                <a:ea typeface="Times New Roman" panose="02020603050405020304" pitchFamily="18" charset="0"/>
              </a:rPr>
              <a:t>GDĐT </a:t>
            </a:r>
            <a:r>
              <a:rPr lang="en-US" sz="2000" dirty="0" err="1">
                <a:effectLst/>
                <a:latin typeface="Times New Roman" panose="02020603050405020304" pitchFamily="18" charset="0"/>
                <a:ea typeface="Times New Roman" panose="02020603050405020304" pitchFamily="18" charset="0"/>
              </a:rPr>
              <a:t>trước</a:t>
            </a:r>
            <a:r>
              <a:rPr lang="en-US" sz="2000" dirty="0">
                <a:effectLst/>
                <a:latin typeface="Times New Roman" panose="02020603050405020304" pitchFamily="18" charset="0"/>
                <a:ea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rPr>
              <a:t>ngày</a:t>
            </a:r>
            <a:r>
              <a:rPr lang="en-US" sz="2000" dirty="0">
                <a:effectLst/>
                <a:latin typeface="Times New Roman" panose="02020603050405020304" pitchFamily="18" charset="0"/>
                <a:ea typeface="Times New Roman" panose="02020603050405020304" pitchFamily="18" charset="0"/>
              </a:rPr>
              <a:t> </a:t>
            </a:r>
            <a:r>
              <a:rPr lang="en-US" sz="2000" dirty="0">
                <a:solidFill>
                  <a:srgbClr val="FF0000"/>
                </a:solidFill>
                <a:effectLst/>
                <a:latin typeface="Times New Roman" panose="02020603050405020304" pitchFamily="18" charset="0"/>
                <a:ea typeface="Times New Roman" panose="02020603050405020304" pitchFamily="18" charset="0"/>
              </a:rPr>
              <a:t>21/8/2023.</a:t>
            </a:r>
          </a:p>
          <a:p>
            <a:pPr marL="514350" indent="-285750" algn="just">
              <a:spcBef>
                <a:spcPts val="600"/>
              </a:spcBef>
              <a:spcAft>
                <a:spcPts val="600"/>
              </a:spcAft>
              <a:buFontTx/>
              <a:buChar char="-"/>
            </a:pPr>
            <a:endParaRPr lang="vi-VN"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14350" indent="-285750" algn="just">
              <a:spcBef>
                <a:spcPts val="600"/>
              </a:spcBef>
              <a:spcAft>
                <a:spcPts val="600"/>
              </a:spcAft>
              <a:buFontTx/>
              <a:buChar char="-"/>
            </a:pPr>
            <a:endParaRPr lang="en-US" sz="1800" dirty="0">
              <a:latin typeface="Times New Roman" panose="02020603050405020304" pitchFamily="18" charset="0"/>
            </a:endParaRPr>
          </a:p>
          <a:p>
            <a:pPr marL="685800" indent="-457200" algn="just">
              <a:spcBef>
                <a:spcPts val="600"/>
              </a:spcBef>
              <a:spcAft>
                <a:spcPts val="600"/>
              </a:spcAft>
              <a:buFontTx/>
              <a:buChar char="-"/>
            </a:pPr>
            <a:endParaRPr lang="vi-VN" dirty="0"/>
          </a:p>
        </p:txBody>
      </p:sp>
    </p:spTree>
    <p:extLst>
      <p:ext uri="{BB962C8B-B14F-4D97-AF65-F5344CB8AC3E}">
        <p14:creationId xmlns:p14="http://schemas.microsoft.com/office/powerpoint/2010/main" val="2544487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46E5C1-DAB5-8247-E4F2-2B6CBB48AF6F}"/>
              </a:ext>
            </a:extLst>
          </p:cNvPr>
          <p:cNvSpPr>
            <a:spLocks noGrp="1"/>
          </p:cNvSpPr>
          <p:nvPr>
            <p:ph type="subTitle" idx="1"/>
          </p:nvPr>
        </p:nvSpPr>
        <p:spPr>
          <a:xfrm>
            <a:off x="992938" y="1596693"/>
            <a:ext cx="10725968" cy="4136539"/>
          </a:xfrm>
        </p:spPr>
        <p:txBody>
          <a:bodyPr>
            <a:normAutofit/>
          </a:bodyPr>
          <a:lstStyle/>
          <a:p>
            <a:pPr marL="342900" indent="-342900" algn="just">
              <a:spcBef>
                <a:spcPts val="600"/>
              </a:spcBef>
              <a:spcAft>
                <a:spcPts val="600"/>
              </a:spcAft>
              <a:buFont typeface="Arial" panose="020B0604020202020204" pitchFamily="34" charset="0"/>
              <a:buChar char="•"/>
            </a:pPr>
            <a:r>
              <a:rPr lang="en-US">
                <a:effectLst/>
                <a:latin typeface="Times New Roman" panose="02020603050405020304" pitchFamily="18" charset="0"/>
                <a:ea typeface="Calibri" panose="020F0502020204030204" pitchFamily="34" charset="0"/>
                <a:cs typeface="Times New Roman" panose="02020603050405020304" pitchFamily="18" charset="0"/>
              </a:rPr>
              <a:t>Quyết định số </a:t>
            </a:r>
            <a:r>
              <a:rPr lang="en-US" spc="-1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2171/QĐ-BGDĐT ngày </a:t>
            </a:r>
            <a:r>
              <a:rPr lang="vi-VN" spc="-1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28</a:t>
            </a:r>
            <a:r>
              <a:rPr lang="en-US" spc="-1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/7/2023 </a:t>
            </a:r>
            <a:r>
              <a:rPr lang="en-US" spc="-10">
                <a:effectLst/>
                <a:latin typeface="Times New Roman" panose="02020603050405020304" pitchFamily="18" charset="0"/>
                <a:ea typeface="Calibri" panose="020F0502020204030204" pitchFamily="34" charset="0"/>
                <a:cs typeface="Times New Roman" panose="02020603050405020304" pitchFamily="18" charset="0"/>
              </a:rPr>
              <a:t>của Bộ trưởng Bộ GDĐT về việc ban hành khung kế hoạch thời gian năm học 2023 - 2024 đối với giáo dục mầm non, giáo dục phổ thông và giáo dục thường xuyên;</a:t>
            </a:r>
            <a:r>
              <a:rPr lang="en-US" spc="-10">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just">
              <a:spcBef>
                <a:spcPts val="600"/>
              </a:spcBef>
              <a:spcAft>
                <a:spcPts val="600"/>
              </a:spcAft>
              <a:buFont typeface="Arial" panose="020B0604020202020204" pitchFamily="34" charset="0"/>
              <a:buChar char="•"/>
            </a:pPr>
            <a:r>
              <a:rPr lang="en-US">
                <a:effectLst/>
                <a:latin typeface="Times New Roman" panose="02020603050405020304" pitchFamily="18" charset="0"/>
                <a:ea typeface="Calibri" panose="020F0502020204030204" pitchFamily="34" charset="0"/>
                <a:cs typeface="Times New Roman" panose="02020603050405020304" pitchFamily="18" charset="0"/>
              </a:rPr>
              <a:t>Công văn s</a:t>
            </a:r>
            <a:r>
              <a:rPr lang="vi-VN">
                <a:effectLst/>
                <a:latin typeface="Times New Roman" panose="02020603050405020304" pitchFamily="18" charset="0"/>
                <a:ea typeface="Calibri" panose="020F0502020204030204" pitchFamily="34" charset="0"/>
                <a:cs typeface="Times New Roman" panose="02020603050405020304" pitchFamily="18" charset="0"/>
              </a:rPr>
              <a:t>ố </a:t>
            </a:r>
            <a:r>
              <a:rPr lang="vi-V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3819/BGDĐT-GDTH </a:t>
            </a:r>
            <a:r>
              <a:rPr lang="en-US">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ngày </a:t>
            </a:r>
            <a:r>
              <a:rPr lang="vi-V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31/7/2023 </a:t>
            </a:r>
            <a:r>
              <a:rPr lang="en-US">
                <a:effectLst/>
                <a:latin typeface="Times New Roman" panose="02020603050405020304" pitchFamily="18" charset="0"/>
                <a:ea typeface="Calibri" panose="020F0502020204030204" pitchFamily="34" charset="0"/>
                <a:cs typeface="Times New Roman" panose="02020603050405020304" pitchFamily="18" charset="0"/>
              </a:rPr>
              <a:t>của Bộ GDĐT về H</a:t>
            </a:r>
            <a:r>
              <a:rPr lang="vi-VN">
                <a:effectLst/>
                <a:latin typeface="Times New Roman" panose="02020603050405020304" pitchFamily="18" charset="0"/>
                <a:ea typeface="Calibri" panose="020F0502020204030204" pitchFamily="34" charset="0"/>
                <a:cs typeface="Times New Roman" panose="02020603050405020304" pitchFamily="18" charset="0"/>
              </a:rPr>
              <a:t>ướng dẫn thực hiện nhiệm vụ giáo dục tiểu học năm học 202</a:t>
            </a:r>
            <a:r>
              <a:rPr lang="en-US">
                <a:effectLst/>
                <a:latin typeface="Times New Roman" panose="02020603050405020304" pitchFamily="18" charset="0"/>
                <a:ea typeface="Calibri" panose="020F0502020204030204" pitchFamily="34" charset="0"/>
                <a:cs typeface="Times New Roman" panose="02020603050405020304" pitchFamily="18" charset="0"/>
              </a:rPr>
              <a:t>3 </a:t>
            </a:r>
            <a:r>
              <a:rPr lang="vi-VN">
                <a:effectLst/>
                <a:latin typeface="Times New Roman" panose="02020603050405020304" pitchFamily="18" charset="0"/>
                <a:ea typeface="Calibri" panose="020F0502020204030204" pitchFamily="34" charset="0"/>
                <a:cs typeface="Times New Roman" panose="02020603050405020304" pitchFamily="18" charset="0"/>
              </a:rPr>
              <a:t>- 202</a:t>
            </a:r>
            <a:r>
              <a:rPr lang="en-US">
                <a:effectLst/>
                <a:latin typeface="Times New Roman" panose="02020603050405020304" pitchFamily="18" charset="0"/>
                <a:ea typeface="Calibri" panose="020F0502020204030204" pitchFamily="34" charset="0"/>
                <a:cs typeface="Times New Roman" panose="02020603050405020304" pitchFamily="18" charset="0"/>
              </a:rPr>
              <a:t>4;</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spcBef>
                <a:spcPts val="600"/>
              </a:spcBef>
              <a:spcAft>
                <a:spcPts val="600"/>
              </a:spcAft>
              <a:buFont typeface="Arial" panose="020B0604020202020204" pitchFamily="34" charset="0"/>
              <a:buChar char="•"/>
            </a:pPr>
            <a:r>
              <a:rPr lang="en-US">
                <a:latin typeface="Times New Roman" panose="02020603050405020304" pitchFamily="18" charset="0"/>
                <a:ea typeface="Calibri" panose="020F0502020204030204" pitchFamily="34" charset="0"/>
                <a:cs typeface="Times New Roman" panose="02020603050405020304" pitchFamily="18" charset="0"/>
              </a:rPr>
              <a:t>Quyết định số .. ngày … của Uỷ ban nhân dân Thành phố Hồ Chí Minh về ban hành kế hoạch thời gian năm học 2023 - 2024 của giáo dục mầm non, giáo dục phổ thông và giáo dục thường xuyên tại Thành phố Hồ Chí Minh;</a:t>
            </a:r>
          </a:p>
          <a:p>
            <a:pPr marL="342900" indent="-342900" algn="just">
              <a:spcBef>
                <a:spcPts val="600"/>
              </a:spcBef>
              <a:spcAft>
                <a:spcPts val="600"/>
              </a:spcAft>
              <a:buFont typeface="Arial" panose="020B0604020202020204" pitchFamily="34" charset="0"/>
              <a:buChar char="•"/>
            </a:pPr>
            <a:r>
              <a:rPr lang="en-US" spc="-10">
                <a:latin typeface="Times New Roman" panose="02020603050405020304" pitchFamily="18" charset="0"/>
                <a:ea typeface="Calibri" panose="020F0502020204030204" pitchFamily="34" charset="0"/>
                <a:cs typeface="Times New Roman" panose="02020603050405020304" pitchFamily="18" charset="0"/>
              </a:rPr>
              <a:t>Công</a:t>
            </a:r>
            <a:r>
              <a:rPr lang="en-US">
                <a:effectLst/>
                <a:latin typeface="Times New Roman" panose="02020603050405020304" pitchFamily="18" charset="0"/>
                <a:ea typeface="Calibri" panose="020F0502020204030204" pitchFamily="34" charset="0"/>
              </a:rPr>
              <a:t> văn số</a:t>
            </a:r>
            <a:r>
              <a:rPr lang="en-US">
                <a:latin typeface="Times New Roman" panose="02020603050405020304" pitchFamily="18" charset="0"/>
                <a:ea typeface="Calibri" panose="020F0502020204030204" pitchFamily="34" charset="0"/>
              </a:rPr>
              <a:t> </a:t>
            </a:r>
            <a:r>
              <a:rPr lang="en-US">
                <a:solidFill>
                  <a:srgbClr val="FF0000"/>
                </a:solidFill>
                <a:latin typeface="Times New Roman" panose="02020603050405020304" pitchFamily="18" charset="0"/>
                <a:ea typeface="Calibri" panose="020F0502020204030204" pitchFamily="34" charset="0"/>
              </a:rPr>
              <a:t>…..</a:t>
            </a:r>
            <a:r>
              <a:rPr lang="en-US">
                <a:effectLst/>
                <a:latin typeface="Times New Roman" panose="02020603050405020304" pitchFamily="18" charset="0"/>
                <a:ea typeface="Calibri" panose="020F0502020204030204" pitchFamily="34" charset="0"/>
              </a:rPr>
              <a:t> </a:t>
            </a:r>
            <a:r>
              <a:rPr lang="en-US" b="1">
                <a:effectLst/>
                <a:latin typeface="Times New Roman" panose="02020603050405020304" pitchFamily="18" charset="0"/>
                <a:ea typeface="Calibri" panose="020F0502020204030204" pitchFamily="34" charset="0"/>
              </a:rPr>
              <a:t>/</a:t>
            </a:r>
            <a:r>
              <a:rPr lang="en-US">
                <a:latin typeface="Times New Roman" panose="02020603050405020304" pitchFamily="18" charset="0"/>
                <a:ea typeface="Calibri" panose="020F0502020204030204" pitchFamily="34" charset="0"/>
              </a:rPr>
              <a:t>S</a:t>
            </a:r>
            <a:r>
              <a:rPr lang="en-US">
                <a:effectLst/>
                <a:latin typeface="Times New Roman" panose="02020603050405020304" pitchFamily="18" charset="0"/>
                <a:ea typeface="Calibri" panose="020F0502020204030204" pitchFamily="34" charset="0"/>
              </a:rPr>
              <a:t>GDĐT-GDTH</a:t>
            </a:r>
            <a:r>
              <a:rPr lang="en-US">
                <a:latin typeface="Times New Roman" panose="02020603050405020304" pitchFamily="18" charset="0"/>
                <a:ea typeface="Calibri" panose="020F0502020204030204" pitchFamily="34" charset="0"/>
              </a:rPr>
              <a:t> </a:t>
            </a:r>
            <a:r>
              <a:rPr lang="en-US">
                <a:effectLst/>
                <a:latin typeface="Times New Roman" panose="02020603050405020304" pitchFamily="18" charset="0"/>
                <a:ea typeface="Calibri" panose="020F0502020204030204" pitchFamily="34" charset="0"/>
              </a:rPr>
              <a:t>ngày  tháng 8 năm 2023 </a:t>
            </a:r>
            <a:r>
              <a:rPr lang="vi-VN">
                <a:latin typeface="Times New Roman" panose="02020603050405020304" pitchFamily="18" charset="0"/>
                <a:ea typeface="Calibri" panose="020F0502020204030204" pitchFamily="34" charset="0"/>
              </a:rPr>
              <a:t>của </a:t>
            </a:r>
            <a:r>
              <a:rPr lang="vi-VN">
                <a:solidFill>
                  <a:srgbClr val="FF0000"/>
                </a:solidFill>
                <a:latin typeface="Times New Roman" panose="02020603050405020304" pitchFamily="18" charset="0"/>
                <a:ea typeface="Calibri" panose="020F0502020204030204" pitchFamily="34" charset="0"/>
              </a:rPr>
              <a:t>Sở</a:t>
            </a:r>
            <a:r>
              <a:rPr lang="en-US">
                <a:solidFill>
                  <a:srgbClr val="FF0000"/>
                </a:solidFill>
                <a:effectLst/>
                <a:latin typeface="Times New Roman" panose="02020603050405020304" pitchFamily="18" charset="0"/>
                <a:ea typeface="Calibri" panose="020F0502020204030204" pitchFamily="34" charset="0"/>
              </a:rPr>
              <a:t> GDĐT </a:t>
            </a:r>
            <a:r>
              <a:rPr lang="en-US">
                <a:effectLst/>
                <a:latin typeface="Times New Roman" panose="02020603050405020304" pitchFamily="18" charset="0"/>
                <a:ea typeface="Calibri" panose="020F0502020204030204" pitchFamily="34" charset="0"/>
              </a:rPr>
              <a:t>về H</a:t>
            </a:r>
            <a:r>
              <a:rPr lang="vi-VN">
                <a:effectLst/>
                <a:latin typeface="Times New Roman" panose="02020603050405020304" pitchFamily="18" charset="0"/>
                <a:ea typeface="Calibri" panose="020F0502020204030204" pitchFamily="34" charset="0"/>
              </a:rPr>
              <a:t>ướng dẫn thực hiện nhiệm vụ giáo dục tiểu học năm học 202</a:t>
            </a:r>
            <a:r>
              <a:rPr lang="en-US">
                <a:effectLst/>
                <a:latin typeface="Times New Roman" panose="02020603050405020304" pitchFamily="18" charset="0"/>
                <a:ea typeface="Calibri" panose="020F0502020204030204" pitchFamily="34" charset="0"/>
              </a:rPr>
              <a:t>3 </a:t>
            </a:r>
            <a:r>
              <a:rPr lang="vi-VN">
                <a:effectLst/>
                <a:latin typeface="Times New Roman" panose="02020603050405020304" pitchFamily="18" charset="0"/>
                <a:ea typeface="Calibri" panose="020F0502020204030204" pitchFamily="34" charset="0"/>
              </a:rPr>
              <a:t>– 202</a:t>
            </a:r>
            <a:r>
              <a:rPr lang="en-US">
                <a:effectLst/>
                <a:latin typeface="Times New Roman" panose="02020603050405020304" pitchFamily="18" charset="0"/>
                <a:ea typeface="Calibri" panose="020F0502020204030204" pitchFamily="34" charset="0"/>
              </a:rPr>
              <a:t>4.</a:t>
            </a:r>
            <a:endParaRPr lang="vi-VN"/>
          </a:p>
          <a:p>
            <a:pPr algn="just"/>
            <a:endParaRPr lang="vi-VN" dirty="0"/>
          </a:p>
        </p:txBody>
      </p:sp>
      <p:sp>
        <p:nvSpPr>
          <p:cNvPr id="2" name="Rectangle 1">
            <a:extLst>
              <a:ext uri="{FF2B5EF4-FFF2-40B4-BE49-F238E27FC236}">
                <a16:creationId xmlns:a16="http://schemas.microsoft.com/office/drawing/2014/main" id="{47E86C0A-7DD5-99F7-04CB-28E598D0DFA7}"/>
              </a:ext>
            </a:extLst>
          </p:cNvPr>
          <p:cNvSpPr>
            <a:spLocks noChangeArrowheads="1"/>
          </p:cNvSpPr>
          <p:nvPr/>
        </p:nvSpPr>
        <p:spPr bwMode="auto">
          <a:xfrm>
            <a:off x="528786" y="92999"/>
            <a:ext cx="11481276" cy="1023353"/>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3200" b="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Thực hiện đổi mới quản lí, quản trị trường học</a:t>
            </a:r>
          </a:p>
          <a:p>
            <a:pPr algn="ctr">
              <a:defRPr/>
            </a:pPr>
            <a:r>
              <a:rPr lang="en-US" altLang="en-US" sz="3200" b="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Năm học 2023-2024</a:t>
            </a:r>
            <a:endPar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6400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669370-0477-F4A1-E753-B8FFC375DEB2}"/>
              </a:ext>
            </a:extLst>
          </p:cNvPr>
          <p:cNvSpPr>
            <a:spLocks noGrp="1"/>
          </p:cNvSpPr>
          <p:nvPr>
            <p:ph idx="1"/>
          </p:nvPr>
        </p:nvSpPr>
        <p:spPr>
          <a:xfrm>
            <a:off x="735969" y="971195"/>
            <a:ext cx="11134192" cy="5764696"/>
          </a:xfrm>
        </p:spPr>
        <p:txBody>
          <a:bodyPr>
            <a:normAutofit fontScale="85000" lnSpcReduction="10000"/>
          </a:bodyPr>
          <a:lstStyle/>
          <a:p>
            <a:pPr marL="0" indent="0">
              <a:lnSpc>
                <a:spcPct val="120000"/>
              </a:lnSpc>
              <a:spcAft>
                <a:spcPts val="600"/>
              </a:spcAft>
              <a:buNone/>
            </a:pPr>
            <a:r>
              <a:rPr lang="en-US" sz="1800"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Các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phấn</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đấu</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Tiểu</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dự</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thảo</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lược</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Thành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phố</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Hồ Chí Minh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b="1" i="1" dirty="0">
                <a:solidFill>
                  <a:srgbClr val="3333FF"/>
                </a:solidFill>
                <a:latin typeface="Times New Roman" panose="02020603050405020304" pitchFamily="18" charset="0"/>
                <a:ea typeface="Times New Roman" panose="02020603050405020304" pitchFamily="18" charset="0"/>
                <a:cs typeface="Times New Roman" panose="02020603050405020304" pitchFamily="18" charset="0"/>
              </a:rPr>
              <a:t> 2030</a:t>
            </a:r>
            <a:endParaRPr lang="vi-VN" b="1" dirty="0">
              <a:solidFill>
                <a:srgbClr val="3333FF"/>
              </a:solidFill>
            </a:endParaRPr>
          </a:p>
          <a:p>
            <a:pPr>
              <a:buFontTx/>
              <a:buChar char="-"/>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Đ</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ạt chuẩn phổ cập giáo dục tiểu học mức độ 3 là 100%;</a:t>
            </a:r>
          </a:p>
          <a:p>
            <a:pPr>
              <a:buFontTx/>
              <a:buChar char="-"/>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Tỉ</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lệ đi học đúng độ tuổi ở tiểu học đạt 99,5%;</a:t>
            </a:r>
          </a:p>
          <a:p>
            <a:pPr>
              <a:buFontTx/>
              <a:buChar char="-"/>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Tỉ</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lệ chuyển cấp từ tiểu học lên trung học cơ sở là 99,5%;</a:t>
            </a:r>
          </a:p>
          <a:p>
            <a:pPr>
              <a:buFontTx/>
              <a:buChar char="-"/>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Tỉ</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lệ hoàn thành cấp tiểu học đạt 99%;</a:t>
            </a:r>
          </a:p>
          <a:p>
            <a:pPr>
              <a:buFontTx/>
              <a:buChar char="-"/>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Tỉ</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lệ trường tiểu học đạt chuẩn quốc gia là 30%;</a:t>
            </a:r>
          </a:p>
          <a:p>
            <a:pPr>
              <a:buFontTx/>
              <a:buChar char="-"/>
            </a:pP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100% học sinh tiểu học phổ cập bơi;</a:t>
            </a:r>
          </a:p>
          <a:p>
            <a:pPr>
              <a:buFontTx/>
              <a:buChar char="-"/>
            </a:pP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100% học sinh tiểu học biết chơi ít nhất 1 môn nghệ thuật/nhạc cụ và luyện tập ít nhất 1 môn thể thao;</a:t>
            </a:r>
          </a:p>
          <a:p>
            <a:pPr>
              <a:buFontTx/>
              <a:buChar char="-"/>
            </a:pP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100%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học sinh lớp 5 Hoàn thành chương trình tiểu học đạt cấp độ ngoại ngữ A1 hoặc tương đương;</a:t>
            </a:r>
          </a:p>
          <a:p>
            <a:pPr>
              <a:buFontTx/>
              <a:buChar char="-"/>
            </a:pP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50%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học sinh tiểu học đạt chứng chỉ tin học, ngoại ngữ quốc tế (trường chất lượng cao tỉ lệ 80%);</a:t>
            </a:r>
          </a:p>
          <a:p>
            <a:pPr>
              <a:buFontTx/>
              <a:buChar char="-"/>
            </a:pP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80%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học sinh tiểu học tiếp cận học tập trên nền tảng LMS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(Phòng GDĐT thống kê tỉ lệ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buFontTx/>
              <a:buChar char="-"/>
            </a:pP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50%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các trường tiểu học tổ chức các hoạt động học tập và tương tác, trao đổi thông tin hoạt động dạy – học  thông qua Thư viện thông minh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(Phòng GDĐT thống kê tỉ lệ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buFontTx/>
              <a:buChar char="-"/>
            </a:pP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30%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số tiết dạy bằng e-learning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(Phòng GDĐT thống kê tỉ lệ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B06707AB-05C1-8B4A-4FEE-57F0AB3A4F76}"/>
              </a:ext>
            </a:extLst>
          </p:cNvPr>
          <p:cNvSpPr>
            <a:spLocks noChangeArrowheads="1"/>
          </p:cNvSpPr>
          <p:nvPr/>
        </p:nvSpPr>
        <p:spPr bwMode="auto">
          <a:xfrm>
            <a:off x="523246" y="350037"/>
            <a:ext cx="11481276" cy="525691"/>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sz="3200" b="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Mục tiêu, chỉ tiêu phấn đấu của Giáo dục Tiểu học </a:t>
            </a:r>
            <a:endPar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389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873141-FDE4-005D-8977-7705337F396A}"/>
              </a:ext>
            </a:extLst>
          </p:cNvPr>
          <p:cNvSpPr>
            <a:spLocks noGrp="1"/>
          </p:cNvSpPr>
          <p:nvPr>
            <p:ph idx="1"/>
          </p:nvPr>
        </p:nvSpPr>
        <p:spPr>
          <a:xfrm>
            <a:off x="838200" y="1825624"/>
            <a:ext cx="10515600" cy="2911081"/>
          </a:xfrm>
        </p:spPr>
        <p:txBody>
          <a:bodyPr>
            <a:noAutofit/>
          </a:bodyPr>
          <a:lstStyle/>
          <a:p>
            <a:r>
              <a:rPr lang="nl-NL" sz="3000" dirty="0">
                <a:solidFill>
                  <a:srgbClr val="3333FF"/>
                </a:solidFill>
                <a:effectLst/>
                <a:latin typeface="Times New Roman" panose="02020603050405020304" pitchFamily="18" charset="0"/>
                <a:ea typeface="Times New Roman" panose="02020603050405020304" pitchFamily="18" charset="0"/>
              </a:rPr>
              <a:t>Sở GDĐT tích cực tham mưu </a:t>
            </a:r>
            <a:r>
              <a:rPr lang="pt-BR" sz="3000" spc="-20" dirty="0">
                <a:solidFill>
                  <a:srgbClr val="3333FF"/>
                </a:solidFill>
                <a:effectLst/>
                <a:latin typeface="Times New Roman" panose="02020603050405020304" pitchFamily="18" charset="0"/>
                <a:ea typeface="Times New Roman" panose="02020603050405020304" pitchFamily="18" charset="0"/>
              </a:rPr>
              <a:t>Ủy ban nhân dân </a:t>
            </a:r>
            <a:r>
              <a:rPr lang="pt-BR" sz="3000" dirty="0">
                <a:solidFill>
                  <a:srgbClr val="3333FF"/>
                </a:solidFill>
                <a:effectLst/>
                <a:latin typeface="Times New Roman" panose="02020603050405020304" pitchFamily="18" charset="0"/>
                <a:ea typeface="Times New Roman" panose="02020603050405020304" pitchFamily="18" charset="0"/>
              </a:rPr>
              <a:t>Thành phố trình Hội đồng nhân dân Thành phố ban hành </a:t>
            </a:r>
            <a:r>
              <a:rPr lang="vi-VN" sz="3000" i="1" dirty="0">
                <a:solidFill>
                  <a:srgbClr val="3333FF"/>
                </a:solidFill>
                <a:effectLst/>
                <a:latin typeface="Times New Roman" panose="02020603050405020304" pitchFamily="18" charset="0"/>
                <a:ea typeface="Times New Roman" panose="02020603050405020304" pitchFamily="18" charset="0"/>
              </a:rPr>
              <a:t>Nghị quyết về chính sách đối với viên chức là giáo viên cấp tiểu học các môn học Tiếng Anh, Tin học, Giáo dục thể chất, Âm nhạc, Mỹ thuật trên địa bàn Thành phố Hồ Chí Minh trước yêu cầu đổi mới giáo dục hiện nay khi triển khai chương trình giáo dục phổ thông 2018</a:t>
            </a:r>
            <a:endParaRPr lang="vi-VN" sz="3000" dirty="0">
              <a:solidFill>
                <a:srgbClr val="3333FF"/>
              </a:solidFill>
            </a:endParaRPr>
          </a:p>
        </p:txBody>
      </p:sp>
    </p:spTree>
    <p:extLst>
      <p:ext uri="{BB962C8B-B14F-4D97-AF65-F5344CB8AC3E}">
        <p14:creationId xmlns:p14="http://schemas.microsoft.com/office/powerpoint/2010/main" val="3255544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CE4CD8-56EF-CEA8-1F2A-CE512A08B305}"/>
              </a:ext>
            </a:extLst>
          </p:cNvPr>
          <p:cNvSpPr txBox="1"/>
          <p:nvPr/>
        </p:nvSpPr>
        <p:spPr>
          <a:xfrm>
            <a:off x="776419" y="1057173"/>
            <a:ext cx="10086449" cy="6042680"/>
          </a:xfrm>
          <a:prstGeom prst="rect">
            <a:avLst/>
          </a:prstGeom>
          <a:noFill/>
        </p:spPr>
        <p:txBody>
          <a:bodyPr wrap="square">
            <a:spAutoFit/>
          </a:bodyPr>
          <a:lstStyle/>
          <a:p>
            <a:pPr indent="-635">
              <a:lnSpc>
                <a:spcPct val="115000"/>
              </a:lnSpc>
              <a:spcAft>
                <a:spcPts val="1000"/>
              </a:spcAft>
            </a:pPr>
            <a:r>
              <a:rPr lang="en-US" sz="20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Tựu</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trường</a:t>
            </a:r>
            <a:r>
              <a:rPr lang="en-US" sz="2200" b="1" dirty="0">
                <a:effectLst/>
                <a:latin typeface="Times New Roman" panose="02020603050405020304" pitchFamily="18" charset="0"/>
                <a:ea typeface="Times New Roman" panose="02020603050405020304" pitchFamily="18" charset="0"/>
              </a:rPr>
              <a:t>: </a:t>
            </a:r>
            <a:endParaRPr lang="vi-VN" sz="2200" b="1" dirty="0">
              <a:effectLst/>
              <a:latin typeface="Calibri" panose="020F0502020204030204" pitchFamily="34" charset="0"/>
              <a:ea typeface="Calibri" panose="020F0502020204030204" pitchFamily="34" charset="0"/>
            </a:endParaRPr>
          </a:p>
          <a:p>
            <a:pPr indent="-635">
              <a:lnSpc>
                <a:spcPct val="115000"/>
              </a:lnSpc>
              <a:spcAft>
                <a:spcPts val="1000"/>
              </a:spcAft>
            </a:pP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Từ</a:t>
            </a:r>
            <a:r>
              <a:rPr lang="en-US" sz="2200" dirty="0">
                <a:effectLst/>
                <a:latin typeface="Times New Roman" panose="02020603050405020304" pitchFamily="18" charset="0"/>
                <a:ea typeface="Times New Roman" panose="02020603050405020304" pitchFamily="18" charset="0"/>
              </a:rPr>
              <a:t> 21/8/2023, </a:t>
            </a:r>
            <a:r>
              <a:rPr lang="en-US" sz="2200" dirty="0" err="1">
                <a:effectLst/>
                <a:latin typeface="Times New Roman" panose="02020603050405020304" pitchFamily="18" charset="0"/>
                <a:ea typeface="Times New Roman" panose="02020603050405020304" pitchFamily="18" charset="0"/>
              </a:rPr>
              <a:t>ưu</a:t>
            </a:r>
            <a:r>
              <a:rPr lang="en-US" sz="2200" dirty="0">
                <a:latin typeface="Times New Roman" panose="02020603050405020304" pitchFamily="18" charset="0"/>
                <a:ea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rPr>
              <a:t>tiên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lớp</a:t>
            </a:r>
            <a:r>
              <a:rPr lang="en-US" sz="2200" dirty="0">
                <a:effectLst/>
                <a:latin typeface="Times New Roman" panose="02020603050405020304" pitchFamily="18" charset="0"/>
                <a:ea typeface="Times New Roman" panose="02020603050405020304" pitchFamily="18" charset="0"/>
              </a:rPr>
              <a:t> 1 </a:t>
            </a:r>
            <a:r>
              <a:rPr lang="en-US" sz="2200" dirty="0" err="1">
                <a:effectLst/>
                <a:latin typeface="Times New Roman" panose="02020603050405020304" pitchFamily="18" charset="0"/>
                <a:ea typeface="Times New Roman" panose="02020603050405020304" pitchFamily="18" charset="0"/>
              </a:rPr>
              <a:t>làm</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quen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trường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lớp</a:t>
            </a:r>
            <a:endParaRPr lang="vi-VN" sz="2200" dirty="0">
              <a:effectLst/>
              <a:latin typeface="Calibri" panose="020F0502020204030204" pitchFamily="34" charset="0"/>
              <a:ea typeface="Calibri" panose="020F0502020204030204" pitchFamily="34" charset="0"/>
            </a:endParaRPr>
          </a:p>
          <a:p>
            <a:pPr indent="-635">
              <a:lnSpc>
                <a:spcPct val="115000"/>
              </a:lnSpc>
              <a:spcAft>
                <a:spcPts val="1000"/>
              </a:spcAft>
            </a:pPr>
            <a:r>
              <a:rPr lang="en-US" sz="2200" dirty="0">
                <a:effectLst/>
                <a:latin typeface="Times New Roman" panose="02020603050405020304" pitchFamily="18" charset="0"/>
                <a:ea typeface="Times New Roman" panose="02020603050405020304" pitchFamily="18" charset="0"/>
              </a:rPr>
              <a:t>+ 28/8/2023: </a:t>
            </a:r>
            <a:r>
              <a:rPr lang="en-US" sz="2200" dirty="0" err="1">
                <a:effectLst/>
                <a:latin typeface="Times New Roman" panose="02020603050405020304" pitchFamily="18" charset="0"/>
                <a:ea typeface="Times New Roman" panose="02020603050405020304" pitchFamily="18" charset="0"/>
              </a:rPr>
              <a:t>tập</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trung</a:t>
            </a:r>
            <a:r>
              <a:rPr lang="en-US" sz="2200" dirty="0">
                <a:effectLst/>
                <a:latin typeface="Times New Roman" panose="02020603050405020304" pitchFamily="18" charset="0"/>
                <a:ea typeface="Times New Roman" panose="02020603050405020304" pitchFamily="18" charset="0"/>
              </a:rPr>
              <a:t> các </a:t>
            </a:r>
            <a:r>
              <a:rPr lang="en-US" sz="2200" dirty="0" err="1">
                <a:effectLst/>
                <a:latin typeface="Times New Roman" panose="02020603050405020304" pitchFamily="18" charset="0"/>
                <a:ea typeface="Times New Roman" panose="02020603050405020304" pitchFamily="18" charset="0"/>
              </a:rPr>
              <a:t>khối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lớp</a:t>
            </a:r>
            <a:endParaRPr lang="vi-VN" sz="2200" dirty="0">
              <a:effectLst/>
              <a:latin typeface="Calibri" panose="020F0502020204030204" pitchFamily="34" charset="0"/>
              <a:ea typeface="Calibri" panose="020F0502020204030204" pitchFamily="34" charset="0"/>
            </a:endParaRPr>
          </a:p>
          <a:p>
            <a:pPr indent="-635">
              <a:lnSpc>
                <a:spcPct val="115000"/>
              </a:lnSpc>
              <a:spcAft>
                <a:spcPts val="1000"/>
              </a:spcAft>
            </a:pPr>
            <a:r>
              <a:rPr lang="en-US" sz="2200"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Khai</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giảng</a:t>
            </a:r>
            <a:r>
              <a:rPr lang="en-US" sz="2200" b="1" dirty="0">
                <a:effectLst/>
                <a:latin typeface="Times New Roman" panose="02020603050405020304" pitchFamily="18" charset="0"/>
                <a:ea typeface="Times New Roman" panose="02020603050405020304" pitchFamily="18" charset="0"/>
              </a:rPr>
              <a:t>: </a:t>
            </a:r>
            <a:r>
              <a:rPr lang="en-US" sz="2200" dirty="0">
                <a:effectLst/>
                <a:latin typeface="Times New Roman" panose="02020603050405020304" pitchFamily="18" charset="0"/>
                <a:ea typeface="Times New Roman" panose="02020603050405020304" pitchFamily="18" charset="0"/>
              </a:rPr>
              <a:t>05/9/2023</a:t>
            </a:r>
            <a:endParaRPr lang="vi-VN" sz="2200" dirty="0">
              <a:effectLst/>
              <a:latin typeface="Calibri" panose="020F0502020204030204" pitchFamily="34" charset="0"/>
              <a:ea typeface="Calibri" panose="020F0502020204030204" pitchFamily="34" charset="0"/>
            </a:endParaRPr>
          </a:p>
          <a:p>
            <a:pPr indent="-635">
              <a:lnSpc>
                <a:spcPct val="115000"/>
              </a:lnSpc>
              <a:spcAft>
                <a:spcPts val="1000"/>
              </a:spcAft>
            </a:pP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Học</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kì</a:t>
            </a:r>
            <a:r>
              <a:rPr lang="en-US" sz="2200" b="1" dirty="0">
                <a:effectLst/>
                <a:latin typeface="Times New Roman" panose="02020603050405020304" pitchFamily="18" charset="0"/>
                <a:ea typeface="Times New Roman" panose="02020603050405020304" pitchFamily="18" charset="0"/>
              </a:rPr>
              <a:t> 1: </a:t>
            </a:r>
            <a:r>
              <a:rPr lang="en-US" sz="2200" dirty="0" err="1">
                <a:effectLst/>
                <a:latin typeface="Times New Roman" panose="02020603050405020304" pitchFamily="18" charset="0"/>
                <a:ea typeface="Times New Roman" panose="02020603050405020304" pitchFamily="18" charset="0"/>
              </a:rPr>
              <a:t>từ</a:t>
            </a:r>
            <a:r>
              <a:rPr lang="en-US" sz="2200" dirty="0">
                <a:effectLst/>
                <a:latin typeface="Times New Roman" panose="02020603050405020304" pitchFamily="18" charset="0"/>
                <a:ea typeface="Times New Roman" panose="02020603050405020304" pitchFamily="18" charset="0"/>
              </a:rPr>
              <a:t> 05/9/2023 </a:t>
            </a:r>
            <a:r>
              <a:rPr lang="en-US" sz="2200" dirty="0" err="1">
                <a:effectLst/>
                <a:latin typeface="Times New Roman" panose="02020603050405020304" pitchFamily="18" charset="0"/>
                <a:ea typeface="Times New Roman" panose="02020603050405020304" pitchFamily="18" charset="0"/>
              </a:rPr>
              <a:t>đến</a:t>
            </a:r>
            <a:r>
              <a:rPr lang="en-US" sz="2200" dirty="0">
                <a:effectLst/>
                <a:latin typeface="Times New Roman" panose="02020603050405020304" pitchFamily="18" charset="0"/>
                <a:ea typeface="Times New Roman" panose="02020603050405020304" pitchFamily="18" charset="0"/>
              </a:rPr>
              <a:t> 13/01/2024, 18 </a:t>
            </a:r>
            <a:r>
              <a:rPr lang="en-US" sz="2200" dirty="0" err="1">
                <a:effectLst/>
                <a:latin typeface="Times New Roman" panose="02020603050405020304" pitchFamily="18" charset="0"/>
                <a:ea typeface="Times New Roman" panose="02020603050405020304" pitchFamily="18" charset="0"/>
              </a:rPr>
              <a:t>tuần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thực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học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còn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lại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dành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cho</a:t>
            </a:r>
            <a:r>
              <a:rPr lang="en-US" sz="2200" dirty="0">
                <a:effectLst/>
                <a:latin typeface="Times New Roman" panose="02020603050405020304" pitchFamily="18" charset="0"/>
                <a:ea typeface="Times New Roman" panose="02020603050405020304" pitchFamily="18" charset="0"/>
              </a:rPr>
              <a:t> các </a:t>
            </a:r>
            <a:r>
              <a:rPr lang="en-US" sz="2200" dirty="0" err="1">
                <a:effectLst/>
                <a:latin typeface="Times New Roman" panose="02020603050405020304" pitchFamily="18" charset="0"/>
                <a:ea typeface="Times New Roman" panose="02020603050405020304" pitchFamily="18" charset="0"/>
              </a:rPr>
              <a:t>hoạt</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động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khác</a:t>
            </a:r>
            <a:endParaRPr lang="vi-VN" sz="2200" dirty="0">
              <a:effectLst/>
              <a:latin typeface="Calibri" panose="020F0502020204030204" pitchFamily="34" charset="0"/>
              <a:ea typeface="Calibri" panose="020F0502020204030204" pitchFamily="34" charset="0"/>
            </a:endParaRPr>
          </a:p>
          <a:p>
            <a:pPr indent="-635">
              <a:lnSpc>
                <a:spcPct val="115000"/>
              </a:lnSpc>
              <a:spcAft>
                <a:spcPts val="1000"/>
              </a:spcAft>
            </a:pP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Học</a:t>
            </a:r>
            <a:r>
              <a:rPr lang="en-US" sz="2200" b="1" dirty="0">
                <a:effectLst/>
                <a:latin typeface="Times New Roman" panose="02020603050405020304" pitchFamily="18" charset="0"/>
                <a:ea typeface="Times New Roman" panose="02020603050405020304" pitchFamily="18" charset="0"/>
              </a:rPr>
              <a:t> </a:t>
            </a:r>
            <a:r>
              <a:rPr lang="en-US" sz="2200" b="1" dirty="0" err="1">
                <a:effectLst/>
                <a:latin typeface="Times New Roman" panose="02020603050405020304" pitchFamily="18" charset="0"/>
                <a:ea typeface="Times New Roman" panose="02020603050405020304" pitchFamily="18" charset="0"/>
              </a:rPr>
              <a:t>kì</a:t>
            </a:r>
            <a:r>
              <a:rPr lang="en-US" sz="2200" b="1" dirty="0">
                <a:effectLst/>
                <a:latin typeface="Times New Roman" panose="02020603050405020304" pitchFamily="18" charset="0"/>
                <a:ea typeface="Times New Roman" panose="02020603050405020304" pitchFamily="18" charset="0"/>
              </a:rPr>
              <a:t> 2: </a:t>
            </a:r>
            <a:r>
              <a:rPr lang="en-US" sz="2200" dirty="0">
                <a:effectLst/>
                <a:latin typeface="Times New Roman" panose="02020603050405020304" pitchFamily="18" charset="0"/>
                <a:ea typeface="Times New Roman" panose="02020603050405020304" pitchFamily="18" charset="0"/>
              </a:rPr>
              <a:t>15/01/2024 </a:t>
            </a:r>
            <a:r>
              <a:rPr lang="en-US" sz="2200" dirty="0" err="1">
                <a:effectLst/>
                <a:latin typeface="Times New Roman" panose="02020603050405020304" pitchFamily="18" charset="0"/>
                <a:ea typeface="Times New Roman" panose="02020603050405020304" pitchFamily="18" charset="0"/>
              </a:rPr>
              <a:t>đến</a:t>
            </a:r>
            <a:r>
              <a:rPr lang="en-US" sz="2200" dirty="0">
                <a:effectLst/>
                <a:latin typeface="Times New Roman" panose="02020603050405020304" pitchFamily="18" charset="0"/>
                <a:ea typeface="Times New Roman" panose="02020603050405020304" pitchFamily="18" charset="0"/>
              </a:rPr>
              <a:t> 25/5/2024, 17 </a:t>
            </a:r>
            <a:r>
              <a:rPr lang="en-US" sz="2200" dirty="0" err="1">
                <a:effectLst/>
                <a:latin typeface="Times New Roman" panose="02020603050405020304" pitchFamily="18" charset="0"/>
                <a:ea typeface="Times New Roman" panose="02020603050405020304" pitchFamily="18" charset="0"/>
              </a:rPr>
              <a:t>tuần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thực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học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còn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lại</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dành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cho</a:t>
            </a:r>
            <a:r>
              <a:rPr lang="en-US" sz="2200" dirty="0">
                <a:effectLst/>
                <a:latin typeface="Times New Roman" panose="02020603050405020304" pitchFamily="18" charset="0"/>
                <a:ea typeface="Times New Roman" panose="02020603050405020304" pitchFamily="18" charset="0"/>
              </a:rPr>
              <a:t> các </a:t>
            </a:r>
            <a:r>
              <a:rPr lang="en-US" sz="2200" dirty="0" err="1">
                <a:effectLst/>
                <a:latin typeface="Times New Roman" panose="02020603050405020304" pitchFamily="18" charset="0"/>
                <a:ea typeface="Times New Roman" panose="02020603050405020304" pitchFamily="18" charset="0"/>
              </a:rPr>
              <a:t>hoạt</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động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khác</a:t>
            </a:r>
            <a:r>
              <a:rPr lang="en-US" sz="2200" i="1" dirty="0">
                <a:effectLst/>
                <a:latin typeface="Times New Roman" panose="02020603050405020304" pitchFamily="18" charset="0"/>
                <a:ea typeface="Times New Roman" panose="02020603050405020304" pitchFamily="18" charset="0"/>
              </a:rPr>
              <a:t> </a:t>
            </a:r>
            <a:endParaRPr lang="vi-VN" sz="2200" dirty="0">
              <a:effectLst/>
              <a:latin typeface="Calibri" panose="020F0502020204030204" pitchFamily="34" charset="0"/>
              <a:ea typeface="Calibri" panose="020F0502020204030204" pitchFamily="34" charset="0"/>
            </a:endParaRPr>
          </a:p>
          <a:p>
            <a:pPr indent="-635">
              <a:lnSpc>
                <a:spcPct val="115000"/>
              </a:lnSpc>
              <a:spcAft>
                <a:spcPts val="1000"/>
              </a:spcAft>
            </a:pPr>
            <a:r>
              <a:rPr lang="en-US" sz="2200" i="1"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Nghỉ</a:t>
            </a:r>
            <a:r>
              <a:rPr lang="en-US" sz="2200" i="1"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Tết</a:t>
            </a:r>
            <a:r>
              <a:rPr lang="en-US" sz="2200" i="1"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Nguyên</a:t>
            </a:r>
            <a:r>
              <a:rPr lang="en-US" sz="2200" i="1"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Đán</a:t>
            </a:r>
            <a:r>
              <a:rPr lang="en-US" sz="2200" i="1"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từ</a:t>
            </a:r>
            <a:r>
              <a:rPr lang="en-US" sz="2200" i="1" dirty="0">
                <a:effectLst/>
                <a:latin typeface="Times New Roman" panose="02020603050405020304" pitchFamily="18" charset="0"/>
                <a:ea typeface="Times New Roman" panose="02020603050405020304" pitchFamily="18" charset="0"/>
              </a:rPr>
              <a:t> 05/02/2024-18/02/2024 (</a:t>
            </a:r>
            <a:r>
              <a:rPr lang="en-US" sz="2200" i="1" dirty="0" err="1">
                <a:effectLst/>
                <a:latin typeface="Times New Roman" panose="02020603050405020304" pitchFamily="18" charset="0"/>
                <a:ea typeface="Times New Roman" panose="02020603050405020304" pitchFamily="18" charset="0"/>
              </a:rPr>
              <a:t>dự</a:t>
            </a:r>
            <a:r>
              <a:rPr lang="en-US" sz="2200" i="1" dirty="0">
                <a:effectLst/>
                <a:latin typeface="Times New Roman" panose="02020603050405020304" pitchFamily="18" charset="0"/>
                <a:ea typeface="Times New Roman" panose="02020603050405020304" pitchFamily="18" charset="0"/>
              </a:rPr>
              <a:t> ki</a:t>
            </a:r>
            <a:endParaRPr lang="vi-VN" sz="2200" dirty="0">
              <a:effectLst/>
              <a:latin typeface="Calibri" panose="020F0502020204030204" pitchFamily="34" charset="0"/>
              <a:ea typeface="Calibri" panose="020F0502020204030204" pitchFamily="34" charset="0"/>
            </a:endParaRPr>
          </a:p>
          <a:p>
            <a:pPr indent="-635">
              <a:lnSpc>
                <a:spcPct val="115000"/>
              </a:lnSpc>
              <a:spcAft>
                <a:spcPts val="1000"/>
              </a:spcAft>
            </a:pPr>
            <a:r>
              <a:rPr lang="en-US" sz="2200" i="1"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Bế</a:t>
            </a:r>
            <a:r>
              <a:rPr lang="en-US" sz="2200" i="1" dirty="0">
                <a:effectLst/>
                <a:latin typeface="Times New Roman" panose="02020603050405020304" pitchFamily="18" charset="0"/>
                <a:ea typeface="Times New Roman" panose="02020603050405020304" pitchFamily="18" charset="0"/>
              </a:rPr>
              <a:t> </a:t>
            </a:r>
            <a:r>
              <a:rPr lang="en-US" sz="2200" i="1" dirty="0" err="1">
                <a:effectLst/>
                <a:latin typeface="Times New Roman" panose="02020603050405020304" pitchFamily="18" charset="0"/>
                <a:ea typeface="Times New Roman" panose="02020603050405020304" pitchFamily="18" charset="0"/>
              </a:rPr>
              <a:t>giảng</a:t>
            </a:r>
            <a:r>
              <a:rPr lang="en-US" sz="2200" i="1" dirty="0">
                <a:effectLst/>
                <a:latin typeface="Times New Roman" panose="02020603050405020304" pitchFamily="18" charset="0"/>
                <a:ea typeface="Times New Roman" panose="02020603050405020304" pitchFamily="18" charset="0"/>
              </a:rPr>
              <a:t>:  26/5/2024 </a:t>
            </a:r>
            <a:r>
              <a:rPr lang="en-US" sz="2200" i="1" dirty="0" err="1">
                <a:effectLst/>
                <a:latin typeface="Times New Roman" panose="02020603050405020304" pitchFamily="18" charset="0"/>
                <a:ea typeface="Times New Roman" panose="02020603050405020304" pitchFamily="18" charset="0"/>
              </a:rPr>
              <a:t>đến</a:t>
            </a:r>
            <a:r>
              <a:rPr lang="en-US" sz="2200" i="1" dirty="0">
                <a:effectLst/>
                <a:latin typeface="Times New Roman" panose="02020603050405020304" pitchFamily="18" charset="0"/>
                <a:ea typeface="Times New Roman" panose="02020603050405020304" pitchFamily="18" charset="0"/>
              </a:rPr>
              <a:t> </a:t>
            </a:r>
            <a:r>
              <a:rPr lang="en-US" sz="2200" i="1" dirty="0">
                <a:latin typeface="Times New Roman" panose="02020603050405020304" pitchFamily="18" charset="0"/>
                <a:ea typeface="Times New Roman" panose="02020603050405020304" pitchFamily="18" charset="0"/>
              </a:rPr>
              <a:t>31</a:t>
            </a:r>
            <a:r>
              <a:rPr lang="en-US" sz="2200" i="1" dirty="0">
                <a:effectLst/>
                <a:latin typeface="Times New Roman" panose="02020603050405020304" pitchFamily="18" charset="0"/>
                <a:ea typeface="Times New Roman" panose="02020603050405020304" pitchFamily="18" charset="0"/>
              </a:rPr>
              <a:t>/5/2024</a:t>
            </a:r>
          </a:p>
          <a:p>
            <a:pPr algn="just"/>
            <a:r>
              <a:rPr lang="vi-VN"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Xét</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hoàn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thành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chương</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trình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Tiểu</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học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trước</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ngày</a:t>
            </a:r>
            <a:r>
              <a:rPr lang="en-US" sz="2200" dirty="0">
                <a:effectLst/>
                <a:latin typeface="Times New Roman" panose="02020603050405020304" pitchFamily="18" charset="0"/>
                <a:ea typeface="Times New Roman" panose="02020603050405020304" pitchFamily="18" charset="0"/>
              </a:rPr>
              <a:t> 30</a:t>
            </a:r>
            <a:r>
              <a:rPr lang="vi-VN" sz="2200" dirty="0">
                <a:effectLst/>
                <a:latin typeface="Times New Roman" panose="02020603050405020304" pitchFamily="18" charset="0"/>
                <a:ea typeface="Times New Roman" panose="02020603050405020304" pitchFamily="18" charset="0"/>
              </a:rPr>
              <a:t>/6/202</a:t>
            </a:r>
            <a:r>
              <a:rPr lang="en-US" sz="2200" dirty="0">
                <a:effectLst/>
                <a:latin typeface="Times New Roman" panose="02020603050405020304" pitchFamily="18" charset="0"/>
                <a:ea typeface="Times New Roman" panose="02020603050405020304" pitchFamily="18" charset="0"/>
              </a:rPr>
              <a:t>4.</a:t>
            </a:r>
            <a:endParaRPr lang="vi-VN" sz="2200" dirty="0">
              <a:effectLst/>
              <a:latin typeface="Times New Roman" panose="02020603050405020304" pitchFamily="18" charset="0"/>
              <a:ea typeface="Times New Roman" panose="02020603050405020304" pitchFamily="18" charset="0"/>
            </a:endParaRPr>
          </a:p>
          <a:p>
            <a:r>
              <a:rPr lang="vi-VN" sz="2200" dirty="0">
                <a:effectLst/>
                <a:latin typeface="Times New Roman" panose="02020603050405020304" pitchFamily="18" charset="0"/>
                <a:ea typeface="Times New Roman" panose="02020603050405020304" pitchFamily="18" charset="0"/>
              </a:rPr>
              <a:t>- </a:t>
            </a:r>
            <a:r>
              <a:rPr lang="en-US" sz="2200" dirty="0">
                <a:effectLst/>
                <a:latin typeface="Times New Roman" panose="02020603050405020304" pitchFamily="18" charset="0"/>
                <a:ea typeface="Times New Roman" panose="02020603050405020304" pitchFamily="18" charset="0"/>
              </a:rPr>
              <a:t>Hoàn </a:t>
            </a:r>
            <a:r>
              <a:rPr lang="en-US" sz="2200" dirty="0" err="1">
                <a:effectLst/>
                <a:latin typeface="Times New Roman" panose="02020603050405020304" pitchFamily="18" charset="0"/>
                <a:ea typeface="Times New Roman" panose="02020603050405020304" pitchFamily="18" charset="0"/>
              </a:rPr>
              <a:t>thành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tuyển</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sinh</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vào</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lớp</a:t>
            </a:r>
            <a:r>
              <a:rPr lang="en-US" sz="2200" dirty="0">
                <a:effectLst/>
                <a:latin typeface="Times New Roman" panose="02020603050405020304" pitchFamily="18" charset="0"/>
                <a:ea typeface="Times New Roman" panose="02020603050405020304" pitchFamily="18" charset="0"/>
              </a:rPr>
              <a:t> 1 </a:t>
            </a:r>
            <a:r>
              <a:rPr lang="en-US" sz="2200" dirty="0" err="1">
                <a:effectLst/>
                <a:latin typeface="Times New Roman" panose="02020603050405020304" pitchFamily="18" charset="0"/>
                <a:ea typeface="Times New Roman" panose="02020603050405020304" pitchFamily="18" charset="0"/>
              </a:rPr>
              <a:t>năm</a:t>
            </a:r>
            <a:r>
              <a:rPr lang="en-US" sz="2200" dirty="0">
                <a:effectLst/>
                <a:latin typeface="Times New Roman" panose="02020603050405020304" pitchFamily="18" charset="0"/>
                <a:ea typeface="Times New Roman" panose="02020603050405020304" pitchFamily="18" charset="0"/>
              </a:rPr>
              <a:t> </a:t>
            </a:r>
            <a:r>
              <a:rPr lang="en-US" sz="2200" dirty="0" err="1">
                <a:effectLst/>
                <a:latin typeface="Times New Roman" panose="02020603050405020304" pitchFamily="18" charset="0"/>
                <a:ea typeface="Times New Roman" panose="02020603050405020304" pitchFamily="18" charset="0"/>
              </a:rPr>
              <a:t>học</a:t>
            </a:r>
            <a:r>
              <a:rPr lang="en-US" sz="2200" dirty="0">
                <a:effectLst/>
                <a:latin typeface="Times New Roman" panose="02020603050405020304" pitchFamily="18" charset="0"/>
                <a:ea typeface="Times New Roman" panose="02020603050405020304" pitchFamily="18" charset="0"/>
              </a:rPr>
              <a:t> 2024 -2025 </a:t>
            </a:r>
            <a:r>
              <a:rPr lang="en-US" sz="2200" dirty="0" err="1">
                <a:effectLst/>
                <a:latin typeface="Times New Roman" panose="02020603050405020304" pitchFamily="18" charset="0"/>
                <a:ea typeface="Times New Roman" panose="02020603050405020304" pitchFamily="18" charset="0"/>
              </a:rPr>
              <a:t>trước</a:t>
            </a:r>
            <a:r>
              <a:rPr lang="en-US" sz="2200" dirty="0">
                <a:effectLst/>
                <a:latin typeface="Times New Roman" panose="02020603050405020304" pitchFamily="18" charset="0"/>
                <a:ea typeface="Times New Roman" panose="02020603050405020304" pitchFamily="18" charset="0"/>
              </a:rPr>
              <a:t> 31/7/2024.</a:t>
            </a:r>
            <a:endParaRPr lang="vi-VN" sz="2200" dirty="0">
              <a:effectLst/>
              <a:latin typeface="Calibri" panose="020F0502020204030204" pitchFamily="34" charset="0"/>
              <a:ea typeface="Calibri" panose="020F0502020204030204" pitchFamily="34" charset="0"/>
            </a:endParaRPr>
          </a:p>
          <a:p>
            <a:pPr indent="457200" algn="just">
              <a:spcBef>
                <a:spcPts val="600"/>
              </a:spcBef>
              <a:spcAft>
                <a:spcPts val="600"/>
              </a:spcAft>
            </a:pPr>
            <a:endParaRPr lang="vi-VN"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C96D4A14-034F-FE9D-F3E6-BDA9CDA00AC8}"/>
              </a:ext>
            </a:extLst>
          </p:cNvPr>
          <p:cNvSpPr>
            <a:spLocks noChangeArrowheads="1"/>
          </p:cNvSpPr>
          <p:nvPr/>
        </p:nvSpPr>
        <p:spPr bwMode="auto">
          <a:xfrm>
            <a:off x="517566" y="367720"/>
            <a:ext cx="11481276" cy="525691"/>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Khung</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thời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gian</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Năm</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2023-2024</a:t>
            </a:r>
          </a:p>
        </p:txBody>
      </p:sp>
    </p:spTree>
    <p:extLst>
      <p:ext uri="{BB962C8B-B14F-4D97-AF65-F5344CB8AC3E}">
        <p14:creationId xmlns:p14="http://schemas.microsoft.com/office/powerpoint/2010/main" val="31268449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Kết quả hình ảnh cho flower border png">
            <a:extLst>
              <a:ext uri="{FF2B5EF4-FFF2-40B4-BE49-F238E27FC236}">
                <a16:creationId xmlns:a16="http://schemas.microsoft.com/office/drawing/2014/main" id="{9B07FF75-228B-41EE-97FC-C2616B6B2F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838" y="0"/>
            <a:ext cx="10766425"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065FAEC-8ADA-429F-A2BB-03A90229B7EA}"/>
              </a:ext>
            </a:extLst>
          </p:cNvPr>
          <p:cNvSpPr/>
          <p:nvPr/>
        </p:nvSpPr>
        <p:spPr>
          <a:xfrm>
            <a:off x="3452867" y="2062480"/>
            <a:ext cx="6185250" cy="2400657"/>
          </a:xfrm>
          <a:prstGeom prst="rect">
            <a:avLst/>
          </a:prstGeom>
          <a:noFill/>
        </p:spPr>
        <p:txBody>
          <a:bodyPr>
            <a:spAutoFit/>
          </a:bodyPr>
          <a:lstStyle/>
          <a:p>
            <a:pPr algn="ctr">
              <a:defRPr/>
            </a:pPr>
            <a:r>
              <a:rPr lang="en-US" sz="5000" b="1" dirty="0">
                <a:ln w="9525">
                  <a:solidFill>
                    <a:schemeClr val="bg1"/>
                  </a:solidFill>
                  <a:prstDash val="solid"/>
                </a:ln>
                <a:solidFill>
                  <a:srgbClr val="8D4647"/>
                </a:solidFill>
                <a:effectLst>
                  <a:outerShdw blurRad="12700" dist="38100" dir="2700000" algn="tl" rotWithShape="0">
                    <a:schemeClr val="bg1">
                      <a:lumMod val="50000"/>
                    </a:schemeClr>
                  </a:outerShdw>
                </a:effectLst>
                <a:latin typeface="Tahoma" panose="020B0604030504040204" pitchFamily="34" charset="0"/>
                <a:ea typeface="Tahoma" panose="020B0604030504040204" pitchFamily="34" charset="0"/>
                <a:cs typeface="Tahoma" panose="020B0604030504040204" pitchFamily="34" charset="0"/>
              </a:rPr>
              <a:t>XIN TRÂN TRỌNG CẢM ƠN</a:t>
            </a:r>
            <a:br>
              <a:rPr lang="en-US" sz="5000" b="1" dirty="0">
                <a:ln w="9525">
                  <a:solidFill>
                    <a:schemeClr val="bg1"/>
                  </a:solidFill>
                  <a:prstDash val="solid"/>
                </a:ln>
                <a:solidFill>
                  <a:srgbClr val="8D4647"/>
                </a:solidFill>
                <a:effectLst>
                  <a:outerShdw blurRad="12700" dist="38100" dir="2700000" algn="tl" rotWithShape="0">
                    <a:schemeClr val="bg1">
                      <a:lumMod val="50000"/>
                    </a:schemeClr>
                  </a:outerShdw>
                </a:effectLst>
                <a:latin typeface="Tahoma" panose="020B0604030504040204" pitchFamily="34" charset="0"/>
                <a:ea typeface="Tahoma" panose="020B0604030504040204" pitchFamily="34" charset="0"/>
                <a:cs typeface="Tahoma" panose="020B0604030504040204" pitchFamily="34" charset="0"/>
              </a:rPr>
            </a:br>
            <a:r>
              <a:rPr lang="en-US" sz="5000" b="1" dirty="0">
                <a:ln w="9525">
                  <a:solidFill>
                    <a:schemeClr val="bg1"/>
                  </a:solidFill>
                  <a:prstDash val="solid"/>
                </a:ln>
                <a:solidFill>
                  <a:srgbClr val="8D4647"/>
                </a:solidFill>
                <a:effectLst>
                  <a:outerShdw blurRad="12700" dist="38100" dir="2700000" algn="tl" rotWithShape="0">
                    <a:schemeClr val="bg1">
                      <a:lumMod val="50000"/>
                    </a:schemeClr>
                  </a:outerShdw>
                </a:effectLst>
                <a:latin typeface="Tahoma" panose="020B0604030504040204" pitchFamily="34" charset="0"/>
                <a:ea typeface="Tahoma" panose="020B0604030504040204" pitchFamily="34" charset="0"/>
                <a:cs typeface="Tahoma" panose="020B0604030504040204" pitchFamily="34" charset="0"/>
              </a:rPr>
              <a:t>QUÝ THẦY CÔ</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barn(inVertical)">
                                      <p:cBhvr>
                                        <p:cTn id="7" dur="500"/>
                                        <p:tgtEl>
                                          <p:spTgt spid="52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DE3A11-3F12-0F0C-A1D7-7A6DB8BEE90A}"/>
              </a:ext>
            </a:extLst>
          </p:cNvPr>
          <p:cNvSpPr>
            <a:spLocks noGrp="1"/>
          </p:cNvSpPr>
          <p:nvPr>
            <p:ph idx="1"/>
          </p:nvPr>
        </p:nvSpPr>
        <p:spPr>
          <a:xfrm>
            <a:off x="720393" y="1378036"/>
            <a:ext cx="11077159" cy="5386965"/>
          </a:xfrm>
        </p:spPr>
        <p:txBody>
          <a:bodyPr>
            <a:normAutofit fontScale="25000" lnSpcReduction="20000"/>
          </a:bodyPr>
          <a:lstStyle/>
          <a:p>
            <a:pPr algn="just">
              <a:lnSpc>
                <a:spcPct val="120000"/>
              </a:lnSpc>
              <a:spcBef>
                <a:spcPts val="600"/>
              </a:spcBef>
              <a:spcAft>
                <a:spcPts val="600"/>
              </a:spcAft>
            </a:pPr>
            <a:r>
              <a:rPr lang="en-US" sz="96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 </a:t>
            </a:r>
            <a:r>
              <a:rPr lang="en-US" sz="9600" spc="-1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96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96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32/2020/TT-BGDĐT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15/9/2020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Bộ</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Bộ</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GDĐT ban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lệ</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cơ</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sở</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và</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có</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cấp</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20000"/>
              </a:lnSpc>
              <a:spcBef>
                <a:spcPts val="600"/>
              </a:spcBef>
              <a:spcAft>
                <a:spcPts val="600"/>
              </a:spcAft>
            </a:pPr>
            <a:r>
              <a:rPr lang="en-US" sz="96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 </a:t>
            </a:r>
            <a:r>
              <a:rPr lang="en-US" sz="9600" spc="-1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96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96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28/2020/TT-BGDĐT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04/9/2020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Bộ</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Bộ</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GDĐT ban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lệ</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trường</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tiểu</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p>
          <a:p>
            <a:pPr algn="just">
              <a:spcBef>
                <a:spcPts val="600"/>
              </a:spcBef>
              <a:spcAft>
                <a:spcPts val="600"/>
              </a:spcAft>
            </a:pPr>
            <a:r>
              <a:rPr lang="vi-VN" sz="9600" dirty="0">
                <a:solidFill>
                  <a:srgbClr val="FF0000"/>
                </a:solidFill>
                <a:latin typeface="+mj-lt"/>
                <a:cs typeface="Times New Roman" panose="02020603050405020304" pitchFamily="18" charset="0"/>
              </a:rPr>
              <a:t>Nghị định số 24/2021/NĐ-CP </a:t>
            </a:r>
            <a:r>
              <a:rPr lang="vi-VN" sz="9600" dirty="0">
                <a:latin typeface="+mj-lt"/>
                <a:cs typeface="Times New Roman" panose="02020603050405020304" pitchFamily="18" charset="0"/>
              </a:rPr>
              <a:t>ngày 23/3/2021 quy định việc quản lí trong cơ sở giáo dục mầm non và cơ sở giáo dục phổ thông công lập; </a:t>
            </a:r>
          </a:p>
          <a:p>
            <a:pPr algn="just">
              <a:spcBef>
                <a:spcPts val="600"/>
              </a:spcBef>
              <a:spcAft>
                <a:spcPts val="600"/>
              </a:spcAft>
            </a:pPr>
            <a:r>
              <a:rPr lang="vi-VN" sz="9600" b="0" dirty="0">
                <a:solidFill>
                  <a:srgbClr val="000000"/>
                </a:solidFill>
                <a:effectLst/>
                <a:latin typeface="+mj-lt"/>
              </a:rPr>
              <a:t> </a:t>
            </a:r>
            <a:r>
              <a:rPr lang="vi-VN" sz="9600" b="0" dirty="0">
                <a:solidFill>
                  <a:srgbClr val="FF0000"/>
                </a:solidFill>
                <a:effectLst/>
                <a:latin typeface="+mj-lt"/>
              </a:rPr>
              <a:t>Nghị định </a:t>
            </a:r>
            <a:r>
              <a:rPr lang="vi-VN" sz="9600" dirty="0">
                <a:solidFill>
                  <a:srgbClr val="FF0000"/>
                </a:solidFill>
                <a:latin typeface="+mj-lt"/>
              </a:rPr>
              <a:t>111/2022/NĐ-CP </a:t>
            </a:r>
            <a:r>
              <a:rPr lang="vi-VN" sz="9600" dirty="0">
                <a:solidFill>
                  <a:srgbClr val="000000"/>
                </a:solidFill>
                <a:latin typeface="+mj-lt"/>
              </a:rPr>
              <a:t>ngày 30 tháng 12 năm 2022 ban hành Nghị định về hợp đồng đối với một số loại công việc trong cơ quan hành chính và đơn vị sự nghiệp công lập;</a:t>
            </a:r>
          </a:p>
          <a:p>
            <a:pPr algn="just">
              <a:spcBef>
                <a:spcPts val="600"/>
              </a:spcBef>
              <a:spcAft>
                <a:spcPts val="600"/>
              </a:spcAft>
            </a:pPr>
            <a:r>
              <a:rPr lang="en-US" sz="96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 </a:t>
            </a:r>
            <a:r>
              <a:rPr lang="en-US" sz="9600" spc="-1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a:t>
            </a:r>
            <a:r>
              <a:rPr lang="en-US" sz="96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9600" spc="-1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16/2017/TT-BGDĐT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12/7/2017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Bộ</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Bộ</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GDĐT ban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danh</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khung</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vị</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trí</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làm</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và</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mức</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số</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làm</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các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cơ</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sở</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giáo</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dục</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phổ</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9600" spc="-10" dirty="0">
                <a:latin typeface="Times New Roman" panose="02020603050405020304" pitchFamily="18" charset="0"/>
                <a:ea typeface="Calibri" panose="020F0502020204030204" pitchFamily="34" charset="0"/>
                <a:cs typeface="Times New Roman" panose="02020603050405020304" pitchFamily="18" charset="0"/>
              </a:rPr>
              <a:t> </a:t>
            </a:r>
            <a:r>
              <a:rPr lang="en-US" sz="9600" spc="-10" dirty="0" err="1">
                <a:latin typeface="Times New Roman" panose="02020603050405020304" pitchFamily="18" charset="0"/>
                <a:ea typeface="Calibri" panose="020F0502020204030204" pitchFamily="34" charset="0"/>
                <a:cs typeface="Times New Roman" panose="02020603050405020304" pitchFamily="18" charset="0"/>
              </a:rPr>
              <a:t>lập</a:t>
            </a:r>
            <a:r>
              <a:rPr lang="en-US" sz="9600" spc="-10" dirty="0">
                <a:latin typeface="Times New Roman" panose="02020603050405020304" pitchFamily="18" charset="0"/>
                <a:ea typeface="Calibri" panose="020F0502020204030204" pitchFamily="34" charset="0"/>
                <a:cs typeface="Times New Roman" panose="02020603050405020304" pitchFamily="18" charset="0"/>
              </a:rPr>
              <a:t>.</a:t>
            </a:r>
            <a:endParaRPr lang="vi-VN" sz="9600" dirty="0">
              <a:solidFill>
                <a:srgbClr val="000000"/>
              </a:solidFill>
              <a:latin typeface="+mj-lt"/>
            </a:endParaRPr>
          </a:p>
          <a:p>
            <a:pPr algn="just">
              <a:lnSpc>
                <a:spcPct val="120000"/>
              </a:lnSpc>
              <a:spcBef>
                <a:spcPts val="600"/>
              </a:spcBef>
              <a:spcAft>
                <a:spcPts val="600"/>
              </a:spcAft>
            </a:pPr>
            <a:endParaRPr lang="en-US" sz="9600" spc="-10" dirty="0">
              <a:latin typeface="Times New Roman" panose="02020603050405020304" pitchFamily="18" charset="0"/>
              <a:ea typeface="Calibri" panose="020F0502020204030204" pitchFamily="34" charset="0"/>
              <a:cs typeface="Times New Roman" panose="02020603050405020304" pitchFamily="18" charset="0"/>
            </a:endParaRPr>
          </a:p>
          <a:p>
            <a:endParaRPr lang="vi-VN" dirty="0"/>
          </a:p>
        </p:txBody>
      </p:sp>
      <p:sp>
        <p:nvSpPr>
          <p:cNvPr id="6" name="Rectangle 5">
            <a:extLst>
              <a:ext uri="{FF2B5EF4-FFF2-40B4-BE49-F238E27FC236}">
                <a16:creationId xmlns:a16="http://schemas.microsoft.com/office/drawing/2014/main" id="{2F0B0EE2-C97F-B298-2C5D-DBDD44DA633C}"/>
              </a:ext>
            </a:extLst>
          </p:cNvPr>
          <p:cNvSpPr>
            <a:spLocks noChangeArrowheads="1"/>
          </p:cNvSpPr>
          <p:nvPr/>
        </p:nvSpPr>
        <p:spPr bwMode="auto">
          <a:xfrm>
            <a:off x="518334" y="161152"/>
            <a:ext cx="11481276" cy="1023353"/>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Thực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hiện</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đổi</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mới</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quản</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lí</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quản</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trị</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trường</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endPar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gn="ctr">
              <a:defRPr/>
            </a:pP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Năm</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2023-2024</a:t>
            </a:r>
          </a:p>
        </p:txBody>
      </p:sp>
    </p:spTree>
    <p:extLst>
      <p:ext uri="{BB962C8B-B14F-4D97-AF65-F5344CB8AC3E}">
        <p14:creationId xmlns:p14="http://schemas.microsoft.com/office/powerpoint/2010/main" val="220547924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61F145-415B-5ACA-BE38-558B879A7FA7}"/>
              </a:ext>
            </a:extLst>
          </p:cNvPr>
          <p:cNvSpPr>
            <a:spLocks noGrp="1"/>
          </p:cNvSpPr>
          <p:nvPr>
            <p:ph idx="1"/>
          </p:nvPr>
        </p:nvSpPr>
        <p:spPr>
          <a:xfrm>
            <a:off x="838200" y="1264016"/>
            <a:ext cx="10515600" cy="5664978"/>
          </a:xfrm>
        </p:spPr>
        <p:txBody>
          <a:bodyPr>
            <a:normAutofit fontScale="40000" lnSpcReduction="20000"/>
          </a:bodyPr>
          <a:lstStyle/>
          <a:p>
            <a:pPr algn="just">
              <a:lnSpc>
                <a:spcPct val="90000"/>
              </a:lnSpc>
            </a:pPr>
            <a:r>
              <a:rPr lang="en-US" sz="5300" dirty="0" err="1">
                <a:solidFill>
                  <a:srgbClr val="FF0000"/>
                </a:solidFill>
                <a:latin typeface="Times New Roman" panose="02020603050405020304" pitchFamily="18" charset="0"/>
                <a:cs typeface="Times New Roman" panose="02020603050405020304" pitchFamily="18" charset="0"/>
              </a:rPr>
              <a:t>Quyết</a:t>
            </a:r>
            <a:r>
              <a:rPr lang="en-US" sz="5300" dirty="0">
                <a:solidFill>
                  <a:srgbClr val="FF0000"/>
                </a:solidFill>
                <a:latin typeface="Times New Roman" panose="02020603050405020304" pitchFamily="18" charset="0"/>
                <a:cs typeface="Times New Roman" panose="02020603050405020304" pitchFamily="18" charset="0"/>
              </a:rPr>
              <a:t> </a:t>
            </a:r>
            <a:r>
              <a:rPr lang="en-US" sz="5300" dirty="0" err="1">
                <a:solidFill>
                  <a:srgbClr val="FF0000"/>
                </a:solidFill>
                <a:latin typeface="Times New Roman" panose="02020603050405020304" pitchFamily="18" charset="0"/>
                <a:cs typeface="Times New Roman" panose="02020603050405020304" pitchFamily="18" charset="0"/>
              </a:rPr>
              <a:t>định</a:t>
            </a:r>
            <a:r>
              <a:rPr lang="en-US" sz="5300" dirty="0">
                <a:solidFill>
                  <a:srgbClr val="FF0000"/>
                </a:solidFill>
                <a:latin typeface="Times New Roman" panose="02020603050405020304" pitchFamily="18" charset="0"/>
                <a:cs typeface="Times New Roman" panose="02020603050405020304" pitchFamily="18" charset="0"/>
              </a:rPr>
              <a:t> </a:t>
            </a:r>
            <a:r>
              <a:rPr lang="en-US" sz="5300" dirty="0" err="1">
                <a:solidFill>
                  <a:srgbClr val="FF0000"/>
                </a:solidFill>
                <a:latin typeface="Times New Roman" panose="02020603050405020304" pitchFamily="18" charset="0"/>
                <a:cs typeface="Times New Roman" panose="02020603050405020304" pitchFamily="18" charset="0"/>
              </a:rPr>
              <a:t>số</a:t>
            </a:r>
            <a:r>
              <a:rPr lang="en-US" sz="5300" dirty="0">
                <a:solidFill>
                  <a:srgbClr val="FF0000"/>
                </a:solidFill>
                <a:latin typeface="Times New Roman" panose="02020603050405020304" pitchFamily="18" charset="0"/>
                <a:cs typeface="Times New Roman" panose="02020603050405020304" pitchFamily="18" charset="0"/>
              </a:rPr>
              <a:t> 2769/QĐ-UBND </a:t>
            </a:r>
            <a:r>
              <a:rPr lang="en-US" sz="5300" dirty="0" err="1">
                <a:solidFill>
                  <a:schemeClr val="tx1"/>
                </a:solidFill>
                <a:latin typeface="Times New Roman" panose="02020603050405020304" pitchFamily="18" charset="0"/>
                <a:cs typeface="Times New Roman" panose="02020603050405020304" pitchFamily="18" charset="0"/>
              </a:rPr>
              <a:t>ngày</a:t>
            </a:r>
            <a:r>
              <a:rPr lang="en-US" sz="5300" dirty="0">
                <a:solidFill>
                  <a:schemeClr val="tx1"/>
                </a:solidFill>
                <a:latin typeface="Times New Roman" panose="02020603050405020304" pitchFamily="18" charset="0"/>
                <a:cs typeface="Times New Roman" panose="02020603050405020304" pitchFamily="18" charset="0"/>
              </a:rPr>
              <a:t> 29 </a:t>
            </a:r>
            <a:r>
              <a:rPr lang="en-US" sz="5300" dirty="0" err="1">
                <a:solidFill>
                  <a:schemeClr val="tx1"/>
                </a:solidFill>
                <a:latin typeface="Times New Roman" panose="02020603050405020304" pitchFamily="18" charset="0"/>
                <a:cs typeface="Times New Roman" panose="02020603050405020304" pitchFamily="18" charset="0"/>
              </a:rPr>
              <a:t>tháng</a:t>
            </a:r>
            <a:r>
              <a:rPr lang="en-US" sz="5300" dirty="0">
                <a:solidFill>
                  <a:schemeClr val="tx1"/>
                </a:solidFill>
                <a:latin typeface="Times New Roman" panose="02020603050405020304" pitchFamily="18" charset="0"/>
                <a:cs typeface="Times New Roman" panose="02020603050405020304" pitchFamily="18" charset="0"/>
              </a:rPr>
              <a:t> 6 </a:t>
            </a:r>
            <a:r>
              <a:rPr lang="en-US" sz="5300" dirty="0" err="1">
                <a:solidFill>
                  <a:schemeClr val="tx1"/>
                </a:solidFill>
                <a:latin typeface="Times New Roman" panose="02020603050405020304" pitchFamily="18" charset="0"/>
                <a:cs typeface="Times New Roman" panose="02020603050405020304" pitchFamily="18" charset="0"/>
              </a:rPr>
              <a:t>năm</a:t>
            </a:r>
            <a:r>
              <a:rPr lang="en-US" sz="5300" dirty="0">
                <a:solidFill>
                  <a:schemeClr val="tx1"/>
                </a:solidFill>
                <a:latin typeface="Times New Roman" panose="02020603050405020304" pitchFamily="18" charset="0"/>
                <a:cs typeface="Times New Roman" panose="02020603050405020304" pitchFamily="18" charset="0"/>
              </a:rPr>
              <a:t> 2019 </a:t>
            </a:r>
            <a:r>
              <a:rPr lang="en-US" sz="5300" dirty="0" err="1">
                <a:solidFill>
                  <a:schemeClr val="tx1"/>
                </a:solidFill>
                <a:latin typeface="Times New Roman" panose="02020603050405020304" pitchFamily="18" charset="0"/>
                <a:cs typeface="Times New Roman" panose="02020603050405020304" pitchFamily="18" charset="0"/>
              </a:rPr>
              <a:t>của</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Ủy</a:t>
            </a:r>
            <a:r>
              <a:rPr lang="en-US" sz="5300" dirty="0">
                <a:solidFill>
                  <a:schemeClr val="tx1"/>
                </a:solidFill>
                <a:latin typeface="Times New Roman" panose="02020603050405020304" pitchFamily="18" charset="0"/>
                <a:cs typeface="Times New Roman" panose="02020603050405020304" pitchFamily="18" charset="0"/>
              </a:rPr>
              <a:t> ban </a:t>
            </a:r>
            <a:r>
              <a:rPr lang="en-US" sz="5300" dirty="0" err="1">
                <a:solidFill>
                  <a:schemeClr val="tx1"/>
                </a:solidFill>
                <a:latin typeface="Times New Roman" panose="02020603050405020304" pitchFamily="18" charset="0"/>
                <a:cs typeface="Times New Roman" panose="02020603050405020304" pitchFamily="18" charset="0"/>
              </a:rPr>
              <a:t>Nhân</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dân</a:t>
            </a:r>
            <a:r>
              <a:rPr lang="en-US" sz="5300" dirty="0">
                <a:solidFill>
                  <a:schemeClr val="tx1"/>
                </a:solidFill>
                <a:latin typeface="Times New Roman" panose="02020603050405020304" pitchFamily="18" charset="0"/>
                <a:cs typeface="Times New Roman" panose="02020603050405020304" pitchFamily="18" charset="0"/>
              </a:rPr>
              <a:t> Thành </a:t>
            </a:r>
            <a:r>
              <a:rPr lang="en-US" sz="5300" dirty="0" err="1">
                <a:solidFill>
                  <a:schemeClr val="tx1"/>
                </a:solidFill>
                <a:latin typeface="Times New Roman" panose="02020603050405020304" pitchFamily="18" charset="0"/>
                <a:cs typeface="Times New Roman" panose="02020603050405020304" pitchFamily="18" charset="0"/>
              </a:rPr>
              <a:t>phố</a:t>
            </a:r>
            <a:r>
              <a:rPr lang="en-US" sz="5300" dirty="0">
                <a:solidFill>
                  <a:schemeClr val="tx1"/>
                </a:solidFill>
                <a:latin typeface="Times New Roman" panose="02020603050405020304" pitchFamily="18" charset="0"/>
                <a:cs typeface="Times New Roman" panose="02020603050405020304" pitchFamily="18" charset="0"/>
              </a:rPr>
              <a:t> Hồ Chí Minh </a:t>
            </a:r>
            <a:r>
              <a:rPr lang="en-US" sz="5300" dirty="0" err="1">
                <a:solidFill>
                  <a:schemeClr val="tx1"/>
                </a:solidFill>
                <a:latin typeface="Times New Roman" panose="02020603050405020304" pitchFamily="18" charset="0"/>
                <a:cs typeface="Times New Roman" panose="02020603050405020304" pitchFamily="18" charset="0"/>
              </a:rPr>
              <a:t>triển</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khai</a:t>
            </a:r>
            <a:r>
              <a:rPr lang="en-US" sz="5300" dirty="0">
                <a:solidFill>
                  <a:schemeClr val="tx1"/>
                </a:solidFill>
                <a:latin typeface="Times New Roman" panose="02020603050405020304" pitchFamily="18" charset="0"/>
                <a:cs typeface="Times New Roman" panose="02020603050405020304" pitchFamily="18" charset="0"/>
              </a:rPr>
              <a:t> Đề </a:t>
            </a:r>
            <a:r>
              <a:rPr lang="en-US" sz="5300" dirty="0" err="1">
                <a:solidFill>
                  <a:schemeClr val="tx1"/>
                </a:solidFill>
                <a:latin typeface="Times New Roman" panose="02020603050405020304" pitchFamily="18" charset="0"/>
                <a:cs typeface="Times New Roman" panose="02020603050405020304" pitchFamily="18" charset="0"/>
              </a:rPr>
              <a:t>án</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dạy</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học</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ngoại</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ngữ</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trong</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hệ</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thống</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giáo</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dục</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quốc</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dân</a:t>
            </a:r>
            <a:r>
              <a:rPr lang="en-US" sz="5300" dirty="0">
                <a:solidFill>
                  <a:schemeClr val="tx1"/>
                </a:solidFill>
                <a:latin typeface="Times New Roman" panose="02020603050405020304" pitchFamily="18" charset="0"/>
                <a:cs typeface="Times New Roman" panose="02020603050405020304" pitchFamily="18" charset="0"/>
              </a:rPr>
              <a:t> ban </a:t>
            </a:r>
            <a:r>
              <a:rPr lang="en-US" sz="5300" dirty="0" err="1">
                <a:solidFill>
                  <a:schemeClr val="tx1"/>
                </a:solidFill>
                <a:latin typeface="Times New Roman" panose="02020603050405020304" pitchFamily="18" charset="0"/>
                <a:cs typeface="Times New Roman" panose="02020603050405020304" pitchFamily="18" charset="0"/>
              </a:rPr>
              <a:t>hành</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theo</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Quyết</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định</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số</a:t>
            </a:r>
            <a:r>
              <a:rPr lang="en-US" sz="5300" dirty="0">
                <a:solidFill>
                  <a:schemeClr val="tx1"/>
                </a:solidFill>
                <a:latin typeface="Times New Roman" panose="02020603050405020304" pitchFamily="18" charset="0"/>
                <a:cs typeface="Times New Roman" panose="02020603050405020304" pitchFamily="18" charset="0"/>
              </a:rPr>
              <a:t> 2080/QĐ-</a:t>
            </a:r>
            <a:r>
              <a:rPr lang="en-US" sz="5300" dirty="0" err="1">
                <a:solidFill>
                  <a:schemeClr val="tx1"/>
                </a:solidFill>
                <a:latin typeface="Times New Roman" panose="02020603050405020304" pitchFamily="18" charset="0"/>
                <a:cs typeface="Times New Roman" panose="02020603050405020304" pitchFamily="18" charset="0"/>
              </a:rPr>
              <a:t>TTg</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ngày</a:t>
            </a:r>
            <a:r>
              <a:rPr lang="en-US" sz="5300" dirty="0">
                <a:solidFill>
                  <a:schemeClr val="tx1"/>
                </a:solidFill>
                <a:latin typeface="Times New Roman" panose="02020603050405020304" pitchFamily="18" charset="0"/>
                <a:cs typeface="Times New Roman" panose="02020603050405020304" pitchFamily="18" charset="0"/>
              </a:rPr>
              <a:t> 22 </a:t>
            </a:r>
            <a:r>
              <a:rPr lang="en-US" sz="5300" dirty="0" err="1">
                <a:solidFill>
                  <a:schemeClr val="tx1"/>
                </a:solidFill>
                <a:latin typeface="Times New Roman" panose="02020603050405020304" pitchFamily="18" charset="0"/>
                <a:cs typeface="Times New Roman" panose="02020603050405020304" pitchFamily="18" charset="0"/>
              </a:rPr>
              <a:t>tháng</a:t>
            </a:r>
            <a:r>
              <a:rPr lang="en-US" sz="5300" dirty="0">
                <a:solidFill>
                  <a:schemeClr val="tx1"/>
                </a:solidFill>
                <a:latin typeface="Times New Roman" panose="02020603050405020304" pitchFamily="18" charset="0"/>
                <a:cs typeface="Times New Roman" panose="02020603050405020304" pitchFamily="18" charset="0"/>
              </a:rPr>
              <a:t> 12 </a:t>
            </a:r>
            <a:r>
              <a:rPr lang="en-US" sz="5300" dirty="0" err="1">
                <a:solidFill>
                  <a:schemeClr val="tx1"/>
                </a:solidFill>
                <a:latin typeface="Times New Roman" panose="02020603050405020304" pitchFamily="18" charset="0"/>
                <a:cs typeface="Times New Roman" panose="02020603050405020304" pitchFamily="18" charset="0"/>
              </a:rPr>
              <a:t>năm</a:t>
            </a:r>
            <a:r>
              <a:rPr lang="en-US" sz="5300" dirty="0">
                <a:solidFill>
                  <a:schemeClr val="tx1"/>
                </a:solidFill>
                <a:latin typeface="Times New Roman" panose="02020603050405020304" pitchFamily="18" charset="0"/>
                <a:cs typeface="Times New Roman" panose="02020603050405020304" pitchFamily="18" charset="0"/>
              </a:rPr>
              <a:t> 2017 </a:t>
            </a:r>
            <a:r>
              <a:rPr lang="en-US" sz="5300" dirty="0" err="1">
                <a:solidFill>
                  <a:schemeClr val="tx1"/>
                </a:solidFill>
                <a:latin typeface="Times New Roman" panose="02020603050405020304" pitchFamily="18" charset="0"/>
                <a:cs typeface="Times New Roman" panose="02020603050405020304" pitchFamily="18" charset="0"/>
              </a:rPr>
              <a:t>của</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Thủ</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tướng</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Chính</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phủ</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trên</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địa</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bàn</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thành</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phố</a:t>
            </a:r>
            <a:r>
              <a:rPr lang="en-US" sz="5300" dirty="0">
                <a:solidFill>
                  <a:schemeClr val="tx1"/>
                </a:solidFill>
                <a:latin typeface="Times New Roman" panose="02020603050405020304" pitchFamily="18" charset="0"/>
                <a:cs typeface="Times New Roman" panose="02020603050405020304" pitchFamily="18" charset="0"/>
              </a:rPr>
              <a:t> Hồ Chí Minh </a:t>
            </a:r>
            <a:r>
              <a:rPr lang="en-US" sz="5300" dirty="0" err="1">
                <a:solidFill>
                  <a:schemeClr val="tx1"/>
                </a:solidFill>
                <a:latin typeface="Times New Roman" panose="02020603050405020304" pitchFamily="18" charset="0"/>
                <a:cs typeface="Times New Roman" panose="02020603050405020304" pitchFamily="18" charset="0"/>
              </a:rPr>
              <a:t>giai</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đoạn</a:t>
            </a:r>
            <a:r>
              <a:rPr lang="en-US" sz="5300" dirty="0">
                <a:solidFill>
                  <a:schemeClr val="tx1"/>
                </a:solidFill>
                <a:latin typeface="Times New Roman" panose="02020603050405020304" pitchFamily="18" charset="0"/>
                <a:cs typeface="Times New Roman" panose="02020603050405020304" pitchFamily="18" charset="0"/>
              </a:rPr>
              <a:t> 2019-2025;</a:t>
            </a:r>
          </a:p>
          <a:p>
            <a:pPr algn="just">
              <a:lnSpc>
                <a:spcPct val="90000"/>
              </a:lnSpc>
            </a:pPr>
            <a:r>
              <a:rPr lang="en-US" sz="5300" dirty="0" err="1">
                <a:solidFill>
                  <a:srgbClr val="FF0000"/>
                </a:solidFill>
                <a:latin typeface="Times New Roman" panose="02020603050405020304" pitchFamily="18" charset="0"/>
                <a:cs typeface="Times New Roman" panose="02020603050405020304" pitchFamily="18" charset="0"/>
              </a:rPr>
              <a:t>Quyết</a:t>
            </a:r>
            <a:r>
              <a:rPr lang="en-US" sz="5300" dirty="0">
                <a:solidFill>
                  <a:srgbClr val="FF0000"/>
                </a:solidFill>
                <a:latin typeface="Times New Roman" panose="02020603050405020304" pitchFamily="18" charset="0"/>
                <a:cs typeface="Times New Roman" panose="02020603050405020304" pitchFamily="18" charset="0"/>
              </a:rPr>
              <a:t> </a:t>
            </a:r>
            <a:r>
              <a:rPr lang="en-US" sz="5300" dirty="0" err="1">
                <a:solidFill>
                  <a:srgbClr val="FF0000"/>
                </a:solidFill>
                <a:latin typeface="Times New Roman" panose="02020603050405020304" pitchFamily="18" charset="0"/>
                <a:cs typeface="Times New Roman" panose="02020603050405020304" pitchFamily="18" charset="0"/>
              </a:rPr>
              <a:t>định</a:t>
            </a:r>
            <a:r>
              <a:rPr lang="en-US" sz="5300" dirty="0">
                <a:solidFill>
                  <a:srgbClr val="FF0000"/>
                </a:solidFill>
                <a:latin typeface="Times New Roman" panose="02020603050405020304" pitchFamily="18" charset="0"/>
                <a:cs typeface="Times New Roman" panose="02020603050405020304" pitchFamily="18" charset="0"/>
              </a:rPr>
              <a:t> </a:t>
            </a:r>
            <a:r>
              <a:rPr lang="en-US" sz="5300" dirty="0" err="1">
                <a:solidFill>
                  <a:srgbClr val="FF0000"/>
                </a:solidFill>
                <a:latin typeface="Times New Roman" panose="02020603050405020304" pitchFamily="18" charset="0"/>
                <a:cs typeface="Times New Roman" panose="02020603050405020304" pitchFamily="18" charset="0"/>
              </a:rPr>
              <a:t>số</a:t>
            </a:r>
            <a:r>
              <a:rPr lang="en-US" sz="5300" dirty="0">
                <a:solidFill>
                  <a:srgbClr val="FF0000"/>
                </a:solidFill>
                <a:latin typeface="Times New Roman" panose="02020603050405020304" pitchFamily="18" charset="0"/>
                <a:cs typeface="Times New Roman" panose="02020603050405020304" pitchFamily="18" charset="0"/>
              </a:rPr>
              <a:t> 5695/QĐ-UBND </a:t>
            </a:r>
            <a:r>
              <a:rPr lang="en-US" sz="5300" dirty="0" err="1">
                <a:solidFill>
                  <a:schemeClr val="tx1"/>
                </a:solidFill>
                <a:latin typeface="Times New Roman" panose="02020603050405020304" pitchFamily="18" charset="0"/>
                <a:cs typeface="Times New Roman" panose="02020603050405020304" pitchFamily="18" charset="0"/>
              </a:rPr>
              <a:t>ngày</a:t>
            </a:r>
            <a:r>
              <a:rPr lang="en-US" sz="5300" dirty="0">
                <a:solidFill>
                  <a:schemeClr val="tx1"/>
                </a:solidFill>
                <a:latin typeface="Times New Roman" panose="02020603050405020304" pitchFamily="18" charset="0"/>
                <a:cs typeface="Times New Roman" panose="02020603050405020304" pitchFamily="18" charset="0"/>
              </a:rPr>
              <a:t> 20/11/2014 </a:t>
            </a:r>
            <a:r>
              <a:rPr lang="en-US" sz="5300" dirty="0" err="1">
                <a:solidFill>
                  <a:schemeClr val="tx1"/>
                </a:solidFill>
                <a:latin typeface="Times New Roman" panose="02020603050405020304" pitchFamily="18" charset="0"/>
                <a:cs typeface="Times New Roman" panose="02020603050405020304" pitchFamily="18" charset="0"/>
              </a:rPr>
              <a:t>của</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Ủy</a:t>
            </a:r>
            <a:r>
              <a:rPr lang="en-US" sz="5300" dirty="0">
                <a:solidFill>
                  <a:schemeClr val="tx1"/>
                </a:solidFill>
                <a:latin typeface="Times New Roman" panose="02020603050405020304" pitchFamily="18" charset="0"/>
                <a:cs typeface="Times New Roman" panose="02020603050405020304" pitchFamily="18" charset="0"/>
              </a:rPr>
              <a:t> ban </a:t>
            </a:r>
            <a:r>
              <a:rPr lang="en-US" sz="5300" dirty="0" err="1">
                <a:solidFill>
                  <a:schemeClr val="tx1"/>
                </a:solidFill>
                <a:latin typeface="Times New Roman" panose="02020603050405020304" pitchFamily="18" charset="0"/>
                <a:cs typeface="Times New Roman" panose="02020603050405020304" pitchFamily="18" charset="0"/>
              </a:rPr>
              <a:t>Nhân</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dân</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thành</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phố</a:t>
            </a:r>
            <a:r>
              <a:rPr lang="en-US" sz="5300" dirty="0">
                <a:solidFill>
                  <a:schemeClr val="tx1"/>
                </a:solidFill>
                <a:latin typeface="Times New Roman" panose="02020603050405020304" pitchFamily="18" charset="0"/>
                <a:cs typeface="Times New Roman" panose="02020603050405020304" pitchFamily="18" charset="0"/>
              </a:rPr>
              <a:t> Hồ Chí Minh </a:t>
            </a:r>
            <a:r>
              <a:rPr lang="en-US" sz="5300" dirty="0" err="1">
                <a:solidFill>
                  <a:schemeClr val="tx1"/>
                </a:solidFill>
                <a:latin typeface="Times New Roman" panose="02020603050405020304" pitchFamily="18" charset="0"/>
                <a:cs typeface="Times New Roman" panose="02020603050405020304" pitchFamily="18" charset="0"/>
              </a:rPr>
              <a:t>phê</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duyệt</a:t>
            </a:r>
            <a:r>
              <a:rPr lang="en-US" sz="5300" dirty="0">
                <a:solidFill>
                  <a:schemeClr val="tx1"/>
                </a:solidFill>
                <a:latin typeface="Times New Roman" panose="02020603050405020304" pitchFamily="18" charset="0"/>
                <a:cs typeface="Times New Roman" panose="02020603050405020304" pitchFamily="18" charset="0"/>
              </a:rPr>
              <a:t> </a:t>
            </a:r>
            <a:r>
              <a:rPr lang="en-US" sz="5300" spc="-10" dirty="0">
                <a:solidFill>
                  <a:schemeClr val="tx1"/>
                </a:solidFill>
                <a:latin typeface="Times New Roman" panose="02020603050405020304" pitchFamily="18" charset="0"/>
                <a:cs typeface="Times New Roman" panose="02020603050405020304" pitchFamily="18" charset="0"/>
              </a:rPr>
              <a:t>Đề </a:t>
            </a:r>
            <a:r>
              <a:rPr lang="en-US" sz="5300" spc="-10" dirty="0" err="1">
                <a:solidFill>
                  <a:schemeClr val="tx1"/>
                </a:solidFill>
                <a:latin typeface="Times New Roman" panose="02020603050405020304" pitchFamily="18" charset="0"/>
                <a:cs typeface="Times New Roman" panose="02020603050405020304" pitchFamily="18" charset="0"/>
              </a:rPr>
              <a:t>án</a:t>
            </a:r>
            <a:r>
              <a:rPr lang="en-US" sz="5300" spc="-10" dirty="0">
                <a:solidFill>
                  <a:schemeClr val="tx1"/>
                </a:solidFill>
                <a:latin typeface="Times New Roman" panose="02020603050405020304" pitchFamily="18" charset="0"/>
                <a:cs typeface="Times New Roman" panose="02020603050405020304" pitchFamily="18" charset="0"/>
              </a:rPr>
              <a:t> “</a:t>
            </a:r>
            <a:r>
              <a:rPr lang="en-US" sz="5300" spc="-10" dirty="0" err="1">
                <a:solidFill>
                  <a:schemeClr val="tx1"/>
                </a:solidFill>
                <a:latin typeface="Times New Roman" panose="02020603050405020304" pitchFamily="18" charset="0"/>
                <a:cs typeface="Times New Roman" panose="02020603050405020304" pitchFamily="18" charset="0"/>
              </a:rPr>
              <a:t>Dạy</a:t>
            </a:r>
            <a:r>
              <a:rPr lang="en-US" sz="5300" spc="-10" dirty="0">
                <a:solidFill>
                  <a:schemeClr val="tx1"/>
                </a:solidFill>
                <a:latin typeface="Times New Roman" panose="02020603050405020304" pitchFamily="18" charset="0"/>
                <a:cs typeface="Times New Roman" panose="02020603050405020304" pitchFamily="18" charset="0"/>
              </a:rPr>
              <a:t> </a:t>
            </a:r>
            <a:r>
              <a:rPr lang="en-US" sz="5300" spc="-10" dirty="0" err="1">
                <a:solidFill>
                  <a:schemeClr val="tx1"/>
                </a:solidFill>
                <a:latin typeface="Times New Roman" panose="02020603050405020304" pitchFamily="18" charset="0"/>
                <a:cs typeface="Times New Roman" panose="02020603050405020304" pitchFamily="18" charset="0"/>
              </a:rPr>
              <a:t>và</a:t>
            </a:r>
            <a:r>
              <a:rPr lang="en-US" sz="5300" spc="-10" dirty="0">
                <a:solidFill>
                  <a:schemeClr val="tx1"/>
                </a:solidFill>
                <a:latin typeface="Times New Roman" panose="02020603050405020304" pitchFamily="18" charset="0"/>
                <a:cs typeface="Times New Roman" panose="02020603050405020304" pitchFamily="18" charset="0"/>
              </a:rPr>
              <a:t> </a:t>
            </a:r>
            <a:r>
              <a:rPr lang="en-US" sz="5300" spc="-10" dirty="0" err="1">
                <a:solidFill>
                  <a:schemeClr val="tx1"/>
                </a:solidFill>
                <a:latin typeface="Times New Roman" panose="02020603050405020304" pitchFamily="18" charset="0"/>
                <a:cs typeface="Times New Roman" panose="02020603050405020304" pitchFamily="18" charset="0"/>
              </a:rPr>
              <a:t>học</a:t>
            </a:r>
            <a:r>
              <a:rPr lang="en-US" sz="5300" spc="-10" dirty="0">
                <a:solidFill>
                  <a:schemeClr val="tx1"/>
                </a:solidFill>
                <a:latin typeface="Times New Roman" panose="02020603050405020304" pitchFamily="18" charset="0"/>
                <a:cs typeface="Times New Roman" panose="02020603050405020304" pitchFamily="18" charset="0"/>
              </a:rPr>
              <a:t> các </a:t>
            </a:r>
            <a:r>
              <a:rPr lang="en-US" sz="5300" spc="-10" dirty="0" err="1">
                <a:solidFill>
                  <a:schemeClr val="tx1"/>
                </a:solidFill>
                <a:latin typeface="Times New Roman" panose="02020603050405020304" pitchFamily="18" charset="0"/>
                <a:cs typeface="Times New Roman" panose="02020603050405020304" pitchFamily="18" charset="0"/>
              </a:rPr>
              <a:t>môn</a:t>
            </a:r>
            <a:r>
              <a:rPr lang="en-US" sz="5300" spc="-10" dirty="0">
                <a:solidFill>
                  <a:schemeClr val="tx1"/>
                </a:solidFill>
                <a:latin typeface="Times New Roman" panose="02020603050405020304" pitchFamily="18" charset="0"/>
                <a:cs typeface="Times New Roman" panose="02020603050405020304" pitchFamily="18" charset="0"/>
              </a:rPr>
              <a:t> </a:t>
            </a:r>
            <a:r>
              <a:rPr lang="en-US" sz="5300" spc="-10" dirty="0" err="1">
                <a:solidFill>
                  <a:schemeClr val="tx1"/>
                </a:solidFill>
                <a:latin typeface="Times New Roman" panose="02020603050405020304" pitchFamily="18" charset="0"/>
                <a:cs typeface="Times New Roman" panose="02020603050405020304" pitchFamily="18" charset="0"/>
              </a:rPr>
              <a:t>Toán</a:t>
            </a:r>
            <a:r>
              <a:rPr lang="en-US" sz="5300" spc="-10" dirty="0">
                <a:solidFill>
                  <a:schemeClr val="tx1"/>
                </a:solidFill>
                <a:latin typeface="Times New Roman" panose="02020603050405020304" pitchFamily="18" charset="0"/>
                <a:cs typeface="Times New Roman" panose="02020603050405020304" pitchFamily="18" charset="0"/>
              </a:rPr>
              <a:t>, Khoa </a:t>
            </a:r>
            <a:r>
              <a:rPr lang="en-US" sz="5300" spc="-10" dirty="0" err="1">
                <a:solidFill>
                  <a:schemeClr val="tx1"/>
                </a:solidFill>
                <a:latin typeface="Times New Roman" panose="02020603050405020304" pitchFamily="18" charset="0"/>
                <a:cs typeface="Times New Roman" panose="02020603050405020304" pitchFamily="18" charset="0"/>
              </a:rPr>
              <a:t>học</a:t>
            </a:r>
            <a:r>
              <a:rPr lang="en-US" sz="5300" spc="-10" dirty="0">
                <a:solidFill>
                  <a:schemeClr val="tx1"/>
                </a:solidFill>
                <a:latin typeface="Times New Roman" panose="02020603050405020304" pitchFamily="18" charset="0"/>
                <a:cs typeface="Times New Roman" panose="02020603050405020304" pitchFamily="18" charset="0"/>
              </a:rPr>
              <a:t> </a:t>
            </a:r>
            <a:r>
              <a:rPr lang="en-US" sz="5300" spc="-10" dirty="0" err="1">
                <a:solidFill>
                  <a:schemeClr val="tx1"/>
                </a:solidFill>
                <a:latin typeface="Times New Roman" panose="02020603050405020304" pitchFamily="18" charset="0"/>
                <a:cs typeface="Times New Roman" panose="02020603050405020304" pitchFamily="18" charset="0"/>
              </a:rPr>
              <a:t>và</a:t>
            </a:r>
            <a:r>
              <a:rPr lang="en-US" sz="5300" spc="-10" dirty="0">
                <a:solidFill>
                  <a:schemeClr val="tx1"/>
                </a:solidFill>
                <a:latin typeface="Times New Roman" panose="02020603050405020304" pitchFamily="18" charset="0"/>
                <a:cs typeface="Times New Roman" panose="02020603050405020304" pitchFamily="18" charset="0"/>
              </a:rPr>
              <a:t> </a:t>
            </a:r>
            <a:r>
              <a:rPr lang="en-US" sz="5300" spc="-10" dirty="0" err="1">
                <a:solidFill>
                  <a:schemeClr val="tx1"/>
                </a:solidFill>
                <a:latin typeface="Times New Roman" panose="02020603050405020304" pitchFamily="18" charset="0"/>
                <a:cs typeface="Times New Roman" panose="02020603050405020304" pitchFamily="18" charset="0"/>
              </a:rPr>
              <a:t>tiếng</a:t>
            </a:r>
            <a:r>
              <a:rPr lang="en-US" sz="5300" spc="-10" dirty="0">
                <a:solidFill>
                  <a:schemeClr val="tx1"/>
                </a:solidFill>
                <a:latin typeface="Times New Roman" panose="02020603050405020304" pitchFamily="18" charset="0"/>
                <a:cs typeface="Times New Roman" panose="02020603050405020304" pitchFamily="18" charset="0"/>
              </a:rPr>
              <a:t> Anh </a:t>
            </a:r>
            <a:r>
              <a:rPr lang="en-US" sz="5300" spc="-10" dirty="0" err="1">
                <a:solidFill>
                  <a:schemeClr val="tx1"/>
                </a:solidFill>
                <a:latin typeface="Times New Roman" panose="02020603050405020304" pitchFamily="18" charset="0"/>
                <a:cs typeface="Times New Roman" panose="02020603050405020304" pitchFamily="18" charset="0"/>
              </a:rPr>
              <a:t>tích</a:t>
            </a:r>
            <a:r>
              <a:rPr lang="en-US" sz="5300" spc="-10" dirty="0">
                <a:solidFill>
                  <a:schemeClr val="tx1"/>
                </a:solidFill>
                <a:latin typeface="Times New Roman" panose="02020603050405020304" pitchFamily="18" charset="0"/>
                <a:cs typeface="Times New Roman" panose="02020603050405020304" pitchFamily="18" charset="0"/>
              </a:rPr>
              <a:t> </a:t>
            </a:r>
            <a:r>
              <a:rPr lang="en-US" sz="5300" spc="-10" dirty="0" err="1">
                <a:solidFill>
                  <a:schemeClr val="tx1"/>
                </a:solidFill>
                <a:latin typeface="Times New Roman" panose="02020603050405020304" pitchFamily="18" charset="0"/>
                <a:cs typeface="Times New Roman" panose="02020603050405020304" pitchFamily="18" charset="0"/>
              </a:rPr>
              <a:t>hợp</a:t>
            </a:r>
            <a:r>
              <a:rPr lang="en-US" sz="5300" spc="-10" dirty="0">
                <a:solidFill>
                  <a:schemeClr val="tx1"/>
                </a:solidFill>
                <a:latin typeface="Times New Roman" panose="02020603050405020304" pitchFamily="18" charset="0"/>
                <a:cs typeface="Times New Roman" panose="02020603050405020304" pitchFamily="18" charset="0"/>
              </a:rPr>
              <a:t> </a:t>
            </a:r>
            <a:r>
              <a:rPr lang="en-US" sz="5300" spc="-10" dirty="0" err="1">
                <a:solidFill>
                  <a:schemeClr val="tx1"/>
                </a:solidFill>
                <a:latin typeface="Times New Roman" panose="02020603050405020304" pitchFamily="18" charset="0"/>
                <a:cs typeface="Times New Roman" panose="02020603050405020304" pitchFamily="18" charset="0"/>
              </a:rPr>
              <a:t>chương</a:t>
            </a:r>
            <a:r>
              <a:rPr lang="en-US" sz="5300" spc="-10" dirty="0">
                <a:solidFill>
                  <a:schemeClr val="tx1"/>
                </a:solidFill>
                <a:latin typeface="Times New Roman" panose="02020603050405020304" pitchFamily="18" charset="0"/>
                <a:cs typeface="Times New Roman" panose="02020603050405020304" pitchFamily="18" charset="0"/>
              </a:rPr>
              <a:t> </a:t>
            </a:r>
            <a:r>
              <a:rPr lang="en-US" sz="5300" spc="-10" dirty="0" err="1">
                <a:solidFill>
                  <a:schemeClr val="tx1"/>
                </a:solidFill>
                <a:latin typeface="Times New Roman" panose="02020603050405020304" pitchFamily="18" charset="0"/>
                <a:cs typeface="Times New Roman" panose="02020603050405020304" pitchFamily="18" charset="0"/>
              </a:rPr>
              <a:t>trình</a:t>
            </a:r>
            <a:r>
              <a:rPr lang="en-US" sz="5300" spc="-10" dirty="0">
                <a:solidFill>
                  <a:schemeClr val="tx1"/>
                </a:solidFill>
                <a:latin typeface="Times New Roman" panose="02020603050405020304" pitchFamily="18" charset="0"/>
                <a:cs typeface="Times New Roman" panose="02020603050405020304" pitchFamily="18" charset="0"/>
              </a:rPr>
              <a:t> Anh </a:t>
            </a:r>
            <a:r>
              <a:rPr lang="en-US" sz="5300" spc="-10" dirty="0" err="1">
                <a:solidFill>
                  <a:schemeClr val="tx1"/>
                </a:solidFill>
                <a:latin typeface="Times New Roman" panose="02020603050405020304" pitchFamily="18" charset="0"/>
                <a:cs typeface="Times New Roman" panose="02020603050405020304" pitchFamily="18" charset="0"/>
              </a:rPr>
              <a:t>và</a:t>
            </a:r>
            <a:r>
              <a:rPr lang="en-US" sz="5300" spc="-10" dirty="0">
                <a:solidFill>
                  <a:schemeClr val="tx1"/>
                </a:solidFill>
                <a:latin typeface="Times New Roman" panose="02020603050405020304" pitchFamily="18" charset="0"/>
                <a:cs typeface="Times New Roman" panose="02020603050405020304" pitchFamily="18" charset="0"/>
              </a:rPr>
              <a:t> </a:t>
            </a:r>
            <a:r>
              <a:rPr lang="en-US" sz="5300" spc="-10" dirty="0" err="1">
                <a:solidFill>
                  <a:schemeClr val="tx1"/>
                </a:solidFill>
                <a:latin typeface="Times New Roman" panose="02020603050405020304" pitchFamily="18" charset="0"/>
                <a:cs typeface="Times New Roman" panose="02020603050405020304" pitchFamily="18" charset="0"/>
              </a:rPr>
              <a:t>Việt</a:t>
            </a:r>
            <a:r>
              <a:rPr lang="en-US" sz="5300" spc="-10" dirty="0">
                <a:solidFill>
                  <a:schemeClr val="tx1"/>
                </a:solidFill>
                <a:latin typeface="Times New Roman" panose="02020603050405020304" pitchFamily="18" charset="0"/>
                <a:cs typeface="Times New Roman" panose="02020603050405020304" pitchFamily="18" charset="0"/>
              </a:rPr>
              <a:t> Nam” </a:t>
            </a:r>
            <a:r>
              <a:rPr lang="en-US" sz="5300" spc="-10" dirty="0" err="1">
                <a:solidFill>
                  <a:schemeClr val="tx1"/>
                </a:solidFill>
                <a:latin typeface="Times New Roman" panose="02020603050405020304" pitchFamily="18" charset="0"/>
                <a:cs typeface="Times New Roman" panose="02020603050405020304" pitchFamily="18" charset="0"/>
              </a:rPr>
              <a:t>tại</a:t>
            </a:r>
            <a:r>
              <a:rPr lang="en-US" sz="5300" spc="-10" dirty="0">
                <a:solidFill>
                  <a:schemeClr val="tx1"/>
                </a:solidFill>
                <a:latin typeface="Times New Roman" panose="02020603050405020304" pitchFamily="18" charset="0"/>
                <a:cs typeface="Times New Roman" panose="02020603050405020304" pitchFamily="18" charset="0"/>
              </a:rPr>
              <a:t> các </a:t>
            </a:r>
            <a:r>
              <a:rPr lang="en-US" sz="5300" spc="-10" dirty="0" err="1">
                <a:solidFill>
                  <a:schemeClr val="tx1"/>
                </a:solidFill>
                <a:latin typeface="Times New Roman" panose="02020603050405020304" pitchFamily="18" charset="0"/>
                <a:cs typeface="Times New Roman" panose="02020603050405020304" pitchFamily="18" charset="0"/>
              </a:rPr>
              <a:t>trường</a:t>
            </a:r>
            <a:r>
              <a:rPr lang="en-US" sz="5300" spc="-10" dirty="0">
                <a:solidFill>
                  <a:schemeClr val="tx1"/>
                </a:solidFill>
                <a:latin typeface="Times New Roman" panose="02020603050405020304" pitchFamily="18" charset="0"/>
                <a:cs typeface="Times New Roman" panose="02020603050405020304" pitchFamily="18" charset="0"/>
              </a:rPr>
              <a:t> </a:t>
            </a:r>
            <a:r>
              <a:rPr lang="en-US" sz="5300" spc="-10" dirty="0" err="1">
                <a:solidFill>
                  <a:schemeClr val="tx1"/>
                </a:solidFill>
                <a:latin typeface="Times New Roman" panose="02020603050405020304" pitchFamily="18" charset="0"/>
                <a:cs typeface="Times New Roman" panose="02020603050405020304" pitchFamily="18" charset="0"/>
              </a:rPr>
              <a:t>công</a:t>
            </a:r>
            <a:r>
              <a:rPr lang="en-US" sz="5300" spc="-10" dirty="0">
                <a:solidFill>
                  <a:schemeClr val="tx1"/>
                </a:solidFill>
                <a:latin typeface="Times New Roman" panose="02020603050405020304" pitchFamily="18" charset="0"/>
                <a:cs typeface="Times New Roman" panose="02020603050405020304" pitchFamily="18" charset="0"/>
              </a:rPr>
              <a:t> </a:t>
            </a:r>
            <a:r>
              <a:rPr lang="en-US" sz="5300" spc="-10" dirty="0" err="1">
                <a:solidFill>
                  <a:schemeClr val="tx1"/>
                </a:solidFill>
                <a:latin typeface="Times New Roman" panose="02020603050405020304" pitchFamily="18" charset="0"/>
                <a:cs typeface="Times New Roman" panose="02020603050405020304" pitchFamily="18" charset="0"/>
              </a:rPr>
              <a:t>lập</a:t>
            </a:r>
            <a:r>
              <a:rPr lang="en-US" sz="5300" spc="-10" dirty="0">
                <a:solidFill>
                  <a:schemeClr val="tx1"/>
                </a:solidFill>
                <a:latin typeface="Times New Roman" panose="02020603050405020304" pitchFamily="18" charset="0"/>
                <a:cs typeface="Times New Roman" panose="02020603050405020304" pitchFamily="18" charset="0"/>
              </a:rPr>
              <a:t> </a:t>
            </a:r>
            <a:r>
              <a:rPr lang="en-US" sz="5300" spc="-10" dirty="0" err="1">
                <a:solidFill>
                  <a:schemeClr val="tx1"/>
                </a:solidFill>
                <a:latin typeface="Times New Roman" panose="02020603050405020304" pitchFamily="18" charset="0"/>
                <a:cs typeface="Times New Roman" panose="02020603050405020304" pitchFamily="18" charset="0"/>
              </a:rPr>
              <a:t>trên</a:t>
            </a:r>
            <a:r>
              <a:rPr lang="en-US" sz="5300" spc="-10" dirty="0">
                <a:solidFill>
                  <a:schemeClr val="tx1"/>
                </a:solidFill>
                <a:latin typeface="Times New Roman" panose="02020603050405020304" pitchFamily="18" charset="0"/>
                <a:cs typeface="Times New Roman" panose="02020603050405020304" pitchFamily="18" charset="0"/>
              </a:rPr>
              <a:t> </a:t>
            </a:r>
            <a:r>
              <a:rPr lang="en-US" sz="5300" spc="-10" dirty="0" err="1">
                <a:solidFill>
                  <a:schemeClr val="tx1"/>
                </a:solidFill>
                <a:latin typeface="Times New Roman" panose="02020603050405020304" pitchFamily="18" charset="0"/>
                <a:cs typeface="Times New Roman" panose="02020603050405020304" pitchFamily="18" charset="0"/>
              </a:rPr>
              <a:t>địa</a:t>
            </a:r>
            <a:r>
              <a:rPr lang="en-US" sz="5300" spc="-10" dirty="0">
                <a:solidFill>
                  <a:schemeClr val="tx1"/>
                </a:solidFill>
                <a:latin typeface="Times New Roman" panose="02020603050405020304" pitchFamily="18" charset="0"/>
                <a:cs typeface="Times New Roman" panose="02020603050405020304" pitchFamily="18" charset="0"/>
              </a:rPr>
              <a:t> </a:t>
            </a:r>
            <a:r>
              <a:rPr lang="en-US" sz="5300" spc="-10" dirty="0" err="1">
                <a:solidFill>
                  <a:schemeClr val="tx1"/>
                </a:solidFill>
                <a:latin typeface="Times New Roman" panose="02020603050405020304" pitchFamily="18" charset="0"/>
                <a:cs typeface="Times New Roman" panose="02020603050405020304" pitchFamily="18" charset="0"/>
              </a:rPr>
              <a:t>bàn</a:t>
            </a:r>
            <a:r>
              <a:rPr lang="en-US" sz="5300" spc="-10" dirty="0">
                <a:solidFill>
                  <a:schemeClr val="tx1"/>
                </a:solidFill>
                <a:latin typeface="Times New Roman" panose="02020603050405020304" pitchFamily="18" charset="0"/>
                <a:cs typeface="Times New Roman" panose="02020603050405020304" pitchFamily="18" charset="0"/>
              </a:rPr>
              <a:t> Thành </a:t>
            </a:r>
            <a:r>
              <a:rPr lang="en-US" sz="5300" spc="-10" dirty="0" err="1">
                <a:solidFill>
                  <a:schemeClr val="tx1"/>
                </a:solidFill>
                <a:latin typeface="Times New Roman" panose="02020603050405020304" pitchFamily="18" charset="0"/>
                <a:cs typeface="Times New Roman" panose="02020603050405020304" pitchFamily="18" charset="0"/>
              </a:rPr>
              <a:t>phố</a:t>
            </a:r>
            <a:r>
              <a:rPr lang="en-US" sz="5300" spc="-10" dirty="0">
                <a:solidFill>
                  <a:schemeClr val="tx1"/>
                </a:solidFill>
                <a:latin typeface="Times New Roman" panose="02020603050405020304" pitchFamily="18" charset="0"/>
                <a:cs typeface="Times New Roman" panose="02020603050405020304" pitchFamily="18" charset="0"/>
              </a:rPr>
              <a:t> Hồ Chí Minh;</a:t>
            </a:r>
            <a:endParaRPr lang="en-US" sz="5300" dirty="0">
              <a:solidFill>
                <a:schemeClr val="tx1"/>
              </a:solidFill>
              <a:latin typeface="Times New Roman" panose="02020603050405020304" pitchFamily="18" charset="0"/>
              <a:cs typeface="Times New Roman" panose="02020603050405020304" pitchFamily="18" charset="0"/>
            </a:endParaRPr>
          </a:p>
          <a:p>
            <a:pPr algn="just">
              <a:lnSpc>
                <a:spcPct val="90000"/>
              </a:lnSpc>
            </a:pPr>
            <a:r>
              <a:rPr lang="en-US" sz="5300" dirty="0" err="1">
                <a:solidFill>
                  <a:srgbClr val="FF0000"/>
                </a:solidFill>
                <a:latin typeface="Times New Roman" panose="02020603050405020304" pitchFamily="18" charset="0"/>
                <a:cs typeface="Times New Roman" panose="02020603050405020304" pitchFamily="18" charset="0"/>
              </a:rPr>
              <a:t>Quyết</a:t>
            </a:r>
            <a:r>
              <a:rPr lang="en-US" sz="5300" dirty="0">
                <a:solidFill>
                  <a:srgbClr val="FF0000"/>
                </a:solidFill>
                <a:latin typeface="Times New Roman" panose="02020603050405020304" pitchFamily="18" charset="0"/>
                <a:cs typeface="Times New Roman" panose="02020603050405020304" pitchFamily="18" charset="0"/>
              </a:rPr>
              <a:t> </a:t>
            </a:r>
            <a:r>
              <a:rPr lang="en-US" sz="5300" dirty="0" err="1">
                <a:solidFill>
                  <a:srgbClr val="FF0000"/>
                </a:solidFill>
                <a:latin typeface="Times New Roman" panose="02020603050405020304" pitchFamily="18" charset="0"/>
                <a:cs typeface="Times New Roman" panose="02020603050405020304" pitchFamily="18" charset="0"/>
              </a:rPr>
              <a:t>định</a:t>
            </a:r>
            <a:r>
              <a:rPr lang="en-US" sz="5300" dirty="0">
                <a:solidFill>
                  <a:srgbClr val="FF0000"/>
                </a:solidFill>
                <a:latin typeface="Times New Roman" panose="02020603050405020304" pitchFamily="18" charset="0"/>
                <a:cs typeface="Times New Roman" panose="02020603050405020304" pitchFamily="18" charset="0"/>
              </a:rPr>
              <a:t> 762/QĐ-UBND </a:t>
            </a:r>
            <a:r>
              <a:rPr lang="en-US" sz="5300" dirty="0" err="1">
                <a:solidFill>
                  <a:schemeClr val="tx1"/>
                </a:solidFill>
                <a:latin typeface="Times New Roman" panose="02020603050405020304" pitchFamily="18" charset="0"/>
                <a:cs typeface="Times New Roman" panose="02020603050405020304" pitchFamily="18" charset="0"/>
              </a:rPr>
              <a:t>ngày</a:t>
            </a:r>
            <a:r>
              <a:rPr lang="en-US" sz="5300" dirty="0">
                <a:solidFill>
                  <a:schemeClr val="tx1"/>
                </a:solidFill>
                <a:latin typeface="Times New Roman" panose="02020603050405020304" pitchFamily="18" charset="0"/>
                <a:cs typeface="Times New Roman" panose="02020603050405020304" pitchFamily="18" charset="0"/>
              </a:rPr>
              <a:t> 08/3/2021 </a:t>
            </a:r>
            <a:r>
              <a:rPr lang="en-US" sz="5300" dirty="0" err="1">
                <a:solidFill>
                  <a:schemeClr val="tx1"/>
                </a:solidFill>
                <a:latin typeface="Times New Roman" panose="02020603050405020304" pitchFamily="18" charset="0"/>
                <a:cs typeface="Times New Roman" panose="02020603050405020304" pitchFamily="18" charset="0"/>
              </a:rPr>
              <a:t>của</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Ủy</a:t>
            </a:r>
            <a:r>
              <a:rPr lang="en-US" sz="5300" dirty="0">
                <a:solidFill>
                  <a:schemeClr val="tx1"/>
                </a:solidFill>
                <a:latin typeface="Times New Roman" panose="02020603050405020304" pitchFamily="18" charset="0"/>
                <a:cs typeface="Times New Roman" panose="02020603050405020304" pitchFamily="18" charset="0"/>
              </a:rPr>
              <a:t> ban </a:t>
            </a:r>
            <a:r>
              <a:rPr lang="en-US" sz="5300" dirty="0" err="1">
                <a:solidFill>
                  <a:schemeClr val="tx1"/>
                </a:solidFill>
                <a:latin typeface="Times New Roman" panose="02020603050405020304" pitchFamily="18" charset="0"/>
                <a:cs typeface="Times New Roman" panose="02020603050405020304" pitchFamily="18" charset="0"/>
              </a:rPr>
              <a:t>Nhân</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dân</a:t>
            </a:r>
            <a:r>
              <a:rPr lang="en-US" sz="5300" dirty="0">
                <a:solidFill>
                  <a:schemeClr val="tx1"/>
                </a:solidFill>
                <a:latin typeface="Times New Roman" panose="02020603050405020304" pitchFamily="18" charset="0"/>
                <a:cs typeface="Times New Roman" panose="02020603050405020304" pitchFamily="18" charset="0"/>
              </a:rPr>
              <a:t> Thành </a:t>
            </a:r>
            <a:r>
              <a:rPr lang="en-US" sz="5300" dirty="0" err="1">
                <a:solidFill>
                  <a:schemeClr val="tx1"/>
                </a:solidFill>
                <a:latin typeface="Times New Roman" panose="02020603050405020304" pitchFamily="18" charset="0"/>
                <a:cs typeface="Times New Roman" panose="02020603050405020304" pitchFamily="18" charset="0"/>
              </a:rPr>
              <a:t>phố</a:t>
            </a:r>
            <a:r>
              <a:rPr lang="en-US" sz="5300" dirty="0">
                <a:solidFill>
                  <a:schemeClr val="tx1"/>
                </a:solidFill>
                <a:latin typeface="Times New Roman" panose="02020603050405020304" pitchFamily="18" charset="0"/>
                <a:cs typeface="Times New Roman" panose="02020603050405020304" pitchFamily="18" charset="0"/>
              </a:rPr>
              <a:t> Hồ Chí Minh </a:t>
            </a:r>
            <a:r>
              <a:rPr lang="en-US" sz="5300" dirty="0" err="1">
                <a:solidFill>
                  <a:schemeClr val="tx1"/>
                </a:solidFill>
                <a:latin typeface="Times New Roman" panose="02020603050405020304" pitchFamily="18" charset="0"/>
                <a:cs typeface="Times New Roman" panose="02020603050405020304" pitchFamily="18" charset="0"/>
              </a:rPr>
              <a:t>về</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phê</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duyệt</a:t>
            </a:r>
            <a:r>
              <a:rPr lang="en-US" sz="5300" dirty="0">
                <a:solidFill>
                  <a:schemeClr val="tx1"/>
                </a:solidFill>
                <a:latin typeface="Times New Roman" panose="02020603050405020304" pitchFamily="18" charset="0"/>
                <a:cs typeface="Times New Roman" panose="02020603050405020304" pitchFamily="18" charset="0"/>
              </a:rPr>
              <a:t> Đề </a:t>
            </a:r>
            <a:r>
              <a:rPr lang="en-US" sz="5300" dirty="0" err="1">
                <a:solidFill>
                  <a:schemeClr val="tx1"/>
                </a:solidFill>
                <a:latin typeface="Times New Roman" panose="02020603050405020304" pitchFamily="18" charset="0"/>
                <a:cs typeface="Times New Roman" panose="02020603050405020304" pitchFamily="18" charset="0"/>
              </a:rPr>
              <a:t>án</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Nâng</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cao</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năng</a:t>
            </a:r>
            <a:r>
              <a:rPr lang="en-US" sz="5300" dirty="0">
                <a:solidFill>
                  <a:schemeClr val="tx1"/>
                </a:solidFill>
                <a:latin typeface="Times New Roman" panose="02020603050405020304" pitchFamily="18" charset="0"/>
                <a:cs typeface="Times New Roman" panose="02020603050405020304" pitchFamily="18" charset="0"/>
              </a:rPr>
              <a:t> lực, </a:t>
            </a:r>
            <a:r>
              <a:rPr lang="en-US" sz="5300" dirty="0" err="1">
                <a:solidFill>
                  <a:schemeClr val="tx1"/>
                </a:solidFill>
                <a:latin typeface="Times New Roman" panose="02020603050405020304" pitchFamily="18" charset="0"/>
                <a:cs typeface="Times New Roman" panose="02020603050405020304" pitchFamily="18" charset="0"/>
              </a:rPr>
              <a:t>kiên</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thức</a:t>
            </a:r>
            <a:r>
              <a:rPr lang="en-US" sz="5300" dirty="0">
                <a:solidFill>
                  <a:schemeClr val="tx1"/>
                </a:solidFill>
                <a:latin typeface="Times New Roman" panose="02020603050405020304" pitchFamily="18" charset="0"/>
                <a:cs typeface="Times New Roman" panose="02020603050405020304" pitchFamily="18" charset="0"/>
              </a:rPr>
              <a:t>, kĩ </a:t>
            </a:r>
            <a:r>
              <a:rPr lang="en-US" sz="5300" dirty="0" err="1">
                <a:solidFill>
                  <a:schemeClr val="tx1"/>
                </a:solidFill>
                <a:latin typeface="Times New Roman" panose="02020603050405020304" pitchFamily="18" charset="0"/>
                <a:cs typeface="Times New Roman" panose="02020603050405020304" pitchFamily="18" charset="0"/>
              </a:rPr>
              <a:t>năng</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ứng</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dụng</a:t>
            </a:r>
            <a:r>
              <a:rPr lang="en-US" sz="5300" dirty="0">
                <a:solidFill>
                  <a:schemeClr val="tx1"/>
                </a:solidFill>
                <a:latin typeface="Times New Roman" panose="02020603050405020304" pitchFamily="18" charset="0"/>
                <a:cs typeface="Times New Roman" panose="02020603050405020304" pitchFamily="18" charset="0"/>
              </a:rPr>
              <a:t> Tin </a:t>
            </a:r>
            <a:r>
              <a:rPr lang="en-US" sz="5300" dirty="0" err="1">
                <a:solidFill>
                  <a:schemeClr val="tx1"/>
                </a:solidFill>
                <a:latin typeface="Times New Roman" panose="02020603050405020304" pitchFamily="18" charset="0"/>
                <a:cs typeface="Times New Roman" panose="02020603050405020304" pitchFamily="18" charset="0"/>
              </a:rPr>
              <a:t>học</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cho</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học</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sinh</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phổ</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thông</a:t>
            </a:r>
            <a:r>
              <a:rPr lang="en-US" sz="5300" dirty="0">
                <a:solidFill>
                  <a:schemeClr val="tx1"/>
                </a:solidFill>
                <a:latin typeface="Times New Roman" panose="02020603050405020304" pitchFamily="18" charset="0"/>
                <a:cs typeface="Times New Roman" panose="02020603050405020304" pitchFamily="18" charset="0"/>
              </a:rPr>
              <a:t> Thành </a:t>
            </a:r>
            <a:r>
              <a:rPr lang="en-US" sz="5300" dirty="0" err="1">
                <a:solidFill>
                  <a:schemeClr val="tx1"/>
                </a:solidFill>
                <a:latin typeface="Times New Roman" panose="02020603050405020304" pitchFamily="18" charset="0"/>
                <a:cs typeface="Times New Roman" panose="02020603050405020304" pitchFamily="18" charset="0"/>
              </a:rPr>
              <a:t>phố</a:t>
            </a:r>
            <a:r>
              <a:rPr lang="en-US" sz="5300" dirty="0">
                <a:solidFill>
                  <a:schemeClr val="tx1"/>
                </a:solidFill>
                <a:latin typeface="Times New Roman" panose="02020603050405020304" pitchFamily="18" charset="0"/>
                <a:cs typeface="Times New Roman" panose="02020603050405020304" pitchFamily="18" charset="0"/>
              </a:rPr>
              <a:t> Hồ Chí Minh </a:t>
            </a:r>
            <a:r>
              <a:rPr lang="en-US" sz="5300" dirty="0" err="1">
                <a:solidFill>
                  <a:schemeClr val="tx1"/>
                </a:solidFill>
                <a:latin typeface="Times New Roman" panose="02020603050405020304" pitchFamily="18" charset="0"/>
                <a:cs typeface="Times New Roman" panose="02020603050405020304" pitchFamily="18" charset="0"/>
              </a:rPr>
              <a:t>theo</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định</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hướng</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chuẩn</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quốc</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tế</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giai</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đoạn</a:t>
            </a:r>
            <a:r>
              <a:rPr lang="en-US" sz="5300" dirty="0">
                <a:solidFill>
                  <a:schemeClr val="tx1"/>
                </a:solidFill>
                <a:latin typeface="Times New Roman" panose="02020603050405020304" pitchFamily="18" charset="0"/>
                <a:cs typeface="Times New Roman" panose="02020603050405020304" pitchFamily="18" charset="0"/>
              </a:rPr>
              <a:t> 2021 - 2030”;</a:t>
            </a:r>
          </a:p>
          <a:p>
            <a:pPr algn="just">
              <a:lnSpc>
                <a:spcPct val="90000"/>
              </a:lnSpc>
            </a:pPr>
            <a:r>
              <a:rPr lang="en-US" sz="5300" dirty="0" err="1">
                <a:solidFill>
                  <a:srgbClr val="FF0000"/>
                </a:solidFill>
                <a:latin typeface="Times New Roman" panose="02020603050405020304" pitchFamily="18" charset="0"/>
                <a:cs typeface="Times New Roman" panose="02020603050405020304" pitchFamily="18" charset="0"/>
              </a:rPr>
              <a:t>Quyết</a:t>
            </a:r>
            <a:r>
              <a:rPr lang="en-US" sz="5300" dirty="0">
                <a:solidFill>
                  <a:srgbClr val="FF0000"/>
                </a:solidFill>
                <a:latin typeface="Times New Roman" panose="02020603050405020304" pitchFamily="18" charset="0"/>
                <a:cs typeface="Times New Roman" panose="02020603050405020304" pitchFamily="18" charset="0"/>
              </a:rPr>
              <a:t> </a:t>
            </a:r>
            <a:r>
              <a:rPr lang="en-US" sz="5300" dirty="0" err="1">
                <a:solidFill>
                  <a:srgbClr val="FF0000"/>
                </a:solidFill>
                <a:latin typeface="Times New Roman" panose="02020603050405020304" pitchFamily="18" charset="0"/>
                <a:cs typeface="Times New Roman" panose="02020603050405020304" pitchFamily="18" charset="0"/>
              </a:rPr>
              <a:t>định</a:t>
            </a:r>
            <a:r>
              <a:rPr lang="en-US" sz="5300" dirty="0">
                <a:solidFill>
                  <a:srgbClr val="FF0000"/>
                </a:solidFill>
                <a:latin typeface="Times New Roman" panose="02020603050405020304" pitchFamily="18" charset="0"/>
                <a:cs typeface="Times New Roman" panose="02020603050405020304" pitchFamily="18" charset="0"/>
              </a:rPr>
              <a:t> 3249/QĐ-UBND </a:t>
            </a:r>
            <a:r>
              <a:rPr lang="en-US" sz="5300" dirty="0" err="1">
                <a:solidFill>
                  <a:schemeClr val="tx1"/>
                </a:solidFill>
                <a:latin typeface="Times New Roman" panose="02020603050405020304" pitchFamily="18" charset="0"/>
                <a:cs typeface="Times New Roman" panose="02020603050405020304" pitchFamily="18" charset="0"/>
              </a:rPr>
              <a:t>ngày</a:t>
            </a:r>
            <a:r>
              <a:rPr lang="en-US" sz="5300" dirty="0">
                <a:solidFill>
                  <a:schemeClr val="tx1"/>
                </a:solidFill>
                <a:latin typeface="Times New Roman" panose="02020603050405020304" pitchFamily="18" charset="0"/>
                <a:cs typeface="Times New Roman" panose="02020603050405020304" pitchFamily="18" charset="0"/>
              </a:rPr>
              <a:t> 06/9/2021của </a:t>
            </a:r>
            <a:r>
              <a:rPr lang="en-US" sz="5300" dirty="0" err="1">
                <a:solidFill>
                  <a:schemeClr val="tx1"/>
                </a:solidFill>
                <a:latin typeface="Times New Roman" panose="02020603050405020304" pitchFamily="18" charset="0"/>
                <a:cs typeface="Times New Roman" panose="02020603050405020304" pitchFamily="18" charset="0"/>
              </a:rPr>
              <a:t>Ủy</a:t>
            </a:r>
            <a:r>
              <a:rPr lang="en-US" sz="5300" dirty="0">
                <a:solidFill>
                  <a:schemeClr val="tx1"/>
                </a:solidFill>
                <a:latin typeface="Times New Roman" panose="02020603050405020304" pitchFamily="18" charset="0"/>
                <a:cs typeface="Times New Roman" panose="02020603050405020304" pitchFamily="18" charset="0"/>
              </a:rPr>
              <a:t> ban </a:t>
            </a:r>
            <a:r>
              <a:rPr lang="en-US" sz="5300" dirty="0" err="1">
                <a:solidFill>
                  <a:schemeClr val="tx1"/>
                </a:solidFill>
                <a:latin typeface="Times New Roman" panose="02020603050405020304" pitchFamily="18" charset="0"/>
                <a:cs typeface="Times New Roman" panose="02020603050405020304" pitchFamily="18" charset="0"/>
              </a:rPr>
              <a:t>Nhân</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dân</a:t>
            </a:r>
            <a:r>
              <a:rPr lang="en-US" sz="5300" dirty="0">
                <a:solidFill>
                  <a:schemeClr val="tx1"/>
                </a:solidFill>
                <a:latin typeface="Times New Roman" panose="02020603050405020304" pitchFamily="18" charset="0"/>
                <a:cs typeface="Times New Roman" panose="02020603050405020304" pitchFamily="18" charset="0"/>
              </a:rPr>
              <a:t> Thành </a:t>
            </a:r>
            <a:r>
              <a:rPr lang="en-US" sz="5300" dirty="0" err="1">
                <a:solidFill>
                  <a:schemeClr val="tx1"/>
                </a:solidFill>
                <a:latin typeface="Times New Roman" panose="02020603050405020304" pitchFamily="18" charset="0"/>
                <a:cs typeface="Times New Roman" panose="02020603050405020304" pitchFamily="18" charset="0"/>
              </a:rPr>
              <a:t>phố</a:t>
            </a:r>
            <a:r>
              <a:rPr lang="en-US" sz="5300" dirty="0">
                <a:solidFill>
                  <a:schemeClr val="tx1"/>
                </a:solidFill>
                <a:latin typeface="Times New Roman" panose="02020603050405020304" pitchFamily="18" charset="0"/>
                <a:cs typeface="Times New Roman" panose="02020603050405020304" pitchFamily="18" charset="0"/>
              </a:rPr>
              <a:t> Hồ Chí Minh </a:t>
            </a:r>
            <a:r>
              <a:rPr lang="en-US" sz="5300" dirty="0" err="1">
                <a:solidFill>
                  <a:schemeClr val="tx1"/>
                </a:solidFill>
                <a:latin typeface="Times New Roman" panose="02020603050405020304" pitchFamily="18" charset="0"/>
                <a:cs typeface="Times New Roman" panose="02020603050405020304" pitchFamily="18" charset="0"/>
              </a:rPr>
              <a:t>về</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phê</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duyệt</a:t>
            </a:r>
            <a:r>
              <a:rPr lang="en-US" sz="5300" dirty="0">
                <a:solidFill>
                  <a:schemeClr val="tx1"/>
                </a:solidFill>
                <a:latin typeface="Times New Roman" panose="02020603050405020304" pitchFamily="18" charset="0"/>
                <a:cs typeface="Times New Roman" panose="02020603050405020304" pitchFamily="18" charset="0"/>
              </a:rPr>
              <a:t> Đề </a:t>
            </a:r>
            <a:r>
              <a:rPr lang="en-US" sz="5300" dirty="0" err="1">
                <a:solidFill>
                  <a:schemeClr val="tx1"/>
                </a:solidFill>
                <a:latin typeface="Times New Roman" panose="02020603050405020304" pitchFamily="18" charset="0"/>
                <a:cs typeface="Times New Roman" panose="02020603050405020304" pitchFamily="18" charset="0"/>
              </a:rPr>
              <a:t>án</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Giáo</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dục</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thông</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minh</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và</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học</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tập</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suốt</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đời</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tại</a:t>
            </a:r>
            <a:r>
              <a:rPr lang="en-US" sz="5300" dirty="0">
                <a:solidFill>
                  <a:schemeClr val="tx1"/>
                </a:solidFill>
                <a:latin typeface="Times New Roman" panose="02020603050405020304" pitchFamily="18" charset="0"/>
                <a:cs typeface="Times New Roman" panose="02020603050405020304" pitchFamily="18" charset="0"/>
              </a:rPr>
              <a:t> Thành </a:t>
            </a:r>
            <a:r>
              <a:rPr lang="en-US" sz="5300" dirty="0" err="1">
                <a:solidFill>
                  <a:schemeClr val="tx1"/>
                </a:solidFill>
                <a:latin typeface="Times New Roman" panose="02020603050405020304" pitchFamily="18" charset="0"/>
                <a:cs typeface="Times New Roman" panose="02020603050405020304" pitchFamily="18" charset="0"/>
              </a:rPr>
              <a:t>phố</a:t>
            </a:r>
            <a:r>
              <a:rPr lang="en-US" sz="5300" dirty="0">
                <a:solidFill>
                  <a:schemeClr val="tx1"/>
                </a:solidFill>
                <a:latin typeface="Times New Roman" panose="02020603050405020304" pitchFamily="18" charset="0"/>
                <a:cs typeface="Times New Roman" panose="02020603050405020304" pitchFamily="18" charset="0"/>
              </a:rPr>
              <a:t> Hồ Chí Minh </a:t>
            </a:r>
            <a:r>
              <a:rPr lang="en-US" sz="5300" dirty="0" err="1">
                <a:solidFill>
                  <a:schemeClr val="tx1"/>
                </a:solidFill>
                <a:latin typeface="Times New Roman" panose="02020603050405020304" pitchFamily="18" charset="0"/>
                <a:cs typeface="Times New Roman" panose="02020603050405020304" pitchFamily="18" charset="0"/>
              </a:rPr>
              <a:t>giai</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đoạn</a:t>
            </a:r>
            <a:r>
              <a:rPr lang="en-US" sz="5300" dirty="0">
                <a:solidFill>
                  <a:schemeClr val="tx1"/>
                </a:solidFill>
                <a:latin typeface="Times New Roman" panose="02020603050405020304" pitchFamily="18" charset="0"/>
                <a:cs typeface="Times New Roman" panose="02020603050405020304" pitchFamily="18" charset="0"/>
              </a:rPr>
              <a:t> 2021 – 2030”;</a:t>
            </a:r>
          </a:p>
          <a:p>
            <a:pPr algn="just">
              <a:lnSpc>
                <a:spcPct val="90000"/>
              </a:lnSpc>
            </a:pPr>
            <a:r>
              <a:rPr lang="en-US" sz="5300" dirty="0" err="1">
                <a:solidFill>
                  <a:srgbClr val="FF0000"/>
                </a:solidFill>
                <a:latin typeface="Times New Roman" panose="02020603050405020304" pitchFamily="18" charset="0"/>
                <a:cs typeface="Times New Roman" panose="02020603050405020304" pitchFamily="18" charset="0"/>
              </a:rPr>
              <a:t>Quyết</a:t>
            </a:r>
            <a:r>
              <a:rPr lang="en-US" sz="5300" dirty="0">
                <a:solidFill>
                  <a:srgbClr val="FF0000"/>
                </a:solidFill>
                <a:latin typeface="Times New Roman" panose="02020603050405020304" pitchFamily="18" charset="0"/>
                <a:cs typeface="Times New Roman" panose="02020603050405020304" pitchFamily="18" charset="0"/>
              </a:rPr>
              <a:t> </a:t>
            </a:r>
            <a:r>
              <a:rPr lang="en-US" sz="5300" dirty="0" err="1">
                <a:solidFill>
                  <a:srgbClr val="FF0000"/>
                </a:solidFill>
                <a:latin typeface="Times New Roman" panose="02020603050405020304" pitchFamily="18" charset="0"/>
                <a:cs typeface="Times New Roman" panose="02020603050405020304" pitchFamily="18" charset="0"/>
              </a:rPr>
              <a:t>định</a:t>
            </a:r>
            <a:r>
              <a:rPr lang="en-US" sz="5300" dirty="0">
                <a:solidFill>
                  <a:srgbClr val="FF0000"/>
                </a:solidFill>
                <a:latin typeface="Times New Roman" panose="02020603050405020304" pitchFamily="18" charset="0"/>
                <a:cs typeface="Times New Roman" panose="02020603050405020304" pitchFamily="18" charset="0"/>
              </a:rPr>
              <a:t> </a:t>
            </a:r>
            <a:r>
              <a:rPr lang="en-US" sz="5300" dirty="0" err="1">
                <a:solidFill>
                  <a:srgbClr val="FF0000"/>
                </a:solidFill>
                <a:latin typeface="Times New Roman" panose="02020603050405020304" pitchFamily="18" charset="0"/>
                <a:cs typeface="Times New Roman" panose="02020603050405020304" pitchFamily="18" charset="0"/>
              </a:rPr>
              <a:t>số</a:t>
            </a:r>
            <a:r>
              <a:rPr lang="en-US" sz="5300" dirty="0">
                <a:solidFill>
                  <a:srgbClr val="FF0000"/>
                </a:solidFill>
                <a:latin typeface="Times New Roman" panose="02020603050405020304" pitchFamily="18" charset="0"/>
                <a:cs typeface="Times New Roman" panose="02020603050405020304" pitchFamily="18" charset="0"/>
              </a:rPr>
              <a:t> 07/2022/QĐ-UBND </a:t>
            </a:r>
            <a:r>
              <a:rPr lang="en-US" sz="5300" dirty="0" err="1">
                <a:solidFill>
                  <a:schemeClr val="tx1"/>
                </a:solidFill>
                <a:latin typeface="Times New Roman" panose="02020603050405020304" pitchFamily="18" charset="0"/>
                <a:cs typeface="Times New Roman" panose="02020603050405020304" pitchFamily="18" charset="0"/>
              </a:rPr>
              <a:t>ngày</a:t>
            </a:r>
            <a:r>
              <a:rPr lang="en-US" sz="5300" dirty="0">
                <a:solidFill>
                  <a:schemeClr val="tx1"/>
                </a:solidFill>
                <a:latin typeface="Times New Roman" panose="02020603050405020304" pitchFamily="18" charset="0"/>
                <a:cs typeface="Times New Roman" panose="02020603050405020304" pitchFamily="18" charset="0"/>
              </a:rPr>
              <a:t> 18/3/2022  </a:t>
            </a:r>
            <a:r>
              <a:rPr lang="en-US" sz="5300" dirty="0" err="1">
                <a:solidFill>
                  <a:schemeClr val="tx1"/>
                </a:solidFill>
                <a:latin typeface="Times New Roman" panose="02020603050405020304" pitchFamily="18" charset="0"/>
                <a:cs typeface="Times New Roman" panose="02020603050405020304" pitchFamily="18" charset="0"/>
              </a:rPr>
              <a:t>của</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Uỷ</a:t>
            </a:r>
            <a:r>
              <a:rPr lang="en-US" sz="5300" dirty="0">
                <a:solidFill>
                  <a:schemeClr val="tx1"/>
                </a:solidFill>
                <a:latin typeface="Times New Roman" panose="02020603050405020304" pitchFamily="18" charset="0"/>
                <a:cs typeface="Times New Roman" panose="02020603050405020304" pitchFamily="18" charset="0"/>
              </a:rPr>
              <a:t> ban </a:t>
            </a:r>
            <a:r>
              <a:rPr lang="en-US" sz="5300" dirty="0" err="1">
                <a:solidFill>
                  <a:schemeClr val="tx1"/>
                </a:solidFill>
                <a:latin typeface="Times New Roman" panose="02020603050405020304" pitchFamily="18" charset="0"/>
                <a:cs typeface="Times New Roman" panose="02020603050405020304" pitchFamily="18" charset="0"/>
              </a:rPr>
              <a:t>nhân</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dân</a:t>
            </a:r>
            <a:r>
              <a:rPr lang="en-US" sz="5300" dirty="0">
                <a:solidFill>
                  <a:schemeClr val="tx1"/>
                </a:solidFill>
                <a:latin typeface="Times New Roman" panose="02020603050405020304" pitchFamily="18" charset="0"/>
                <a:cs typeface="Times New Roman" panose="02020603050405020304" pitchFamily="18" charset="0"/>
              </a:rPr>
              <a:t> Thành </a:t>
            </a:r>
            <a:r>
              <a:rPr lang="en-US" sz="5300" dirty="0" err="1">
                <a:solidFill>
                  <a:schemeClr val="tx1"/>
                </a:solidFill>
                <a:latin typeface="Times New Roman" panose="02020603050405020304" pitchFamily="18" charset="0"/>
                <a:cs typeface="Times New Roman" panose="02020603050405020304" pitchFamily="18" charset="0"/>
              </a:rPr>
              <a:t>phố</a:t>
            </a:r>
            <a:r>
              <a:rPr lang="en-US" sz="5300" dirty="0">
                <a:solidFill>
                  <a:schemeClr val="tx1"/>
                </a:solidFill>
                <a:latin typeface="Times New Roman" panose="02020603050405020304" pitchFamily="18" charset="0"/>
                <a:cs typeface="Times New Roman" panose="02020603050405020304" pitchFamily="18" charset="0"/>
              </a:rPr>
              <a:t> Hồ Chí Minh ban </a:t>
            </a:r>
            <a:r>
              <a:rPr lang="en-US" sz="5300" dirty="0" err="1">
                <a:solidFill>
                  <a:schemeClr val="tx1"/>
                </a:solidFill>
                <a:latin typeface="Times New Roman" panose="02020603050405020304" pitchFamily="18" charset="0"/>
                <a:cs typeface="Times New Roman" panose="02020603050405020304" pitchFamily="18" charset="0"/>
              </a:rPr>
              <a:t>hành</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quy</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định</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về</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tiêu</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chí</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công</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nhận</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trường</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thực</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hiện</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chương</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trình</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chất</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lượng</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cao</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trường</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tiên</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tiến</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hội</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nhập</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quốc</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tế</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tại</a:t>
            </a:r>
            <a:r>
              <a:rPr lang="en-US" sz="5300" dirty="0">
                <a:solidFill>
                  <a:schemeClr val="tx1"/>
                </a:solidFill>
                <a:latin typeface="Times New Roman" panose="02020603050405020304" pitchFamily="18" charset="0"/>
                <a:cs typeface="Times New Roman" panose="02020603050405020304" pitchFamily="18" charset="0"/>
              </a:rPr>
              <a:t> Thành </a:t>
            </a:r>
            <a:r>
              <a:rPr lang="en-US" sz="5300" dirty="0" err="1">
                <a:solidFill>
                  <a:schemeClr val="tx1"/>
                </a:solidFill>
                <a:latin typeface="Times New Roman" panose="02020603050405020304" pitchFamily="18" charset="0"/>
                <a:cs typeface="Times New Roman" panose="02020603050405020304" pitchFamily="18" charset="0"/>
              </a:rPr>
              <a:t>phố</a:t>
            </a:r>
            <a:r>
              <a:rPr lang="en-US" sz="5300" dirty="0">
                <a:solidFill>
                  <a:schemeClr val="tx1"/>
                </a:solidFill>
                <a:latin typeface="Times New Roman" panose="02020603050405020304" pitchFamily="18" charset="0"/>
                <a:cs typeface="Times New Roman" panose="02020603050405020304" pitchFamily="18" charset="0"/>
              </a:rPr>
              <a:t> Hồ Chí Minh;</a:t>
            </a:r>
          </a:p>
          <a:p>
            <a:pPr algn="just">
              <a:lnSpc>
                <a:spcPct val="90000"/>
              </a:lnSpc>
            </a:pPr>
            <a:r>
              <a:rPr lang="en-US" sz="5300" dirty="0" err="1">
                <a:solidFill>
                  <a:srgbClr val="FF0000"/>
                </a:solidFill>
                <a:latin typeface="Times New Roman" panose="02020603050405020304" pitchFamily="18" charset="0"/>
                <a:cs typeface="Times New Roman" panose="02020603050405020304" pitchFamily="18" charset="0"/>
              </a:rPr>
              <a:t>Quyết</a:t>
            </a:r>
            <a:r>
              <a:rPr lang="en-US" sz="5300" dirty="0">
                <a:solidFill>
                  <a:srgbClr val="FF0000"/>
                </a:solidFill>
                <a:latin typeface="Times New Roman" panose="02020603050405020304" pitchFamily="18" charset="0"/>
                <a:cs typeface="Times New Roman" panose="02020603050405020304" pitchFamily="18" charset="0"/>
              </a:rPr>
              <a:t> </a:t>
            </a:r>
            <a:r>
              <a:rPr lang="en-US" sz="5300" dirty="0" err="1">
                <a:solidFill>
                  <a:srgbClr val="FF0000"/>
                </a:solidFill>
                <a:latin typeface="Times New Roman" panose="02020603050405020304" pitchFamily="18" charset="0"/>
                <a:cs typeface="Times New Roman" panose="02020603050405020304" pitchFamily="18" charset="0"/>
              </a:rPr>
              <a:t>định</a:t>
            </a:r>
            <a:r>
              <a:rPr lang="en-US" sz="5300" dirty="0">
                <a:solidFill>
                  <a:srgbClr val="FF0000"/>
                </a:solidFill>
                <a:latin typeface="Times New Roman" panose="02020603050405020304" pitchFamily="18" charset="0"/>
                <a:cs typeface="Times New Roman" panose="02020603050405020304" pitchFamily="18" charset="0"/>
              </a:rPr>
              <a:t> </a:t>
            </a:r>
            <a:r>
              <a:rPr lang="en-US" sz="5300" dirty="0" err="1">
                <a:solidFill>
                  <a:srgbClr val="FF0000"/>
                </a:solidFill>
                <a:latin typeface="Times New Roman" panose="02020603050405020304" pitchFamily="18" charset="0"/>
                <a:cs typeface="Times New Roman" panose="02020603050405020304" pitchFamily="18" charset="0"/>
              </a:rPr>
              <a:t>số</a:t>
            </a:r>
            <a:r>
              <a:rPr lang="en-US" sz="5300" dirty="0">
                <a:solidFill>
                  <a:srgbClr val="FF0000"/>
                </a:solidFill>
                <a:latin typeface="Times New Roman" panose="02020603050405020304" pitchFamily="18" charset="0"/>
                <a:cs typeface="Times New Roman" panose="02020603050405020304" pitchFamily="18" charset="0"/>
              </a:rPr>
              <a:t> 1270/QĐ-SGDĐT </a:t>
            </a:r>
            <a:r>
              <a:rPr lang="en-US" sz="5300" dirty="0" err="1">
                <a:solidFill>
                  <a:schemeClr val="tx1"/>
                </a:solidFill>
                <a:latin typeface="Times New Roman" panose="02020603050405020304" pitchFamily="18" charset="0"/>
                <a:cs typeface="Times New Roman" panose="02020603050405020304" pitchFamily="18" charset="0"/>
              </a:rPr>
              <a:t>ngày</a:t>
            </a:r>
            <a:r>
              <a:rPr lang="en-US" sz="5300" dirty="0">
                <a:solidFill>
                  <a:schemeClr val="tx1"/>
                </a:solidFill>
                <a:latin typeface="Times New Roman" panose="02020603050405020304" pitchFamily="18" charset="0"/>
                <a:cs typeface="Times New Roman" panose="02020603050405020304" pitchFamily="18" charset="0"/>
              </a:rPr>
              <a:t> 24/5/2022 </a:t>
            </a:r>
            <a:r>
              <a:rPr lang="en-US" sz="5300" dirty="0" err="1">
                <a:solidFill>
                  <a:schemeClr val="tx1"/>
                </a:solidFill>
                <a:latin typeface="Times New Roman" panose="02020603050405020304" pitchFamily="18" charset="0"/>
                <a:cs typeface="Times New Roman" panose="02020603050405020304" pitchFamily="18" charset="0"/>
              </a:rPr>
              <a:t>của</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Giám</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đốc</a:t>
            </a:r>
            <a:r>
              <a:rPr lang="en-US" sz="5300" dirty="0">
                <a:solidFill>
                  <a:schemeClr val="tx1"/>
                </a:solidFill>
                <a:latin typeface="Times New Roman" panose="02020603050405020304" pitchFamily="18" charset="0"/>
                <a:cs typeface="Times New Roman" panose="02020603050405020304" pitchFamily="18" charset="0"/>
              </a:rPr>
              <a:t> Sở </a:t>
            </a:r>
            <a:r>
              <a:rPr lang="en-US" sz="5300" dirty="0" err="1">
                <a:solidFill>
                  <a:schemeClr val="tx1"/>
                </a:solidFill>
                <a:latin typeface="Times New Roman" panose="02020603050405020304" pitchFamily="18" charset="0"/>
                <a:cs typeface="Times New Roman" panose="02020603050405020304" pitchFamily="18" charset="0"/>
              </a:rPr>
              <a:t>Giáo</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dục</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và</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Đào</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tạo</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về</a:t>
            </a:r>
            <a:r>
              <a:rPr lang="en-US" sz="5300" dirty="0">
                <a:solidFill>
                  <a:schemeClr val="tx1"/>
                </a:solidFill>
                <a:latin typeface="Times New Roman" panose="02020603050405020304" pitchFamily="18" charset="0"/>
                <a:cs typeface="Times New Roman" panose="02020603050405020304" pitchFamily="18" charset="0"/>
              </a:rPr>
              <a:t> ban </a:t>
            </a:r>
            <a:r>
              <a:rPr lang="en-US" sz="5300" dirty="0" err="1">
                <a:solidFill>
                  <a:schemeClr val="tx1"/>
                </a:solidFill>
                <a:latin typeface="Times New Roman" panose="02020603050405020304" pitchFamily="18" charset="0"/>
                <a:cs typeface="Times New Roman" panose="02020603050405020304" pitchFamily="18" charset="0"/>
              </a:rPr>
              <a:t>hành</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Kế</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hoạch</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số</a:t>
            </a:r>
            <a:r>
              <a:rPr lang="en-US" sz="5300" dirty="0">
                <a:solidFill>
                  <a:schemeClr val="tx1"/>
                </a:solidFill>
                <a:latin typeface="Times New Roman" panose="02020603050405020304" pitchFamily="18" charset="0"/>
                <a:cs typeface="Times New Roman" panose="02020603050405020304" pitchFamily="18" charset="0"/>
              </a:rPr>
              <a:t> 723/KH-SGDĐT </a:t>
            </a:r>
            <a:r>
              <a:rPr lang="en-US" sz="5300" dirty="0" err="1">
                <a:solidFill>
                  <a:schemeClr val="tx1"/>
                </a:solidFill>
                <a:latin typeface="Times New Roman" panose="02020603050405020304" pitchFamily="18" charset="0"/>
                <a:cs typeface="Times New Roman" panose="02020603050405020304" pitchFamily="18" charset="0"/>
              </a:rPr>
              <a:t>ngày</a:t>
            </a:r>
            <a:r>
              <a:rPr lang="en-US" sz="5300" dirty="0">
                <a:solidFill>
                  <a:schemeClr val="tx1"/>
                </a:solidFill>
                <a:latin typeface="Times New Roman" panose="02020603050405020304" pitchFamily="18" charset="0"/>
                <a:cs typeface="Times New Roman" panose="02020603050405020304" pitchFamily="18" charset="0"/>
              </a:rPr>
              <a:t> 22/02/2023 </a:t>
            </a:r>
            <a:r>
              <a:rPr lang="en-US" sz="5300" dirty="0" err="1">
                <a:solidFill>
                  <a:schemeClr val="tx1"/>
                </a:solidFill>
                <a:latin typeface="Times New Roman" panose="02020603050405020304" pitchFamily="18" charset="0"/>
                <a:cs typeface="Times New Roman" panose="02020603050405020304" pitchFamily="18" charset="0"/>
              </a:rPr>
              <a:t>triển</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khai</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tăng</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cường</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ứng</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dụng</a:t>
            </a:r>
            <a:r>
              <a:rPr lang="en-US" sz="5300" dirty="0">
                <a:solidFill>
                  <a:schemeClr val="tx1"/>
                </a:solidFill>
                <a:latin typeface="Times New Roman" panose="02020603050405020304" pitchFamily="18" charset="0"/>
                <a:cs typeface="Times New Roman" panose="02020603050405020304" pitchFamily="18" charset="0"/>
              </a:rPr>
              <a:t> CNTT </a:t>
            </a:r>
            <a:r>
              <a:rPr lang="en-US" sz="5300" dirty="0" err="1">
                <a:solidFill>
                  <a:schemeClr val="tx1"/>
                </a:solidFill>
                <a:latin typeface="Times New Roman" panose="02020603050405020304" pitchFamily="18" charset="0"/>
                <a:cs typeface="Times New Roman" panose="02020603050405020304" pitchFamily="18" charset="0"/>
              </a:rPr>
              <a:t>và</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chuyển</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đổi</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số</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ngành</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Giáo</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dục</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và</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Đào</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tạo</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giai</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đoạn</a:t>
            </a:r>
            <a:r>
              <a:rPr lang="en-US" sz="5300" dirty="0">
                <a:solidFill>
                  <a:schemeClr val="tx1"/>
                </a:solidFill>
                <a:latin typeface="Times New Roman" panose="02020603050405020304" pitchFamily="18" charset="0"/>
                <a:cs typeface="Times New Roman" panose="02020603050405020304" pitchFamily="18" charset="0"/>
              </a:rPr>
              <a:t> 2022-2025, </a:t>
            </a:r>
            <a:r>
              <a:rPr lang="en-US" sz="5300" dirty="0" err="1">
                <a:solidFill>
                  <a:schemeClr val="tx1"/>
                </a:solidFill>
                <a:latin typeface="Times New Roman" panose="02020603050405020304" pitchFamily="18" charset="0"/>
                <a:cs typeface="Times New Roman" panose="02020603050405020304" pitchFamily="18" charset="0"/>
              </a:rPr>
              <a:t>định</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hướng</a:t>
            </a:r>
            <a:r>
              <a:rPr lang="en-US" sz="5300" dirty="0">
                <a:solidFill>
                  <a:schemeClr val="tx1"/>
                </a:solidFill>
                <a:latin typeface="Times New Roman" panose="02020603050405020304" pitchFamily="18" charset="0"/>
                <a:cs typeface="Times New Roman" panose="02020603050405020304" pitchFamily="18" charset="0"/>
              </a:rPr>
              <a:t> </a:t>
            </a:r>
            <a:r>
              <a:rPr lang="en-US" sz="5300" dirty="0" err="1">
                <a:solidFill>
                  <a:schemeClr val="tx1"/>
                </a:solidFill>
                <a:latin typeface="Times New Roman" panose="02020603050405020304" pitchFamily="18" charset="0"/>
                <a:cs typeface="Times New Roman" panose="02020603050405020304" pitchFamily="18" charset="0"/>
              </a:rPr>
              <a:t>đến</a:t>
            </a:r>
            <a:r>
              <a:rPr lang="en-US" sz="5300" dirty="0">
                <a:solidFill>
                  <a:schemeClr val="tx1"/>
                </a:solidFill>
                <a:latin typeface="Times New Roman" panose="02020603050405020304" pitchFamily="18" charset="0"/>
                <a:cs typeface="Times New Roman" panose="02020603050405020304" pitchFamily="18" charset="0"/>
              </a:rPr>
              <a:t> 2030.</a:t>
            </a:r>
          </a:p>
          <a:p>
            <a:endParaRPr lang="vi-VN" dirty="0"/>
          </a:p>
        </p:txBody>
      </p:sp>
      <p:sp>
        <p:nvSpPr>
          <p:cNvPr id="4" name="Rectangle 3">
            <a:extLst>
              <a:ext uri="{FF2B5EF4-FFF2-40B4-BE49-F238E27FC236}">
                <a16:creationId xmlns:a16="http://schemas.microsoft.com/office/drawing/2014/main" id="{1EDE7DCE-2F55-ED42-43D5-B2BE5FC197BC}"/>
              </a:ext>
            </a:extLst>
          </p:cNvPr>
          <p:cNvSpPr>
            <a:spLocks noChangeArrowheads="1"/>
          </p:cNvSpPr>
          <p:nvPr/>
        </p:nvSpPr>
        <p:spPr bwMode="auto">
          <a:xfrm>
            <a:off x="528786" y="240664"/>
            <a:ext cx="11481276" cy="940673"/>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Thực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hiện</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đổi</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mới</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quản</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lí</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quản</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trị</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trường</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endPar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gn="ctr">
              <a:defRPr/>
            </a:pP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Năm</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2023-2024</a:t>
            </a:r>
          </a:p>
        </p:txBody>
      </p:sp>
    </p:spTree>
    <p:extLst>
      <p:ext uri="{BB962C8B-B14F-4D97-AF65-F5344CB8AC3E}">
        <p14:creationId xmlns:p14="http://schemas.microsoft.com/office/powerpoint/2010/main" val="1380599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4BB4EC-AC48-328F-6116-F9A281DA4515}"/>
              </a:ext>
            </a:extLst>
          </p:cNvPr>
          <p:cNvSpPr>
            <a:spLocks noGrp="1"/>
          </p:cNvSpPr>
          <p:nvPr>
            <p:ph idx="1"/>
          </p:nvPr>
        </p:nvSpPr>
        <p:spPr>
          <a:xfrm>
            <a:off x="627979" y="1414199"/>
            <a:ext cx="11086863" cy="5088834"/>
          </a:xfrm>
        </p:spPr>
        <p:txBody>
          <a:bodyPr>
            <a:normAutofit fontScale="25000" lnSpcReduction="20000"/>
          </a:bodyPr>
          <a:lstStyle/>
          <a:p>
            <a:r>
              <a:rPr lang="vi-VN" sz="960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Công văn số 2345/BGDĐT-GDTH </a:t>
            </a:r>
            <a:r>
              <a:rPr lang="vi-VN" sz="9600" spc="-30" dirty="0">
                <a:effectLst/>
                <a:latin typeface="Times New Roman" panose="02020603050405020304" pitchFamily="18" charset="0"/>
                <a:ea typeface="Calibri" panose="020F0502020204030204" pitchFamily="34" charset="0"/>
                <a:cs typeface="Times New Roman" panose="02020603050405020304" pitchFamily="18" charset="0"/>
              </a:rPr>
              <a:t>ngày 7/6/2021 của Bộ GDĐT về việc hướng dẫn xây dựng kế hoạch giáo dục của nhà trường cấp tiểu học;</a:t>
            </a:r>
          </a:p>
          <a:p>
            <a:pPr algn="just"/>
            <a:r>
              <a:rPr lang="vi-VN"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 định số 1188/QĐ-UBND </a:t>
            </a:r>
            <a:r>
              <a:rPr lang="vi-VN" sz="9600" dirty="0">
                <a:effectLst/>
                <a:latin typeface="Times New Roman" panose="02020603050405020304" pitchFamily="18" charset="0"/>
                <a:ea typeface="Times New Roman" panose="02020603050405020304" pitchFamily="18" charset="0"/>
                <a:cs typeface="Times New Roman" panose="02020603050405020304" pitchFamily="18" charset="0"/>
              </a:rPr>
              <a:t>ngày 06 tháng 4 năm 2021 của Uỷ ban Nhân dân Thành phố Hồ Chí Minh về Phê duyệt danh mục </a:t>
            </a:r>
            <a:r>
              <a:rPr lang="vi-VN"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sách giáo khoa lớp 2</a:t>
            </a:r>
            <a:r>
              <a:rPr lang="vi-VN" sz="9600" dirty="0">
                <a:effectLst/>
                <a:latin typeface="Times New Roman" panose="02020603050405020304" pitchFamily="18" charset="0"/>
                <a:ea typeface="Times New Roman" panose="02020603050405020304" pitchFamily="18" charset="0"/>
                <a:cs typeface="Times New Roman" panose="02020603050405020304" pitchFamily="18" charset="0"/>
              </a:rPr>
              <a:t>, lớp 6 và </a:t>
            </a:r>
            <a:r>
              <a:rPr lang="vi-VN"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điều chỉnh, bổ sung danh mục sách giáo khoa lớp 1 </a:t>
            </a:r>
            <a:r>
              <a:rPr lang="vi-VN" sz="9600" dirty="0">
                <a:effectLst/>
                <a:latin typeface="Times New Roman" panose="02020603050405020304" pitchFamily="18" charset="0"/>
                <a:ea typeface="Times New Roman" panose="02020603050405020304" pitchFamily="18" charset="0"/>
                <a:cs typeface="Times New Roman" panose="02020603050405020304" pitchFamily="18" charset="0"/>
              </a:rPr>
              <a:t>sử dụng trong cơ sở giáo dục phổ thông từ năm học 2021 – 2022 trên địa bàn Thành phố Hồ Chí Minh;</a:t>
            </a:r>
          </a:p>
          <a:p>
            <a:pPr algn="just"/>
            <a:r>
              <a:rPr lang="vi-VN"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 định số 2361/QĐ-UBND </a:t>
            </a:r>
            <a:r>
              <a:rPr lang="vi-VN" sz="9600" dirty="0">
                <a:effectLst/>
                <a:latin typeface="Times New Roman" panose="02020603050405020304" pitchFamily="18" charset="0"/>
                <a:ea typeface="Times New Roman" panose="02020603050405020304" pitchFamily="18" charset="0"/>
                <a:cs typeface="Times New Roman" panose="02020603050405020304" pitchFamily="18" charset="0"/>
              </a:rPr>
              <a:t>ngày 12 tháng 7 năm 2022 của Uỷ ban Nhân dân Thành phố Hồ Chí Minh Về phê duyệt danh mục </a:t>
            </a:r>
            <a:r>
              <a:rPr lang="vi-VN"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sách giáo khoa lớp 3 </a:t>
            </a:r>
            <a:r>
              <a:rPr lang="vi-VN" sz="9600" dirty="0">
                <a:effectLst/>
                <a:latin typeface="Times New Roman" panose="02020603050405020304" pitchFamily="18" charset="0"/>
                <a:ea typeface="Times New Roman" panose="02020603050405020304" pitchFamily="18" charset="0"/>
                <a:cs typeface="Times New Roman" panose="02020603050405020304" pitchFamily="18" charset="0"/>
              </a:rPr>
              <a:t>sử dụng trong cơ sở giáo dục phổ thông từ năm học 2022 – 2023 trên địa bàn Thành phố Hồ Chí Minh;</a:t>
            </a:r>
          </a:p>
          <a:p>
            <a:pPr algn="just"/>
            <a:r>
              <a:rPr lang="vi-VN"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Quyết định số 1711/QĐ-UBND </a:t>
            </a:r>
            <a:r>
              <a:rPr lang="vi-VN" sz="9600" dirty="0">
                <a:effectLst/>
                <a:latin typeface="Times New Roman" panose="02020603050405020304" pitchFamily="18" charset="0"/>
                <a:ea typeface="Times New Roman" panose="02020603050405020304" pitchFamily="18" charset="0"/>
                <a:cs typeface="Times New Roman" panose="02020603050405020304" pitchFamily="18" charset="0"/>
              </a:rPr>
              <a:t>ngày 05 tháng 5 năm 2023 của Uỷ ban Nhân dân Thành phố Hồ Chí Minh Về phê duyệt danh mục </a:t>
            </a:r>
            <a:r>
              <a:rPr lang="vi-VN" sz="9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sách giáo khoa lớp 4 </a:t>
            </a:r>
            <a:r>
              <a:rPr lang="vi-VN" sz="9600" dirty="0">
                <a:effectLst/>
                <a:latin typeface="Times New Roman" panose="02020603050405020304" pitchFamily="18" charset="0"/>
                <a:ea typeface="Times New Roman" panose="02020603050405020304" pitchFamily="18" charset="0"/>
                <a:cs typeface="Times New Roman" panose="02020603050405020304" pitchFamily="18" charset="0"/>
              </a:rPr>
              <a:t>sử dụng trong cơ sở giáo dục phổ thông từ năm học 2023 – 2024 trên địa bàn Thành phố Hồ Chí Minh;</a:t>
            </a:r>
          </a:p>
          <a:p>
            <a:pPr algn="just"/>
            <a:r>
              <a:rPr lang="en-US" sz="9600" dirty="0">
                <a:solidFill>
                  <a:srgbClr val="FF0000"/>
                </a:solidFill>
                <a:latin typeface="Times New Roman" panose="02020603050405020304" pitchFamily="18" charset="0"/>
                <a:cs typeface="Times New Roman" panose="02020603050405020304" pitchFamily="18" charset="0"/>
              </a:rPr>
              <a:t>Thông </a:t>
            </a:r>
            <a:r>
              <a:rPr lang="en-US" sz="9600" dirty="0" err="1">
                <a:solidFill>
                  <a:srgbClr val="FF0000"/>
                </a:solidFill>
                <a:latin typeface="Times New Roman" panose="02020603050405020304" pitchFamily="18" charset="0"/>
                <a:cs typeface="Times New Roman" panose="02020603050405020304" pitchFamily="18" charset="0"/>
              </a:rPr>
              <a:t>tư</a:t>
            </a:r>
            <a:r>
              <a:rPr lang="en-US" sz="9600" dirty="0">
                <a:solidFill>
                  <a:srgbClr val="FF0000"/>
                </a:solidFill>
                <a:latin typeface="Times New Roman" panose="02020603050405020304" pitchFamily="18" charset="0"/>
                <a:cs typeface="Times New Roman" panose="02020603050405020304" pitchFamily="18" charset="0"/>
              </a:rPr>
              <a:t> 21/2014/TT-BGDĐT </a:t>
            </a:r>
            <a:r>
              <a:rPr lang="en-US" sz="9600" dirty="0" err="1">
                <a:latin typeface="Times New Roman" panose="02020603050405020304" pitchFamily="18" charset="0"/>
                <a:cs typeface="Times New Roman" panose="02020603050405020304" pitchFamily="18" charset="0"/>
              </a:rPr>
              <a:t>ngày</a:t>
            </a:r>
            <a:r>
              <a:rPr lang="en-US" sz="9600" dirty="0">
                <a:latin typeface="Times New Roman" panose="02020603050405020304" pitchFamily="18" charset="0"/>
                <a:cs typeface="Times New Roman" panose="02020603050405020304" pitchFamily="18" charset="0"/>
              </a:rPr>
              <a:t> 07/07/2014 </a:t>
            </a:r>
            <a:r>
              <a:rPr lang="en-US" sz="9600" dirty="0" err="1">
                <a:latin typeface="Times New Roman" panose="02020603050405020304" pitchFamily="18" charset="0"/>
                <a:cs typeface="Times New Roman" panose="02020603050405020304" pitchFamily="18" charset="0"/>
              </a:rPr>
              <a:t>của</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Bộ</a:t>
            </a:r>
            <a:r>
              <a:rPr lang="en-US" sz="9600" dirty="0">
                <a:latin typeface="Times New Roman" panose="02020603050405020304" pitchFamily="18" charset="0"/>
                <a:cs typeface="Times New Roman" panose="02020603050405020304" pitchFamily="18" charset="0"/>
              </a:rPr>
              <a:t> GDĐT </a:t>
            </a:r>
            <a:r>
              <a:rPr lang="en-US" sz="9600" dirty="0" err="1">
                <a:latin typeface="Times New Roman" panose="02020603050405020304" pitchFamily="18" charset="0"/>
                <a:cs typeface="Times New Roman" panose="02020603050405020304" pitchFamily="18" charset="0"/>
              </a:rPr>
              <a:t>quy</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định</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về</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quản</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lí</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và</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sử</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dụng</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xuất</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bản</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phẩm</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tham</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khảo</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trong</a:t>
            </a:r>
            <a:r>
              <a:rPr lang="en-US" sz="9600" dirty="0">
                <a:latin typeface="Times New Roman" panose="02020603050405020304" pitchFamily="18" charset="0"/>
                <a:cs typeface="Times New Roman" panose="02020603050405020304" pitchFamily="18" charset="0"/>
              </a:rPr>
              <a:t> các </a:t>
            </a:r>
            <a:r>
              <a:rPr lang="en-US" sz="9600" dirty="0" err="1">
                <a:latin typeface="Times New Roman" panose="02020603050405020304" pitchFamily="18" charset="0"/>
                <a:cs typeface="Times New Roman" panose="02020603050405020304" pitchFamily="18" charset="0"/>
              </a:rPr>
              <a:t>cơ</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sở</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giáo</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dục</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mầm</a:t>
            </a:r>
            <a:r>
              <a:rPr lang="en-US" sz="9600" dirty="0">
                <a:latin typeface="Times New Roman" panose="02020603050405020304" pitchFamily="18" charset="0"/>
                <a:cs typeface="Times New Roman" panose="02020603050405020304" pitchFamily="18" charset="0"/>
              </a:rPr>
              <a:t> non, </a:t>
            </a:r>
            <a:r>
              <a:rPr lang="en-US" sz="9600" dirty="0" err="1">
                <a:latin typeface="Times New Roman" panose="02020603050405020304" pitchFamily="18" charset="0"/>
                <a:cs typeface="Times New Roman" panose="02020603050405020304" pitchFamily="18" charset="0"/>
              </a:rPr>
              <a:t>giáo</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dục</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phổ</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thông</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và</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giáo</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dục</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thường</a:t>
            </a:r>
            <a:r>
              <a:rPr lang="en-US" sz="9600" dirty="0">
                <a:latin typeface="Times New Roman" panose="02020603050405020304" pitchFamily="18" charset="0"/>
                <a:cs typeface="Times New Roman" panose="02020603050405020304" pitchFamily="18" charset="0"/>
              </a:rPr>
              <a:t> </a:t>
            </a:r>
            <a:r>
              <a:rPr lang="en-US" sz="9600" dirty="0" err="1">
                <a:latin typeface="Times New Roman" panose="02020603050405020304" pitchFamily="18" charset="0"/>
                <a:cs typeface="Times New Roman" panose="02020603050405020304" pitchFamily="18" charset="0"/>
              </a:rPr>
              <a:t>xuyên</a:t>
            </a:r>
            <a:r>
              <a:rPr lang="en-US" sz="9600" dirty="0">
                <a:latin typeface="Times New Roman" panose="02020603050405020304" pitchFamily="18" charset="0"/>
                <a:cs typeface="Times New Roman" panose="02020603050405020304" pitchFamily="18" charset="0"/>
              </a:rPr>
              <a:t>.</a:t>
            </a:r>
          </a:p>
          <a:p>
            <a:pPr algn="just"/>
            <a:endParaRPr lang="vi-VN" sz="2600" dirty="0">
              <a:latin typeface="Times New Roman" panose="02020603050405020304" pitchFamily="18" charset="0"/>
              <a:cs typeface="Times New Roman" panose="02020603050405020304" pitchFamily="18" charset="0"/>
            </a:endParaRPr>
          </a:p>
          <a:p>
            <a:pPr algn="just"/>
            <a:endParaRPr lang="vi-VN" sz="1800" dirty="0">
              <a:effectLst/>
              <a:latin typeface="VNI-Times"/>
              <a:ea typeface="Times New Roman" panose="02020603050405020304" pitchFamily="18" charset="0"/>
              <a:cs typeface="Times New Roman" panose="02020603050405020304" pitchFamily="18" charset="0"/>
            </a:endParaRPr>
          </a:p>
          <a:p>
            <a:pPr algn="just">
              <a:spcBef>
                <a:spcPts val="600"/>
              </a:spcBef>
              <a:spcAft>
                <a:spcPts val="600"/>
              </a:spcAft>
            </a:pPr>
            <a:endParaRPr lang="en-US" sz="1800" spc="-20" baseline="30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7DA5881C-6377-1EF6-FF19-81404C7C0ACD}"/>
              </a:ext>
            </a:extLst>
          </p:cNvPr>
          <p:cNvSpPr>
            <a:spLocks noChangeArrowheads="1"/>
          </p:cNvSpPr>
          <p:nvPr/>
        </p:nvSpPr>
        <p:spPr bwMode="auto">
          <a:xfrm>
            <a:off x="355362" y="201622"/>
            <a:ext cx="11481276" cy="1023353"/>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Xây</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dựng</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Kế</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hoạch</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giáo</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dục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nhà</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trường</a:t>
            </a:r>
            <a:endPar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gn="ctr">
              <a:defRPr/>
            </a:pP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Năm</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2023-2024</a:t>
            </a:r>
          </a:p>
        </p:txBody>
      </p:sp>
    </p:spTree>
    <p:extLst>
      <p:ext uri="{BB962C8B-B14F-4D97-AF65-F5344CB8AC3E}">
        <p14:creationId xmlns:p14="http://schemas.microsoft.com/office/powerpoint/2010/main" val="1765397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34F25-CD81-DF0A-836C-91107ED37333}"/>
              </a:ext>
            </a:extLst>
          </p:cNvPr>
          <p:cNvSpPr>
            <a:spLocks noGrp="1"/>
          </p:cNvSpPr>
          <p:nvPr>
            <p:ph type="title"/>
          </p:nvPr>
        </p:nvSpPr>
        <p:spPr>
          <a:xfrm>
            <a:off x="9973207" y="164706"/>
            <a:ext cx="2099048" cy="6344005"/>
          </a:xfrm>
          <a:solidFill>
            <a:schemeClr val="accent6">
              <a:lumMod val="20000"/>
              <a:lumOff val="80000"/>
            </a:schemeClr>
          </a:solidFill>
          <a:ln>
            <a:solidFill>
              <a:srgbClr val="7030A0"/>
            </a:solidFill>
          </a:ln>
        </p:spPr>
        <p:txBody>
          <a:bodyPr vert="horz" lIns="91440" tIns="45720" rIns="91440" bIns="45720" rtlCol="0" anchor="ctr">
            <a:normAutofit/>
          </a:bodyPr>
          <a:lstStyle/>
          <a:p>
            <a:r>
              <a:rPr lang="vi-VN" b="1" dirty="0">
                <a:effectLst>
                  <a:outerShdw blurRad="38100" dist="38100" dir="2700000" algn="tl">
                    <a:srgbClr val="000000"/>
                  </a:outerShdw>
                </a:effectLst>
                <a:latin typeface="Times New Roman" panose="02020603050405020304" pitchFamily="18" charset="0"/>
                <a:ea typeface="+mn-ea"/>
                <a:cs typeface="Times New Roman" panose="02020603050405020304" pitchFamily="18" charset="0"/>
              </a:rPr>
              <a:t>Việc thực hiện tài liệu tham khảo, bổ trợ, xuất bản phẩm</a:t>
            </a:r>
          </a:p>
        </p:txBody>
      </p:sp>
      <p:graphicFrame>
        <p:nvGraphicFramePr>
          <p:cNvPr id="5" name="Content Placeholder 2">
            <a:extLst>
              <a:ext uri="{FF2B5EF4-FFF2-40B4-BE49-F238E27FC236}">
                <a16:creationId xmlns:a16="http://schemas.microsoft.com/office/drawing/2014/main" id="{A7856EF9-17C3-7896-5957-A119A1C3DD34}"/>
              </a:ext>
            </a:extLst>
          </p:cNvPr>
          <p:cNvGraphicFramePr>
            <a:graphicFrameLocks noGrp="1"/>
          </p:cNvGraphicFramePr>
          <p:nvPr>
            <p:ph idx="1"/>
            <p:extLst>
              <p:ext uri="{D42A27DB-BD31-4B8C-83A1-F6EECF244321}">
                <p14:modId xmlns:p14="http://schemas.microsoft.com/office/powerpoint/2010/main" val="2827235364"/>
              </p:ext>
            </p:extLst>
          </p:nvPr>
        </p:nvGraphicFramePr>
        <p:xfrm>
          <a:off x="119745" y="-141988"/>
          <a:ext cx="9728987" cy="6999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0634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4BB4EC-AC48-328F-6116-F9A281DA4515}"/>
              </a:ext>
            </a:extLst>
          </p:cNvPr>
          <p:cNvSpPr>
            <a:spLocks noGrp="1"/>
          </p:cNvSpPr>
          <p:nvPr>
            <p:ph idx="1"/>
          </p:nvPr>
        </p:nvSpPr>
        <p:spPr>
          <a:xfrm>
            <a:off x="355362" y="1374442"/>
            <a:ext cx="11086863" cy="5088834"/>
          </a:xfrm>
        </p:spPr>
        <p:txBody>
          <a:bodyPr>
            <a:normAutofit/>
          </a:bodyPr>
          <a:lstStyle/>
          <a:p>
            <a:pPr indent="457200" algn="just">
              <a:spcBef>
                <a:spcPts val="600"/>
              </a:spcBef>
              <a:spcAft>
                <a:spcPts val="600"/>
              </a:spcAft>
            </a:pPr>
            <a:r>
              <a:rPr lang="nb-NO" sz="2600" b="1" i="1" dirty="0">
                <a:effectLst/>
                <a:latin typeface="Times New Roman" panose="02020603050405020304" pitchFamily="18" charset="0"/>
                <a:ea typeface="Times New Roman" panose="02020603050405020304" pitchFamily="18" charset="0"/>
                <a:cs typeface="Times New Roman" panose="02020603050405020304" pitchFamily="18" charset="0"/>
              </a:rPr>
              <a:t>Xây dựng kế hoạch giáo dục của nhà trường để chủ động, linh hoạt thực hiện và hoàn thành chương trình năm học. </a:t>
            </a: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R="32385" indent="450215" algn="just">
              <a:spcBef>
                <a:spcPts val="300"/>
              </a:spcBef>
              <a:spcAft>
                <a:spcPts val="300"/>
              </a:spcAft>
            </a:pPr>
            <a:r>
              <a:rPr lang="vi-VN" sz="2600" dirty="0">
                <a:latin typeface="Times New Roman" panose="02020603050405020304" pitchFamily="18" charset="0"/>
                <a:ea typeface="Calibri" panose="020F0502020204030204" pitchFamily="34" charset="0"/>
                <a:cs typeface="Times New Roman" panose="02020603050405020304" pitchFamily="18" charset="0"/>
              </a:rPr>
              <a:t>K</a:t>
            </a:r>
            <a:r>
              <a:rPr lang="vi-VN" sz="2600" dirty="0">
                <a:effectLst/>
                <a:latin typeface="Times New Roman" panose="02020603050405020304" pitchFamily="18" charset="0"/>
                <a:ea typeface="Calibri" panose="020F0502020204030204" pitchFamily="34" charset="0"/>
                <a:cs typeface="Times New Roman" panose="02020603050405020304" pitchFamily="18" charset="0"/>
              </a:rPr>
              <a:t>ế hoạch giáo dục của nhà trường;</a:t>
            </a:r>
          </a:p>
          <a:p>
            <a:pPr marR="32385" indent="450215" algn="just">
              <a:spcBef>
                <a:spcPts val="300"/>
              </a:spcBef>
              <a:spcAft>
                <a:spcPts val="300"/>
              </a:spcAft>
            </a:pPr>
            <a:r>
              <a:rPr lang="vi-VN" sz="2600" dirty="0">
                <a:latin typeface="Times New Roman" panose="02020603050405020304" pitchFamily="18" charset="0"/>
                <a:ea typeface="Calibri" panose="020F0502020204030204" pitchFamily="34" charset="0"/>
                <a:cs typeface="Times New Roman" panose="02020603050405020304" pitchFamily="18" charset="0"/>
              </a:rPr>
              <a:t>K</a:t>
            </a:r>
            <a:r>
              <a:rPr lang="vi-VN" sz="2600" dirty="0">
                <a:effectLst/>
                <a:latin typeface="Times New Roman" panose="02020603050405020304" pitchFamily="18" charset="0"/>
                <a:ea typeface="Calibri" panose="020F0502020204030204" pitchFamily="34" charset="0"/>
                <a:cs typeface="Times New Roman" panose="02020603050405020304" pitchFamily="18" charset="0"/>
              </a:rPr>
              <a:t>ế hoạch dạy học các môn học, hoạt động giáo dục;</a:t>
            </a:r>
          </a:p>
          <a:p>
            <a:pPr marR="32385" indent="450215" algn="just">
              <a:spcBef>
                <a:spcPts val="300"/>
              </a:spcBef>
              <a:spcAft>
                <a:spcPts val="300"/>
              </a:spcAft>
            </a:pPr>
            <a:r>
              <a:rPr lang="vi-VN" sz="2600" dirty="0">
                <a:latin typeface="Times New Roman" panose="02020603050405020304" pitchFamily="18" charset="0"/>
                <a:ea typeface="Calibri" panose="020F0502020204030204" pitchFamily="34" charset="0"/>
                <a:cs typeface="Times New Roman" panose="02020603050405020304" pitchFamily="18" charset="0"/>
              </a:rPr>
              <a:t>K</a:t>
            </a:r>
            <a:r>
              <a:rPr lang="vi-VN" sz="2600" dirty="0">
                <a:effectLst/>
                <a:latin typeface="Times New Roman" panose="02020603050405020304" pitchFamily="18" charset="0"/>
                <a:ea typeface="Calibri" panose="020F0502020204030204" pitchFamily="34" charset="0"/>
                <a:cs typeface="Times New Roman" panose="02020603050405020304" pitchFamily="18" charset="0"/>
              </a:rPr>
              <a:t>ế hoạch bài dạy.</a:t>
            </a:r>
          </a:p>
          <a:p>
            <a:pPr marR="32385" indent="0" algn="just">
              <a:spcBef>
                <a:spcPts val="300"/>
              </a:spcBef>
              <a:spcAft>
                <a:spcPts val="300"/>
              </a:spcAft>
              <a:buNone/>
            </a:pPr>
            <a:endParaRPr lang="vi-VN" sz="2600" dirty="0">
              <a:effectLst/>
              <a:latin typeface="Times New Roman" panose="02020603050405020304" pitchFamily="18" charset="0"/>
              <a:ea typeface="Calibri" panose="020F0502020204030204" pitchFamily="34" charset="0"/>
              <a:cs typeface="Times New Roman" panose="02020603050405020304" pitchFamily="18" charset="0"/>
            </a:endParaRPr>
          </a:p>
          <a:p>
            <a:pPr marL="685800" marR="32385" indent="-457200" algn="just">
              <a:spcBef>
                <a:spcPts val="300"/>
              </a:spcBef>
              <a:spcAft>
                <a:spcPts val="300"/>
              </a:spcAft>
              <a:buFontTx/>
              <a:buChar char="-"/>
            </a:pPr>
            <a:r>
              <a:rPr lang="vi-VN" sz="2600" dirty="0">
                <a:effectLst/>
                <a:latin typeface="Times New Roman" panose="02020603050405020304" pitchFamily="18" charset="0"/>
                <a:ea typeface="Calibri" panose="020F0502020204030204" pitchFamily="34" charset="0"/>
                <a:cs typeface="Times New Roman" panose="02020603050405020304" pitchFamily="18" charset="0"/>
              </a:rPr>
              <a:t>Bố trí thời gian thực hiện chương trình đảm bảo tính khoa học, sư phạm, không gây áp lực đối với học sinh; </a:t>
            </a:r>
            <a:r>
              <a:rPr lang="vi-VN"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linh hoạt </a:t>
            </a:r>
            <a:r>
              <a:rPr lang="vi-VN" sz="2600" dirty="0">
                <a:effectLst/>
                <a:latin typeface="Times New Roman" panose="02020603050405020304" pitchFamily="18" charset="0"/>
                <a:ea typeface="Calibri" panose="020F0502020204030204" pitchFamily="34" charset="0"/>
                <a:cs typeface="Times New Roman" panose="02020603050405020304" pitchFamily="18" charset="0"/>
              </a:rPr>
              <a:t>trong tổ chức thực hiện dạy học các môn học, hoạt động giáo dục phù hợp với điều kiện thực tế của địa phương, nhà trường và đối tượng học sinh, </a:t>
            </a:r>
            <a:r>
              <a:rPr lang="vi-VN" sz="2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bảo đảm cuối năm học đạt được yêu cầu cần đạt theo quy định của chương trình. </a:t>
            </a:r>
          </a:p>
          <a:p>
            <a:pPr marR="32385" indent="0" algn="just">
              <a:spcBef>
                <a:spcPts val="300"/>
              </a:spcBef>
              <a:spcAft>
                <a:spcPts val="300"/>
              </a:spcAft>
              <a:buNone/>
            </a:pPr>
            <a:endParaRPr lang="vi-VN" sz="3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vi-VN" sz="9600" spc="-3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vi-VN" sz="9600" spc="-3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vi-VN" sz="2600" dirty="0">
              <a:latin typeface="Times New Roman" panose="02020603050405020304" pitchFamily="18" charset="0"/>
              <a:cs typeface="Times New Roman" panose="02020603050405020304" pitchFamily="18" charset="0"/>
            </a:endParaRPr>
          </a:p>
          <a:p>
            <a:pPr algn="just"/>
            <a:endParaRPr lang="vi-VN" sz="1800" dirty="0">
              <a:effectLst/>
              <a:latin typeface="VNI-Times"/>
              <a:ea typeface="Times New Roman" panose="02020603050405020304" pitchFamily="18" charset="0"/>
              <a:cs typeface="Times New Roman" panose="02020603050405020304" pitchFamily="18" charset="0"/>
            </a:endParaRPr>
          </a:p>
          <a:p>
            <a:pPr algn="just">
              <a:spcBef>
                <a:spcPts val="600"/>
              </a:spcBef>
              <a:spcAft>
                <a:spcPts val="600"/>
              </a:spcAft>
            </a:pPr>
            <a:endParaRPr lang="en-US" sz="1800" spc="-20" baseline="30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7DA5881C-6377-1EF6-FF19-81404C7C0ACD}"/>
              </a:ext>
            </a:extLst>
          </p:cNvPr>
          <p:cNvSpPr>
            <a:spLocks noChangeArrowheads="1"/>
          </p:cNvSpPr>
          <p:nvPr/>
        </p:nvSpPr>
        <p:spPr bwMode="auto">
          <a:xfrm>
            <a:off x="355362" y="76673"/>
            <a:ext cx="11481276" cy="1023353"/>
          </a:xfrm>
          <a:prstGeom prst="rect">
            <a:avLst/>
          </a:prstGeom>
          <a:gradFill rotWithShape="1">
            <a:gsLst>
              <a:gs pos="0">
                <a:srgbClr val="0000FF"/>
              </a:gs>
              <a:gs pos="100000">
                <a:srgbClr val="0000FF">
                  <a:gamma/>
                  <a:shade val="46275"/>
                  <a:invGamma/>
                </a:srgbClr>
              </a:gs>
            </a:gsLst>
            <a:path path="shape">
              <a:fillToRect l="50000" t="50000" r="50000" b="50000"/>
            </a:path>
          </a:gradFill>
          <a:ln w="19050">
            <a:solidFill>
              <a:srgbClr val="FFFF00"/>
            </a:solidFill>
            <a:miter lim="800000"/>
            <a:headEnd/>
            <a:tailEnd/>
          </a:ln>
        </p:spPr>
        <p:txBody>
          <a:bodyPr anchor="b"/>
          <a:lstStyle/>
          <a:p>
            <a:pPr algn="ctr">
              <a:defRPr/>
            </a:pP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Xây</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dựng</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Kế</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hoạch</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giáo</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dục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nhà</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trường</a:t>
            </a:r>
            <a:endPar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a:p>
            <a:pPr algn="ctr">
              <a:defRPr/>
            </a:pP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Năm</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altLang="en-US" sz="3200" b="1" dirty="0" err="1">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học</a:t>
            </a:r>
            <a:r>
              <a:rPr lang="en-US" altLang="en-US" sz="3200" b="1" dirty="0">
                <a:solidFill>
                  <a:srgbClr val="FFFF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2023-2024</a:t>
            </a:r>
          </a:p>
        </p:txBody>
      </p:sp>
    </p:spTree>
    <p:extLst>
      <p:ext uri="{BB962C8B-B14F-4D97-AF65-F5344CB8AC3E}">
        <p14:creationId xmlns:p14="http://schemas.microsoft.com/office/powerpoint/2010/main" val="19206233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1215</TotalTime>
  <Words>9583</Words>
  <Application>Microsoft Office PowerPoint</Application>
  <PresentationFormat>Widescreen</PresentationFormat>
  <Paragraphs>421</Paragraphs>
  <Slides>43</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Calibri</vt:lpstr>
      <vt:lpstr>Calibri Light</vt:lpstr>
      <vt:lpstr>Open Sans Extra Bold Bold</vt:lpstr>
      <vt:lpstr>Tahoma</vt:lpstr>
      <vt:lpstr>Times New Roman</vt:lpstr>
      <vt:lpstr>VNI-Times</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Việc thực hiện tài liệu tham khảo, bổ trợ, xuất bản phẩm</vt:lpstr>
      <vt:lpstr>PowerPoint Presentation</vt:lpstr>
      <vt:lpstr>Thực hiện Chương trình giáo dục phổ thông</vt:lpstr>
      <vt:lpstr>PowerPoint Presentation</vt:lpstr>
      <vt:lpstr>PowerPoint Presentation</vt:lpstr>
      <vt:lpstr>PowerPoint Presentation</vt:lpstr>
      <vt:lpstr>PowerPoint Presentation</vt:lpstr>
      <vt:lpstr>PowerPoint Presentation</vt:lpstr>
      <vt:lpstr>Đẩy mạnh thực hiện nội dung Giáo dục STEM vào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Sinh hoạt chuyên môn liên trường (liên quận, huyện)</vt:lpstr>
      <vt:lpstr>Hội thi, Ngày hội tiểu học cấp thành phố.</vt:lpstr>
      <vt:lpstr>Tổ chức các chuyên đề trong năm học</vt:lpstr>
      <vt:lpstr>Tổ chức các chuyên đề trong năm học</vt:lpstr>
      <vt:lpstr>Tổ chức các chuyên đề trong năm học</vt:lpstr>
      <vt:lpstr>Tổ chức các chuyên đề trong năm học</vt:lpstr>
      <vt:lpstr>Công tác quản lí và các hoạt động giáo dục</vt:lpstr>
      <vt:lpstr>Đảm bảo hiệu quả công tác kiểm định chất lượng giáo dục và xây dựng trường đạt chuẩn quốc gia</vt:lpstr>
      <vt:lpstr>Thực hiện kế hoạch chuyển đổi số giáo dục tiểu học</vt:lpstr>
      <vt:lpstr>Chuẩn bị các điều kiện bảo đảm thực hiện CT GDPT 2018 </vt:lpstr>
      <vt:lpstr>Kiểm tra điều kiện triển khai thực hiện CT GDPT 2018  đối với lớp 1, lớp 2, lớp 3 và lớp 4</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 Thuy</dc:creator>
  <cp:lastModifiedBy>Lam Thuy</cp:lastModifiedBy>
  <cp:revision>78</cp:revision>
  <dcterms:created xsi:type="dcterms:W3CDTF">2023-08-02T07:07:41Z</dcterms:created>
  <dcterms:modified xsi:type="dcterms:W3CDTF">2023-08-04T01:03:06Z</dcterms:modified>
</cp:coreProperties>
</file>