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60" r:id="rId5"/>
    <p:sldId id="263" r:id="rId6"/>
    <p:sldId id="273" r:id="rId7"/>
    <p:sldId id="267" r:id="rId8"/>
    <p:sldId id="274" r:id="rId9"/>
    <p:sldId id="270" r:id="rId10"/>
    <p:sldId id="275" r:id="rId11"/>
    <p:sldId id="276" r:id="rId12"/>
    <p:sldId id="268" r:id="rId13"/>
    <p:sldId id="281" r:id="rId14"/>
    <p:sldId id="271" r:id="rId15"/>
    <p:sldId id="282" r:id="rId16"/>
    <p:sldId id="266" r:id="rId17"/>
    <p:sldId id="283" r:id="rId18"/>
    <p:sldId id="284" r:id="rId19"/>
    <p:sldId id="285" r:id="rId20"/>
    <p:sldId id="286" r:id="rId21"/>
    <p:sldId id="287" r:id="rId22"/>
    <p:sldId id="28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92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6AF544-6B21-4B60-801A-F46245176461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353493-902C-480B-B3C1-7C27B25E6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734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12047-D50F-4EC1-8EB7-3A16F2E20173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C4744-9169-400B-B721-733535DBB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990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12047-D50F-4EC1-8EB7-3A16F2E20173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C4744-9169-400B-B721-733535DBB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327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12047-D50F-4EC1-8EB7-3A16F2E20173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C4744-9169-400B-B721-733535DBB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579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12047-D50F-4EC1-8EB7-3A16F2E20173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C4744-9169-400B-B721-733535DBB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29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12047-D50F-4EC1-8EB7-3A16F2E20173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C4744-9169-400B-B721-733535DBB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228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12047-D50F-4EC1-8EB7-3A16F2E20173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C4744-9169-400B-B721-733535DBB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226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12047-D50F-4EC1-8EB7-3A16F2E20173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C4744-9169-400B-B721-733535DBB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208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12047-D50F-4EC1-8EB7-3A16F2E20173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C4744-9169-400B-B721-733535DBB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494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12047-D50F-4EC1-8EB7-3A16F2E20173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C4744-9169-400B-B721-733535DBB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649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12047-D50F-4EC1-8EB7-3A16F2E20173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C4744-9169-400B-B721-733535DBB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57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12047-D50F-4EC1-8EB7-3A16F2E20173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C4744-9169-400B-B721-733535DBB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76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12047-D50F-4EC1-8EB7-3A16F2E20173}" type="datetimeFigureOut">
              <a:rPr lang="en-US" smtClean="0"/>
              <a:t>17/11/2021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C4744-9169-400B-B721-733535DBB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284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1748577" y="1209306"/>
            <a:ext cx="791339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 err="1">
                <a:solidFill>
                  <a:srgbClr val="FF0000"/>
                </a:solidFill>
                <a:latin typeface="VNI-Avo" pitchFamily="2" charset="0"/>
              </a:rPr>
              <a:t>Moân</a:t>
            </a:r>
            <a:r>
              <a:rPr lang="en-US" sz="7000" b="1" dirty="0">
                <a:solidFill>
                  <a:srgbClr val="FF0000"/>
                </a:solidFill>
                <a:latin typeface="VNI-Avo" pitchFamily="2" charset="0"/>
              </a:rPr>
              <a:t>: </a:t>
            </a:r>
            <a:r>
              <a:rPr lang="en-US" sz="7000" b="1" dirty="0" err="1">
                <a:solidFill>
                  <a:srgbClr val="FF0000"/>
                </a:solidFill>
                <a:latin typeface="VNI-Avo" pitchFamily="2" charset="0"/>
              </a:rPr>
              <a:t>Tieáng</a:t>
            </a:r>
            <a:r>
              <a:rPr lang="en-US" sz="7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latin typeface="VNI-Avo" pitchFamily="2" charset="0"/>
              </a:rPr>
              <a:t>Vieät</a:t>
            </a:r>
            <a:endParaRPr lang="en-US" sz="7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20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818" y="0"/>
            <a:ext cx="1229032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2757" y="104504"/>
            <a:ext cx="16337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accent5"/>
                </a:solidFill>
                <a:latin typeface="VNI-Avo" pitchFamily="2" charset="0"/>
                <a:cs typeface="Times New Roman" panose="02020603050405020304" pitchFamily="18" charset="0"/>
              </a:rPr>
              <a:t>Beù</a:t>
            </a:r>
            <a:r>
              <a:rPr lang="en-US" sz="4000" dirty="0">
                <a:solidFill>
                  <a:schemeClr val="accent5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VNI-Avo" pitchFamily="2" charset="0"/>
                <a:cs typeface="Times New Roman" panose="02020603050405020304" pitchFamily="18" charset="0"/>
              </a:rPr>
              <a:t>veõ</a:t>
            </a:r>
            <a:endParaRPr lang="en-US" sz="4000" dirty="0">
              <a:solidFill>
                <a:schemeClr val="accent5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141" y="969144"/>
            <a:ext cx="4900701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Beù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ngoài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veõ</a:t>
            </a:r>
            <a:endParaRPr lang="en-US" sz="4000" dirty="0">
              <a:solidFill>
                <a:srgbClr val="C00000"/>
              </a:solidFill>
              <a:latin typeface="VNI-Avo" pitchFamily="2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Caùi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nhaø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to</a:t>
            </a:r>
          </a:p>
          <a:p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Keà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baäc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cöûa</a:t>
            </a:r>
            <a:endParaRPr lang="en-US" sz="4000" dirty="0">
              <a:solidFill>
                <a:srgbClr val="C00000"/>
              </a:solidFill>
              <a:latin typeface="VNI-Avo" pitchFamily="2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Baùc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oác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boø</a:t>
            </a:r>
            <a:endParaRPr lang="en-US" sz="4000" dirty="0">
              <a:solidFill>
                <a:srgbClr val="C00000"/>
              </a:solidFill>
              <a:latin typeface="VNI-Avo" pitchFamily="2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Chuù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choù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möïc</a:t>
            </a:r>
            <a:endParaRPr lang="en-US" sz="4000" dirty="0">
              <a:solidFill>
                <a:srgbClr val="C00000"/>
              </a:solidFill>
              <a:latin typeface="VNI-Avo" pitchFamily="2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Nhaéc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gaâu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gaâu</a:t>
            </a:r>
            <a:endParaRPr lang="en-US" sz="4000" dirty="0">
              <a:solidFill>
                <a:srgbClr val="C00000"/>
              </a:solidFill>
              <a:latin typeface="VNI-Avo" pitchFamily="2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Chaéc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chuù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giuïc</a:t>
            </a:r>
            <a:endParaRPr lang="en-US" sz="4000" dirty="0">
              <a:solidFill>
                <a:srgbClr val="C00000"/>
              </a:solidFill>
              <a:latin typeface="VNI-Avo" pitchFamily="2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Ñi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hoïc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mau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                    </a:t>
            </a:r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Leâ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Haûi</a:t>
            </a:r>
            <a:endParaRPr lang="en-US" sz="4000" dirty="0">
              <a:solidFill>
                <a:srgbClr val="C0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995288" y="2864224"/>
            <a:ext cx="68435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045030" y="3429000"/>
            <a:ext cx="68435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520577" y="4666129"/>
            <a:ext cx="68435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520577" y="5271246"/>
            <a:ext cx="68435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048624" y="5271246"/>
            <a:ext cx="68435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748795" y="5930152"/>
            <a:ext cx="68435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995288" y="3446929"/>
            <a:ext cx="68435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529113" y="26046"/>
            <a:ext cx="3385164" cy="123125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VNI-Avo" pitchFamily="2" charset="0"/>
              </a:rPr>
              <a:t>Luyeän</a:t>
            </a:r>
            <a:r>
              <a:rPr lang="en-US" sz="4000" b="1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VNI-Avo" pitchFamily="2" charset="0"/>
              </a:rPr>
              <a:t>ñoïc</a:t>
            </a:r>
            <a:r>
              <a:rPr lang="en-US" sz="4000" b="1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VNI-Avo" pitchFamily="2" charset="0"/>
              </a:rPr>
              <a:t>nhoùm</a:t>
            </a:r>
            <a:r>
              <a:rPr lang="en-US" sz="4000" b="1" dirty="0">
                <a:solidFill>
                  <a:schemeClr val="bg1"/>
                </a:solidFill>
                <a:latin typeface="VNI-Avo" pitchFamily="2" charset="0"/>
              </a:rPr>
              <a:t> 4</a:t>
            </a:r>
          </a:p>
        </p:txBody>
      </p:sp>
      <p:pic>
        <p:nvPicPr>
          <p:cNvPr id="14" name="Đồng hồ đếm ngược 3 phút - 3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24482" y="26046"/>
            <a:ext cx="1767518" cy="99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03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2757" y="104504"/>
            <a:ext cx="16337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accent5"/>
                </a:solidFill>
                <a:latin typeface="VNI-Avo" pitchFamily="2" charset="0"/>
                <a:cs typeface="Times New Roman" panose="02020603050405020304" pitchFamily="18" charset="0"/>
              </a:rPr>
              <a:t>Beù</a:t>
            </a:r>
            <a:r>
              <a:rPr lang="en-US" sz="4000" dirty="0">
                <a:solidFill>
                  <a:schemeClr val="accent5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VNI-Avo" pitchFamily="2" charset="0"/>
                <a:cs typeface="Times New Roman" panose="02020603050405020304" pitchFamily="18" charset="0"/>
              </a:rPr>
              <a:t>veõ</a:t>
            </a:r>
            <a:endParaRPr lang="en-US" sz="4000" dirty="0">
              <a:solidFill>
                <a:schemeClr val="accent5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141" y="969144"/>
            <a:ext cx="4900701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Beù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ngoài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veõ</a:t>
            </a:r>
            <a:endParaRPr lang="en-US" sz="4000" dirty="0">
              <a:solidFill>
                <a:srgbClr val="C00000"/>
              </a:solidFill>
              <a:latin typeface="VNI-Avo" pitchFamily="2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Caùi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nhaø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to</a:t>
            </a:r>
          </a:p>
          <a:p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Keà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baäc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cöûa</a:t>
            </a:r>
            <a:endParaRPr lang="en-US" sz="4000" dirty="0">
              <a:solidFill>
                <a:srgbClr val="C00000"/>
              </a:solidFill>
              <a:latin typeface="VNI-Avo" pitchFamily="2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Baùc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oác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boø</a:t>
            </a:r>
            <a:endParaRPr lang="en-US" sz="4000" dirty="0">
              <a:solidFill>
                <a:srgbClr val="C00000"/>
              </a:solidFill>
              <a:latin typeface="VNI-Avo" pitchFamily="2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Chuù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choù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möïc</a:t>
            </a:r>
            <a:endParaRPr lang="en-US" sz="4000" dirty="0">
              <a:solidFill>
                <a:srgbClr val="C00000"/>
              </a:solidFill>
              <a:latin typeface="VNI-Avo" pitchFamily="2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Nhaéc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gaâu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gaâu</a:t>
            </a:r>
            <a:endParaRPr lang="en-US" sz="4000" dirty="0">
              <a:solidFill>
                <a:srgbClr val="C00000"/>
              </a:solidFill>
              <a:latin typeface="VNI-Avo" pitchFamily="2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Chaéc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chuù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giuïc</a:t>
            </a:r>
            <a:endParaRPr lang="en-US" sz="4000" dirty="0">
              <a:solidFill>
                <a:srgbClr val="C00000"/>
              </a:solidFill>
              <a:latin typeface="VNI-Avo" pitchFamily="2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Ñi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hoïc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mau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                    </a:t>
            </a:r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Leâ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Haûi</a:t>
            </a:r>
            <a:endParaRPr lang="en-US" sz="4000" dirty="0">
              <a:solidFill>
                <a:srgbClr val="C0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72720" y="2636728"/>
            <a:ext cx="3586125" cy="86177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000" dirty="0" err="1">
                <a:solidFill>
                  <a:schemeClr val="accent5"/>
                </a:solidFill>
                <a:latin typeface="VNI-Avo" pitchFamily="2" charset="0"/>
                <a:cs typeface="Times New Roman" panose="02020603050405020304" pitchFamily="18" charset="0"/>
              </a:rPr>
              <a:t>Beù</a:t>
            </a:r>
            <a:r>
              <a:rPr lang="en-US" sz="5000" dirty="0">
                <a:solidFill>
                  <a:schemeClr val="accent5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5"/>
                </a:solidFill>
                <a:latin typeface="VNI-Avo" pitchFamily="2" charset="0"/>
                <a:cs typeface="Times New Roman" panose="02020603050405020304" pitchFamily="18" charset="0"/>
              </a:rPr>
              <a:t>laøm</a:t>
            </a:r>
            <a:r>
              <a:rPr lang="en-US" sz="5000" dirty="0">
                <a:solidFill>
                  <a:schemeClr val="accent5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5"/>
                </a:solidFill>
                <a:latin typeface="VNI-Avo" pitchFamily="2" charset="0"/>
                <a:cs typeface="Times New Roman" panose="02020603050405020304" pitchFamily="18" charset="0"/>
              </a:rPr>
              <a:t>gì</a:t>
            </a:r>
            <a:r>
              <a:rPr lang="en-US" sz="5000" dirty="0">
                <a:solidFill>
                  <a:schemeClr val="accent5"/>
                </a:solidFill>
                <a:latin typeface="VNI-Avo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55842" y="2636728"/>
            <a:ext cx="6237886" cy="86177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000" dirty="0" err="1">
                <a:solidFill>
                  <a:schemeClr val="accent5"/>
                </a:solidFill>
                <a:latin typeface="VNI-Avo" pitchFamily="2" charset="0"/>
                <a:cs typeface="Times New Roman" panose="02020603050405020304" pitchFamily="18" charset="0"/>
              </a:rPr>
              <a:t>Keà</a:t>
            </a:r>
            <a:r>
              <a:rPr lang="en-US" sz="5000" dirty="0">
                <a:solidFill>
                  <a:schemeClr val="accent5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5"/>
                </a:solidFill>
                <a:latin typeface="VNI-Avo" pitchFamily="2" charset="0"/>
                <a:cs typeface="Times New Roman" panose="02020603050405020304" pitchFamily="18" charset="0"/>
              </a:rPr>
              <a:t>baäc</a:t>
            </a:r>
            <a:r>
              <a:rPr lang="en-US" sz="5000" dirty="0">
                <a:solidFill>
                  <a:schemeClr val="accent5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5"/>
                </a:solidFill>
                <a:latin typeface="VNI-Avo" pitchFamily="2" charset="0"/>
                <a:cs typeface="Times New Roman" panose="02020603050405020304" pitchFamily="18" charset="0"/>
              </a:rPr>
              <a:t>cöûa</a:t>
            </a:r>
            <a:r>
              <a:rPr lang="en-US" sz="5000" dirty="0">
                <a:solidFill>
                  <a:schemeClr val="accent5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5"/>
                </a:solidFill>
                <a:latin typeface="VNI-Avo" pitchFamily="2" charset="0"/>
                <a:cs typeface="Times New Roman" panose="02020603050405020304" pitchFamily="18" charset="0"/>
              </a:rPr>
              <a:t>coù</a:t>
            </a:r>
            <a:r>
              <a:rPr lang="en-US" sz="5000" dirty="0">
                <a:solidFill>
                  <a:schemeClr val="accent5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5"/>
                </a:solidFill>
                <a:latin typeface="VNI-Avo" pitchFamily="2" charset="0"/>
                <a:cs typeface="Times New Roman" panose="02020603050405020304" pitchFamily="18" charset="0"/>
              </a:rPr>
              <a:t>gì</a:t>
            </a:r>
            <a:r>
              <a:rPr lang="en-US" sz="5000" dirty="0">
                <a:solidFill>
                  <a:schemeClr val="accent5"/>
                </a:solidFill>
                <a:latin typeface="VNI-Avo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55842" y="2636728"/>
            <a:ext cx="6237886" cy="163121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000" dirty="0" err="1">
                <a:solidFill>
                  <a:schemeClr val="accent5"/>
                </a:solidFill>
                <a:latin typeface="VNI-Avo" pitchFamily="2" charset="0"/>
                <a:cs typeface="Times New Roman" panose="02020603050405020304" pitchFamily="18" charset="0"/>
              </a:rPr>
              <a:t>Choù</a:t>
            </a:r>
            <a:r>
              <a:rPr lang="en-US" sz="5000" dirty="0">
                <a:solidFill>
                  <a:schemeClr val="accent5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5"/>
                </a:solidFill>
                <a:latin typeface="VNI-Avo" pitchFamily="2" charset="0"/>
                <a:cs typeface="Times New Roman" panose="02020603050405020304" pitchFamily="18" charset="0"/>
              </a:rPr>
              <a:t>möïc</a:t>
            </a:r>
            <a:r>
              <a:rPr lang="en-US" sz="5000" dirty="0">
                <a:solidFill>
                  <a:schemeClr val="accent5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5"/>
                </a:solidFill>
                <a:latin typeface="VNI-Avo" pitchFamily="2" charset="0"/>
                <a:cs typeface="Times New Roman" panose="02020603050405020304" pitchFamily="18" charset="0"/>
              </a:rPr>
              <a:t>nhaéc</a:t>
            </a:r>
            <a:r>
              <a:rPr lang="en-US" sz="5000" dirty="0">
                <a:solidFill>
                  <a:schemeClr val="accent5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5"/>
                </a:solidFill>
                <a:latin typeface="VNI-Avo" pitchFamily="2" charset="0"/>
                <a:cs typeface="Times New Roman" panose="02020603050405020304" pitchFamily="18" charset="0"/>
              </a:rPr>
              <a:t>ai</a:t>
            </a:r>
            <a:r>
              <a:rPr lang="en-US" sz="5000" dirty="0">
                <a:solidFill>
                  <a:schemeClr val="accent5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5"/>
                </a:solidFill>
                <a:latin typeface="VNI-Avo" pitchFamily="2" charset="0"/>
                <a:cs typeface="Times New Roman" panose="02020603050405020304" pitchFamily="18" charset="0"/>
              </a:rPr>
              <a:t>ñi</a:t>
            </a:r>
            <a:r>
              <a:rPr lang="en-US" sz="5000" dirty="0">
                <a:solidFill>
                  <a:schemeClr val="accent5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chemeClr val="accent5"/>
                </a:solidFill>
                <a:latin typeface="VNI-Avo" pitchFamily="2" charset="0"/>
                <a:cs typeface="Times New Roman" panose="02020603050405020304" pitchFamily="18" charset="0"/>
              </a:rPr>
              <a:t>hoïc</a:t>
            </a:r>
            <a:r>
              <a:rPr lang="en-US" sz="5000" dirty="0">
                <a:solidFill>
                  <a:schemeClr val="accent5"/>
                </a:solidFill>
                <a:latin typeface="VNI-Avo" pitchFamily="2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6745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667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967658" y="5119639"/>
            <a:ext cx="436740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7000" b="1" dirty="0">
                <a:latin typeface="VNI-Avo" pitchFamily="2" charset="0"/>
                <a:cs typeface="Times New Roman" panose="02020603050405020304" pitchFamily="18" charset="0"/>
              </a:rPr>
              <a:t>tr.30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7" t="1859" r="17935" b="2382"/>
          <a:stretch/>
        </p:blipFill>
        <p:spPr>
          <a:xfrm>
            <a:off x="3345097" y="1606646"/>
            <a:ext cx="3182312" cy="468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9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95525" y="6219825"/>
            <a:ext cx="1933575" cy="5143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39025" y="6305550"/>
            <a:ext cx="771525" cy="2381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0BE335-E026-4F7E-BE49-F2E24FD97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6200"/>
            <a:ext cx="119634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75577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41089" y="6601568"/>
            <a:ext cx="1933575" cy="5143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9" name="Rectangle 8"/>
          <p:cNvSpPr/>
          <p:nvPr/>
        </p:nvSpPr>
        <p:spPr>
          <a:xfrm>
            <a:off x="7484589" y="6687293"/>
            <a:ext cx="771525" cy="2381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0BE335-E026-4F7E-BE49-F2E24FD973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8" t="30069" r="10420"/>
          <a:stretch/>
        </p:blipFill>
        <p:spPr>
          <a:xfrm>
            <a:off x="409433" y="136478"/>
            <a:ext cx="11600597" cy="67215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3C4C16-5F33-4A70-B014-B638D4F721B5}"/>
              </a:ext>
            </a:extLst>
          </p:cNvPr>
          <p:cNvSpPr txBox="1"/>
          <p:nvPr/>
        </p:nvSpPr>
        <p:spPr>
          <a:xfrm>
            <a:off x="1526701" y="5633300"/>
            <a:ext cx="16287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ac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57CDBA-CB47-42D7-8E6D-AD6A1542E502}"/>
              </a:ext>
            </a:extLst>
          </p:cNvPr>
          <p:cNvSpPr txBox="1"/>
          <p:nvPr/>
        </p:nvSpPr>
        <p:spPr>
          <a:xfrm>
            <a:off x="6096000" y="5648154"/>
            <a:ext cx="16287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âc</a:t>
            </a:r>
            <a:endParaRPr lang="en-US" sz="6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C0A728-005E-4E3E-854B-2A42ED04E79B}"/>
              </a:ext>
            </a:extLst>
          </p:cNvPr>
          <p:cNvSpPr txBox="1"/>
          <p:nvPr/>
        </p:nvSpPr>
        <p:spPr>
          <a:xfrm>
            <a:off x="9473127" y="5675450"/>
            <a:ext cx="16287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ăc</a:t>
            </a:r>
            <a:endParaRPr lang="en-US" sz="6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B1D5C48-5C21-41AD-9A81-F51AD2B96092}"/>
              </a:ext>
            </a:extLst>
          </p:cNvPr>
          <p:cNvSpPr/>
          <p:nvPr/>
        </p:nvSpPr>
        <p:spPr>
          <a:xfrm>
            <a:off x="1453954" y="342781"/>
            <a:ext cx="704850" cy="7429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9402BDD-AF9A-4671-B87C-5C4D3842E05F}"/>
              </a:ext>
            </a:extLst>
          </p:cNvPr>
          <p:cNvSpPr/>
          <p:nvPr/>
        </p:nvSpPr>
        <p:spPr>
          <a:xfrm>
            <a:off x="2368354" y="342781"/>
            <a:ext cx="704850" cy="7429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4A7ECB9-CD64-4C4D-8910-C4E30C502A77}"/>
              </a:ext>
            </a:extLst>
          </p:cNvPr>
          <p:cNvSpPr/>
          <p:nvPr/>
        </p:nvSpPr>
        <p:spPr>
          <a:xfrm>
            <a:off x="3282754" y="342781"/>
            <a:ext cx="704850" cy="7429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2988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95525" y="6219825"/>
            <a:ext cx="1933575" cy="5143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67160" y="6377796"/>
            <a:ext cx="771525" cy="2381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B7E3B5-A3C6-45C3-8C15-9B8350E25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7" y="314325"/>
            <a:ext cx="11714922" cy="64198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86222A-26B8-4C9F-BF7F-82E39641CCFE}"/>
              </a:ext>
            </a:extLst>
          </p:cNvPr>
          <p:cNvSpPr txBox="1"/>
          <p:nvPr/>
        </p:nvSpPr>
        <p:spPr>
          <a:xfrm>
            <a:off x="1204010" y="5296529"/>
            <a:ext cx="16287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Ǭ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F5339B-1795-419C-A254-C2969F968B99}"/>
              </a:ext>
            </a:extLst>
          </p:cNvPr>
          <p:cNvSpPr txBox="1"/>
          <p:nvPr/>
        </p:nvSpPr>
        <p:spPr>
          <a:xfrm>
            <a:off x="5121446" y="5323825"/>
            <a:ext cx="16287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l-GR" sz="6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Ο</a:t>
            </a:r>
            <a:endParaRPr lang="en-US" sz="6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F7C32A-14B7-4450-B77F-B1160A051E7D}"/>
              </a:ext>
            </a:extLst>
          </p:cNvPr>
          <p:cNvSpPr txBox="1"/>
          <p:nvPr/>
        </p:nvSpPr>
        <p:spPr>
          <a:xfrm>
            <a:off x="9821076" y="5319893"/>
            <a:ext cx="16287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6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Ο</a:t>
            </a:r>
            <a:endParaRPr lang="en-US" sz="6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16BC1BC-44BA-43B0-9DC0-148556592476}"/>
              </a:ext>
            </a:extLst>
          </p:cNvPr>
          <p:cNvSpPr/>
          <p:nvPr/>
        </p:nvSpPr>
        <p:spPr>
          <a:xfrm>
            <a:off x="1714500" y="384985"/>
            <a:ext cx="704850" cy="7429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E3AC26-8464-4C82-B751-13DA5A9D32DB}"/>
              </a:ext>
            </a:extLst>
          </p:cNvPr>
          <p:cNvSpPr/>
          <p:nvPr/>
        </p:nvSpPr>
        <p:spPr>
          <a:xfrm>
            <a:off x="2550886" y="384985"/>
            <a:ext cx="704850" cy="7429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773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95525" y="6219825"/>
            <a:ext cx="1933575" cy="5143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39025" y="6305550"/>
            <a:ext cx="771525" cy="2381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2764D8-F82E-43F5-86CF-029400CCE5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7" t="8709" r="5527"/>
          <a:stretch/>
        </p:blipFill>
        <p:spPr>
          <a:xfrm>
            <a:off x="423080" y="95534"/>
            <a:ext cx="11491416" cy="663864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5F12D43-A58D-4E08-A24B-29CB12691CD4}"/>
              </a:ext>
            </a:extLst>
          </p:cNvPr>
          <p:cNvCxnSpPr>
            <a:cxnSpLocks/>
          </p:cNvCxnSpPr>
          <p:nvPr/>
        </p:nvCxnSpPr>
        <p:spPr>
          <a:xfrm>
            <a:off x="9358211" y="3145073"/>
            <a:ext cx="23877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8D96EF-844D-454C-B2DF-E66F39313524}"/>
              </a:ext>
            </a:extLst>
          </p:cNvPr>
          <p:cNvCxnSpPr>
            <a:cxnSpLocks/>
          </p:cNvCxnSpPr>
          <p:nvPr/>
        </p:nvCxnSpPr>
        <p:spPr>
          <a:xfrm>
            <a:off x="1686718" y="4089930"/>
            <a:ext cx="34337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719BEE8-81AD-4A50-8AD6-B67C7DB521E8}"/>
              </a:ext>
            </a:extLst>
          </p:cNvPr>
          <p:cNvSpPr txBox="1"/>
          <p:nvPr/>
        </p:nvSpPr>
        <p:spPr>
          <a:xfrm>
            <a:off x="5120481" y="5356144"/>
            <a:ext cx="50007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sa</a:t>
            </a:r>
            <a:r>
              <a:rPr lang="en-US" sz="8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mạc</a:t>
            </a:r>
            <a:endParaRPr lang="en-US" sz="8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1952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279229" y="428625"/>
            <a:ext cx="5579022" cy="14382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EAFA40-858C-4751-BB29-566DCBF69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236" y="0"/>
            <a:ext cx="100584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6B05D77-B01E-47CC-9EF0-533ACFA0A3B7}"/>
              </a:ext>
            </a:extLst>
          </p:cNvPr>
          <p:cNvSpPr/>
          <p:nvPr/>
        </p:nvSpPr>
        <p:spPr>
          <a:xfrm>
            <a:off x="4422754" y="2750274"/>
            <a:ext cx="719088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685800" indent="-685800" algn="ctr">
              <a:buFont typeface="Wingdings" pitchFamily="2" charset="2"/>
              <a:buChar char="ü"/>
            </a:pPr>
            <a:r>
              <a:rPr lang="en-US" sz="2400" b="1" dirty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2400" b="1" cap="none" spc="0" dirty="0">
              <a:ln w="11430">
                <a:solidFill>
                  <a:srgbClr val="FF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1C19EC-60E1-4CC4-9987-E40CDBBC5BA2}"/>
              </a:ext>
            </a:extLst>
          </p:cNvPr>
          <p:cNvSpPr/>
          <p:nvPr/>
        </p:nvSpPr>
        <p:spPr>
          <a:xfrm>
            <a:off x="8749590" y="2750273"/>
            <a:ext cx="719088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685800" indent="-685800" algn="ctr">
              <a:buFont typeface="Wingdings" pitchFamily="2" charset="2"/>
              <a:buChar char="ü"/>
            </a:pPr>
            <a:r>
              <a:rPr lang="en-US" sz="2400" b="1" dirty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2400" b="1" cap="none" spc="0" dirty="0">
              <a:ln w="11430">
                <a:solidFill>
                  <a:srgbClr val="FF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3A2C7C2-5982-402B-9661-243E7F8E8F2C}"/>
              </a:ext>
            </a:extLst>
          </p:cNvPr>
          <p:cNvSpPr/>
          <p:nvPr/>
        </p:nvSpPr>
        <p:spPr>
          <a:xfrm>
            <a:off x="2919685" y="6118306"/>
            <a:ext cx="719088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685800" indent="-685800" algn="ctr">
              <a:buFont typeface="Wingdings" pitchFamily="2" charset="2"/>
              <a:buChar char="ü"/>
            </a:pPr>
            <a:r>
              <a:rPr lang="en-US" sz="2400" b="1" dirty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2400" b="1" cap="none" spc="0" dirty="0">
              <a:ln w="11430">
                <a:solidFill>
                  <a:srgbClr val="FF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5897D2-B633-43A1-91AB-50807EBE533C}"/>
              </a:ext>
            </a:extLst>
          </p:cNvPr>
          <p:cNvSpPr/>
          <p:nvPr/>
        </p:nvSpPr>
        <p:spPr>
          <a:xfrm>
            <a:off x="9730251" y="6118305"/>
            <a:ext cx="719088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685800" indent="-685800" algn="ctr">
              <a:buFont typeface="Wingdings" pitchFamily="2" charset="2"/>
              <a:buChar char="ü"/>
            </a:pPr>
            <a:r>
              <a:rPr lang="en-US" sz="2400" b="1" dirty="0">
                <a:ln w="11430">
                  <a:solidFill>
                    <a:srgbClr val="FF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2400" b="1" cap="none" spc="0" dirty="0">
              <a:ln w="11430">
                <a:solidFill>
                  <a:srgbClr val="FF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0828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4191000" y="3551366"/>
            <a:ext cx="152400" cy="115759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153400" y="3552527"/>
            <a:ext cx="152400" cy="115759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800974" y="5544324"/>
            <a:ext cx="152400" cy="115759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547010" y="5315724"/>
            <a:ext cx="168241" cy="219075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A197A3-3AE4-41D4-9785-359C47617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026" y="0"/>
            <a:ext cx="9515061" cy="68580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1D66DC4-A27D-4281-97B1-CB617B8AB61B}"/>
              </a:ext>
            </a:extLst>
          </p:cNvPr>
          <p:cNvCxnSpPr>
            <a:cxnSpLocks/>
          </p:cNvCxnSpPr>
          <p:nvPr/>
        </p:nvCxnSpPr>
        <p:spPr>
          <a:xfrm>
            <a:off x="4556261" y="5128592"/>
            <a:ext cx="1804782" cy="9806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012B90-7CC9-49BE-8511-D8B86932B1F6}"/>
              </a:ext>
            </a:extLst>
          </p:cNvPr>
          <p:cNvCxnSpPr>
            <a:cxnSpLocks/>
          </p:cNvCxnSpPr>
          <p:nvPr/>
        </p:nvCxnSpPr>
        <p:spPr>
          <a:xfrm flipV="1">
            <a:off x="4391027" y="5128592"/>
            <a:ext cx="1970016" cy="12324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3868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4191000" y="3551366"/>
            <a:ext cx="152400" cy="115759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153400" y="3552527"/>
            <a:ext cx="152400" cy="115759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800974" y="5544324"/>
            <a:ext cx="152400" cy="115759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547010" y="5315724"/>
            <a:ext cx="168241" cy="219075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014B97-E727-4FF7-B914-2EDC3D8385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896"/>
          <a:stretch/>
        </p:blipFill>
        <p:spPr>
          <a:xfrm>
            <a:off x="150125" y="781878"/>
            <a:ext cx="11914496" cy="41806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ECEAD1-97BA-45F5-BA2A-6C250E5973AB}"/>
              </a:ext>
            </a:extLst>
          </p:cNvPr>
          <p:cNvSpPr txBox="1"/>
          <p:nvPr/>
        </p:nvSpPr>
        <p:spPr>
          <a:xfrm>
            <a:off x="3798658" y="2529917"/>
            <a:ext cx="87094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vẽ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chú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hạc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nhỏ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và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quả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gấc</a:t>
            </a:r>
            <a:endParaRPr lang="en-US" sz="54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0928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" r="9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35869" y="791944"/>
            <a:ext cx="398175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/>
                <a:latin typeface="VNI-Avo" pitchFamily="2" charset="0"/>
              </a:rPr>
              <a:t>Baøi</a:t>
            </a:r>
            <a:r>
              <a:rPr lang="en-US" sz="80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/>
                <a:latin typeface="VNI-Avo" pitchFamily="2" charset="0"/>
              </a:rPr>
              <a:t> 5</a:t>
            </a:r>
          </a:p>
        </p:txBody>
      </p:sp>
      <p:sp>
        <p:nvSpPr>
          <p:cNvPr id="4" name="Rectangle 3"/>
          <p:cNvSpPr/>
          <p:nvPr/>
        </p:nvSpPr>
        <p:spPr>
          <a:xfrm>
            <a:off x="4026746" y="3014275"/>
            <a:ext cx="562331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20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OÂn</a:t>
            </a:r>
            <a:r>
              <a:rPr lang="en-US" sz="120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120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taäp</a:t>
            </a:r>
            <a:endParaRPr lang="en-US" sz="120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27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91250" y="247650"/>
            <a:ext cx="2095500" cy="82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69EB1B-D9E7-4543-937E-E8C61D868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525" y="247650"/>
            <a:ext cx="10290412" cy="6610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739" t="4428" b="3924"/>
          <a:stretch/>
        </p:blipFill>
        <p:spPr>
          <a:xfrm>
            <a:off x="1978924" y="2552132"/>
            <a:ext cx="3084395" cy="2784143"/>
          </a:xfrm>
          <a:prstGeom prst="cloud">
            <a:avLst/>
          </a:prstGeom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924" y="5718412"/>
            <a:ext cx="2838736" cy="1009934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9731" y="1980629"/>
            <a:ext cx="4699663" cy="3546714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35153688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510788-3FF8-4A15-8609-20EE41C05A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88" b="25076"/>
          <a:stretch/>
        </p:blipFill>
        <p:spPr>
          <a:xfrm>
            <a:off x="232012" y="559558"/>
            <a:ext cx="11859903" cy="5431809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4F33ABD-2405-490E-9884-0109CACC26E3}"/>
              </a:ext>
            </a:extLst>
          </p:cNvPr>
          <p:cNvSpPr txBox="1">
            <a:spLocks/>
          </p:cNvSpPr>
          <p:nvPr/>
        </p:nvSpPr>
        <p:spPr>
          <a:xfrm>
            <a:off x="1119561" y="2022577"/>
            <a:ext cx="807720" cy="140192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b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0B482B9F-256D-4ABD-B3CD-680BECCF26D3}"/>
              </a:ext>
            </a:extLst>
          </p:cNvPr>
          <p:cNvSpPr txBox="1">
            <a:spLocks/>
          </p:cNvSpPr>
          <p:nvPr/>
        </p:nvSpPr>
        <p:spPr>
          <a:xfrm>
            <a:off x="1750262" y="2022577"/>
            <a:ext cx="1175824" cy="140192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92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ạc</a:t>
            </a:r>
            <a:endParaRPr lang="en-US" sz="9200" b="1" dirty="0">
              <a:solidFill>
                <a:srgbClr val="00B050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5DB8E7-6888-4F1F-9B2C-F32698F97C57}"/>
              </a:ext>
            </a:extLst>
          </p:cNvPr>
          <p:cNvSpPr txBox="1"/>
          <p:nvPr/>
        </p:nvSpPr>
        <p:spPr>
          <a:xfrm>
            <a:off x="2993303" y="1918837"/>
            <a:ext cx="98669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FCCDA3-09AF-4CBA-845F-2B7B168A63DA}"/>
              </a:ext>
            </a:extLst>
          </p:cNvPr>
          <p:cNvSpPr txBox="1"/>
          <p:nvPr/>
        </p:nvSpPr>
        <p:spPr>
          <a:xfrm>
            <a:off x="3726780" y="1946973"/>
            <a:ext cx="98669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200" b="1" dirty="0">
                <a:solidFill>
                  <a:srgbClr val="00B050"/>
                </a:solidFill>
                <a:latin typeface="HP001 4 hàng" panose="020B0603050302020204" pitchFamily="34" charset="0"/>
              </a:rPr>
              <a:t>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30A665-3D90-4FB5-8068-A2037DFB8B90}"/>
              </a:ext>
            </a:extLst>
          </p:cNvPr>
          <p:cNvSpPr txBox="1"/>
          <p:nvPr/>
        </p:nvSpPr>
        <p:spPr>
          <a:xfrm>
            <a:off x="6799855" y="1918837"/>
            <a:ext cx="6556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ả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E84154-0616-4076-9E43-346E7527935E}"/>
              </a:ext>
            </a:extLst>
          </p:cNvPr>
          <p:cNvSpPr txBox="1"/>
          <p:nvPr/>
        </p:nvSpPr>
        <p:spPr>
          <a:xfrm>
            <a:off x="5711441" y="1904769"/>
            <a:ext cx="13314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Ǖ</a:t>
            </a:r>
            <a:r>
              <a:rPr lang="el-GR" sz="8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ί</a:t>
            </a:r>
            <a:endParaRPr lang="en-US" sz="88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3CCB68-10D1-4F79-BFB1-D5AFD674C054}"/>
              </a:ext>
            </a:extLst>
          </p:cNvPr>
          <p:cNvSpPr txBox="1"/>
          <p:nvPr/>
        </p:nvSpPr>
        <p:spPr>
          <a:xfrm>
            <a:off x="8136981" y="1904769"/>
            <a:ext cx="9417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50"/>
                </a:solidFill>
                <a:latin typeface="HP001 4 hàng" panose="020B0603050302020204" pitchFamily="34" charset="0"/>
              </a:rPr>
              <a:t>ŉ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6A128C-5D0D-4640-A92B-4F9F51425405}"/>
              </a:ext>
            </a:extLst>
          </p:cNvPr>
          <p:cNvSpPr txBox="1"/>
          <p:nvPr/>
        </p:nvSpPr>
        <p:spPr>
          <a:xfrm>
            <a:off x="7726673" y="1904769"/>
            <a:ext cx="4243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9A50CA-FF78-4874-BCDB-AD65BF54B3CE}"/>
              </a:ext>
            </a:extLst>
          </p:cNvPr>
          <p:cNvSpPr txBox="1"/>
          <p:nvPr/>
        </p:nvSpPr>
        <p:spPr>
          <a:xfrm rot="21540000">
            <a:off x="1791481" y="3786547"/>
            <a:ext cx="101699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200" b="1" dirty="0">
                <a:solidFill>
                  <a:srgbClr val="00B050"/>
                </a:solidFill>
                <a:latin typeface="HP001 4 hàng" panose="020B0603050302020204" pitchFamily="34" charset="0"/>
              </a:rPr>
              <a:t>Ǭ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A84173-051F-4B20-834A-7A4F7029A3B1}"/>
              </a:ext>
            </a:extLst>
          </p:cNvPr>
          <p:cNvSpPr txBox="1"/>
          <p:nvPr/>
        </p:nvSpPr>
        <p:spPr>
          <a:xfrm rot="21540000">
            <a:off x="1187214" y="3786529"/>
            <a:ext cx="75100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AF3053-ECA6-4C24-ACDA-4F31146820E3}"/>
              </a:ext>
            </a:extLst>
          </p:cNvPr>
          <p:cNvSpPr txBox="1"/>
          <p:nvPr/>
        </p:nvSpPr>
        <p:spPr>
          <a:xfrm rot="21540000">
            <a:off x="2987288" y="3794822"/>
            <a:ext cx="86224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032B44-87B6-4DF1-8C60-C234468B65E5}"/>
              </a:ext>
            </a:extLst>
          </p:cNvPr>
          <p:cNvSpPr txBox="1"/>
          <p:nvPr/>
        </p:nvSpPr>
        <p:spPr>
          <a:xfrm rot="21540000">
            <a:off x="3701952" y="3824146"/>
            <a:ext cx="99844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9200" b="1" dirty="0">
                <a:solidFill>
                  <a:srgbClr val="00B050"/>
                </a:solidFill>
                <a:latin typeface="HP001 4 hàng" panose="020B0603050302020204" pitchFamily="34" charset="0"/>
              </a:rPr>
              <a:t>Π</a:t>
            </a:r>
            <a:endParaRPr lang="en-US" sz="9200" b="1" dirty="0">
              <a:solidFill>
                <a:srgbClr val="00B050"/>
              </a:solidFill>
              <a:latin typeface="HP001 4 hàng" panose="020B06030503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528ABC-1405-4D34-8CC8-CA2E2631B548}"/>
              </a:ext>
            </a:extLst>
          </p:cNvPr>
          <p:cNvSpPr txBox="1"/>
          <p:nvPr/>
        </p:nvSpPr>
        <p:spPr>
          <a:xfrm>
            <a:off x="5739577" y="3777787"/>
            <a:ext cx="63352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158E93-9DEB-4B35-B312-EC0FBF5238EA}"/>
              </a:ext>
            </a:extLst>
          </p:cNvPr>
          <p:cNvSpPr txBox="1"/>
          <p:nvPr/>
        </p:nvSpPr>
        <p:spPr>
          <a:xfrm rot="21540000">
            <a:off x="6298913" y="3754959"/>
            <a:ext cx="101699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200" b="1" dirty="0">
                <a:solidFill>
                  <a:srgbClr val="00B050"/>
                </a:solidFill>
                <a:latin typeface="HP001 4 hàng" panose="020B0603050302020204" pitchFamily="34" charset="0"/>
              </a:rPr>
              <a:t>Ǭ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8F98D5-0E9A-4440-AF55-8B836E622C57}"/>
              </a:ext>
            </a:extLst>
          </p:cNvPr>
          <p:cNvSpPr txBox="1"/>
          <p:nvPr/>
        </p:nvSpPr>
        <p:spPr>
          <a:xfrm>
            <a:off x="7510422" y="3783395"/>
            <a:ext cx="4243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E4FA63-A4E1-4850-8787-462FDA3A872E}"/>
              </a:ext>
            </a:extLst>
          </p:cNvPr>
          <p:cNvSpPr txBox="1"/>
          <p:nvPr/>
        </p:nvSpPr>
        <p:spPr>
          <a:xfrm>
            <a:off x="7910175" y="3763719"/>
            <a:ext cx="136460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200" b="1" dirty="0" err="1">
                <a:solidFill>
                  <a:srgbClr val="00B050"/>
                </a:solidFill>
                <a:latin typeface="HP001 4 hàng" panose="020B0603050302020204" pitchFamily="34" charset="0"/>
              </a:rPr>
              <a:t>ây</a:t>
            </a:r>
            <a:endParaRPr lang="en-US" sz="9200" b="1" dirty="0">
              <a:solidFill>
                <a:srgbClr val="00B05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9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510788-3FF8-4A15-8609-20EE41C05A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452" r="50655"/>
          <a:stretch/>
        </p:blipFill>
        <p:spPr>
          <a:xfrm>
            <a:off x="95534" y="2005403"/>
            <a:ext cx="11778018" cy="327546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217158" y="4326340"/>
            <a:ext cx="279779" cy="369332"/>
            <a:chOff x="2852382" y="5595582"/>
            <a:chExt cx="279779" cy="369332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852382" y="5759355"/>
              <a:ext cx="109182" cy="20471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2934269" y="5595582"/>
              <a:ext cx="197892" cy="36933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6416722" y="4326340"/>
            <a:ext cx="279779" cy="369332"/>
            <a:chOff x="2852382" y="5595582"/>
            <a:chExt cx="279779" cy="369332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2852382" y="5759355"/>
              <a:ext cx="109182" cy="20471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2934269" y="5595582"/>
              <a:ext cx="197892" cy="36933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8694761" y="4305447"/>
            <a:ext cx="279779" cy="369332"/>
            <a:chOff x="2852382" y="5595582"/>
            <a:chExt cx="279779" cy="369332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2852382" y="5759355"/>
              <a:ext cx="109182" cy="20471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2934269" y="5595582"/>
              <a:ext cx="197892" cy="36933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747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60464" y="1295288"/>
            <a:ext cx="3981754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/>
                <a:latin typeface="VNI-Avo" pitchFamily="2" charset="0"/>
              </a:rPr>
              <a:t>TIEÁT 1</a:t>
            </a:r>
          </a:p>
        </p:txBody>
      </p:sp>
    </p:spTree>
    <p:extLst>
      <p:ext uri="{BB962C8B-B14F-4D97-AF65-F5344CB8AC3E}">
        <p14:creationId xmlns:p14="http://schemas.microsoft.com/office/powerpoint/2010/main" val="391184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87709" y="1960139"/>
            <a:ext cx="6803331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OÅn</a:t>
            </a:r>
            <a:r>
              <a:rPr lang="en-US" sz="80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ñònh</a:t>
            </a:r>
            <a:r>
              <a:rPr lang="en-US" sz="80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lôùp</a:t>
            </a:r>
            <a:r>
              <a:rPr lang="en-US" sz="80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80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vaø</a:t>
            </a:r>
            <a:r>
              <a:rPr lang="en-US" sz="80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KTBC</a:t>
            </a:r>
            <a:endParaRPr lang="en-US" sz="80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/>
              <a:latin typeface="VNI-Avo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14956" y="790588"/>
            <a:ext cx="3981754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0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/>
                <a:latin typeface="VNI-Avo" pitchFamily="2" charset="0"/>
              </a:rPr>
              <a:t>HÑ1:</a:t>
            </a:r>
          </a:p>
        </p:txBody>
      </p:sp>
    </p:spTree>
    <p:extLst>
      <p:ext uri="{BB962C8B-B14F-4D97-AF65-F5344CB8AC3E}">
        <p14:creationId xmlns:p14="http://schemas.microsoft.com/office/powerpoint/2010/main" val="102646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74572" y="2547967"/>
            <a:ext cx="818218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OÂn</a:t>
            </a:r>
            <a:r>
              <a:rPr lang="en-US" sz="60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taäp</a:t>
            </a:r>
            <a:r>
              <a:rPr lang="en-US" sz="60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60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vaàn</a:t>
            </a:r>
            <a:r>
              <a:rPr lang="en-US" sz="60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</a:p>
          <a:p>
            <a:pPr algn="ctr"/>
            <a:r>
              <a:rPr lang="en-US" sz="60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ñöôïc</a:t>
            </a:r>
            <a:r>
              <a:rPr lang="en-US" sz="60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hoïc</a:t>
            </a:r>
            <a:r>
              <a:rPr lang="en-US" sz="60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trong</a:t>
            </a:r>
            <a:r>
              <a:rPr lang="en-US" sz="60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tuaàn</a:t>
            </a:r>
            <a:endParaRPr lang="en-US" sz="60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/>
              <a:latin typeface="VNI-Avo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37024" y="1378416"/>
            <a:ext cx="3981754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0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effectLst/>
                <a:latin typeface="VNI-Avo" pitchFamily="2" charset="0"/>
              </a:rPr>
              <a:t>HÑ2:</a:t>
            </a:r>
          </a:p>
        </p:txBody>
      </p:sp>
    </p:spTree>
    <p:extLst>
      <p:ext uri="{BB962C8B-B14F-4D97-AF65-F5344CB8AC3E}">
        <p14:creationId xmlns:p14="http://schemas.microsoft.com/office/powerpoint/2010/main" val="423031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44"/>
            <a:ext cx="12204194" cy="68511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56012" y="3225525"/>
            <a:ext cx="11224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VNI-Avo" pitchFamily="2" charset="0"/>
              </a:rPr>
              <a:t>ac</a:t>
            </a:r>
          </a:p>
        </p:txBody>
      </p:sp>
      <p:sp>
        <p:nvSpPr>
          <p:cNvPr id="5" name="Rectangle 4"/>
          <p:cNvSpPr/>
          <p:nvPr/>
        </p:nvSpPr>
        <p:spPr>
          <a:xfrm>
            <a:off x="3690414" y="3225525"/>
            <a:ext cx="11448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VNI-Avo" pitchFamily="2" charset="0"/>
              </a:rPr>
              <a:t>aêc</a:t>
            </a:r>
            <a:endParaRPr lang="en-US" sz="5400" b="1" spc="50" dirty="0">
              <a:ln w="0"/>
              <a:solidFill>
                <a:schemeClr val="accent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VNI-Avo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07984" y="3225525"/>
            <a:ext cx="11785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 err="1">
                <a:ln w="0"/>
                <a:solidFill>
                  <a:srgbClr val="7030A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VNI-Avo" pitchFamily="2" charset="0"/>
              </a:rPr>
              <a:t>aâc</a:t>
            </a:r>
            <a:endParaRPr lang="en-US" sz="5400" b="1" spc="50" dirty="0">
              <a:ln w="0"/>
              <a:solidFill>
                <a:srgbClr val="7030A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VNI-Avo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67232" y="3225525"/>
            <a:ext cx="1095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 err="1">
                <a:ln w="0"/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VNI-Avo" pitchFamily="2" charset="0"/>
              </a:rPr>
              <a:t>oc</a:t>
            </a:r>
            <a:endParaRPr lang="en-US" sz="5400" b="1" spc="50" dirty="0">
              <a:ln w="0"/>
              <a:solidFill>
                <a:schemeClr val="accent2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VNI-Avo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09649" y="3225525"/>
            <a:ext cx="11288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 err="1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VNI-Avo" pitchFamily="2" charset="0"/>
              </a:rPr>
              <a:t>oâc</a:t>
            </a:r>
            <a:endParaRPr lang="en-US" sz="5400" b="1" spc="50" dirty="0">
              <a:ln w="0"/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VNI-Avo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484927" y="3225525"/>
            <a:ext cx="10631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 err="1">
                <a:ln w="0"/>
                <a:solidFill>
                  <a:srgbClr val="FFC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VNI-Avo" pitchFamily="2" charset="0"/>
              </a:rPr>
              <a:t>uc</a:t>
            </a:r>
            <a:endParaRPr lang="en-US" sz="5400" b="1" spc="50" dirty="0">
              <a:ln w="0"/>
              <a:solidFill>
                <a:srgbClr val="FFC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VNI-Avo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960205" y="3225525"/>
            <a:ext cx="10631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 err="1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VNI-Avo" pitchFamily="2" charset="0"/>
              </a:rPr>
              <a:t>öc</a:t>
            </a:r>
            <a:endParaRPr lang="en-US" sz="5400" b="1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VNI-Avo" pitchFamily="2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117564" y="3448594"/>
            <a:ext cx="12436307" cy="2087816"/>
            <a:chOff x="679268" y="1380006"/>
            <a:chExt cx="12386129" cy="210312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97" b="83711" l="4667" r="98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1" t="53678" r="61712" b="14157"/>
            <a:stretch/>
          </p:blipFill>
          <p:spPr>
            <a:xfrm>
              <a:off x="679268" y="1380006"/>
              <a:ext cx="2111743" cy="2103120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2690949" y="1865340"/>
              <a:ext cx="10374448" cy="1617786"/>
              <a:chOff x="2529621" y="3251201"/>
              <a:chExt cx="7249379" cy="1143000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897" b="83711" l="4667" r="9816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596" t="60804" r="7780" b="16421"/>
              <a:stretch/>
            </p:blipFill>
            <p:spPr>
              <a:xfrm>
                <a:off x="2529621" y="3280759"/>
                <a:ext cx="3121764" cy="1052129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897" b="83711" l="4667" r="9816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667" t="60163" r="5110" b="15095"/>
              <a:stretch/>
            </p:blipFill>
            <p:spPr>
              <a:xfrm>
                <a:off x="5702300" y="3251201"/>
                <a:ext cx="3213100" cy="1143000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897" b="83711" l="4667" r="9816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445" t="63230" r="25999" b="15095"/>
              <a:stretch/>
            </p:blipFill>
            <p:spPr>
              <a:xfrm>
                <a:off x="8775700" y="3392849"/>
                <a:ext cx="1003300" cy="100135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3283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61168" y="1472757"/>
            <a:ext cx="8182189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Luyeän</a:t>
            </a:r>
            <a:r>
              <a:rPr lang="en-US" sz="60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taäp</a:t>
            </a:r>
            <a:r>
              <a:rPr lang="en-US" sz="60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ñaùnh</a:t>
            </a:r>
            <a:r>
              <a:rPr lang="en-US" sz="60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vaàn</a:t>
            </a:r>
            <a:r>
              <a:rPr lang="en-US" sz="60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, </a:t>
            </a:r>
            <a:r>
              <a:rPr lang="en-US" sz="60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ñoïc</a:t>
            </a:r>
            <a:r>
              <a:rPr lang="en-US" sz="60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trôn</a:t>
            </a:r>
            <a:r>
              <a:rPr lang="en-US" sz="60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vaø</a:t>
            </a:r>
            <a:r>
              <a:rPr lang="en-US" sz="60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tìm</a:t>
            </a:r>
            <a:r>
              <a:rPr lang="en-US" sz="60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hieåu</a:t>
            </a:r>
            <a:r>
              <a:rPr lang="en-US" sz="60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noäi</a:t>
            </a:r>
            <a:r>
              <a:rPr lang="en-US" sz="60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 dung </a:t>
            </a:r>
            <a:r>
              <a:rPr lang="en-US" sz="60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baøi</a:t>
            </a:r>
            <a:r>
              <a:rPr lang="en-US" sz="60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hoïc</a:t>
            </a:r>
            <a:endParaRPr lang="en-US" sz="60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00B0F0"/>
              </a:solidFill>
              <a:effectLst/>
              <a:latin typeface="VNI-Avo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31523" y="303206"/>
            <a:ext cx="3981754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0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/>
                <a:latin typeface="VNI-Avo" pitchFamily="2" charset="0"/>
              </a:rPr>
              <a:t>HÑ3:</a:t>
            </a:r>
          </a:p>
        </p:txBody>
      </p:sp>
    </p:spTree>
    <p:extLst>
      <p:ext uri="{BB962C8B-B14F-4D97-AF65-F5344CB8AC3E}">
        <p14:creationId xmlns:p14="http://schemas.microsoft.com/office/powerpoint/2010/main" val="137279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818" y="0"/>
            <a:ext cx="1229032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2757" y="104504"/>
            <a:ext cx="16337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accent5"/>
                </a:solidFill>
                <a:latin typeface="VNI-Avo" pitchFamily="2" charset="0"/>
                <a:cs typeface="Times New Roman" panose="02020603050405020304" pitchFamily="18" charset="0"/>
              </a:rPr>
              <a:t>Beù</a:t>
            </a:r>
            <a:r>
              <a:rPr lang="en-US" sz="4000" dirty="0">
                <a:solidFill>
                  <a:schemeClr val="accent5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5"/>
                </a:solidFill>
                <a:latin typeface="VNI-Avo" pitchFamily="2" charset="0"/>
                <a:cs typeface="Times New Roman" panose="02020603050405020304" pitchFamily="18" charset="0"/>
              </a:rPr>
              <a:t>veõ</a:t>
            </a:r>
            <a:endParaRPr lang="en-US" sz="4000" dirty="0">
              <a:solidFill>
                <a:schemeClr val="accent5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141" y="969144"/>
            <a:ext cx="4900701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Beù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ngoài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veõ</a:t>
            </a:r>
            <a:endParaRPr lang="en-US" sz="4000" dirty="0">
              <a:solidFill>
                <a:srgbClr val="C00000"/>
              </a:solidFill>
              <a:latin typeface="VNI-Avo" pitchFamily="2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Caùi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nhaø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to</a:t>
            </a:r>
          </a:p>
          <a:p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Keà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baäc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cöûa</a:t>
            </a:r>
            <a:endParaRPr lang="en-US" sz="4000" dirty="0">
              <a:solidFill>
                <a:srgbClr val="C00000"/>
              </a:solidFill>
              <a:latin typeface="VNI-Avo" pitchFamily="2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Baùc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oác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boø</a:t>
            </a:r>
            <a:endParaRPr lang="en-US" sz="4000" dirty="0">
              <a:solidFill>
                <a:srgbClr val="C00000"/>
              </a:solidFill>
              <a:latin typeface="VNI-Avo" pitchFamily="2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Chuù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choù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möïc</a:t>
            </a:r>
            <a:endParaRPr lang="en-US" sz="4000" dirty="0">
              <a:solidFill>
                <a:srgbClr val="C00000"/>
              </a:solidFill>
              <a:latin typeface="VNI-Avo" pitchFamily="2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Nhaéc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gaâu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gaâu</a:t>
            </a:r>
            <a:endParaRPr lang="en-US" sz="4000" dirty="0">
              <a:solidFill>
                <a:srgbClr val="C00000"/>
              </a:solidFill>
              <a:latin typeface="VNI-Avo" pitchFamily="2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Chaéc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chuù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giuïc</a:t>
            </a:r>
            <a:endParaRPr lang="en-US" sz="4000" dirty="0">
              <a:solidFill>
                <a:srgbClr val="C00000"/>
              </a:solidFill>
              <a:latin typeface="VNI-Avo" pitchFamily="2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Ñi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hoïc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mau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                    </a:t>
            </a:r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Leâ</a:t>
            </a:r>
            <a:r>
              <a:rPr lang="en-US" sz="4000" dirty="0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VNI-Avo" pitchFamily="2" charset="0"/>
                <a:cs typeface="Times New Roman" panose="02020603050405020304" pitchFamily="18" charset="0"/>
              </a:rPr>
              <a:t>Haûi</a:t>
            </a:r>
            <a:endParaRPr lang="en-US" sz="4000" dirty="0">
              <a:solidFill>
                <a:srgbClr val="C0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995288" y="2864224"/>
            <a:ext cx="68435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045030" y="3429000"/>
            <a:ext cx="68435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520577" y="4666129"/>
            <a:ext cx="68435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520577" y="5271246"/>
            <a:ext cx="68435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048624" y="5271246"/>
            <a:ext cx="68435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748795" y="5930152"/>
            <a:ext cx="68435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995288" y="3446929"/>
            <a:ext cx="68435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269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" y="0"/>
            <a:ext cx="1219012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90386" y="1963943"/>
            <a:ext cx="17491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chemeClr val="accent5"/>
                </a:solidFill>
                <a:latin typeface="VNI-Avo" pitchFamily="2" charset="0"/>
                <a:cs typeface="Times New Roman" panose="02020603050405020304" pitchFamily="18" charset="0"/>
              </a:rPr>
              <a:t>baäc</a:t>
            </a:r>
            <a:endParaRPr lang="en-US" sz="6000" b="1" dirty="0">
              <a:solidFill>
                <a:schemeClr val="accent5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90385" y="3903139"/>
            <a:ext cx="17491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chemeClr val="accent5"/>
                </a:solidFill>
                <a:latin typeface="VNI-Avo" pitchFamily="2" charset="0"/>
                <a:cs typeface="Times New Roman" panose="02020603050405020304" pitchFamily="18" charset="0"/>
              </a:rPr>
              <a:t>baùc</a:t>
            </a:r>
            <a:endParaRPr lang="en-US" sz="6000" b="1" dirty="0">
              <a:solidFill>
                <a:schemeClr val="accent5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37806" y="3903139"/>
            <a:ext cx="12121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chemeClr val="accent5"/>
                </a:solidFill>
                <a:latin typeface="VNI-Avo" pitchFamily="2" charset="0"/>
                <a:cs typeface="Times New Roman" panose="02020603050405020304" pitchFamily="18" charset="0"/>
              </a:rPr>
              <a:t>oác</a:t>
            </a:r>
            <a:endParaRPr lang="en-US" sz="6000" b="1" dirty="0">
              <a:solidFill>
                <a:schemeClr val="accent5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7145" y="3806317"/>
            <a:ext cx="21579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chemeClr val="accent5"/>
                </a:solidFill>
                <a:latin typeface="VNI-Avo" pitchFamily="2" charset="0"/>
                <a:cs typeface="Times New Roman" panose="02020603050405020304" pitchFamily="18" charset="0"/>
              </a:rPr>
              <a:t>nhaéc</a:t>
            </a:r>
            <a:endParaRPr lang="en-US" sz="6000" b="1" dirty="0">
              <a:solidFill>
                <a:schemeClr val="accent5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1879" y="1963943"/>
            <a:ext cx="21932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chemeClr val="accent5"/>
                </a:solidFill>
                <a:latin typeface="VNI-Avo" pitchFamily="2" charset="0"/>
                <a:cs typeface="Times New Roman" panose="02020603050405020304" pitchFamily="18" charset="0"/>
              </a:rPr>
              <a:t>chaéc</a:t>
            </a:r>
            <a:endParaRPr lang="en-US" sz="6000" b="1" dirty="0">
              <a:solidFill>
                <a:schemeClr val="accent5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81831" y="2921168"/>
            <a:ext cx="18822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chemeClr val="accent5"/>
                </a:solidFill>
                <a:latin typeface="VNI-Avo" pitchFamily="2" charset="0"/>
                <a:cs typeface="Times New Roman" panose="02020603050405020304" pitchFamily="18" charset="0"/>
              </a:rPr>
              <a:t>giuïc</a:t>
            </a:r>
            <a:endParaRPr lang="en-US" sz="6000" b="1" dirty="0">
              <a:solidFill>
                <a:schemeClr val="accent5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26494" y="1963943"/>
            <a:ext cx="16754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chemeClr val="accent5"/>
                </a:solidFill>
                <a:latin typeface="VNI-Avo" pitchFamily="2" charset="0"/>
                <a:cs typeface="Times New Roman" panose="02020603050405020304" pitchFamily="18" charset="0"/>
              </a:rPr>
              <a:t>hoïc</a:t>
            </a:r>
            <a:endParaRPr lang="en-US" sz="6000" b="1" dirty="0">
              <a:solidFill>
                <a:schemeClr val="accent5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950234" y="1963942"/>
            <a:ext cx="12314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aêc</a:t>
            </a:r>
            <a:endParaRPr lang="en-US" sz="6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50233" y="3793540"/>
            <a:ext cx="12314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aêc</a:t>
            </a:r>
            <a:endParaRPr lang="en-US" sz="6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97783" y="1977389"/>
            <a:ext cx="12618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aâc</a:t>
            </a:r>
            <a:endParaRPr lang="en-US" sz="6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111230" y="3900992"/>
            <a:ext cx="12009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ac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200983" y="1963941"/>
            <a:ext cx="12009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oc</a:t>
            </a:r>
            <a:endParaRPr lang="en-US" sz="6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935580" y="3914435"/>
            <a:ext cx="12121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oâc</a:t>
            </a:r>
            <a:endParaRPr lang="en-US" sz="6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700225" y="2921168"/>
            <a:ext cx="11464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uc</a:t>
            </a:r>
            <a:endParaRPr lang="en-US" sz="6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13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9" grpId="0"/>
      <p:bldP spid="10" grpId="0"/>
      <p:bldP spid="11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217</Words>
  <Application>Microsoft Office PowerPoint</Application>
  <PresentationFormat>Widescreen</PresentationFormat>
  <Paragraphs>95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HP001 4 hàng</vt:lpstr>
      <vt:lpstr>VNI-Avo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34</cp:revision>
  <dcterms:created xsi:type="dcterms:W3CDTF">2020-10-28T01:31:04Z</dcterms:created>
  <dcterms:modified xsi:type="dcterms:W3CDTF">2021-11-17T16:01:52Z</dcterms:modified>
</cp:coreProperties>
</file>