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7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9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4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3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1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7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8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7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5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0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79358-D0D9-4B01-BC6A-0D2F5ABB42B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70C9F-A69B-4CF2-8D0E-190405C7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5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130425"/>
            <a:ext cx="8915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12cm.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Pictur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1143000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914400" y="4419600"/>
            <a:ext cx="792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025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6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026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457200" y="188913"/>
            <a:ext cx="8305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457200" y="1790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1025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7" name="Rectangle 20"/>
          <p:cNvSpPr>
            <a:spLocks noChangeArrowheads="1"/>
          </p:cNvSpPr>
          <p:nvPr/>
        </p:nvSpPr>
        <p:spPr bwMode="auto">
          <a:xfrm>
            <a:off x="457200" y="1323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2954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762000" y="1941731"/>
            <a:ext cx="4495800" cy="2347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a) 34 067 + 3 485        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b) 12 490 – 6 053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c) 3 264 x 6                     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d) 81 576 : 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8355458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066800" y="4355812"/>
            <a:ext cx="792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025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6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026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457200" y="188913"/>
            <a:ext cx="8305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457200" y="1790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1025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7" name="Rectangle 20"/>
          <p:cNvSpPr>
            <a:spLocks noChangeArrowheads="1"/>
          </p:cNvSpPr>
          <p:nvPr/>
        </p:nvSpPr>
        <p:spPr bwMode="auto">
          <a:xfrm>
            <a:off x="457200" y="1323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2954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242888" y="1941731"/>
            <a:ext cx="3567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34 067  </a:t>
            </a:r>
          </a:p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3 485         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4487105" y="1956520"/>
            <a:ext cx="2324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12 490  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6 053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1110104" y="2286000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cs typeface="Arial" charset="0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421959" y="2126159"/>
            <a:ext cx="3722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Line 69"/>
          <p:cNvSpPr>
            <a:spLocks noChangeShapeType="1"/>
          </p:cNvSpPr>
          <p:nvPr/>
        </p:nvSpPr>
        <p:spPr bwMode="auto">
          <a:xfrm flipV="1">
            <a:off x="4724400" y="3048000"/>
            <a:ext cx="1371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69"/>
          <p:cNvSpPr>
            <a:spLocks noChangeShapeType="1"/>
          </p:cNvSpPr>
          <p:nvPr/>
        </p:nvSpPr>
        <p:spPr bwMode="auto">
          <a:xfrm flipV="1">
            <a:off x="1447800" y="3048000"/>
            <a:ext cx="1371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33600" y="297180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47102" y="2959017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62200" y="29718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05000" y="29718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65702" y="29718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34589" y="29718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638800" y="29718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42302" y="297208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438839" y="2974258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7148740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23" grpId="0" animBg="1"/>
      <p:bldP spid="24" grpId="0" animBg="1"/>
      <p:bldP spid="9" grpId="0"/>
      <p:bldP spid="10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533400" y="2286000"/>
            <a:ext cx="533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</a:rPr>
              <a:t>x</a:t>
            </a:r>
            <a:endParaRPr lang="en-US" sz="3200" b="1" dirty="0">
              <a:solidFill>
                <a:srgbClr val="002060"/>
              </a:solidFill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025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6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026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457200" y="188913"/>
            <a:ext cx="8305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457200" y="1790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1025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7" name="Rectangle 20"/>
          <p:cNvSpPr>
            <a:spLocks noChangeArrowheads="1"/>
          </p:cNvSpPr>
          <p:nvPr/>
        </p:nvSpPr>
        <p:spPr bwMode="auto">
          <a:xfrm>
            <a:off x="457200" y="1323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2954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762000" y="1941731"/>
            <a:ext cx="449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3 264     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6                      </a:t>
            </a:r>
            <a:endParaRPr lang="en-US" sz="36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4800600" y="1912441"/>
            <a:ext cx="1143000" cy="1668959"/>
            <a:chOff x="6172200" y="914399"/>
            <a:chExt cx="1143000" cy="1668959"/>
          </a:xfrm>
        </p:grpSpPr>
        <p:sp>
          <p:nvSpPr>
            <p:cNvPr id="19" name="Line 69"/>
            <p:cNvSpPr>
              <a:spLocks noChangeShapeType="1"/>
            </p:cNvSpPr>
            <p:nvPr/>
          </p:nvSpPr>
          <p:spPr bwMode="auto">
            <a:xfrm flipV="1">
              <a:off x="6172200" y="1600200"/>
              <a:ext cx="114300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69"/>
            <p:cNvSpPr>
              <a:spLocks noChangeShapeType="1"/>
            </p:cNvSpPr>
            <p:nvPr/>
          </p:nvSpPr>
          <p:spPr bwMode="auto">
            <a:xfrm>
              <a:off x="6172200" y="914399"/>
              <a:ext cx="0" cy="166895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Line 69"/>
          <p:cNvSpPr>
            <a:spLocks noChangeShapeType="1"/>
          </p:cNvSpPr>
          <p:nvPr/>
        </p:nvSpPr>
        <p:spPr bwMode="auto">
          <a:xfrm flipV="1">
            <a:off x="762000" y="3048000"/>
            <a:ext cx="1371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6600" y="198120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81 576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4918502" y="19812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676400" y="30480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95252" y="3035217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39428" y="3037395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06389" y="3773269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0008" y="302433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99502" y="2554069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16137" y="2566852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279113" y="23622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00600" y="2554069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505200" y="23622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2513" y="28194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10000" y="236220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65061" y="281968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523411" y="2554069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67239" y="3284935"/>
            <a:ext cx="415498" cy="7820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293326" y="3303006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54189" y="2540726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4494526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3" grpId="0"/>
      <p:bldP spid="21" grpId="0" animBg="1"/>
      <p:bldP spid="4" grpId="0"/>
      <p:bldP spid="5" grpId="0"/>
      <p:bldP spid="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914400" y="4419600"/>
            <a:ext cx="792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025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6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026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457200" y="188913"/>
            <a:ext cx="8305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457200" y="1790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1025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7" name="Rectangle 20"/>
          <p:cNvSpPr>
            <a:spLocks noChangeArrowheads="1"/>
          </p:cNvSpPr>
          <p:nvPr/>
        </p:nvSpPr>
        <p:spPr bwMode="auto">
          <a:xfrm>
            <a:off x="457200" y="1323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772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2:Tính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124 + 56 x n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n = 4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33400" y="2637472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n = 4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124 + 56 x n = 124 + 56 x 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562600" y="38100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 348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62600" y="32766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 124 + 224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9579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914400" y="4419600"/>
            <a:ext cx="792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025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6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026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457200" y="188913"/>
            <a:ext cx="8305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457200" y="1790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1025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sp>
        <p:nvSpPr>
          <p:cNvPr id="10257" name="Rectangle 20"/>
          <p:cNvSpPr>
            <a:spLocks noChangeArrowheads="1"/>
          </p:cNvSpPr>
          <p:nvPr/>
        </p:nvSpPr>
        <p:spPr bwMode="auto">
          <a:xfrm>
            <a:off x="457200" y="1323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12cm.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429000" y="2477869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28800" y="304800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05000" y="35814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12 x 4 = 48 (cm)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81200" y="40780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48cm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53307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195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Bài 3: Một hình vuông có cạnh là 12cm. Tính chu vi hình vuông đó.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1: Đặt tính rồi tính a) 34 067 + 3 485          b) 12 490 – 6 053 c) 3 264 x 6                       d) 81 576 : 8</dc:title>
  <dc:creator>WIN</dc:creator>
  <cp:lastModifiedBy>WIN</cp:lastModifiedBy>
  <cp:revision>12</cp:revision>
  <dcterms:created xsi:type="dcterms:W3CDTF">2021-09-23T13:07:16Z</dcterms:created>
  <dcterms:modified xsi:type="dcterms:W3CDTF">2021-09-24T01:48:36Z</dcterms:modified>
</cp:coreProperties>
</file>