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80" r:id="rId4"/>
    <p:sldId id="263" r:id="rId5"/>
    <p:sldId id="281" r:id="rId6"/>
    <p:sldId id="265" r:id="rId7"/>
    <p:sldId id="282" r:id="rId8"/>
    <p:sldId id="283" r:id="rId9"/>
    <p:sldId id="271" r:id="rId10"/>
    <p:sldId id="278" r:id="rId11"/>
    <p:sldId id="284" r:id="rId12"/>
    <p:sldId id="285" r:id="rId13"/>
    <p:sldId id="273" r:id="rId14"/>
    <p:sldId id="279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0" d="100"/>
          <a:sy n="40" d="100"/>
        </p:scale>
        <p:origin x="48" y="66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152" cy="7315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D29B6-81F6-4CF3-AC94-2573EAF83F7F}" type="datetimeFigureOut">
              <a:rPr lang="vi-VN" smtClean="0"/>
              <a:t>31/12/2021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5E051-6ED6-4BA0-B35D-90F75B2818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062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43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089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3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40C5-BAA2-4CFB-A1BD-4DF7F369E6D9}" type="datetimeFigureOut">
              <a:rPr lang="vi-VN" smtClean="0"/>
              <a:t>31/12/2021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9CF6-E8D0-4B30-95DB-A507C15AE0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385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40C5-BAA2-4CFB-A1BD-4DF7F369E6D9}" type="datetimeFigureOut">
              <a:rPr lang="vi-VN" smtClean="0"/>
              <a:t>31/12/2021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9CF6-E8D0-4B30-95DB-A507C15AE0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52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40C5-BAA2-4CFB-A1BD-4DF7F369E6D9}" type="datetimeFigureOut">
              <a:rPr lang="vi-VN" smtClean="0"/>
              <a:t>31/12/2021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9CF6-E8D0-4B30-95DB-A507C15AE0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3559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01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40C5-BAA2-4CFB-A1BD-4DF7F369E6D9}" type="datetimeFigureOut">
              <a:rPr lang="vi-VN" smtClean="0"/>
              <a:t>31/12/2021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9CF6-E8D0-4B30-95DB-A507C15AE0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61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40C5-BAA2-4CFB-A1BD-4DF7F369E6D9}" type="datetimeFigureOut">
              <a:rPr lang="vi-VN" smtClean="0"/>
              <a:t>31/12/2021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9CF6-E8D0-4B30-95DB-A507C15AE0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231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40C5-BAA2-4CFB-A1BD-4DF7F369E6D9}" type="datetimeFigureOut">
              <a:rPr lang="vi-VN" smtClean="0"/>
              <a:t>31/12/2021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9CF6-E8D0-4B30-95DB-A507C15AE0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494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40C5-BAA2-4CFB-A1BD-4DF7F369E6D9}" type="datetimeFigureOut">
              <a:rPr lang="vi-VN" smtClean="0"/>
              <a:t>31/12/2021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9CF6-E8D0-4B30-95DB-A507C15AE0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230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40C5-BAA2-4CFB-A1BD-4DF7F369E6D9}" type="datetimeFigureOut">
              <a:rPr lang="vi-VN" smtClean="0"/>
              <a:t>31/12/2021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9CF6-E8D0-4B30-95DB-A507C15AE0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2324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40C5-BAA2-4CFB-A1BD-4DF7F369E6D9}" type="datetimeFigureOut">
              <a:rPr lang="vi-VN" smtClean="0"/>
              <a:t>31/12/2021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9CF6-E8D0-4B30-95DB-A507C15AE0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064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40C5-BAA2-4CFB-A1BD-4DF7F369E6D9}" type="datetimeFigureOut">
              <a:rPr lang="vi-VN" smtClean="0"/>
              <a:t>31/12/2021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9CF6-E8D0-4B30-95DB-A507C15AE0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690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40C5-BAA2-4CFB-A1BD-4DF7F369E6D9}" type="datetimeFigureOut">
              <a:rPr lang="vi-VN" smtClean="0"/>
              <a:t>31/12/2021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9CF6-E8D0-4B30-95DB-A507C15AE0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962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340C5-BAA2-4CFB-A1BD-4DF7F369E6D9}" type="datetimeFigureOut">
              <a:rPr lang="vi-VN" smtClean="0"/>
              <a:t>31/12/2021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89CF6-E8D0-4B30-95DB-A507C15AE0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517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Hình ả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800100" y="733425"/>
            <a:ext cx="1059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833" tIns="31916" rIns="63833" bIns="319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vi-VN" sz="5027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Thứ </a:t>
            </a:r>
            <a:r>
              <a:rPr lang="en-US" altLang="vi-VN" sz="5027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hai </a:t>
            </a:r>
            <a:r>
              <a:rPr lang="en-US" altLang="vi-VN" sz="5027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ngày </a:t>
            </a:r>
            <a:r>
              <a:rPr lang="en-US" altLang="vi-VN" sz="5027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20 </a:t>
            </a:r>
            <a:r>
              <a:rPr lang="en-US" altLang="vi-VN" sz="5027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tháng 12 năm 2021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800100" y="2632075"/>
            <a:ext cx="10591800" cy="100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833" tIns="31916" rIns="63833" bIns="319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Tx/>
              <a:buNone/>
              <a:defRPr/>
            </a:pPr>
            <a:r>
              <a:rPr lang="en-US" altLang="vi-VN" sz="6144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Chia </a:t>
            </a:r>
            <a:r>
              <a:rPr lang="en-US" altLang="vi-VN" sz="6144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cho</a:t>
            </a:r>
            <a:r>
              <a:rPr lang="en-US" altLang="vi-VN" sz="6144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6144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số</a:t>
            </a:r>
            <a:r>
              <a:rPr lang="en-US" altLang="vi-VN" sz="6144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6144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có</a:t>
            </a:r>
            <a:r>
              <a:rPr lang="en-US" altLang="vi-VN" sz="6144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6144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hai</a:t>
            </a:r>
            <a:r>
              <a:rPr lang="en-US" altLang="vi-VN" sz="6144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6144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chữ</a:t>
            </a:r>
            <a:r>
              <a:rPr lang="en-US" altLang="vi-VN" sz="6144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6144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số</a:t>
            </a:r>
            <a:r>
              <a:rPr lang="en-US" altLang="vi-VN" sz="6144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(</a:t>
            </a:r>
            <a:r>
              <a:rPr lang="en-US" altLang="vi-VN" sz="6144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tt</a:t>
            </a:r>
            <a:r>
              <a:rPr lang="en-US" altLang="vi-VN" sz="6144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)</a:t>
            </a:r>
            <a:endParaRPr lang="vi-VN" altLang="vi-VN" sz="6144" dirty="0">
              <a:solidFill>
                <a:srgbClr val="FFFF66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4570413" y="1638300"/>
            <a:ext cx="30511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5027" u="sng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5027" u="sng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8342313" y="3770633"/>
            <a:ext cx="30495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5027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5027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27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endParaRPr lang="en-US" altLang="en-US" sz="5027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707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-57285" y="17739"/>
            <a:ext cx="4878926" cy="69199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 1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vi-V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Đặt tính rồi tính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vi-VN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4" name="Rectangle 23"/>
          <p:cNvSpPr>
            <a:spLocks noChangeArrowheads="1"/>
          </p:cNvSpPr>
          <p:nvPr/>
        </p:nvSpPr>
        <p:spPr bwMode="auto">
          <a:xfrm>
            <a:off x="0" y="513637"/>
            <a:ext cx="6016487" cy="83385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lphaLcParenR"/>
            </a:pP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23576 : 56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31628</a:t>
            </a:r>
            <a:r>
              <a:rPr lang="vi-VN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48	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7" name="Rectangle 23"/>
          <p:cNvSpPr>
            <a:spLocks noChangeArrowheads="1"/>
          </p:cNvSpPr>
          <p:nvPr/>
        </p:nvSpPr>
        <p:spPr bwMode="auto">
          <a:xfrm>
            <a:off x="0" y="1347489"/>
            <a:ext cx="5883965" cy="83385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b) 18510 </a:t>
            </a:r>
            <a:r>
              <a:rPr lang="vi-VN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15		42546</a:t>
            </a:r>
            <a:r>
              <a:rPr lang="vi-VN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: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37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3966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2975063" y="1289818"/>
            <a:ext cx="2958737" cy="3375624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-57285" y="17739"/>
            <a:ext cx="4878926" cy="69199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 1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vi-V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Đặt tính rồi tính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vi-VN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4" name="Rectangle 23"/>
          <p:cNvSpPr>
            <a:spLocks noChangeArrowheads="1"/>
          </p:cNvSpPr>
          <p:nvPr/>
        </p:nvSpPr>
        <p:spPr bwMode="auto">
          <a:xfrm>
            <a:off x="-50172" y="455966"/>
            <a:ext cx="12192001" cy="83385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lphaLcParenR"/>
            </a:pP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23576 : 56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	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31628</a:t>
            </a:r>
            <a:r>
              <a:rPr lang="vi-VN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: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48	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cxnSp>
        <p:nvCxnSpPr>
          <p:cNvPr id="3" name="Straight Connector 2"/>
          <p:cNvCxnSpPr>
            <a:stCxn id="54" idx="2"/>
          </p:cNvCxnSpPr>
          <p:nvPr/>
        </p:nvCxnSpPr>
        <p:spPr>
          <a:xfrm>
            <a:off x="6045829" y="1289818"/>
            <a:ext cx="13252" cy="53144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-57285" y="1456812"/>
            <a:ext cx="2762219" cy="1557525"/>
            <a:chOff x="4189896" y="1287691"/>
            <a:chExt cx="2760789" cy="1556556"/>
          </a:xfrm>
        </p:grpSpPr>
        <p:sp>
          <p:nvSpPr>
            <p:cNvPr id="16" name="TextBox 15"/>
            <p:cNvSpPr txBox="1"/>
            <p:nvPr/>
          </p:nvSpPr>
          <p:spPr>
            <a:xfrm>
              <a:off x="4189896" y="1293236"/>
              <a:ext cx="1510852" cy="707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40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23576</a:t>
              </a:r>
              <a:endParaRPr lang="vi-VN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87571" y="1287691"/>
              <a:ext cx="963114" cy="7091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56</a:t>
              </a:r>
              <a:endParaRPr lang="vi-VN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26"/>
            <p:cNvGrpSpPr>
              <a:grpSpLocks/>
            </p:cNvGrpSpPr>
            <p:nvPr/>
          </p:nvGrpSpPr>
          <p:grpSpPr bwMode="auto">
            <a:xfrm>
              <a:off x="5829622" y="1292638"/>
              <a:ext cx="973189" cy="1551609"/>
              <a:chOff x="9063767" y="516835"/>
              <a:chExt cx="973189" cy="1551609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9063767" y="516835"/>
                <a:ext cx="0" cy="155160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9092841" y="1166223"/>
                <a:ext cx="944115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12379" y="2125470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79368" y="2119147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4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-50172" y="2111554"/>
            <a:ext cx="7736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22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853932" y="2122941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1145" y="2758033"/>
            <a:ext cx="923228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08728" y="2653969"/>
            <a:ext cx="7691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11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989340" y="3789023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6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96758" y="2653830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7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347991" y="3861624"/>
            <a:ext cx="76497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86841" y="3790790"/>
            <a:ext cx="7115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cs typeface="Times New Roman" panose="02020603050405020304" pitchFamily="18" charset="0"/>
              </a:rPr>
              <a:t> 5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25419" y="3244669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2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17422" y="3237076"/>
            <a:ext cx="7515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11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085497" y="2127975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995603" y="4293649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6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483225" y="4883905"/>
            <a:ext cx="9462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93822" y="4311499"/>
            <a:ext cx="7084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cs typeface="Times New Roman" panose="02020603050405020304" pitchFamily="18" charset="0"/>
              </a:rPr>
              <a:t> 5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009149" y="4798414"/>
            <a:ext cx="7529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0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355710" y="3085881"/>
            <a:ext cx="440216" cy="551947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2958448" y="1422790"/>
            <a:ext cx="2779014" cy="1557525"/>
            <a:chOff x="4173110" y="1287691"/>
            <a:chExt cx="2777575" cy="1556556"/>
          </a:xfrm>
        </p:grpSpPr>
        <p:sp>
          <p:nvSpPr>
            <p:cNvPr id="42" name="TextBox 41"/>
            <p:cNvSpPr txBox="1"/>
            <p:nvPr/>
          </p:nvSpPr>
          <p:spPr>
            <a:xfrm>
              <a:off x="4173110" y="1293236"/>
              <a:ext cx="1527639" cy="707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40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23576</a:t>
              </a:r>
              <a:endParaRPr lang="vi-VN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987571" y="1287691"/>
              <a:ext cx="963114" cy="7091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56</a:t>
              </a:r>
              <a:endParaRPr lang="vi-VN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Group 26"/>
            <p:cNvGrpSpPr>
              <a:grpSpLocks/>
            </p:cNvGrpSpPr>
            <p:nvPr/>
          </p:nvGrpSpPr>
          <p:grpSpPr bwMode="auto">
            <a:xfrm>
              <a:off x="5829622" y="1292638"/>
              <a:ext cx="1007684" cy="1551609"/>
              <a:chOff x="9063767" y="516835"/>
              <a:chExt cx="1007684" cy="1551609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9063767" y="516835"/>
                <a:ext cx="0" cy="155160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9079634" y="1151440"/>
                <a:ext cx="991817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644906" y="2091448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460065" y="2086496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1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196542" y="2089471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1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886459" y="2089471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152538" y="2091368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717417" y="2086357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7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772999" y="2726372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5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498918" y="2724412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0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025493" y="2720975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6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047080" y="3363805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0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790856" y="3363806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0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9312241" y="1289818"/>
            <a:ext cx="2858250" cy="3375624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vi-VN" dirty="0"/>
          </a:p>
        </p:txBody>
      </p:sp>
      <p:grpSp>
        <p:nvGrpSpPr>
          <p:cNvPr id="142" name="Group 141"/>
          <p:cNvGrpSpPr>
            <a:grpSpLocks/>
          </p:cNvGrpSpPr>
          <p:nvPr/>
        </p:nvGrpSpPr>
        <p:grpSpPr bwMode="auto">
          <a:xfrm>
            <a:off x="6279892" y="1456812"/>
            <a:ext cx="2762219" cy="1557525"/>
            <a:chOff x="4189896" y="1287691"/>
            <a:chExt cx="2760789" cy="1556556"/>
          </a:xfrm>
        </p:grpSpPr>
        <p:sp>
          <p:nvSpPr>
            <p:cNvPr id="143" name="TextBox 142"/>
            <p:cNvSpPr txBox="1"/>
            <p:nvPr/>
          </p:nvSpPr>
          <p:spPr>
            <a:xfrm>
              <a:off x="4189896" y="1293236"/>
              <a:ext cx="1510852" cy="707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40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31628</a:t>
              </a:r>
              <a:endParaRPr lang="vi-VN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987571" y="1287691"/>
              <a:ext cx="963114" cy="7091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48</a:t>
              </a:r>
              <a:endParaRPr lang="vi-VN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5" name="Group 26"/>
            <p:cNvGrpSpPr>
              <a:grpSpLocks/>
            </p:cNvGrpSpPr>
            <p:nvPr/>
          </p:nvGrpSpPr>
          <p:grpSpPr bwMode="auto">
            <a:xfrm>
              <a:off x="5829622" y="1292638"/>
              <a:ext cx="973189" cy="1551609"/>
              <a:chOff x="9063767" y="516835"/>
              <a:chExt cx="973189" cy="1551609"/>
            </a:xfrm>
          </p:grpSpPr>
          <p:cxnSp>
            <p:nvCxnSpPr>
              <p:cNvPr id="146" name="Straight Connector 145"/>
              <p:cNvCxnSpPr/>
              <p:nvPr/>
            </p:nvCxnSpPr>
            <p:spPr>
              <a:xfrm>
                <a:off x="9063767" y="516835"/>
                <a:ext cx="0" cy="155160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9092841" y="1166223"/>
                <a:ext cx="944115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8" name="TextBox 147"/>
          <p:cNvSpPr txBox="1">
            <a:spLocks noChangeArrowheads="1"/>
          </p:cNvSpPr>
          <p:nvPr/>
        </p:nvSpPr>
        <p:spPr bwMode="auto">
          <a:xfrm>
            <a:off x="7949556" y="2125470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6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9" name="TextBox 148"/>
          <p:cNvSpPr txBox="1">
            <a:spLocks noChangeArrowheads="1"/>
          </p:cNvSpPr>
          <p:nvPr/>
        </p:nvSpPr>
        <p:spPr bwMode="auto">
          <a:xfrm>
            <a:off x="6816545" y="2119147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8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50" name="TextBox 149"/>
          <p:cNvSpPr txBox="1">
            <a:spLocks noChangeArrowheads="1"/>
          </p:cNvSpPr>
          <p:nvPr/>
        </p:nvSpPr>
        <p:spPr bwMode="auto">
          <a:xfrm>
            <a:off x="6287005" y="2111554"/>
            <a:ext cx="7736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28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51" name="TextBox 150"/>
          <p:cNvSpPr txBox="1">
            <a:spLocks noChangeArrowheads="1"/>
          </p:cNvSpPr>
          <p:nvPr/>
        </p:nvSpPr>
        <p:spPr bwMode="auto">
          <a:xfrm>
            <a:off x="8191109" y="2122941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52" name="Straight Connector 151"/>
          <p:cNvCxnSpPr/>
          <p:nvPr/>
        </p:nvCxnSpPr>
        <p:spPr bwMode="auto">
          <a:xfrm flipV="1">
            <a:off x="6338322" y="2758033"/>
            <a:ext cx="923228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>
            <a:spLocks noChangeArrowheads="1"/>
          </p:cNvSpPr>
          <p:nvPr/>
        </p:nvSpPr>
        <p:spPr bwMode="auto">
          <a:xfrm>
            <a:off x="6545905" y="2653969"/>
            <a:ext cx="7691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28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7326517" y="3789023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8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55" name="TextBox 154"/>
          <p:cNvSpPr txBox="1">
            <a:spLocks noChangeArrowheads="1"/>
          </p:cNvSpPr>
          <p:nvPr/>
        </p:nvSpPr>
        <p:spPr bwMode="auto">
          <a:xfrm>
            <a:off x="7033935" y="2653830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2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cxnSp>
        <p:nvCxnSpPr>
          <p:cNvPr id="156" name="Straight Connector 155"/>
          <p:cNvCxnSpPr/>
          <p:nvPr/>
        </p:nvCxnSpPr>
        <p:spPr bwMode="auto">
          <a:xfrm>
            <a:off x="6685168" y="3861624"/>
            <a:ext cx="76497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>
            <a:spLocks noChangeArrowheads="1"/>
          </p:cNvSpPr>
          <p:nvPr/>
        </p:nvSpPr>
        <p:spPr bwMode="auto">
          <a:xfrm>
            <a:off x="6798676" y="3790790"/>
            <a:ext cx="736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42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58" name="TextBox 157"/>
          <p:cNvSpPr txBox="1">
            <a:spLocks noChangeArrowheads="1"/>
          </p:cNvSpPr>
          <p:nvPr/>
        </p:nvSpPr>
        <p:spPr bwMode="auto">
          <a:xfrm>
            <a:off x="7062596" y="3244669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0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59" name="TextBox 158"/>
          <p:cNvSpPr txBox="1">
            <a:spLocks noChangeArrowheads="1"/>
          </p:cNvSpPr>
          <p:nvPr/>
        </p:nvSpPr>
        <p:spPr bwMode="auto">
          <a:xfrm>
            <a:off x="6554599" y="3237076"/>
            <a:ext cx="7515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24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60" name="TextBox 159"/>
          <p:cNvSpPr txBox="1">
            <a:spLocks noChangeArrowheads="1"/>
          </p:cNvSpPr>
          <p:nvPr/>
        </p:nvSpPr>
        <p:spPr bwMode="auto">
          <a:xfrm>
            <a:off x="8422674" y="2127975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8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1" name="TextBox 160"/>
          <p:cNvSpPr txBox="1">
            <a:spLocks noChangeArrowheads="1"/>
          </p:cNvSpPr>
          <p:nvPr/>
        </p:nvSpPr>
        <p:spPr bwMode="auto">
          <a:xfrm>
            <a:off x="7332780" y="4293649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4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cxnSp>
        <p:nvCxnSpPr>
          <p:cNvPr id="162" name="Straight Connector 161"/>
          <p:cNvCxnSpPr/>
          <p:nvPr/>
        </p:nvCxnSpPr>
        <p:spPr bwMode="auto">
          <a:xfrm>
            <a:off x="6820402" y="4883905"/>
            <a:ext cx="9462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>
            <a:spLocks noChangeArrowheads="1"/>
          </p:cNvSpPr>
          <p:nvPr/>
        </p:nvSpPr>
        <p:spPr bwMode="auto">
          <a:xfrm>
            <a:off x="6814139" y="4311499"/>
            <a:ext cx="7253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38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64" name="TextBox 163"/>
          <p:cNvSpPr txBox="1">
            <a:spLocks noChangeArrowheads="1"/>
          </p:cNvSpPr>
          <p:nvPr/>
        </p:nvSpPr>
        <p:spPr bwMode="auto">
          <a:xfrm>
            <a:off x="7066273" y="4798414"/>
            <a:ext cx="7529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44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65" name="Right Arrow 164"/>
          <p:cNvSpPr/>
          <p:nvPr/>
        </p:nvSpPr>
        <p:spPr>
          <a:xfrm>
            <a:off x="8692887" y="3085881"/>
            <a:ext cx="440216" cy="551947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66" name="Group 165"/>
          <p:cNvGrpSpPr>
            <a:grpSpLocks/>
          </p:cNvGrpSpPr>
          <p:nvPr/>
        </p:nvGrpSpPr>
        <p:grpSpPr bwMode="auto">
          <a:xfrm>
            <a:off x="9295625" y="1422790"/>
            <a:ext cx="2779014" cy="1557525"/>
            <a:chOff x="4173110" y="1287691"/>
            <a:chExt cx="2777575" cy="1556556"/>
          </a:xfrm>
        </p:grpSpPr>
        <p:sp>
          <p:nvSpPr>
            <p:cNvPr id="167" name="TextBox 166"/>
            <p:cNvSpPr txBox="1"/>
            <p:nvPr/>
          </p:nvSpPr>
          <p:spPr>
            <a:xfrm>
              <a:off x="4173110" y="1293236"/>
              <a:ext cx="1527639" cy="707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40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31628</a:t>
              </a:r>
              <a:endParaRPr lang="vi-VN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5987571" y="1287691"/>
              <a:ext cx="963114" cy="7091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48</a:t>
              </a:r>
              <a:endParaRPr lang="vi-VN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9" name="Group 26"/>
            <p:cNvGrpSpPr>
              <a:grpSpLocks/>
            </p:cNvGrpSpPr>
            <p:nvPr/>
          </p:nvGrpSpPr>
          <p:grpSpPr bwMode="auto">
            <a:xfrm>
              <a:off x="5829622" y="1292638"/>
              <a:ext cx="1007684" cy="1551609"/>
              <a:chOff x="9063767" y="516835"/>
              <a:chExt cx="1007684" cy="1551609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9063767" y="516835"/>
                <a:ext cx="0" cy="155160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9079634" y="1151440"/>
                <a:ext cx="991817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2" name="TextBox 171"/>
          <p:cNvSpPr txBox="1">
            <a:spLocks noChangeArrowheads="1"/>
          </p:cNvSpPr>
          <p:nvPr/>
        </p:nvSpPr>
        <p:spPr bwMode="auto">
          <a:xfrm>
            <a:off x="10982083" y="2091448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6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3" name="TextBox 172"/>
          <p:cNvSpPr txBox="1">
            <a:spLocks noChangeArrowheads="1"/>
          </p:cNvSpPr>
          <p:nvPr/>
        </p:nvSpPr>
        <p:spPr bwMode="auto">
          <a:xfrm>
            <a:off x="9797242" y="2086496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8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74" name="TextBox 173"/>
          <p:cNvSpPr txBox="1">
            <a:spLocks noChangeArrowheads="1"/>
          </p:cNvSpPr>
          <p:nvPr/>
        </p:nvSpPr>
        <p:spPr bwMode="auto">
          <a:xfrm>
            <a:off x="9561224" y="2088470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2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75" name="TextBox 174"/>
          <p:cNvSpPr txBox="1">
            <a:spLocks noChangeArrowheads="1"/>
          </p:cNvSpPr>
          <p:nvPr/>
        </p:nvSpPr>
        <p:spPr bwMode="auto">
          <a:xfrm>
            <a:off x="11223636" y="2089471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6" name="TextBox 175"/>
          <p:cNvSpPr txBox="1">
            <a:spLocks noChangeArrowheads="1"/>
          </p:cNvSpPr>
          <p:nvPr/>
        </p:nvSpPr>
        <p:spPr bwMode="auto">
          <a:xfrm>
            <a:off x="11489715" y="2091368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8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7" name="TextBox 176"/>
          <p:cNvSpPr txBox="1">
            <a:spLocks noChangeArrowheads="1"/>
          </p:cNvSpPr>
          <p:nvPr/>
        </p:nvSpPr>
        <p:spPr bwMode="auto">
          <a:xfrm>
            <a:off x="10054594" y="2086357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2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78" name="TextBox 177"/>
          <p:cNvSpPr txBox="1">
            <a:spLocks noChangeArrowheads="1"/>
          </p:cNvSpPr>
          <p:nvPr/>
        </p:nvSpPr>
        <p:spPr bwMode="auto">
          <a:xfrm>
            <a:off x="10072076" y="2700972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2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79" name="TextBox 178"/>
          <p:cNvSpPr txBox="1">
            <a:spLocks noChangeArrowheads="1"/>
          </p:cNvSpPr>
          <p:nvPr/>
        </p:nvSpPr>
        <p:spPr bwMode="auto">
          <a:xfrm>
            <a:off x="9810125" y="2701879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4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80" name="TextBox 179"/>
          <p:cNvSpPr txBox="1">
            <a:spLocks noChangeArrowheads="1"/>
          </p:cNvSpPr>
          <p:nvPr/>
        </p:nvSpPr>
        <p:spPr bwMode="auto">
          <a:xfrm>
            <a:off x="10323834" y="2703776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8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81" name="TextBox 180"/>
          <p:cNvSpPr txBox="1">
            <a:spLocks noChangeArrowheads="1"/>
          </p:cNvSpPr>
          <p:nvPr/>
        </p:nvSpPr>
        <p:spPr bwMode="auto">
          <a:xfrm>
            <a:off x="10306280" y="3274221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4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82" name="TextBox 181"/>
          <p:cNvSpPr txBox="1">
            <a:spLocks noChangeArrowheads="1"/>
          </p:cNvSpPr>
          <p:nvPr/>
        </p:nvSpPr>
        <p:spPr bwMode="auto">
          <a:xfrm>
            <a:off x="10061790" y="3252631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4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09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1" grpId="0"/>
      <p:bldP spid="22" grpId="0"/>
      <p:bldP spid="23" grpId="0"/>
      <p:bldP spid="24" grpId="0"/>
      <p:bldP spid="26" grpId="0"/>
      <p:bldP spid="27" grpId="0"/>
      <p:bldP spid="28" grpId="0"/>
      <p:bldP spid="30" grpId="0"/>
      <p:bldP spid="32" grpId="0"/>
      <p:bldP spid="33" grpId="0"/>
      <p:bldP spid="34" grpId="0"/>
      <p:bldP spid="35" grpId="0"/>
      <p:bldP spid="37" grpId="0"/>
      <p:bldP spid="38" grpId="0"/>
      <p:bldP spid="12" grpId="0" animBg="1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59" grpId="0"/>
      <p:bldP spid="141" grpId="0" animBg="1"/>
      <p:bldP spid="148" grpId="0"/>
      <p:bldP spid="149" grpId="0"/>
      <p:bldP spid="150" grpId="0"/>
      <p:bldP spid="151" grpId="0"/>
      <p:bldP spid="153" grpId="0"/>
      <p:bldP spid="154" grpId="0"/>
      <p:bldP spid="155" grpId="0"/>
      <p:bldP spid="157" grpId="0"/>
      <p:bldP spid="158" grpId="0"/>
      <p:bldP spid="159" grpId="0"/>
      <p:bldP spid="160" grpId="0"/>
      <p:bldP spid="161" grpId="0"/>
      <p:bldP spid="163" grpId="0"/>
      <p:bldP spid="164" grpId="0"/>
      <p:bldP spid="165" grpId="0" animBg="1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2975063" y="1289818"/>
            <a:ext cx="2958737" cy="3375624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-57285" y="17739"/>
            <a:ext cx="4878926" cy="69199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 1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vi-V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Đặt tính rồi tính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vi-VN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cxnSp>
        <p:nvCxnSpPr>
          <p:cNvPr id="3" name="Straight Connector 2"/>
          <p:cNvCxnSpPr>
            <a:stCxn id="54" idx="2"/>
          </p:cNvCxnSpPr>
          <p:nvPr/>
        </p:nvCxnSpPr>
        <p:spPr>
          <a:xfrm>
            <a:off x="6045829" y="1289818"/>
            <a:ext cx="13252" cy="53144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-57285" y="1456812"/>
            <a:ext cx="2762219" cy="1557525"/>
            <a:chOff x="4189896" y="1287691"/>
            <a:chExt cx="2760789" cy="1556556"/>
          </a:xfrm>
        </p:grpSpPr>
        <p:sp>
          <p:nvSpPr>
            <p:cNvPr id="16" name="TextBox 15"/>
            <p:cNvSpPr txBox="1"/>
            <p:nvPr/>
          </p:nvSpPr>
          <p:spPr>
            <a:xfrm>
              <a:off x="4189896" y="1293236"/>
              <a:ext cx="1510852" cy="707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40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18510</a:t>
              </a:r>
              <a:endParaRPr lang="vi-VN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87571" y="1287691"/>
              <a:ext cx="963114" cy="7091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vi-VN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26"/>
            <p:cNvGrpSpPr>
              <a:grpSpLocks/>
            </p:cNvGrpSpPr>
            <p:nvPr/>
          </p:nvGrpSpPr>
          <p:grpSpPr bwMode="auto">
            <a:xfrm>
              <a:off x="5829622" y="1292638"/>
              <a:ext cx="973189" cy="1551609"/>
              <a:chOff x="9063767" y="516835"/>
              <a:chExt cx="973189" cy="1551609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9063767" y="516835"/>
                <a:ext cx="0" cy="155160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9092841" y="1166223"/>
                <a:ext cx="944115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12379" y="2125470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15212" y="2108356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5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-50172" y="2111554"/>
            <a:ext cx="3981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1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853932" y="2122941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1145" y="2753353"/>
            <a:ext cx="661820" cy="4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08728" y="2653969"/>
            <a:ext cx="4416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3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25677" y="3763324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1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81455" y="2676715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5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V="1">
            <a:off x="347991" y="3848100"/>
            <a:ext cx="500058" cy="56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31925" y="3758383"/>
            <a:ext cx="7115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cs typeface="Times New Roman" panose="02020603050405020304" pitchFamily="18" charset="0"/>
              </a:rPr>
              <a:t> 5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20308" y="3231986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0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17422" y="3237076"/>
            <a:ext cx="4455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3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085497" y="2127975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27843" y="4321075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5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576591" y="4917785"/>
            <a:ext cx="51598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93822" y="4311499"/>
            <a:ext cx="4032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4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93822" y="4871956"/>
            <a:ext cx="7529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cs typeface="Times New Roman" panose="02020603050405020304" pitchFamily="18" charset="0"/>
              </a:rPr>
              <a:t> 6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355710" y="3085881"/>
            <a:ext cx="440216" cy="551947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2958448" y="1422790"/>
            <a:ext cx="2779014" cy="1557525"/>
            <a:chOff x="4173110" y="1287691"/>
            <a:chExt cx="2777575" cy="1556556"/>
          </a:xfrm>
        </p:grpSpPr>
        <p:sp>
          <p:nvSpPr>
            <p:cNvPr id="42" name="TextBox 41"/>
            <p:cNvSpPr txBox="1"/>
            <p:nvPr/>
          </p:nvSpPr>
          <p:spPr>
            <a:xfrm>
              <a:off x="4173110" y="1293236"/>
              <a:ext cx="1527639" cy="707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40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18510</a:t>
              </a:r>
              <a:endParaRPr lang="vi-VN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987571" y="1287691"/>
              <a:ext cx="963114" cy="7091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vi-VN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Group 26"/>
            <p:cNvGrpSpPr>
              <a:grpSpLocks/>
            </p:cNvGrpSpPr>
            <p:nvPr/>
          </p:nvGrpSpPr>
          <p:grpSpPr bwMode="auto">
            <a:xfrm>
              <a:off x="5829622" y="1292638"/>
              <a:ext cx="1007684" cy="1551609"/>
              <a:chOff x="9063767" y="516835"/>
              <a:chExt cx="1007684" cy="1551609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9063767" y="516835"/>
                <a:ext cx="0" cy="155160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9079634" y="1151440"/>
                <a:ext cx="991817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644906" y="2091448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234443" y="2062740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3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886459" y="2089471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152538" y="2091368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493204" y="2060780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5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469080" y="2673581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5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3747277" y="2670297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1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006779" y="3247176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0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750436" y="3231985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6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89" name="Rectangle 23"/>
          <p:cNvSpPr>
            <a:spLocks noChangeArrowheads="1"/>
          </p:cNvSpPr>
          <p:nvPr/>
        </p:nvSpPr>
        <p:spPr bwMode="auto">
          <a:xfrm>
            <a:off x="-22934" y="445736"/>
            <a:ext cx="11512649" cy="83385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b) 18510 </a:t>
            </a:r>
            <a:r>
              <a:rPr lang="vi-VN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15					42546</a:t>
            </a:r>
            <a:r>
              <a:rPr lang="vi-VN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: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37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998066" y="4871956"/>
            <a:ext cx="4495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0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2324129" y="2129004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738728" y="5351461"/>
            <a:ext cx="4570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6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1014470" y="5351461"/>
            <a:ext cx="4495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0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 flipV="1">
            <a:off x="741962" y="5962988"/>
            <a:ext cx="701291" cy="12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1030874" y="5902203"/>
            <a:ext cx="4495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0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5390636" y="2092803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4009938" y="3766058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0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9145094" y="1279588"/>
            <a:ext cx="2958737" cy="3375624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vi-VN" dirty="0"/>
          </a:p>
        </p:txBody>
      </p:sp>
      <p:grpSp>
        <p:nvGrpSpPr>
          <p:cNvPr id="110" name="Group 109"/>
          <p:cNvGrpSpPr>
            <a:grpSpLocks/>
          </p:cNvGrpSpPr>
          <p:nvPr/>
        </p:nvGrpSpPr>
        <p:grpSpPr bwMode="auto">
          <a:xfrm>
            <a:off x="6112746" y="1446582"/>
            <a:ext cx="2762219" cy="1557525"/>
            <a:chOff x="4189896" y="1287691"/>
            <a:chExt cx="2760789" cy="1556556"/>
          </a:xfrm>
        </p:grpSpPr>
        <p:sp>
          <p:nvSpPr>
            <p:cNvPr id="111" name="TextBox 110"/>
            <p:cNvSpPr txBox="1"/>
            <p:nvPr/>
          </p:nvSpPr>
          <p:spPr>
            <a:xfrm>
              <a:off x="4189896" y="1293236"/>
              <a:ext cx="1510852" cy="707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40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42546</a:t>
              </a:r>
              <a:endParaRPr lang="vi-VN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987571" y="1287691"/>
              <a:ext cx="963114" cy="7091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37</a:t>
              </a:r>
              <a:endParaRPr lang="vi-VN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3" name="Group 26"/>
            <p:cNvGrpSpPr>
              <a:grpSpLocks/>
            </p:cNvGrpSpPr>
            <p:nvPr/>
          </p:nvGrpSpPr>
          <p:grpSpPr bwMode="auto">
            <a:xfrm>
              <a:off x="5829622" y="1292638"/>
              <a:ext cx="973189" cy="1551609"/>
              <a:chOff x="9063767" y="516835"/>
              <a:chExt cx="973189" cy="1551609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>
                <a:off x="9063767" y="516835"/>
                <a:ext cx="0" cy="155160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9092841" y="1166223"/>
                <a:ext cx="944115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7782410" y="2115240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6385243" y="2098126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7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6119859" y="2101324"/>
            <a:ext cx="3981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3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8023963" y="2112711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20" name="Straight Connector 119"/>
          <p:cNvCxnSpPr/>
          <p:nvPr/>
        </p:nvCxnSpPr>
        <p:spPr bwMode="auto">
          <a:xfrm flipV="1">
            <a:off x="6171176" y="2743123"/>
            <a:ext cx="661820" cy="4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6378759" y="2643739"/>
            <a:ext cx="4416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5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6895708" y="3753094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4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6651486" y="2666485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5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cxnSp>
        <p:nvCxnSpPr>
          <p:cNvPr id="124" name="Straight Connector 123"/>
          <p:cNvCxnSpPr/>
          <p:nvPr/>
        </p:nvCxnSpPr>
        <p:spPr bwMode="auto">
          <a:xfrm flipV="1">
            <a:off x="6518022" y="3837870"/>
            <a:ext cx="500058" cy="56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6401956" y="3748153"/>
            <a:ext cx="7115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18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26" name="TextBox 125"/>
          <p:cNvSpPr txBox="1">
            <a:spLocks noChangeArrowheads="1"/>
          </p:cNvSpPr>
          <p:nvPr/>
        </p:nvSpPr>
        <p:spPr bwMode="auto">
          <a:xfrm>
            <a:off x="6690339" y="3221756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7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27" name="TextBox 126"/>
          <p:cNvSpPr txBox="1">
            <a:spLocks noChangeArrowheads="1"/>
          </p:cNvSpPr>
          <p:nvPr/>
        </p:nvSpPr>
        <p:spPr bwMode="auto">
          <a:xfrm>
            <a:off x="6387453" y="3226846"/>
            <a:ext cx="4455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3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8255528" y="2117745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6897874" y="4310845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8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cxnSp>
        <p:nvCxnSpPr>
          <p:cNvPr id="130" name="Straight Connector 129"/>
          <p:cNvCxnSpPr/>
          <p:nvPr/>
        </p:nvCxnSpPr>
        <p:spPr bwMode="auto">
          <a:xfrm flipV="1">
            <a:off x="6599578" y="4907555"/>
            <a:ext cx="663025" cy="102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6402251" y="4315796"/>
            <a:ext cx="7789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14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32" name="TextBox 131"/>
          <p:cNvSpPr txBox="1">
            <a:spLocks noChangeArrowheads="1"/>
          </p:cNvSpPr>
          <p:nvPr/>
        </p:nvSpPr>
        <p:spPr bwMode="auto">
          <a:xfrm>
            <a:off x="6690339" y="4804816"/>
            <a:ext cx="7529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36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33" name="Right Arrow 132"/>
          <p:cNvSpPr/>
          <p:nvPr/>
        </p:nvSpPr>
        <p:spPr>
          <a:xfrm>
            <a:off x="8525741" y="3075651"/>
            <a:ext cx="440216" cy="551947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4" name="Group 133"/>
          <p:cNvGrpSpPr>
            <a:grpSpLocks/>
          </p:cNvGrpSpPr>
          <p:nvPr/>
        </p:nvGrpSpPr>
        <p:grpSpPr bwMode="auto">
          <a:xfrm>
            <a:off x="9128479" y="1412560"/>
            <a:ext cx="2779014" cy="1557525"/>
            <a:chOff x="4173110" y="1287691"/>
            <a:chExt cx="2777575" cy="1556556"/>
          </a:xfrm>
        </p:grpSpPr>
        <p:sp>
          <p:nvSpPr>
            <p:cNvPr id="135" name="TextBox 134"/>
            <p:cNvSpPr txBox="1"/>
            <p:nvPr/>
          </p:nvSpPr>
          <p:spPr>
            <a:xfrm>
              <a:off x="4173110" y="1293236"/>
              <a:ext cx="1527639" cy="707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40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42546</a:t>
              </a:r>
              <a:endParaRPr lang="vi-VN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987571" y="1287691"/>
              <a:ext cx="963114" cy="7091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37</a:t>
              </a:r>
              <a:endParaRPr lang="vi-VN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26"/>
            <p:cNvGrpSpPr>
              <a:grpSpLocks/>
            </p:cNvGrpSpPr>
            <p:nvPr/>
          </p:nvGrpSpPr>
          <p:grpSpPr bwMode="auto">
            <a:xfrm>
              <a:off x="5829622" y="1292638"/>
              <a:ext cx="1007684" cy="1551609"/>
              <a:chOff x="9063767" y="516835"/>
              <a:chExt cx="1007684" cy="1551609"/>
            </a:xfrm>
          </p:grpSpPr>
          <p:cxnSp>
            <p:nvCxnSpPr>
              <p:cNvPr id="138" name="Straight Connector 137"/>
              <p:cNvCxnSpPr/>
              <p:nvPr/>
            </p:nvCxnSpPr>
            <p:spPr>
              <a:xfrm>
                <a:off x="9063767" y="516835"/>
                <a:ext cx="0" cy="155160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9079634" y="1151440"/>
                <a:ext cx="991817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0" name="TextBox 139"/>
          <p:cNvSpPr txBox="1">
            <a:spLocks noChangeArrowheads="1"/>
          </p:cNvSpPr>
          <p:nvPr/>
        </p:nvSpPr>
        <p:spPr bwMode="auto">
          <a:xfrm>
            <a:off x="10814937" y="2081218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3" name="TextBox 182"/>
          <p:cNvSpPr txBox="1">
            <a:spLocks noChangeArrowheads="1"/>
          </p:cNvSpPr>
          <p:nvPr/>
        </p:nvSpPr>
        <p:spPr bwMode="auto">
          <a:xfrm>
            <a:off x="9404474" y="2052510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5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84" name="TextBox 183"/>
          <p:cNvSpPr txBox="1">
            <a:spLocks noChangeArrowheads="1"/>
          </p:cNvSpPr>
          <p:nvPr/>
        </p:nvSpPr>
        <p:spPr bwMode="auto">
          <a:xfrm>
            <a:off x="11056490" y="2079241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5" name="TextBox 184"/>
          <p:cNvSpPr txBox="1">
            <a:spLocks noChangeArrowheads="1"/>
          </p:cNvSpPr>
          <p:nvPr/>
        </p:nvSpPr>
        <p:spPr bwMode="auto">
          <a:xfrm>
            <a:off x="11309869" y="2081138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6" name="TextBox 185"/>
          <p:cNvSpPr txBox="1">
            <a:spLocks noChangeArrowheads="1"/>
          </p:cNvSpPr>
          <p:nvPr/>
        </p:nvSpPr>
        <p:spPr bwMode="auto">
          <a:xfrm>
            <a:off x="9663235" y="2050550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5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87" name="TextBox 186"/>
          <p:cNvSpPr txBox="1">
            <a:spLocks noChangeArrowheads="1"/>
          </p:cNvSpPr>
          <p:nvPr/>
        </p:nvSpPr>
        <p:spPr bwMode="auto">
          <a:xfrm>
            <a:off x="9412437" y="2663351"/>
            <a:ext cx="7124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cs typeface="Times New Roman" panose="02020603050405020304" pitchFamily="18" charset="0"/>
              </a:rPr>
              <a:t> 8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88" name="TextBox 187"/>
          <p:cNvSpPr txBox="1">
            <a:spLocks noChangeArrowheads="1"/>
          </p:cNvSpPr>
          <p:nvPr/>
        </p:nvSpPr>
        <p:spPr bwMode="auto">
          <a:xfrm>
            <a:off x="9917308" y="2660067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4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89" name="TextBox 188"/>
          <p:cNvSpPr txBox="1">
            <a:spLocks noChangeArrowheads="1"/>
          </p:cNvSpPr>
          <p:nvPr/>
        </p:nvSpPr>
        <p:spPr bwMode="auto">
          <a:xfrm>
            <a:off x="10176810" y="3236946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6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90" name="TextBox 189"/>
          <p:cNvSpPr txBox="1">
            <a:spLocks noChangeArrowheads="1"/>
          </p:cNvSpPr>
          <p:nvPr/>
        </p:nvSpPr>
        <p:spPr bwMode="auto">
          <a:xfrm>
            <a:off x="9663235" y="3221755"/>
            <a:ext cx="7430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cs typeface="Times New Roman" panose="02020603050405020304" pitchFamily="18" charset="0"/>
              </a:rPr>
              <a:t> 6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91" name="TextBox 190"/>
          <p:cNvSpPr txBox="1">
            <a:spLocks noChangeArrowheads="1"/>
          </p:cNvSpPr>
          <p:nvPr/>
        </p:nvSpPr>
        <p:spPr bwMode="auto">
          <a:xfrm>
            <a:off x="7207221" y="4804816"/>
            <a:ext cx="4495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6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92" name="TextBox 191"/>
          <p:cNvSpPr txBox="1">
            <a:spLocks noChangeArrowheads="1"/>
          </p:cNvSpPr>
          <p:nvPr/>
        </p:nvSpPr>
        <p:spPr bwMode="auto">
          <a:xfrm>
            <a:off x="8494160" y="2118774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93" name="TextBox 192"/>
          <p:cNvSpPr txBox="1">
            <a:spLocks noChangeArrowheads="1"/>
          </p:cNvSpPr>
          <p:nvPr/>
        </p:nvSpPr>
        <p:spPr bwMode="auto">
          <a:xfrm>
            <a:off x="6674979" y="5331301"/>
            <a:ext cx="7157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33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94" name="TextBox 193"/>
          <p:cNvSpPr txBox="1">
            <a:spLocks noChangeArrowheads="1"/>
          </p:cNvSpPr>
          <p:nvPr/>
        </p:nvSpPr>
        <p:spPr bwMode="auto">
          <a:xfrm>
            <a:off x="7225518" y="5326489"/>
            <a:ext cx="4495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3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cxnSp>
        <p:nvCxnSpPr>
          <p:cNvPr id="195" name="Straight Connector 194"/>
          <p:cNvCxnSpPr/>
          <p:nvPr/>
        </p:nvCxnSpPr>
        <p:spPr bwMode="auto">
          <a:xfrm flipV="1">
            <a:off x="6768051" y="5952758"/>
            <a:ext cx="845233" cy="102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/>
          <p:cNvSpPr txBox="1">
            <a:spLocks noChangeArrowheads="1"/>
          </p:cNvSpPr>
          <p:nvPr/>
        </p:nvSpPr>
        <p:spPr bwMode="auto">
          <a:xfrm>
            <a:off x="6994658" y="5866695"/>
            <a:ext cx="7384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33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97" name="TextBox 196"/>
          <p:cNvSpPr txBox="1">
            <a:spLocks noChangeArrowheads="1"/>
          </p:cNvSpPr>
          <p:nvPr/>
        </p:nvSpPr>
        <p:spPr bwMode="auto">
          <a:xfrm>
            <a:off x="11560667" y="2082573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98" name="TextBox 197"/>
          <p:cNvSpPr txBox="1">
            <a:spLocks noChangeArrowheads="1"/>
          </p:cNvSpPr>
          <p:nvPr/>
        </p:nvSpPr>
        <p:spPr bwMode="auto">
          <a:xfrm>
            <a:off x="9917308" y="3798634"/>
            <a:ext cx="7452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cs typeface="Times New Roman" panose="02020603050405020304" pitchFamily="18" charset="0"/>
              </a:rPr>
              <a:t> 3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3209848" y="2670297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0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3438738" y="3226846"/>
            <a:ext cx="485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0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3751121" y="3745589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0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9146742" y="2045328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0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2962840" y="2042350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0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41" name="TextBox 140"/>
          <p:cNvSpPr txBox="1">
            <a:spLocks noChangeArrowheads="1"/>
          </p:cNvSpPr>
          <p:nvPr/>
        </p:nvSpPr>
        <p:spPr bwMode="auto">
          <a:xfrm>
            <a:off x="9392354" y="2643739"/>
            <a:ext cx="7124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1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42" name="TextBox 141"/>
          <p:cNvSpPr txBox="1">
            <a:spLocks noChangeArrowheads="1"/>
          </p:cNvSpPr>
          <p:nvPr/>
        </p:nvSpPr>
        <p:spPr bwMode="auto">
          <a:xfrm>
            <a:off x="9405244" y="3228528"/>
            <a:ext cx="7430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cs typeface="Times New Roman" panose="02020603050405020304" pitchFamily="18" charset="0"/>
              </a:rPr>
              <a:t>3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43" name="TextBox 142"/>
          <p:cNvSpPr txBox="1">
            <a:spLocks noChangeArrowheads="1"/>
          </p:cNvSpPr>
          <p:nvPr/>
        </p:nvSpPr>
        <p:spPr bwMode="auto">
          <a:xfrm>
            <a:off x="9647268" y="3779022"/>
            <a:ext cx="7452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cs typeface="Times New Roman" panose="02020603050405020304" pitchFamily="18" charset="0"/>
              </a:rPr>
              <a:t> 3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4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1" grpId="0"/>
      <p:bldP spid="22" grpId="0"/>
      <p:bldP spid="23" grpId="0"/>
      <p:bldP spid="24" grpId="0"/>
      <p:bldP spid="26" grpId="0"/>
      <p:bldP spid="27" grpId="0"/>
      <p:bldP spid="28" grpId="0"/>
      <p:bldP spid="30" grpId="0"/>
      <p:bldP spid="32" grpId="0"/>
      <p:bldP spid="33" grpId="0"/>
      <p:bldP spid="34" grpId="0"/>
      <p:bldP spid="35" grpId="0"/>
      <p:bldP spid="37" grpId="0"/>
      <p:bldP spid="38" grpId="0"/>
      <p:bldP spid="12" grpId="0" animBg="1"/>
      <p:bldP spid="48" grpId="0"/>
      <p:bldP spid="49" grpId="0"/>
      <p:bldP spid="51" grpId="0"/>
      <p:bldP spid="52" grpId="0"/>
      <p:bldP spid="53" grpId="0"/>
      <p:bldP spid="55" grpId="0"/>
      <p:bldP spid="57" grpId="0"/>
      <p:bldP spid="58" grpId="0"/>
      <p:bldP spid="59" grpId="0"/>
      <p:bldP spid="95" grpId="0"/>
      <p:bldP spid="96" grpId="0"/>
      <p:bldP spid="97" grpId="0"/>
      <p:bldP spid="98" grpId="0"/>
      <p:bldP spid="106" grpId="0"/>
      <p:bldP spid="107" grpId="0"/>
      <p:bldP spid="108" grpId="0"/>
      <p:bldP spid="109" grpId="0" animBg="1"/>
      <p:bldP spid="116" grpId="0"/>
      <p:bldP spid="117" grpId="0"/>
      <p:bldP spid="118" grpId="0"/>
      <p:bldP spid="119" grpId="0"/>
      <p:bldP spid="121" grpId="0"/>
      <p:bldP spid="122" grpId="0"/>
      <p:bldP spid="123" grpId="0"/>
      <p:bldP spid="125" grpId="0"/>
      <p:bldP spid="126" grpId="0"/>
      <p:bldP spid="127" grpId="0"/>
      <p:bldP spid="128" grpId="0"/>
      <p:bldP spid="129" grpId="0"/>
      <p:bldP spid="131" grpId="0"/>
      <p:bldP spid="132" grpId="0"/>
      <p:bldP spid="133" grpId="0" animBg="1"/>
      <p:bldP spid="140" grpId="0"/>
      <p:bldP spid="183" grpId="0"/>
      <p:bldP spid="184" grpId="0"/>
      <p:bldP spid="185" grpId="0"/>
      <p:bldP spid="186" grpId="0"/>
      <p:bldP spid="187" grpId="0"/>
      <p:bldP spid="188" grpId="0"/>
      <p:bldP spid="189" grpId="0"/>
      <p:bldP spid="190" grpId="0"/>
      <p:bldP spid="191" grpId="0"/>
      <p:bldP spid="192" grpId="0"/>
      <p:bldP spid="193" grpId="0"/>
      <p:bldP spid="194" grpId="0"/>
      <p:bldP spid="196" grpId="0"/>
      <p:bldP spid="197" grpId="0"/>
      <p:bldP spid="198" grpId="0"/>
      <p:bldP spid="101" grpId="0"/>
      <p:bldP spid="102" grpId="0"/>
      <p:bldP spid="103" grpId="0"/>
      <p:bldP spid="104" grpId="0"/>
      <p:bldP spid="105" grpId="0"/>
      <p:bldP spid="141" grpId="0"/>
      <p:bldP spid="142" grpId="0"/>
      <p:bldP spid="1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121920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38km 400m.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0"/>
          <p:cNvSpPr txBox="1">
            <a:spLocks noChangeArrowheads="1"/>
          </p:cNvSpPr>
          <p:nvPr/>
        </p:nvSpPr>
        <p:spPr>
          <a:xfrm>
            <a:off x="277402" y="2210498"/>
            <a:ext cx="5699328" cy="223098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u="sng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u="sng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b="1" u="sng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38km 400m.</a:t>
            </a:r>
            <a:endParaRPr lang="en-US" sz="32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m?</a:t>
            </a:r>
            <a:endParaRPr lang="en-US" sz="32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Xe đạp Việt Nam giành tấm HCB Asiad lịch sử | Báo Dân tr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63936"/>
            <a:ext cx="5715000" cy="499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95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">
            <a:extLst>
              <a:ext uri="{FF2B5EF4-FFF2-40B4-BE49-F238E27FC236}">
                <a16:creationId xmlns:a16="http://schemas.microsoft.com/office/drawing/2014/main" id="{5A7F0D49-C9FE-444F-BBDB-68FB334E4B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9" t="33272" r="63508" b="34414"/>
          <a:stretch/>
        </p:blipFill>
        <p:spPr>
          <a:xfrm>
            <a:off x="9365656" y="-106017"/>
            <a:ext cx="3109536" cy="26316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5739" y="1961102"/>
            <a:ext cx="100385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75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38km 400m = 38400m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0" hangingPunct="0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38400 : 75 = 512 (m)</a:t>
            </a:r>
          </a:p>
          <a:p>
            <a:pPr algn="r" eaLnBrk="0" hangingPunct="0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512 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39147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>
          <a:xfrm>
            <a:off x="979768" y="188224"/>
            <a:ext cx="5699328" cy="223098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u="sng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u="sng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b="1" u="sng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38km 400m.</a:t>
            </a:r>
            <a:endParaRPr lang="en-US" sz="32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m?</a:t>
            </a:r>
            <a:endParaRPr lang="en-US" sz="32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08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057582-29C8-4D74-9F4C-EEA0A7F43A01}"/>
              </a:ext>
            </a:extLst>
          </p:cNvPr>
          <p:cNvSpPr txBox="1"/>
          <p:nvPr/>
        </p:nvSpPr>
        <p:spPr>
          <a:xfrm>
            <a:off x="2179021" y="-38786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9600" b="1" dirty="0" smtClean="0">
                <a:solidFill>
                  <a:srgbClr val="59503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DẶN DÒ</a:t>
            </a:r>
            <a:endParaRPr lang="en-US" sz="9600" b="1" dirty="0">
              <a:solidFill>
                <a:srgbClr val="59503C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95851" y="3108960"/>
            <a:ext cx="4814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1) </a:t>
            </a:r>
            <a:r>
              <a:rPr lang="en-US" sz="3200" b="1" dirty="0" err="1" smtClean="0">
                <a:solidFill>
                  <a:srgbClr val="0070C0"/>
                </a:solidFill>
              </a:rPr>
              <a:t>Thực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hiện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lại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phép</a:t>
            </a:r>
            <a:r>
              <a:rPr lang="en-US" sz="3200" b="1" dirty="0" smtClean="0">
                <a:solidFill>
                  <a:srgbClr val="0070C0"/>
                </a:solidFill>
              </a:rPr>
              <a:t> chia </a:t>
            </a:r>
            <a:r>
              <a:rPr lang="en-US" sz="3200" b="1" dirty="0" err="1" smtClean="0">
                <a:solidFill>
                  <a:srgbClr val="0070C0"/>
                </a:solidFill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</a:rPr>
              <a:t> 1 (</a:t>
            </a:r>
            <a:r>
              <a:rPr lang="en-US" sz="3200" b="1" dirty="0" err="1" smtClean="0">
                <a:solidFill>
                  <a:srgbClr val="0070C0"/>
                </a:solidFill>
              </a:rPr>
              <a:t>trang</a:t>
            </a:r>
            <a:r>
              <a:rPr lang="en-US" sz="3200" b="1" dirty="0" smtClean="0">
                <a:solidFill>
                  <a:srgbClr val="0070C0"/>
                </a:solidFill>
              </a:rPr>
              <a:t> 84)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2) </a:t>
            </a:r>
            <a:r>
              <a:rPr lang="en-US" sz="3200" b="1" dirty="0" err="1" smtClean="0">
                <a:solidFill>
                  <a:srgbClr val="0070C0"/>
                </a:solidFill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VBT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Toán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trang</a:t>
            </a:r>
            <a:r>
              <a:rPr lang="en-US" sz="3200" b="1" dirty="0" smtClean="0">
                <a:solidFill>
                  <a:srgbClr val="0070C0"/>
                </a:solidFill>
              </a:rPr>
              <a:t> 86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06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9C1185-C448-4C49-B5E4-606FD037A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544C6E1-E503-460D-B842-B1767BABC942}"/>
              </a:ext>
            </a:extLst>
          </p:cNvPr>
          <p:cNvSpPr txBox="1"/>
          <p:nvPr/>
        </p:nvSpPr>
        <p:spPr>
          <a:xfrm>
            <a:off x="2544574" y="3218941"/>
            <a:ext cx="6618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CHÚC CÁC CON HỌC TỐT</a:t>
            </a:r>
            <a:endParaRPr lang="zh-CN" altLang="en-US" sz="6600" b="1" dirty="0">
              <a:solidFill>
                <a:srgbClr val="D27C15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5E5EB96-90E9-4329-BD8C-CFE3A7DA5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0" y="1408067"/>
            <a:ext cx="4187822" cy="40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6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C5985F-3DF1-4084-8414-6954D0DF7130}"/>
              </a:ext>
            </a:extLst>
          </p:cNvPr>
          <p:cNvSpPr txBox="1"/>
          <p:nvPr/>
        </p:nvSpPr>
        <p:spPr>
          <a:xfrm>
            <a:off x="5440977" y="2782903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KHỞI 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148952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1F93B8D-6049-47E0-8859-EDDC329983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68667" r="60506"/>
          <a:stretch/>
        </p:blipFill>
        <p:spPr>
          <a:xfrm>
            <a:off x="8653235" y="3997156"/>
            <a:ext cx="3848777" cy="27570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805" y="-203200"/>
            <a:ext cx="10401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9285 : 27				20520 : 72 </a:t>
            </a:r>
            <a:endParaRPr lang="vi-VN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944438" y="2105953"/>
            <a:ext cx="2593617" cy="1557525"/>
            <a:chOff x="4524143" y="1287691"/>
            <a:chExt cx="2592275" cy="1556556"/>
          </a:xfrm>
        </p:grpSpPr>
        <p:sp>
          <p:nvSpPr>
            <p:cNvPr id="9" name="TextBox 8"/>
            <p:cNvSpPr txBox="1"/>
            <p:nvPr/>
          </p:nvSpPr>
          <p:spPr>
            <a:xfrm>
              <a:off x="4524143" y="1288455"/>
              <a:ext cx="1532732" cy="7075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9285</a:t>
              </a:r>
              <a:endParaRPr lang="vi-VN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87571" y="1287691"/>
              <a:ext cx="963114" cy="7091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</a:t>
              </a:r>
              <a:endParaRPr lang="vi-VN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5830342" y="1292638"/>
              <a:ext cx="1286076" cy="1551609"/>
              <a:chOff x="9064487" y="516835"/>
              <a:chExt cx="1286076" cy="1551609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9063767" y="516835"/>
                <a:ext cx="0" cy="155160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9079634" y="1151440"/>
                <a:ext cx="127092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339492" y="2769715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75058" y="2788947"/>
            <a:ext cx="485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>
                <a:cs typeface="Times New Roman" panose="02020603050405020304" pitchFamily="18" charset="0"/>
              </a:rPr>
              <a:t>1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30681" y="2782301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8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06192" y="2769715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856056" y="3457007"/>
            <a:ext cx="76497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28317" y="3376037"/>
            <a:ext cx="7667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11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369208" y="3393678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8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403836" y="3997156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8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80706" y="3987045"/>
            <a:ext cx="753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10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995243" y="4675652"/>
            <a:ext cx="76497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20435" y="4621371"/>
            <a:ext cx="7691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10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631071" y="4616511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5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860382" y="2776247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612095" y="5089204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1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350231" y="5089204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8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1173568" y="5692207"/>
            <a:ext cx="76497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319788" y="5589948"/>
            <a:ext cx="7691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24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6621645" y="2093232"/>
            <a:ext cx="2900268" cy="1570246"/>
            <a:chOff x="4217651" y="1274978"/>
            <a:chExt cx="2898767" cy="1569269"/>
          </a:xfrm>
        </p:grpSpPr>
        <p:sp>
          <p:nvSpPr>
            <p:cNvPr id="50" name="TextBox 49"/>
            <p:cNvSpPr txBox="1"/>
            <p:nvPr/>
          </p:nvSpPr>
          <p:spPr>
            <a:xfrm>
              <a:off x="4217651" y="1274978"/>
              <a:ext cx="1532732" cy="7075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20520</a:t>
              </a:r>
              <a:endParaRPr lang="vi-VN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987571" y="1287691"/>
              <a:ext cx="963114" cy="7091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</a:t>
              </a:r>
              <a:endParaRPr lang="vi-VN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2" name="Group 26"/>
            <p:cNvGrpSpPr>
              <a:grpSpLocks/>
            </p:cNvGrpSpPr>
            <p:nvPr/>
          </p:nvGrpSpPr>
          <p:grpSpPr bwMode="auto">
            <a:xfrm>
              <a:off x="5830342" y="1292638"/>
              <a:ext cx="1286076" cy="1551609"/>
              <a:chOff x="9064487" y="516835"/>
              <a:chExt cx="1286076" cy="1551609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9063767" y="516835"/>
                <a:ext cx="0" cy="155160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9079634" y="1151440"/>
                <a:ext cx="127092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8323349" y="2769715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158915" y="2788947"/>
            <a:ext cx="485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4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6631135" y="2794698"/>
            <a:ext cx="7691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14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8590049" y="2769715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8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6719713" y="3444307"/>
            <a:ext cx="76497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6905528" y="3377477"/>
            <a:ext cx="7667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61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401802" y="3394256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2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7387693" y="3997156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6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6890321" y="3987045"/>
            <a:ext cx="753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57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6979100" y="4675652"/>
            <a:ext cx="76497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104292" y="4621371"/>
            <a:ext cx="7691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36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7614928" y="4616511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0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8844239" y="2776247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7595952" y="5089204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0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7104292" y="5089204"/>
            <a:ext cx="7155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36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7157425" y="5692207"/>
            <a:ext cx="76497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7566207" y="5589948"/>
            <a:ext cx="7691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0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92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43" grpId="0"/>
      <p:bldP spid="44" grpId="0"/>
      <p:bldP spid="45" grpId="0"/>
      <p:bldP spid="46" grpId="0"/>
      <p:bldP spid="48" grpId="0"/>
      <p:bldP spid="55" grpId="0"/>
      <p:bldP spid="56" grpId="0"/>
      <p:bldP spid="57" grpId="0"/>
      <p:bldP spid="58" grpId="0"/>
      <p:bldP spid="60" grpId="0"/>
      <p:bldP spid="61" grpId="0"/>
      <p:bldP spid="62" grpId="0"/>
      <p:bldP spid="63" grpId="0"/>
      <p:bldP spid="65" grpId="0"/>
      <p:bldP spid="66" grpId="0"/>
      <p:bldP spid="67" grpId="0"/>
      <p:bldP spid="68" grpId="0"/>
      <p:bldP spid="69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F0F2DD-55AD-4BD1-BD30-0CB2B6C2EEF9}"/>
              </a:ext>
            </a:extLst>
          </p:cNvPr>
          <p:cNvSpPr txBox="1"/>
          <p:nvPr/>
        </p:nvSpPr>
        <p:spPr>
          <a:xfrm>
            <a:off x="5227021" y="3330892"/>
            <a:ext cx="61999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9455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35605" y="189360"/>
            <a:ext cx="329767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10105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43 =? 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1" name="Text Box 8"/>
          <p:cNvSpPr txBox="1">
            <a:spLocks noChangeArrowheads="1"/>
          </p:cNvSpPr>
          <p:nvPr/>
        </p:nvSpPr>
        <p:spPr bwMode="auto">
          <a:xfrm>
            <a:off x="3400360" y="5347912"/>
            <a:ext cx="405454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10105 : 43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235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203700" y="963781"/>
            <a:ext cx="2928038" cy="1557525"/>
            <a:chOff x="4189896" y="1287691"/>
            <a:chExt cx="2926522" cy="1556556"/>
          </a:xfrm>
        </p:grpSpPr>
        <p:sp>
          <p:nvSpPr>
            <p:cNvPr id="36" name="TextBox 35"/>
            <p:cNvSpPr txBox="1"/>
            <p:nvPr/>
          </p:nvSpPr>
          <p:spPr>
            <a:xfrm>
              <a:off x="4189896" y="1293236"/>
              <a:ext cx="1510852" cy="707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40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10105</a:t>
              </a:r>
              <a:endParaRPr lang="vi-VN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87571" y="1287691"/>
              <a:ext cx="963114" cy="7091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43</a:t>
              </a:r>
              <a:endParaRPr lang="vi-VN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" name="Group 26"/>
            <p:cNvGrpSpPr>
              <a:grpSpLocks/>
            </p:cNvGrpSpPr>
            <p:nvPr/>
          </p:nvGrpSpPr>
          <p:grpSpPr bwMode="auto">
            <a:xfrm>
              <a:off x="5830342" y="1292638"/>
              <a:ext cx="1286076" cy="1551609"/>
              <a:chOff x="9064487" y="516835"/>
              <a:chExt cx="1286076" cy="1551609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9063767" y="516835"/>
                <a:ext cx="0" cy="155160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9079634" y="1151440"/>
                <a:ext cx="127092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873364" y="1632439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688658" y="1613237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6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447187" y="1618523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8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114917" y="1629910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4542935" y="2302635"/>
            <a:ext cx="5994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449918" y="2193797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1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692694" y="2196188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5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250325" y="3308692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5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952827" y="2194584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0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 bwMode="auto">
          <a:xfrm>
            <a:off x="4608976" y="3368593"/>
            <a:ext cx="76497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728563" y="3301099"/>
            <a:ext cx="7231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21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960288" y="2751638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9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452649" y="2744045"/>
            <a:ext cx="7515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12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6394248" y="1631807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256588" y="3800618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5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4744210" y="4390874"/>
            <a:ext cx="9462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4726146" y="3775754"/>
            <a:ext cx="7231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21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5250325" y="4328302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0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41" grpId="0"/>
      <p:bldP spid="42" grpId="0"/>
      <p:bldP spid="47" grpId="0"/>
      <p:bldP spid="48" grpId="0"/>
      <p:bldP spid="51" grpId="0"/>
      <p:bldP spid="52" grpId="0"/>
      <p:bldP spid="53" grpId="0"/>
      <p:bldP spid="54" grpId="0"/>
      <p:bldP spid="83" grpId="0"/>
      <p:bldP spid="32" grpId="0"/>
      <p:bldP spid="33" grpId="0"/>
      <p:bldP spid="59" grpId="0"/>
      <p:bldP spid="60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35605" y="189360"/>
            <a:ext cx="329767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10105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43 =? 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4369422" y="47"/>
            <a:ext cx="70527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4369422" y="602053"/>
            <a:ext cx="59210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 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</a:t>
            </a:r>
            <a:endParaRPr lang="en-US" sz="2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 Box 8"/>
          <p:cNvSpPr txBox="1">
            <a:spLocks noChangeArrowheads="1"/>
          </p:cNvSpPr>
          <p:nvPr/>
        </p:nvSpPr>
        <p:spPr bwMode="auto">
          <a:xfrm>
            <a:off x="4704522" y="1093276"/>
            <a:ext cx="7487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6, 11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</a:t>
            </a:r>
            <a:endParaRPr lang="en-US" sz="2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4274287" y="2747324"/>
            <a:ext cx="83479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150, 150 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3;</a:t>
            </a:r>
            <a:endParaRPr lang="en-US" sz="2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 Box 8"/>
          <p:cNvSpPr txBox="1">
            <a:spLocks noChangeArrowheads="1"/>
          </p:cNvSpPr>
          <p:nvPr/>
        </p:nvSpPr>
        <p:spPr bwMode="auto">
          <a:xfrm>
            <a:off x="135605" y="4892595"/>
            <a:ext cx="3168236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10105 : 43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235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172857" y="952459"/>
            <a:ext cx="2907583" cy="1557525"/>
            <a:chOff x="4210341" y="1287691"/>
            <a:chExt cx="2906077" cy="1556556"/>
          </a:xfrm>
        </p:grpSpPr>
        <p:sp>
          <p:nvSpPr>
            <p:cNvPr id="36" name="TextBox 35"/>
            <p:cNvSpPr txBox="1"/>
            <p:nvPr/>
          </p:nvSpPr>
          <p:spPr>
            <a:xfrm>
              <a:off x="4210341" y="1356864"/>
              <a:ext cx="1527639" cy="707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40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10105</a:t>
              </a:r>
              <a:endParaRPr lang="vi-VN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87571" y="1287691"/>
              <a:ext cx="963114" cy="7091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43</a:t>
              </a:r>
              <a:endParaRPr lang="vi-VN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" name="Group 26"/>
            <p:cNvGrpSpPr>
              <a:grpSpLocks/>
            </p:cNvGrpSpPr>
            <p:nvPr/>
          </p:nvGrpSpPr>
          <p:grpSpPr bwMode="auto">
            <a:xfrm>
              <a:off x="5830342" y="1292638"/>
              <a:ext cx="1286076" cy="1551609"/>
              <a:chOff x="9064487" y="516835"/>
              <a:chExt cx="1286076" cy="1551609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9063767" y="516835"/>
                <a:ext cx="0" cy="155160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9079634" y="1151440"/>
                <a:ext cx="127092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822064" y="1621117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37223" y="1616165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5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69043" y="1621581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1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063617" y="1619140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4369422" y="4892595"/>
            <a:ext cx="83479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215, 215 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5;</a:t>
            </a:r>
            <a:endParaRPr lang="en-US" sz="2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2329696" y="1621037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894575" y="1616026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0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4704522" y="1616165"/>
            <a:ext cx="74874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9; 10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</a:t>
            </a:r>
            <a:endParaRPr lang="en-US" sz="2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4704521" y="3293897"/>
            <a:ext cx="7487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9, 10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</a:t>
            </a:r>
            <a:endParaRPr lang="en-US" sz="2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937425" y="2155971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1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4704522" y="3797888"/>
            <a:ext cx="74874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13; 15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</a:t>
            </a:r>
            <a:endParaRPr lang="en-US" sz="2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662295" y="2151896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2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165425" y="2160046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5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4704521" y="5415815"/>
            <a:ext cx="7487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15, 15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</a:t>
            </a:r>
            <a:endParaRPr lang="en-US" sz="2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1165425" y="2764700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0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75" name="Text Box 8"/>
          <p:cNvSpPr txBox="1">
            <a:spLocks noChangeArrowheads="1"/>
          </p:cNvSpPr>
          <p:nvPr/>
        </p:nvSpPr>
        <p:spPr bwMode="auto">
          <a:xfrm>
            <a:off x="4704521" y="5903893"/>
            <a:ext cx="74874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20,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21; 21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0;</a:t>
            </a:r>
            <a:endParaRPr lang="en-US" sz="2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930254" y="2768480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0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69352" y="952459"/>
            <a:ext cx="2903593" cy="4072546"/>
            <a:chOff x="7912243" y="963781"/>
            <a:chExt cx="2903593" cy="4072546"/>
          </a:xfrm>
        </p:grpSpPr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7912243" y="963781"/>
              <a:ext cx="2903593" cy="1557525"/>
              <a:chOff x="4214326" y="1287691"/>
              <a:chExt cx="2902092" cy="1556556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4214326" y="1349903"/>
                <a:ext cx="1510852" cy="707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40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10105</a:t>
                </a:r>
                <a:endParaRPr lang="vi-VN" sz="40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5987571" y="1287691"/>
                <a:ext cx="963114" cy="7091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40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43</a:t>
                </a:r>
                <a:endParaRPr lang="vi-VN" sz="40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4" name="Group 26"/>
              <p:cNvGrpSpPr>
                <a:grpSpLocks/>
              </p:cNvGrpSpPr>
              <p:nvPr/>
            </p:nvGrpSpPr>
            <p:grpSpPr bwMode="auto">
              <a:xfrm>
                <a:off x="5830342" y="1292638"/>
                <a:ext cx="1286076" cy="1551609"/>
                <a:chOff x="9064487" y="516835"/>
                <a:chExt cx="1286076" cy="1551609"/>
              </a:xfrm>
            </p:grpSpPr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9063767" y="516835"/>
                  <a:ext cx="0" cy="155160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flipV="1">
                  <a:off x="9079634" y="1151440"/>
                  <a:ext cx="1270929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4" name="TextBox 83"/>
            <p:cNvSpPr txBox="1">
              <a:spLocks noChangeArrowheads="1"/>
            </p:cNvSpPr>
            <p:nvPr/>
          </p:nvSpPr>
          <p:spPr bwMode="auto">
            <a:xfrm>
              <a:off x="9557469" y="1632439"/>
              <a:ext cx="471487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0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2</a:t>
              </a:r>
              <a:endParaRPr lang="vi-VN" altLang="en-US" sz="4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5" name="TextBox 84"/>
            <p:cNvSpPr txBox="1">
              <a:spLocks noChangeArrowheads="1"/>
            </p:cNvSpPr>
            <p:nvPr/>
          </p:nvSpPr>
          <p:spPr bwMode="auto">
            <a:xfrm>
              <a:off x="8437158" y="1626116"/>
              <a:ext cx="4857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000" b="1" dirty="0" smtClean="0">
                  <a:cs typeface="Times New Roman" panose="02020603050405020304" pitchFamily="18" charset="0"/>
                </a:rPr>
                <a:t>6</a:t>
              </a:r>
              <a:endParaRPr lang="vi-VN" altLang="en-US" sz="4000" b="1" dirty="0">
                <a:cs typeface="Times New Roman" panose="02020603050405020304" pitchFamily="18" charset="0"/>
              </a:endParaRPr>
            </a:p>
          </p:txBody>
        </p:sp>
        <p:sp>
          <p:nvSpPr>
            <p:cNvPr id="86" name="TextBox 85"/>
            <p:cNvSpPr txBox="1">
              <a:spLocks noChangeArrowheads="1"/>
            </p:cNvSpPr>
            <p:nvPr/>
          </p:nvSpPr>
          <p:spPr bwMode="auto">
            <a:xfrm>
              <a:off x="8182808" y="1618523"/>
              <a:ext cx="4857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000" b="1" dirty="0" smtClean="0">
                  <a:cs typeface="Times New Roman" panose="02020603050405020304" pitchFamily="18" charset="0"/>
                </a:rPr>
                <a:t>8</a:t>
              </a:r>
              <a:endParaRPr lang="vi-VN" altLang="en-US" sz="4000" b="1" dirty="0">
                <a:cs typeface="Times New Roman" panose="02020603050405020304" pitchFamily="18" charset="0"/>
              </a:endParaRPr>
            </a:p>
          </p:txBody>
        </p:sp>
        <p:sp>
          <p:nvSpPr>
            <p:cNvPr id="87" name="TextBox 86"/>
            <p:cNvSpPr txBox="1">
              <a:spLocks noChangeArrowheads="1"/>
            </p:cNvSpPr>
            <p:nvPr/>
          </p:nvSpPr>
          <p:spPr bwMode="auto">
            <a:xfrm>
              <a:off x="9799022" y="1629910"/>
              <a:ext cx="471487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0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3</a:t>
              </a:r>
              <a:endParaRPr lang="vi-VN" altLang="en-US" sz="4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 bwMode="auto">
            <a:xfrm>
              <a:off x="8227040" y="2302635"/>
              <a:ext cx="5994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>
              <a:spLocks noChangeArrowheads="1"/>
            </p:cNvSpPr>
            <p:nvPr/>
          </p:nvSpPr>
          <p:spPr bwMode="auto">
            <a:xfrm>
              <a:off x="8172660" y="2193797"/>
              <a:ext cx="4857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000" b="1" dirty="0" smtClean="0">
                  <a:cs typeface="Times New Roman" panose="02020603050405020304" pitchFamily="18" charset="0"/>
                </a:rPr>
                <a:t>1</a:t>
              </a:r>
              <a:endParaRPr lang="vi-VN" altLang="en-US" sz="4000" b="1" dirty="0">
                <a:cs typeface="Times New Roman" panose="02020603050405020304" pitchFamily="18" charset="0"/>
              </a:endParaRPr>
            </a:p>
          </p:txBody>
        </p:sp>
        <p:sp>
          <p:nvSpPr>
            <p:cNvPr id="90" name="TextBox 89"/>
            <p:cNvSpPr txBox="1">
              <a:spLocks noChangeArrowheads="1"/>
            </p:cNvSpPr>
            <p:nvPr/>
          </p:nvSpPr>
          <p:spPr bwMode="auto">
            <a:xfrm>
              <a:off x="8428315" y="2196188"/>
              <a:ext cx="4857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000" b="1" dirty="0" smtClean="0">
                  <a:cs typeface="Times New Roman" panose="02020603050405020304" pitchFamily="18" charset="0"/>
                </a:rPr>
                <a:t>5</a:t>
              </a:r>
              <a:endParaRPr lang="vi-VN" altLang="en-US" sz="4000" b="1" dirty="0">
                <a:cs typeface="Times New Roman" panose="02020603050405020304" pitchFamily="18" charset="0"/>
              </a:endParaRPr>
            </a:p>
          </p:txBody>
        </p:sp>
        <p:sp>
          <p:nvSpPr>
            <p:cNvPr id="91" name="TextBox 90"/>
            <p:cNvSpPr txBox="1">
              <a:spLocks noChangeArrowheads="1"/>
            </p:cNvSpPr>
            <p:nvPr/>
          </p:nvSpPr>
          <p:spPr bwMode="auto">
            <a:xfrm>
              <a:off x="8934430" y="3308692"/>
              <a:ext cx="4857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000" b="1" dirty="0" smtClean="0">
                  <a:cs typeface="Times New Roman" panose="02020603050405020304" pitchFamily="18" charset="0"/>
                </a:rPr>
                <a:t>5</a:t>
              </a:r>
              <a:endParaRPr lang="vi-VN" altLang="en-US" sz="4000" b="1" dirty="0">
                <a:cs typeface="Times New Roman" panose="02020603050405020304" pitchFamily="18" charset="0"/>
              </a:endParaRPr>
            </a:p>
          </p:txBody>
        </p:sp>
        <p:sp>
          <p:nvSpPr>
            <p:cNvPr id="92" name="TextBox 91"/>
            <p:cNvSpPr txBox="1">
              <a:spLocks noChangeArrowheads="1"/>
            </p:cNvSpPr>
            <p:nvPr/>
          </p:nvSpPr>
          <p:spPr bwMode="auto">
            <a:xfrm>
              <a:off x="8675569" y="2194584"/>
              <a:ext cx="4857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000" b="1" dirty="0" smtClean="0">
                  <a:cs typeface="Times New Roman" panose="02020603050405020304" pitchFamily="18" charset="0"/>
                </a:rPr>
                <a:t>0</a:t>
              </a:r>
              <a:endParaRPr lang="vi-VN" altLang="en-US" sz="4000" b="1" dirty="0">
                <a:cs typeface="Times New Roman" panose="02020603050405020304" pitchFamily="18" charset="0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 bwMode="auto">
            <a:xfrm>
              <a:off x="8293081" y="3368593"/>
              <a:ext cx="7649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>
              <a:spLocks noChangeArrowheads="1"/>
            </p:cNvSpPr>
            <p:nvPr/>
          </p:nvSpPr>
          <p:spPr bwMode="auto">
            <a:xfrm>
              <a:off x="8438426" y="3301099"/>
              <a:ext cx="72312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000" b="1" dirty="0" smtClean="0">
                  <a:cs typeface="Times New Roman" panose="02020603050405020304" pitchFamily="18" charset="0"/>
                </a:rPr>
                <a:t>21</a:t>
              </a:r>
              <a:endParaRPr lang="vi-VN" altLang="en-US" sz="4000" b="1" dirty="0">
                <a:cs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>
              <a:spLocks noChangeArrowheads="1"/>
            </p:cNvSpPr>
            <p:nvPr/>
          </p:nvSpPr>
          <p:spPr bwMode="auto">
            <a:xfrm>
              <a:off x="8695909" y="2751638"/>
              <a:ext cx="4857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000" b="1" dirty="0" smtClean="0">
                  <a:cs typeface="Times New Roman" panose="02020603050405020304" pitchFamily="18" charset="0"/>
                </a:rPr>
                <a:t>9</a:t>
              </a:r>
              <a:endParaRPr lang="vi-VN" altLang="en-US" sz="4000" b="1" dirty="0">
                <a:cs typeface="Times New Roman" panose="02020603050405020304" pitchFamily="18" charset="0"/>
              </a:endParaRPr>
            </a:p>
          </p:txBody>
        </p:sp>
        <p:sp>
          <p:nvSpPr>
            <p:cNvPr id="96" name="TextBox 95"/>
            <p:cNvSpPr txBox="1">
              <a:spLocks noChangeArrowheads="1"/>
            </p:cNvSpPr>
            <p:nvPr/>
          </p:nvSpPr>
          <p:spPr bwMode="auto">
            <a:xfrm>
              <a:off x="8162512" y="2744045"/>
              <a:ext cx="75157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000" b="1" dirty="0" smtClean="0">
                  <a:cs typeface="Times New Roman" panose="02020603050405020304" pitchFamily="18" charset="0"/>
                </a:rPr>
                <a:t>12</a:t>
              </a:r>
              <a:endParaRPr lang="vi-VN" altLang="en-US" sz="4000" b="1" dirty="0">
                <a:cs typeface="Times New Roman" panose="02020603050405020304" pitchFamily="18" charset="0"/>
              </a:endParaRPr>
            </a:p>
          </p:txBody>
        </p:sp>
        <p:sp>
          <p:nvSpPr>
            <p:cNvPr id="97" name="TextBox 96"/>
            <p:cNvSpPr txBox="1">
              <a:spLocks noChangeArrowheads="1"/>
            </p:cNvSpPr>
            <p:nvPr/>
          </p:nvSpPr>
          <p:spPr bwMode="auto">
            <a:xfrm>
              <a:off x="10078353" y="1631807"/>
              <a:ext cx="471487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0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5</a:t>
              </a:r>
              <a:endParaRPr lang="vi-VN" altLang="en-US" sz="4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98" name="TextBox 97"/>
            <p:cNvSpPr txBox="1">
              <a:spLocks noChangeArrowheads="1"/>
            </p:cNvSpPr>
            <p:nvPr/>
          </p:nvSpPr>
          <p:spPr bwMode="auto">
            <a:xfrm>
              <a:off x="8940693" y="3800618"/>
              <a:ext cx="4857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000" b="1" dirty="0" smtClean="0">
                  <a:cs typeface="Times New Roman" panose="02020603050405020304" pitchFamily="18" charset="0"/>
                </a:rPr>
                <a:t>5</a:t>
              </a:r>
              <a:endParaRPr lang="vi-VN" altLang="en-US" sz="4000" b="1" dirty="0">
                <a:cs typeface="Times New Roman" panose="02020603050405020304" pitchFamily="18" charset="0"/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 bwMode="auto">
            <a:xfrm>
              <a:off x="8428315" y="4390874"/>
              <a:ext cx="94628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>
              <a:spLocks noChangeArrowheads="1"/>
            </p:cNvSpPr>
            <p:nvPr/>
          </p:nvSpPr>
          <p:spPr bwMode="auto">
            <a:xfrm>
              <a:off x="8410251" y="3775754"/>
              <a:ext cx="72312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000" b="1" dirty="0" smtClean="0">
                  <a:cs typeface="Times New Roman" panose="02020603050405020304" pitchFamily="18" charset="0"/>
                </a:rPr>
                <a:t>21</a:t>
              </a:r>
              <a:endParaRPr lang="vi-VN" altLang="en-US" sz="4000" b="1" dirty="0">
                <a:cs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>
              <a:spLocks noChangeArrowheads="1"/>
            </p:cNvSpPr>
            <p:nvPr/>
          </p:nvSpPr>
          <p:spPr bwMode="auto">
            <a:xfrm>
              <a:off x="8934430" y="4328302"/>
              <a:ext cx="4857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000" b="1" dirty="0" smtClean="0">
                  <a:cs typeface="Times New Roman" panose="02020603050405020304" pitchFamily="18" charset="0"/>
                </a:rPr>
                <a:t>0</a:t>
              </a:r>
              <a:endParaRPr lang="vi-VN" altLang="en-US" sz="4000" b="1" dirty="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90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6" grpId="0"/>
      <p:bldP spid="67" grpId="0"/>
      <p:bldP spid="72" grpId="0"/>
      <p:bldP spid="81" grpId="0" animBg="1"/>
      <p:bldP spid="41" grpId="0"/>
      <p:bldP spid="42" grpId="0"/>
      <p:bldP spid="47" grpId="0"/>
      <p:bldP spid="48" grpId="0"/>
      <p:bldP spid="46" grpId="0"/>
      <p:bldP spid="59" grpId="0"/>
      <p:bldP spid="63" grpId="0"/>
      <p:bldP spid="43" grpId="0"/>
      <p:bldP spid="44" grpId="0"/>
      <p:bldP spid="45" grpId="0"/>
      <p:bldP spid="64" grpId="0"/>
      <p:bldP spid="65" grpId="0"/>
      <p:bldP spid="70" grpId="0"/>
      <p:bldP spid="71" grpId="0"/>
      <p:bldP spid="73" grpId="0"/>
      <p:bldP spid="75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35605" y="189360"/>
            <a:ext cx="329767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b) 26345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35 =? 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1" name="Text Box 8"/>
          <p:cNvSpPr txBox="1">
            <a:spLocks noChangeArrowheads="1"/>
          </p:cNvSpPr>
          <p:nvPr/>
        </p:nvSpPr>
        <p:spPr bwMode="auto">
          <a:xfrm>
            <a:off x="3144144" y="5313956"/>
            <a:ext cx="50927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26345 : 35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752 (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dư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25)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203700" y="963781"/>
            <a:ext cx="2928038" cy="1557525"/>
            <a:chOff x="4189896" y="1287691"/>
            <a:chExt cx="2926522" cy="1556556"/>
          </a:xfrm>
        </p:grpSpPr>
        <p:sp>
          <p:nvSpPr>
            <p:cNvPr id="36" name="TextBox 35"/>
            <p:cNvSpPr txBox="1"/>
            <p:nvPr/>
          </p:nvSpPr>
          <p:spPr>
            <a:xfrm>
              <a:off x="4189896" y="1293236"/>
              <a:ext cx="1510852" cy="707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40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26345</a:t>
              </a:r>
              <a:endParaRPr lang="vi-VN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87571" y="1287691"/>
              <a:ext cx="963114" cy="7091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  <a:endParaRPr lang="vi-VN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" name="Group 26"/>
            <p:cNvGrpSpPr>
              <a:grpSpLocks/>
            </p:cNvGrpSpPr>
            <p:nvPr/>
          </p:nvGrpSpPr>
          <p:grpSpPr bwMode="auto">
            <a:xfrm>
              <a:off x="5830342" y="1292638"/>
              <a:ext cx="1286076" cy="1551609"/>
              <a:chOff x="9064487" y="516835"/>
              <a:chExt cx="1286076" cy="1551609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9063767" y="516835"/>
                <a:ext cx="0" cy="155160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9079634" y="1151440"/>
                <a:ext cx="127092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873364" y="1632439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7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740353" y="1626116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5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210813" y="1618523"/>
            <a:ext cx="7736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24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114917" y="1629910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 flipV="1">
            <a:off x="4262130" y="2265002"/>
            <a:ext cx="923228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469713" y="2160938"/>
            <a:ext cx="7360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18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250325" y="3308692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5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983143" y="2160799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4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 bwMode="auto">
          <a:xfrm>
            <a:off x="4608976" y="3368593"/>
            <a:ext cx="76497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007922" y="3297759"/>
            <a:ext cx="4514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9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011804" y="2751638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5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478407" y="2744045"/>
            <a:ext cx="7515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17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6394248" y="1631807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256588" y="3800618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0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4744210" y="4390874"/>
            <a:ext cx="9462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004049" y="3818468"/>
            <a:ext cx="4592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7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983143" y="4328302"/>
            <a:ext cx="7529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25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06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41" grpId="0"/>
      <p:bldP spid="42" grpId="0"/>
      <p:bldP spid="47" grpId="0"/>
      <p:bldP spid="48" grpId="0"/>
      <p:bldP spid="52" grpId="0"/>
      <p:bldP spid="53" grpId="0"/>
      <p:bldP spid="54" grpId="0"/>
      <p:bldP spid="83" grpId="0"/>
      <p:bldP spid="32" grpId="0"/>
      <p:bldP spid="33" grpId="0"/>
      <p:bldP spid="59" grpId="0"/>
      <p:bldP spid="60" grpId="0"/>
      <p:bldP spid="62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4369422" y="47"/>
            <a:ext cx="70527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4369422" y="602053"/>
            <a:ext cx="59210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 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7;</a:t>
            </a:r>
            <a:endParaRPr lang="en-US" sz="2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 Box 8"/>
          <p:cNvSpPr txBox="1">
            <a:spLocks noChangeArrowheads="1"/>
          </p:cNvSpPr>
          <p:nvPr/>
        </p:nvSpPr>
        <p:spPr bwMode="auto">
          <a:xfrm>
            <a:off x="4704522" y="1093276"/>
            <a:ext cx="7487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35, 43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4;</a:t>
            </a:r>
            <a:endParaRPr lang="en-US" sz="2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4274287" y="2747324"/>
            <a:ext cx="83479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184, 184 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5;</a:t>
            </a:r>
            <a:endParaRPr lang="en-US" sz="2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135606" y="952459"/>
            <a:ext cx="2944833" cy="1557525"/>
            <a:chOff x="4173110" y="1287691"/>
            <a:chExt cx="2943308" cy="1556556"/>
          </a:xfrm>
        </p:grpSpPr>
        <p:sp>
          <p:nvSpPr>
            <p:cNvPr id="36" name="TextBox 35"/>
            <p:cNvSpPr txBox="1"/>
            <p:nvPr/>
          </p:nvSpPr>
          <p:spPr>
            <a:xfrm>
              <a:off x="4173110" y="1293236"/>
              <a:ext cx="1527639" cy="707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40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26345</a:t>
              </a:r>
              <a:endParaRPr lang="vi-VN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87571" y="1287691"/>
              <a:ext cx="963114" cy="7091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  <a:endParaRPr lang="vi-VN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" name="Group 26"/>
            <p:cNvGrpSpPr>
              <a:grpSpLocks/>
            </p:cNvGrpSpPr>
            <p:nvPr/>
          </p:nvGrpSpPr>
          <p:grpSpPr bwMode="auto">
            <a:xfrm>
              <a:off x="5830342" y="1292638"/>
              <a:ext cx="1286076" cy="1551609"/>
              <a:chOff x="9064487" y="516835"/>
              <a:chExt cx="1286076" cy="1551609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9063767" y="516835"/>
                <a:ext cx="0" cy="155160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9079634" y="1151440"/>
                <a:ext cx="127092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822064" y="1621117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7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37223" y="1616165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8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69043" y="1621581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1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063617" y="1619140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4369422" y="4892595"/>
            <a:ext cx="83479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95, 95 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</a:t>
            </a:r>
            <a:endParaRPr lang="en-US" sz="2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2329696" y="1621037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endParaRPr lang="vi-VN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894575" y="1616026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4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4704522" y="1616165"/>
            <a:ext cx="74874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21,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25; 26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</a:t>
            </a:r>
            <a:endParaRPr lang="en-US" sz="2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4704521" y="3293897"/>
            <a:ext cx="7487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25, 34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3;</a:t>
            </a:r>
            <a:endParaRPr lang="en-US" sz="2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924725" y="2155971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9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4704522" y="3797888"/>
            <a:ext cx="74874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18; 18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0;</a:t>
            </a:r>
            <a:endParaRPr lang="en-US" sz="2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650644" y="2150573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0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177219" y="2150574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5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4704521" y="5415815"/>
            <a:ext cx="7487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10, 15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</a:t>
            </a:r>
            <a:endParaRPr lang="en-US" sz="2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1165425" y="2764700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5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75" name="Text Box 8"/>
          <p:cNvSpPr txBox="1">
            <a:spLocks noChangeArrowheads="1"/>
          </p:cNvSpPr>
          <p:nvPr/>
        </p:nvSpPr>
        <p:spPr bwMode="auto">
          <a:xfrm>
            <a:off x="4704521" y="5903893"/>
            <a:ext cx="74874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7; 9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8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</a:t>
            </a:r>
            <a:endParaRPr lang="en-US" sz="2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930254" y="2768480"/>
            <a:ext cx="48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cs typeface="Times New Roman" panose="02020603050405020304" pitchFamily="18" charset="0"/>
              </a:rPr>
              <a:t>2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5605" y="189360"/>
            <a:ext cx="329767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b) 26345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35 =? 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32237" y="960030"/>
            <a:ext cx="2928038" cy="4072407"/>
            <a:chOff x="8001000" y="1005216"/>
            <a:chExt cx="2928038" cy="4072407"/>
          </a:xfrm>
        </p:grpSpPr>
        <p:grpSp>
          <p:nvGrpSpPr>
            <p:cNvPr id="60" name="Group 59"/>
            <p:cNvGrpSpPr>
              <a:grpSpLocks/>
            </p:cNvGrpSpPr>
            <p:nvPr/>
          </p:nvGrpSpPr>
          <p:grpSpPr bwMode="auto">
            <a:xfrm>
              <a:off x="8001000" y="1005216"/>
              <a:ext cx="2928038" cy="1557525"/>
              <a:chOff x="4189896" y="1287691"/>
              <a:chExt cx="2926522" cy="1556556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4189896" y="1293236"/>
                <a:ext cx="1510852" cy="707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40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26345</a:t>
                </a:r>
                <a:endParaRPr lang="vi-VN" sz="40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5987571" y="1287691"/>
                <a:ext cx="963114" cy="7091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40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</a:t>
                </a:r>
                <a:endParaRPr lang="vi-VN" sz="40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7" name="Group 26"/>
              <p:cNvGrpSpPr>
                <a:grpSpLocks/>
              </p:cNvGrpSpPr>
              <p:nvPr/>
            </p:nvGrpSpPr>
            <p:grpSpPr bwMode="auto">
              <a:xfrm>
                <a:off x="5830342" y="1292638"/>
                <a:ext cx="1286076" cy="1551609"/>
                <a:chOff x="9064487" y="516835"/>
                <a:chExt cx="1286076" cy="1551609"/>
              </a:xfrm>
            </p:grpSpPr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9063767" y="516835"/>
                  <a:ext cx="0" cy="155160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flipV="1">
                  <a:off x="9079634" y="1151440"/>
                  <a:ext cx="1270929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1" name="TextBox 60"/>
            <p:cNvSpPr txBox="1">
              <a:spLocks noChangeArrowheads="1"/>
            </p:cNvSpPr>
            <p:nvPr/>
          </p:nvSpPr>
          <p:spPr bwMode="auto">
            <a:xfrm>
              <a:off x="9670664" y="1673874"/>
              <a:ext cx="471487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0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7</a:t>
              </a:r>
              <a:endParaRPr lang="vi-VN" altLang="en-US" sz="4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/>
            <p:cNvSpPr txBox="1">
              <a:spLocks noChangeArrowheads="1"/>
            </p:cNvSpPr>
            <p:nvPr/>
          </p:nvSpPr>
          <p:spPr bwMode="auto">
            <a:xfrm>
              <a:off x="8537653" y="1667551"/>
              <a:ext cx="4857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000" b="1" dirty="0" smtClean="0">
                  <a:cs typeface="Times New Roman" panose="02020603050405020304" pitchFamily="18" charset="0"/>
                </a:rPr>
                <a:t>5</a:t>
              </a:r>
              <a:endParaRPr lang="vi-VN" altLang="en-US" sz="4000" b="1" dirty="0"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/>
            <p:cNvSpPr txBox="1">
              <a:spLocks noChangeArrowheads="1"/>
            </p:cNvSpPr>
            <p:nvPr/>
          </p:nvSpPr>
          <p:spPr bwMode="auto">
            <a:xfrm>
              <a:off x="8008113" y="1659958"/>
              <a:ext cx="77366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000" b="1" dirty="0" smtClean="0">
                  <a:cs typeface="Times New Roman" panose="02020603050405020304" pitchFamily="18" charset="0"/>
                </a:rPr>
                <a:t>24</a:t>
              </a:r>
              <a:endParaRPr lang="vi-VN" altLang="en-US" sz="4000" b="1" dirty="0"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/>
            <p:cNvSpPr txBox="1">
              <a:spLocks noChangeArrowheads="1"/>
            </p:cNvSpPr>
            <p:nvPr/>
          </p:nvSpPr>
          <p:spPr bwMode="auto">
            <a:xfrm>
              <a:off x="9912217" y="1671345"/>
              <a:ext cx="471487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0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5</a:t>
              </a:r>
              <a:endParaRPr lang="vi-VN" altLang="en-US" sz="4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 flipV="1">
              <a:off x="8059430" y="2306437"/>
              <a:ext cx="923228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>
              <a:spLocks noChangeArrowheads="1"/>
            </p:cNvSpPr>
            <p:nvPr/>
          </p:nvSpPr>
          <p:spPr bwMode="auto">
            <a:xfrm>
              <a:off x="8267013" y="2202373"/>
              <a:ext cx="7360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000" b="1" dirty="0" smtClean="0">
                  <a:cs typeface="Times New Roman" panose="02020603050405020304" pitchFamily="18" charset="0"/>
                </a:rPr>
                <a:t>18</a:t>
              </a:r>
              <a:endParaRPr lang="vi-VN" altLang="en-US" sz="4000" b="1" dirty="0">
                <a:cs typeface="Times New Roman" panose="02020603050405020304" pitchFamily="18" charset="0"/>
              </a:endParaRPr>
            </a:p>
          </p:txBody>
        </p:sp>
        <p:sp>
          <p:nvSpPr>
            <p:cNvPr id="79" name="TextBox 78"/>
            <p:cNvSpPr txBox="1">
              <a:spLocks noChangeArrowheads="1"/>
            </p:cNvSpPr>
            <p:nvPr/>
          </p:nvSpPr>
          <p:spPr bwMode="auto">
            <a:xfrm>
              <a:off x="9047625" y="3350127"/>
              <a:ext cx="4857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000" b="1" dirty="0" smtClean="0">
                  <a:cs typeface="Times New Roman" panose="02020603050405020304" pitchFamily="18" charset="0"/>
                </a:rPr>
                <a:t>5</a:t>
              </a:r>
              <a:endParaRPr lang="vi-VN" altLang="en-US" sz="4000" b="1" dirty="0">
                <a:cs typeface="Times New Roman" panose="02020603050405020304" pitchFamily="18" charset="0"/>
              </a:endParaRPr>
            </a:p>
          </p:txBody>
        </p:sp>
        <p:sp>
          <p:nvSpPr>
            <p:cNvPr id="82" name="TextBox 81"/>
            <p:cNvSpPr txBox="1">
              <a:spLocks noChangeArrowheads="1"/>
            </p:cNvSpPr>
            <p:nvPr/>
          </p:nvSpPr>
          <p:spPr bwMode="auto">
            <a:xfrm>
              <a:off x="8780443" y="2202234"/>
              <a:ext cx="4857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000" b="1" dirty="0" smtClean="0">
                  <a:cs typeface="Times New Roman" panose="02020603050405020304" pitchFamily="18" charset="0"/>
                </a:rPr>
                <a:t>4</a:t>
              </a:r>
              <a:endParaRPr lang="vi-VN" altLang="en-US" sz="4000" b="1" dirty="0">
                <a:cs typeface="Times New Roman" panose="02020603050405020304" pitchFamily="18" charset="0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 bwMode="auto">
            <a:xfrm>
              <a:off x="8406276" y="3410028"/>
              <a:ext cx="7649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>
              <a:spLocks noChangeArrowheads="1"/>
            </p:cNvSpPr>
            <p:nvPr/>
          </p:nvSpPr>
          <p:spPr bwMode="auto">
            <a:xfrm>
              <a:off x="8805222" y="3339194"/>
              <a:ext cx="45146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000" b="1" dirty="0" smtClean="0">
                  <a:cs typeface="Times New Roman" panose="02020603050405020304" pitchFamily="18" charset="0"/>
                </a:rPr>
                <a:t>9</a:t>
              </a:r>
              <a:endParaRPr lang="vi-VN" altLang="en-US" sz="4000" b="1" dirty="0">
                <a:cs typeface="Times New Roman" panose="02020603050405020304" pitchFamily="18" charset="0"/>
              </a:endParaRPr>
            </a:p>
          </p:txBody>
        </p:sp>
        <p:sp>
          <p:nvSpPr>
            <p:cNvPr id="108" name="TextBox 107"/>
            <p:cNvSpPr txBox="1">
              <a:spLocks noChangeArrowheads="1"/>
            </p:cNvSpPr>
            <p:nvPr/>
          </p:nvSpPr>
          <p:spPr bwMode="auto">
            <a:xfrm>
              <a:off x="8809104" y="2793073"/>
              <a:ext cx="4857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000" b="1" dirty="0" smtClean="0">
                  <a:cs typeface="Times New Roman" panose="02020603050405020304" pitchFamily="18" charset="0"/>
                </a:rPr>
                <a:t>5</a:t>
              </a:r>
              <a:endParaRPr lang="vi-VN" altLang="en-US" sz="4000" b="1" dirty="0">
                <a:cs typeface="Times New Roman" panose="02020603050405020304" pitchFamily="18" charset="0"/>
              </a:endParaRPr>
            </a:p>
          </p:txBody>
        </p:sp>
        <p:sp>
          <p:nvSpPr>
            <p:cNvPr id="109" name="TextBox 108"/>
            <p:cNvSpPr txBox="1">
              <a:spLocks noChangeArrowheads="1"/>
            </p:cNvSpPr>
            <p:nvPr/>
          </p:nvSpPr>
          <p:spPr bwMode="auto">
            <a:xfrm>
              <a:off x="8275707" y="2785480"/>
              <a:ext cx="75157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000" b="1" dirty="0" smtClean="0">
                  <a:cs typeface="Times New Roman" panose="02020603050405020304" pitchFamily="18" charset="0"/>
                </a:rPr>
                <a:t>17</a:t>
              </a:r>
              <a:endParaRPr lang="vi-VN" altLang="en-US" sz="4000" b="1" dirty="0">
                <a:cs typeface="Times New Roman" panose="02020603050405020304" pitchFamily="18" charset="0"/>
              </a:endParaRPr>
            </a:p>
          </p:txBody>
        </p:sp>
        <p:sp>
          <p:nvSpPr>
            <p:cNvPr id="110" name="TextBox 109"/>
            <p:cNvSpPr txBox="1">
              <a:spLocks noChangeArrowheads="1"/>
            </p:cNvSpPr>
            <p:nvPr/>
          </p:nvSpPr>
          <p:spPr bwMode="auto">
            <a:xfrm>
              <a:off x="10191548" y="1673242"/>
              <a:ext cx="471487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0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2</a:t>
              </a:r>
              <a:endParaRPr lang="vi-VN" altLang="en-US" sz="4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11" name="TextBox 110"/>
            <p:cNvSpPr txBox="1">
              <a:spLocks noChangeArrowheads="1"/>
            </p:cNvSpPr>
            <p:nvPr/>
          </p:nvSpPr>
          <p:spPr bwMode="auto">
            <a:xfrm>
              <a:off x="9053888" y="3842053"/>
              <a:ext cx="4857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000" b="1" dirty="0" smtClean="0">
                  <a:cs typeface="Times New Roman" panose="02020603050405020304" pitchFamily="18" charset="0"/>
                </a:rPr>
                <a:t>0</a:t>
              </a:r>
              <a:endParaRPr lang="vi-VN" altLang="en-US" sz="4000" b="1" dirty="0">
                <a:cs typeface="Times New Roman" panose="02020603050405020304" pitchFamily="18" charset="0"/>
              </a:endParaRPr>
            </a:p>
          </p:txBody>
        </p:sp>
        <p:cxnSp>
          <p:nvCxnSpPr>
            <p:cNvPr id="112" name="Straight Connector 111"/>
            <p:cNvCxnSpPr/>
            <p:nvPr/>
          </p:nvCxnSpPr>
          <p:spPr bwMode="auto">
            <a:xfrm>
              <a:off x="8541510" y="4432309"/>
              <a:ext cx="94628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>
              <a:spLocks noChangeArrowheads="1"/>
            </p:cNvSpPr>
            <p:nvPr/>
          </p:nvSpPr>
          <p:spPr bwMode="auto">
            <a:xfrm>
              <a:off x="8801349" y="3859903"/>
              <a:ext cx="45921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000" b="1" dirty="0" smtClean="0">
                  <a:cs typeface="Times New Roman" panose="02020603050405020304" pitchFamily="18" charset="0"/>
                </a:rPr>
                <a:t>7</a:t>
              </a:r>
              <a:endParaRPr lang="vi-VN" altLang="en-US" sz="4000" b="1" dirty="0">
                <a:cs typeface="Times New Roman" panose="02020603050405020304" pitchFamily="18" charset="0"/>
              </a:endParaRPr>
            </a:p>
          </p:txBody>
        </p:sp>
        <p:sp>
          <p:nvSpPr>
            <p:cNvPr id="114" name="TextBox 113"/>
            <p:cNvSpPr txBox="1">
              <a:spLocks noChangeArrowheads="1"/>
            </p:cNvSpPr>
            <p:nvPr/>
          </p:nvSpPr>
          <p:spPr bwMode="auto">
            <a:xfrm>
              <a:off x="8780443" y="4369737"/>
              <a:ext cx="7529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000" b="1" dirty="0" smtClean="0">
                  <a:cs typeface="Times New Roman" panose="02020603050405020304" pitchFamily="18" charset="0"/>
                </a:rPr>
                <a:t>25</a:t>
              </a:r>
              <a:endParaRPr lang="vi-VN" altLang="en-US" sz="4000" b="1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120" name="Text Box 8"/>
          <p:cNvSpPr txBox="1">
            <a:spLocks noChangeArrowheads="1"/>
          </p:cNvSpPr>
          <p:nvPr/>
        </p:nvSpPr>
        <p:spPr bwMode="auto">
          <a:xfrm>
            <a:off x="19089" y="5354260"/>
            <a:ext cx="4160062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26345 : 35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752 (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dư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25)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3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6" grpId="0"/>
      <p:bldP spid="67" grpId="0"/>
      <p:bldP spid="72" grpId="0"/>
      <p:bldP spid="41" grpId="0"/>
      <p:bldP spid="42" grpId="0"/>
      <p:bldP spid="47" grpId="0"/>
      <p:bldP spid="48" grpId="0"/>
      <p:bldP spid="46" grpId="0"/>
      <p:bldP spid="59" grpId="0"/>
      <p:bldP spid="63" grpId="0"/>
      <p:bldP spid="43" grpId="0"/>
      <p:bldP spid="44" grpId="0"/>
      <p:bldP spid="45" grpId="0"/>
      <p:bldP spid="64" grpId="0"/>
      <p:bldP spid="65" grpId="0"/>
      <p:bldP spid="70" grpId="0"/>
      <p:bldP spid="71" grpId="0"/>
      <p:bldP spid="73" grpId="0"/>
      <p:bldP spid="75" grpId="0"/>
      <p:bldP spid="77" grpId="0"/>
      <p:bldP spid="1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26C665-1E67-454E-803E-62DF601AAEA1}"/>
              </a:ext>
            </a:extLst>
          </p:cNvPr>
          <p:cNvSpPr txBox="1"/>
          <p:nvPr/>
        </p:nvSpPr>
        <p:spPr>
          <a:xfrm>
            <a:off x="4995528" y="2962867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TRẢI </a:t>
            </a:r>
          </a:p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NGHIỆM</a:t>
            </a:r>
          </a:p>
        </p:txBody>
      </p:sp>
    </p:spTree>
    <p:extLst>
      <p:ext uri="{BB962C8B-B14F-4D97-AF65-F5344CB8AC3E}">
        <p14:creationId xmlns:p14="http://schemas.microsoft.com/office/powerpoint/2010/main" val="306348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825</Words>
  <Application>Microsoft Office PowerPoint</Application>
  <PresentationFormat>Widescreen</PresentationFormat>
  <Paragraphs>325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等线</vt:lpstr>
      <vt:lpstr>Arial</vt:lpstr>
      <vt:lpstr>Calibri</vt:lpstr>
      <vt:lpstr>Calibri Light</vt:lpstr>
      <vt:lpstr>HP001 5Ha</vt:lpstr>
      <vt:lpstr>Times New Roman</vt:lpstr>
      <vt:lpstr>Wingdings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32</cp:revision>
  <dcterms:created xsi:type="dcterms:W3CDTF">2021-12-14T15:24:25Z</dcterms:created>
  <dcterms:modified xsi:type="dcterms:W3CDTF">2021-12-31T01:57:22Z</dcterms:modified>
</cp:coreProperties>
</file>