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5" r:id="rId3"/>
  </p:sldMasterIdLst>
  <p:notesMasterIdLst>
    <p:notesMasterId r:id="rId28"/>
  </p:notesMasterIdLst>
  <p:sldIdLst>
    <p:sldId id="270" r:id="rId4"/>
    <p:sldId id="281" r:id="rId5"/>
    <p:sldId id="264" r:id="rId6"/>
    <p:sldId id="282" r:id="rId7"/>
    <p:sldId id="262" r:id="rId8"/>
    <p:sldId id="283" r:id="rId9"/>
    <p:sldId id="276" r:id="rId10"/>
    <p:sldId id="277" r:id="rId11"/>
    <p:sldId id="284" r:id="rId12"/>
    <p:sldId id="258" r:id="rId13"/>
    <p:sldId id="266" r:id="rId14"/>
    <p:sldId id="278" r:id="rId15"/>
    <p:sldId id="285" r:id="rId16"/>
    <p:sldId id="286" r:id="rId17"/>
    <p:sldId id="311" r:id="rId18"/>
    <p:sldId id="261" r:id="rId19"/>
    <p:sldId id="312" r:id="rId20"/>
    <p:sldId id="343" r:id="rId21"/>
    <p:sldId id="351" r:id="rId22"/>
    <p:sldId id="288" r:id="rId23"/>
    <p:sldId id="306" r:id="rId24"/>
    <p:sldId id="307" r:id="rId25"/>
    <p:sldId id="308" r:id="rId26"/>
    <p:sldId id="31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B4875-2977-41BE-9DC1-FE1570995D2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B5982D-3AFC-4716-B242-869D8811D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90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C8BC-32A5-41CA-88DD-3CEDC5A2D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977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>
            <a:extLst>
              <a:ext uri="{FF2B5EF4-FFF2-40B4-BE49-F238E27FC236}">
                <a16:creationId xmlns="" xmlns:a16="http://schemas.microsoft.com/office/drawing/2014/main" id="{41B412E7-353C-4581-8D99-A42C21EFDC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备注占位符 2">
            <a:extLst>
              <a:ext uri="{FF2B5EF4-FFF2-40B4-BE49-F238E27FC236}">
                <a16:creationId xmlns="" xmlns:a16="http://schemas.microsoft.com/office/drawing/2014/main" id="{CB0A99B7-5CBF-4312-9E93-1D29866ECC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>
              <a:latin typeface="Arial" panose="020B0604020202020204" pitchFamily="34" charset="0"/>
              <a:cs typeface="等线" panose="02010600030101010101" pitchFamily="2" charset="-122"/>
            </a:endParaRPr>
          </a:p>
        </p:txBody>
      </p:sp>
      <p:sp>
        <p:nvSpPr>
          <p:cNvPr id="10244" name="灯片编号占位符 3">
            <a:extLst>
              <a:ext uri="{FF2B5EF4-FFF2-40B4-BE49-F238E27FC236}">
                <a16:creationId xmlns="" xmlns:a16="http://schemas.microsoft.com/office/drawing/2014/main" id="{7989D977-8166-449B-BEF8-3120610C37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27DB60E4-5B7F-4BAA-B2B0-E123C851824A}" type="slidenum">
              <a:rPr lang="zh-CN" altLang="en-US">
                <a:latin typeface="Arial" panose="020B0604020202020204" pitchFamily="34" charset="0"/>
                <a:cs typeface="等线" panose="02010600030101010101" pitchFamily="2" charset="-122"/>
              </a:rPr>
              <a:pPr/>
              <a:t>8</a:t>
            </a:fld>
            <a:endParaRPr lang="zh-CN" altLang="en-US">
              <a:latin typeface="Arial" panose="020B0604020202020204" pitchFamily="34" charset="0"/>
              <a:cs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A825-B0AA-4E78-ACCF-72F420F58B8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FC73-0344-4B36-8C36-54A2CE150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22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A825-B0AA-4E78-ACCF-72F420F58B8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FC73-0344-4B36-8C36-54A2CE150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10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A825-B0AA-4E78-ACCF-72F420F58B8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FC73-0344-4B36-8C36-54A2CE150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83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19">
            <a:extLst>
              <a:ext uri="{FF2B5EF4-FFF2-40B4-BE49-F238E27FC236}">
                <a16:creationId xmlns="" xmlns:a16="http://schemas.microsoft.com/office/drawing/2014/main" id="{5FC62429-BD65-42AB-818F-05F5DE7DE4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">
            <a:extLst>
              <a:ext uri="{FF2B5EF4-FFF2-40B4-BE49-F238E27FC236}">
                <a16:creationId xmlns="" xmlns:a16="http://schemas.microsoft.com/office/drawing/2014/main" id="{A508B11B-FB85-42FC-97E1-0D4111A6DD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>
            <a:extLst>
              <a:ext uri="{FF2B5EF4-FFF2-40B4-BE49-F238E27FC236}">
                <a16:creationId xmlns="" xmlns:a16="http://schemas.microsoft.com/office/drawing/2014/main" id="{D911EF3C-473B-492C-ADCE-02EA1C5C36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66B40-C64F-4B0E-8318-C14EB726FC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753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188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3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71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71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7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19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278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03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79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55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31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07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81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99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73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51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A825-B0AA-4E78-ACCF-72F420F58B8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FC73-0344-4B36-8C36-54A2CE150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18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3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5689"/>
            </a:lvl1pPr>
            <a:lvl2pPr>
              <a:defRPr sz="4977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98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689"/>
            </a:lvl1pPr>
            <a:lvl2pPr marL="812760" indent="0">
              <a:buNone/>
              <a:defRPr sz="4977"/>
            </a:lvl2pPr>
            <a:lvl3pPr marL="1625519" indent="0">
              <a:buNone/>
              <a:defRPr sz="4267"/>
            </a:lvl3pPr>
            <a:lvl4pPr marL="2438278" indent="0">
              <a:buNone/>
              <a:defRPr sz="3556"/>
            </a:lvl4pPr>
            <a:lvl5pPr marL="3251037" indent="0">
              <a:buNone/>
              <a:defRPr sz="3556"/>
            </a:lvl5pPr>
            <a:lvl6pPr marL="4063797" indent="0">
              <a:buNone/>
              <a:defRPr sz="3556"/>
            </a:lvl6pPr>
            <a:lvl7pPr marL="4876557" indent="0">
              <a:buNone/>
              <a:defRPr sz="3556"/>
            </a:lvl7pPr>
            <a:lvl8pPr marL="5689315" indent="0">
              <a:buNone/>
              <a:defRPr sz="3556"/>
            </a:lvl8pPr>
            <a:lvl9pPr marL="6502075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69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055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130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CA1FE5-CE27-4D01-8944-22597EA78B5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81394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5A275-F14F-4246-AEFD-3FC5A47057A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2150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7477E9-AB60-4CB6-9242-9CE8C346D4F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05491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40A29D-2868-4D06-B07A-528A13806E3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91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FD6AAA-CF8F-42ED-8637-5F58D06D17B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9513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A825-B0AA-4E78-ACCF-72F420F58B8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FC73-0344-4B36-8C36-54A2CE150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21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EC9B8-E789-4948-9E8A-05E98B183D1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93658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D9F41C-4D47-4B97-A4B4-B438D5260F6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7419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D24EE9-2CF3-41F0-9EDD-2ADEFDFC9C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045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40BBB-CE85-4E48-83C8-7140C479665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8512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4FD32D-717E-4356-9033-884EB3B2105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25087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71654B-4A0C-46AB-930D-7C55C120666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274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A825-B0AA-4E78-ACCF-72F420F58B8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FC73-0344-4B36-8C36-54A2CE150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5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A825-B0AA-4E78-ACCF-72F420F58B8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FC73-0344-4B36-8C36-54A2CE150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668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A825-B0AA-4E78-ACCF-72F420F58B8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FC73-0344-4B36-8C36-54A2CE150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33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A825-B0AA-4E78-ACCF-72F420F58B8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FC73-0344-4B36-8C36-54A2CE150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58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A825-B0AA-4E78-ACCF-72F420F58B8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FC73-0344-4B36-8C36-54A2CE150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60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7A825-B0AA-4E78-ACCF-72F420F58B8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DFC73-0344-4B36-8C36-54A2CE150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7A825-B0AA-4E78-ACCF-72F420F58B8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DFC73-0344-4B36-8C36-54A2CE150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172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13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1625519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70" indent="-609570" algn="l" defTabSz="1625519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734" indent="-507974" algn="l" defTabSz="1625519" rtl="0" eaLnBrk="1" latinLnBrk="0" hangingPunct="1">
        <a:spcBef>
          <a:spcPct val="20000"/>
        </a:spcBef>
        <a:buFont typeface="Arial" pitchFamily="34" charset="0"/>
        <a:buChar char="–"/>
        <a:defRPr sz="497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99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658" indent="-406379" algn="l" defTabSz="1625519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indent="-406379" algn="l" defTabSz="1625519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17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93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69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454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19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78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3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79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5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1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07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1D27355-3C62-4519-8D00-9B6F30785B2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467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15.png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JPG"/><Relationship Id="rId11" Type="http://schemas.openxmlformats.org/officeDocument/2006/relationships/image" Target="../media/image40.png"/><Relationship Id="rId5" Type="http://schemas.openxmlformats.org/officeDocument/2006/relationships/audio" Target="../media/audio6.wav"/><Relationship Id="rId10" Type="http://schemas.openxmlformats.org/officeDocument/2006/relationships/image" Target="../media/image39.png"/><Relationship Id="rId4" Type="http://schemas.openxmlformats.org/officeDocument/2006/relationships/audio" Target="../media/audio5.wav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12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JPG"/><Relationship Id="rId11" Type="http://schemas.openxmlformats.org/officeDocument/2006/relationships/image" Target="../media/image40.png"/><Relationship Id="rId5" Type="http://schemas.openxmlformats.org/officeDocument/2006/relationships/audio" Target="../media/audio6.wav"/><Relationship Id="rId10" Type="http://schemas.openxmlformats.org/officeDocument/2006/relationships/image" Target="../media/image39.png"/><Relationship Id="rId4" Type="http://schemas.openxmlformats.org/officeDocument/2006/relationships/audio" Target="../media/audio5.wav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8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12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JPG"/><Relationship Id="rId11" Type="http://schemas.openxmlformats.org/officeDocument/2006/relationships/image" Target="../media/image40.png"/><Relationship Id="rId5" Type="http://schemas.openxmlformats.org/officeDocument/2006/relationships/audio" Target="../media/audio6.wav"/><Relationship Id="rId15" Type="http://schemas.openxmlformats.org/officeDocument/2006/relationships/image" Target="../media/image50.png"/><Relationship Id="rId10" Type="http://schemas.openxmlformats.org/officeDocument/2006/relationships/image" Target="../media/image39.png"/><Relationship Id="rId4" Type="http://schemas.openxmlformats.org/officeDocument/2006/relationships/audio" Target="../media/audio5.wav"/><Relationship Id="rId9" Type="http://schemas.openxmlformats.org/officeDocument/2006/relationships/image" Target="../media/image38.pn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gif"/><Relationship Id="rId11" Type="http://schemas.openxmlformats.org/officeDocument/2006/relationships/image" Target="../media/image16.png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gif"/><Relationship Id="rId11" Type="http://schemas.openxmlformats.org/officeDocument/2006/relationships/image" Target="../media/image16.png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gif"/><Relationship Id="rId11" Type="http://schemas.openxmlformats.org/officeDocument/2006/relationships/image" Target="../media/image16.png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 descr="图片包含 蛋糕, 餐桌&#10;&#10;已生成高可信度的说明">
            <a:extLst>
              <a:ext uri="{FF2B5EF4-FFF2-40B4-BE49-F238E27FC236}">
                <a16:creationId xmlns=""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-322218" y="222076"/>
            <a:ext cx="12775475" cy="4792268"/>
          </a:xfrm>
          <a:prstGeom prst="rect">
            <a:avLst/>
          </a:prstGeom>
        </p:spPr>
      </p:pic>
      <p:grpSp>
        <p:nvGrpSpPr>
          <p:cNvPr id="9" name="组合 3">
            <a:extLst>
              <a:ext uri="{FF2B5EF4-FFF2-40B4-BE49-F238E27FC236}">
                <a16:creationId xmlns="" xmlns:a16="http://schemas.microsoft.com/office/drawing/2014/main" id="{06C5644D-96AC-4052-98EF-16351948C1F1}"/>
              </a:ext>
            </a:extLst>
          </p:cNvPr>
          <p:cNvGrpSpPr/>
          <p:nvPr/>
        </p:nvGrpSpPr>
        <p:grpSpPr>
          <a:xfrm>
            <a:off x="222918" y="5065928"/>
            <a:ext cx="5537801" cy="1830119"/>
            <a:chOff x="-601" y="2271459"/>
            <a:chExt cx="7224978" cy="2893043"/>
          </a:xfrm>
        </p:grpSpPr>
        <p:sp>
          <p:nvSpPr>
            <p:cNvPr id="10" name="Freeform: Shape 5">
              <a:extLst>
                <a:ext uri="{FF2B5EF4-FFF2-40B4-BE49-F238E27FC236}">
                  <a16:creationId xmlns="" xmlns:a16="http://schemas.microsoft.com/office/drawing/2014/main" id="{1494D3D4-17F3-4277-B84A-AE3A129BAC6A}"/>
                </a:ext>
              </a:extLst>
            </p:cNvPr>
            <p:cNvSpPr/>
            <p:nvPr/>
          </p:nvSpPr>
          <p:spPr>
            <a:xfrm>
              <a:off x="5165601" y="3174056"/>
              <a:ext cx="2058678" cy="346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819" y="0"/>
                  </a:lnTo>
                  <a:cubicBezTo>
                    <a:pt x="819" y="0"/>
                    <a:pt x="0" y="4860"/>
                    <a:pt x="0" y="10800"/>
                  </a:cubicBezTo>
                  <a:lnTo>
                    <a:pt x="0" y="10800"/>
                  </a:lnTo>
                  <a:cubicBezTo>
                    <a:pt x="0" y="16740"/>
                    <a:pt x="819" y="21600"/>
                    <a:pt x="1819" y="21600"/>
                  </a:cubicBezTo>
                  <a:lnTo>
                    <a:pt x="21600" y="21600"/>
                  </a:lnTo>
                  <a:cubicBezTo>
                    <a:pt x="21600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" name="Freeform: Shape 6">
              <a:extLst>
                <a:ext uri="{FF2B5EF4-FFF2-40B4-BE49-F238E27FC236}">
                  <a16:creationId xmlns="" xmlns:a16="http://schemas.microsoft.com/office/drawing/2014/main" id="{FA401B6F-5811-4D11-96A8-E779CDAE48B8}"/>
                </a:ext>
              </a:extLst>
            </p:cNvPr>
            <p:cNvSpPr/>
            <p:nvPr/>
          </p:nvSpPr>
          <p:spPr>
            <a:xfrm>
              <a:off x="7003918" y="3265143"/>
              <a:ext cx="178408" cy="178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4837" y="0"/>
                    <a:pt x="0" y="4835"/>
                    <a:pt x="0" y="10800"/>
                  </a:cubicBezTo>
                  <a:cubicBezTo>
                    <a:pt x="0" y="16765"/>
                    <a:pt x="4837" y="21600"/>
                    <a:pt x="10801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" name="Freeform: Shape 7">
              <a:extLst>
                <a:ext uri="{FF2B5EF4-FFF2-40B4-BE49-F238E27FC236}">
                  <a16:creationId xmlns="" xmlns:a16="http://schemas.microsoft.com/office/drawing/2014/main" id="{015DFC77-7679-42E1-BA2C-302B7649E3B8}"/>
                </a:ext>
              </a:extLst>
            </p:cNvPr>
            <p:cNvSpPr/>
            <p:nvPr/>
          </p:nvSpPr>
          <p:spPr>
            <a:xfrm>
              <a:off x="6714093" y="3265143"/>
              <a:ext cx="178407" cy="178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799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7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" name="Freeform: Shape 8">
              <a:extLst>
                <a:ext uri="{FF2B5EF4-FFF2-40B4-BE49-F238E27FC236}">
                  <a16:creationId xmlns="" xmlns:a16="http://schemas.microsoft.com/office/drawing/2014/main" id="{354AE7B5-514C-4187-BD9F-DC03E684A122}"/>
                </a:ext>
              </a:extLst>
            </p:cNvPr>
            <p:cNvSpPr/>
            <p:nvPr/>
          </p:nvSpPr>
          <p:spPr>
            <a:xfrm>
              <a:off x="6415988" y="3265143"/>
              <a:ext cx="178408" cy="178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4837" y="0"/>
                    <a:pt x="0" y="4835"/>
                    <a:pt x="0" y="10800"/>
                  </a:cubicBezTo>
                  <a:cubicBezTo>
                    <a:pt x="0" y="16765"/>
                    <a:pt x="4837" y="21600"/>
                    <a:pt x="10801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" name="Freeform: Shape 9">
              <a:extLst>
                <a:ext uri="{FF2B5EF4-FFF2-40B4-BE49-F238E27FC236}">
                  <a16:creationId xmlns="" xmlns:a16="http://schemas.microsoft.com/office/drawing/2014/main" id="{444D7D58-06F8-4992-A1E2-CB93A258C5A8}"/>
                </a:ext>
              </a:extLst>
            </p:cNvPr>
            <p:cNvSpPr/>
            <p:nvPr/>
          </p:nvSpPr>
          <p:spPr>
            <a:xfrm>
              <a:off x="6126163" y="3265143"/>
              <a:ext cx="178407" cy="178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799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7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" name="Freeform: Shape 10">
              <a:extLst>
                <a:ext uri="{FF2B5EF4-FFF2-40B4-BE49-F238E27FC236}">
                  <a16:creationId xmlns="" xmlns:a16="http://schemas.microsoft.com/office/drawing/2014/main" id="{A770DEE2-39E8-4339-9D9D-319FCD79B94E}"/>
                </a:ext>
              </a:extLst>
            </p:cNvPr>
            <p:cNvSpPr/>
            <p:nvPr/>
          </p:nvSpPr>
          <p:spPr>
            <a:xfrm>
              <a:off x="5836339" y="3265143"/>
              <a:ext cx="178407" cy="178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799" y="21600"/>
                  </a:cubicBezTo>
                  <a:cubicBezTo>
                    <a:pt x="16763" y="21600"/>
                    <a:pt x="21600" y="16765"/>
                    <a:pt x="21600" y="10800"/>
                  </a:cubicBezTo>
                  <a:cubicBezTo>
                    <a:pt x="21600" y="4835"/>
                    <a:pt x="16763" y="0"/>
                    <a:pt x="107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" name="Freeform: Shape 11">
              <a:extLst>
                <a:ext uri="{FF2B5EF4-FFF2-40B4-BE49-F238E27FC236}">
                  <a16:creationId xmlns="" xmlns:a16="http://schemas.microsoft.com/office/drawing/2014/main" id="{430E590E-8055-4BFD-8549-B15F636F7B1D}"/>
                </a:ext>
              </a:extLst>
            </p:cNvPr>
            <p:cNvSpPr/>
            <p:nvPr/>
          </p:nvSpPr>
          <p:spPr>
            <a:xfrm>
              <a:off x="5538233" y="3265143"/>
              <a:ext cx="178407" cy="178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4837" y="0"/>
                    <a:pt x="0" y="4835"/>
                    <a:pt x="0" y="10800"/>
                  </a:cubicBezTo>
                  <a:cubicBezTo>
                    <a:pt x="0" y="16765"/>
                    <a:pt x="4837" y="21600"/>
                    <a:pt x="10801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" name="Freeform: Shape 12">
              <a:extLst>
                <a:ext uri="{FF2B5EF4-FFF2-40B4-BE49-F238E27FC236}">
                  <a16:creationId xmlns="" xmlns:a16="http://schemas.microsoft.com/office/drawing/2014/main" id="{055351EE-A455-4238-B0E5-C32CE943B8B4}"/>
                </a:ext>
              </a:extLst>
            </p:cNvPr>
            <p:cNvSpPr/>
            <p:nvPr/>
          </p:nvSpPr>
          <p:spPr>
            <a:xfrm>
              <a:off x="5306373" y="3331390"/>
              <a:ext cx="1918004" cy="47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66" y="0"/>
                  </a:lnTo>
                  <a:cubicBezTo>
                    <a:pt x="120" y="0"/>
                    <a:pt x="0" y="4865"/>
                    <a:pt x="0" y="10800"/>
                  </a:cubicBezTo>
                  <a:lnTo>
                    <a:pt x="0" y="10800"/>
                  </a:lnTo>
                  <a:cubicBezTo>
                    <a:pt x="0" y="16735"/>
                    <a:pt x="120" y="21600"/>
                    <a:pt x="266" y="21600"/>
                  </a:cubicBezTo>
                  <a:lnTo>
                    <a:pt x="21600" y="21600"/>
                  </a:lnTo>
                  <a:cubicBezTo>
                    <a:pt x="21600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" name="Freeform: Shape 13">
              <a:extLst>
                <a:ext uri="{FF2B5EF4-FFF2-40B4-BE49-F238E27FC236}">
                  <a16:creationId xmlns="" xmlns:a16="http://schemas.microsoft.com/office/drawing/2014/main" id="{D6741D25-DF87-4713-A573-51001E33119A}"/>
                </a:ext>
              </a:extLst>
            </p:cNvPr>
            <p:cNvSpPr/>
            <p:nvPr/>
          </p:nvSpPr>
          <p:spPr>
            <a:xfrm>
              <a:off x="5273250" y="3248582"/>
              <a:ext cx="178411" cy="178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2881" y="2882"/>
                  </a:moveTo>
                  <a:cubicBezTo>
                    <a:pt x="6725" y="-961"/>
                    <a:pt x="12955" y="-961"/>
                    <a:pt x="16797" y="2882"/>
                  </a:cubicBezTo>
                  <a:cubicBezTo>
                    <a:pt x="20640" y="6724"/>
                    <a:pt x="20640" y="12954"/>
                    <a:pt x="16797" y="16796"/>
                  </a:cubicBezTo>
                  <a:cubicBezTo>
                    <a:pt x="12955" y="20639"/>
                    <a:pt x="6725" y="20639"/>
                    <a:pt x="2881" y="16796"/>
                  </a:cubicBezTo>
                  <a:cubicBezTo>
                    <a:pt x="-960" y="12954"/>
                    <a:pt x="-960" y="6724"/>
                    <a:pt x="2881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" name="Freeform: Shape 17">
              <a:extLst>
                <a:ext uri="{FF2B5EF4-FFF2-40B4-BE49-F238E27FC236}">
                  <a16:creationId xmlns="" xmlns:a16="http://schemas.microsoft.com/office/drawing/2014/main" id="{122C7D2B-7502-4124-B58D-D43B689A2194}"/>
                </a:ext>
              </a:extLst>
            </p:cNvPr>
            <p:cNvSpPr/>
            <p:nvPr/>
          </p:nvSpPr>
          <p:spPr>
            <a:xfrm>
              <a:off x="3741318" y="3165776"/>
              <a:ext cx="1794247" cy="179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2" h="21202" extrusionOk="0">
                  <a:moveTo>
                    <a:pt x="598" y="17707"/>
                  </a:moveTo>
                  <a:lnTo>
                    <a:pt x="17707" y="598"/>
                  </a:lnTo>
                  <a:cubicBezTo>
                    <a:pt x="18504" y="-199"/>
                    <a:pt x="19808" y="-199"/>
                    <a:pt x="20604" y="598"/>
                  </a:cubicBezTo>
                  <a:lnTo>
                    <a:pt x="20604" y="598"/>
                  </a:lnTo>
                  <a:cubicBezTo>
                    <a:pt x="21401" y="1394"/>
                    <a:pt x="21401" y="2698"/>
                    <a:pt x="20604" y="3495"/>
                  </a:cubicBezTo>
                  <a:lnTo>
                    <a:pt x="3495" y="20604"/>
                  </a:lnTo>
                  <a:cubicBezTo>
                    <a:pt x="2699" y="21401"/>
                    <a:pt x="1395" y="21401"/>
                    <a:pt x="598" y="20604"/>
                  </a:cubicBezTo>
                  <a:lnTo>
                    <a:pt x="598" y="20604"/>
                  </a:lnTo>
                  <a:cubicBezTo>
                    <a:pt x="-199" y="19807"/>
                    <a:pt x="-199" y="18504"/>
                    <a:pt x="598" y="1770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" name="Freeform: Shape 18">
              <a:extLst>
                <a:ext uri="{FF2B5EF4-FFF2-40B4-BE49-F238E27FC236}">
                  <a16:creationId xmlns="" xmlns:a16="http://schemas.microsoft.com/office/drawing/2014/main" id="{B21620E0-C348-4C7D-977B-F8C835FD661C}"/>
                </a:ext>
              </a:extLst>
            </p:cNvPr>
            <p:cNvSpPr/>
            <p:nvPr/>
          </p:nvSpPr>
          <p:spPr>
            <a:xfrm>
              <a:off x="4031143" y="4490690"/>
              <a:ext cx="178408" cy="178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2882" y="2882"/>
                  </a:moveTo>
                  <a:cubicBezTo>
                    <a:pt x="6724" y="-961"/>
                    <a:pt x="12954" y="-961"/>
                    <a:pt x="16796" y="2882"/>
                  </a:cubicBezTo>
                  <a:cubicBezTo>
                    <a:pt x="20639" y="6723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3"/>
                    <a:pt x="2882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" name="Freeform: Shape 19">
              <a:extLst>
                <a:ext uri="{FF2B5EF4-FFF2-40B4-BE49-F238E27FC236}">
                  <a16:creationId xmlns="" xmlns:a16="http://schemas.microsoft.com/office/drawing/2014/main" id="{70D3CBCA-C166-4DE4-A48A-31753FB7F421}"/>
                </a:ext>
              </a:extLst>
            </p:cNvPr>
            <p:cNvSpPr/>
            <p:nvPr/>
          </p:nvSpPr>
          <p:spPr>
            <a:xfrm>
              <a:off x="4238161" y="4283673"/>
              <a:ext cx="178424" cy="178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2881" y="2882"/>
                  </a:moveTo>
                  <a:cubicBezTo>
                    <a:pt x="6724" y="-961"/>
                    <a:pt x="12953" y="-961"/>
                    <a:pt x="16797" y="2882"/>
                  </a:cubicBezTo>
                  <a:cubicBezTo>
                    <a:pt x="20639" y="6724"/>
                    <a:pt x="20639" y="12954"/>
                    <a:pt x="16797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4"/>
                    <a:pt x="-961" y="6724"/>
                    <a:pt x="2881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" name="Freeform: Shape 20">
              <a:extLst>
                <a:ext uri="{FF2B5EF4-FFF2-40B4-BE49-F238E27FC236}">
                  <a16:creationId xmlns="" xmlns:a16="http://schemas.microsoft.com/office/drawing/2014/main" id="{434BD19D-AE12-48B2-BD26-E2EE8BBB6253}"/>
                </a:ext>
              </a:extLst>
            </p:cNvPr>
            <p:cNvSpPr/>
            <p:nvPr/>
          </p:nvSpPr>
          <p:spPr>
            <a:xfrm>
              <a:off x="4445179" y="4076654"/>
              <a:ext cx="178408" cy="178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2882" y="2882"/>
                  </a:moveTo>
                  <a:cubicBezTo>
                    <a:pt x="6724" y="-961"/>
                    <a:pt x="12954" y="-961"/>
                    <a:pt x="16796" y="2882"/>
                  </a:cubicBez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3" name="Freeform: Shape 21">
              <a:extLst>
                <a:ext uri="{FF2B5EF4-FFF2-40B4-BE49-F238E27FC236}">
                  <a16:creationId xmlns="" xmlns:a16="http://schemas.microsoft.com/office/drawing/2014/main" id="{1D28E907-0DBE-4B80-BFFD-510DDB67E1DD}"/>
                </a:ext>
              </a:extLst>
            </p:cNvPr>
            <p:cNvSpPr/>
            <p:nvPr/>
          </p:nvSpPr>
          <p:spPr>
            <a:xfrm>
              <a:off x="4652197" y="3869637"/>
              <a:ext cx="178408" cy="178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2882" y="2882"/>
                  </a:moveTo>
                  <a:cubicBezTo>
                    <a:pt x="6724" y="-961"/>
                    <a:pt x="12954" y="-961"/>
                    <a:pt x="16796" y="2882"/>
                  </a:cubicBez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4" name="Freeform: Shape 22">
              <a:extLst>
                <a:ext uri="{FF2B5EF4-FFF2-40B4-BE49-F238E27FC236}">
                  <a16:creationId xmlns="" xmlns:a16="http://schemas.microsoft.com/office/drawing/2014/main" id="{7A4A5C28-8CCB-4296-A039-AD4E568035FE}"/>
                </a:ext>
              </a:extLst>
            </p:cNvPr>
            <p:cNvSpPr/>
            <p:nvPr/>
          </p:nvSpPr>
          <p:spPr>
            <a:xfrm>
              <a:off x="4859215" y="3662619"/>
              <a:ext cx="178408" cy="178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2882" y="2882"/>
                  </a:moveTo>
                  <a:cubicBezTo>
                    <a:pt x="6724" y="-961"/>
                    <a:pt x="12954" y="-961"/>
                    <a:pt x="16796" y="2882"/>
                  </a:cubicBezTo>
                  <a:cubicBezTo>
                    <a:pt x="20639" y="6724"/>
                    <a:pt x="20639" y="12954"/>
                    <a:pt x="16796" y="16797"/>
                  </a:cubicBezTo>
                  <a:cubicBezTo>
                    <a:pt x="12954" y="20639"/>
                    <a:pt x="6724" y="20639"/>
                    <a:pt x="2882" y="16797"/>
                  </a:cubicBezTo>
                  <a:cubicBezTo>
                    <a:pt x="-961" y="12954"/>
                    <a:pt x="-961" y="6724"/>
                    <a:pt x="2882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5" name="Freeform: Shape 23">
              <a:extLst>
                <a:ext uri="{FF2B5EF4-FFF2-40B4-BE49-F238E27FC236}">
                  <a16:creationId xmlns="" xmlns:a16="http://schemas.microsoft.com/office/drawing/2014/main" id="{40809CF5-99A0-4ADA-9CF1-675FF83A74C4}"/>
                </a:ext>
              </a:extLst>
            </p:cNvPr>
            <p:cNvSpPr/>
            <p:nvPr/>
          </p:nvSpPr>
          <p:spPr>
            <a:xfrm>
              <a:off x="5066233" y="3455600"/>
              <a:ext cx="178408" cy="178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2882" y="2881"/>
                  </a:moveTo>
                  <a:cubicBezTo>
                    <a:pt x="6724" y="-961"/>
                    <a:pt x="12954" y="-961"/>
                    <a:pt x="16796" y="2881"/>
                  </a:cubicBez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6" name="Freeform: Shape 24">
              <a:extLst>
                <a:ext uri="{FF2B5EF4-FFF2-40B4-BE49-F238E27FC236}">
                  <a16:creationId xmlns="" xmlns:a16="http://schemas.microsoft.com/office/drawing/2014/main" id="{DA049F5C-0A12-4369-84F0-12E712DD2B31}"/>
                </a:ext>
              </a:extLst>
            </p:cNvPr>
            <p:cNvSpPr/>
            <p:nvPr/>
          </p:nvSpPr>
          <p:spPr>
            <a:xfrm>
              <a:off x="3890371" y="3306548"/>
              <a:ext cx="1503898" cy="1503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534" extrusionOk="0">
                  <a:moveTo>
                    <a:pt x="99" y="20956"/>
                  </a:moveTo>
                  <a:lnTo>
                    <a:pt x="20956" y="99"/>
                  </a:lnTo>
                  <a:cubicBezTo>
                    <a:pt x="21088" y="-33"/>
                    <a:pt x="21304" y="-33"/>
                    <a:pt x="21435" y="99"/>
                  </a:cubicBezTo>
                  <a:lnTo>
                    <a:pt x="21435" y="99"/>
                  </a:lnTo>
                  <a:cubicBezTo>
                    <a:pt x="21567" y="231"/>
                    <a:pt x="21567" y="446"/>
                    <a:pt x="21435" y="578"/>
                  </a:cubicBezTo>
                  <a:lnTo>
                    <a:pt x="578" y="21435"/>
                  </a:lnTo>
                  <a:cubicBezTo>
                    <a:pt x="446" y="21567"/>
                    <a:pt x="231" y="21567"/>
                    <a:pt x="99" y="21435"/>
                  </a:cubicBezTo>
                  <a:lnTo>
                    <a:pt x="99" y="21435"/>
                  </a:lnTo>
                  <a:cubicBezTo>
                    <a:pt x="-33" y="21303"/>
                    <a:pt x="-33" y="21088"/>
                    <a:pt x="99" y="2095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" name="Freeform: Shape 16">
              <a:extLst>
                <a:ext uri="{FF2B5EF4-FFF2-40B4-BE49-F238E27FC236}">
                  <a16:creationId xmlns="" xmlns:a16="http://schemas.microsoft.com/office/drawing/2014/main" id="{D78E6734-6DFF-4A1E-B367-75E70201BF65}"/>
                </a:ext>
              </a:extLst>
            </p:cNvPr>
            <p:cNvSpPr/>
            <p:nvPr/>
          </p:nvSpPr>
          <p:spPr>
            <a:xfrm>
              <a:off x="5248409" y="3265144"/>
              <a:ext cx="178408" cy="178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1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8" name="Freeform: Shape 26">
              <a:extLst>
                <a:ext uri="{FF2B5EF4-FFF2-40B4-BE49-F238E27FC236}">
                  <a16:creationId xmlns="" xmlns:a16="http://schemas.microsoft.com/office/drawing/2014/main" id="{C992E195-326E-4A91-B04A-37387C870174}"/>
                </a:ext>
              </a:extLst>
            </p:cNvPr>
            <p:cNvSpPr/>
            <p:nvPr/>
          </p:nvSpPr>
          <p:spPr>
            <a:xfrm>
              <a:off x="2391564" y="3712303"/>
              <a:ext cx="901272" cy="903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9" name="Freeform: Shape 27">
              <a:extLst>
                <a:ext uri="{FF2B5EF4-FFF2-40B4-BE49-F238E27FC236}">
                  <a16:creationId xmlns="" xmlns:a16="http://schemas.microsoft.com/office/drawing/2014/main" id="{BFDB90A3-6BB6-4022-ADB1-95D26CC61421}"/>
                </a:ext>
              </a:extLst>
            </p:cNvPr>
            <p:cNvSpPr/>
            <p:nvPr/>
          </p:nvSpPr>
          <p:spPr>
            <a:xfrm>
              <a:off x="2764196" y="3712303"/>
              <a:ext cx="166270" cy="90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B4D65166-43B5-4B71-B27F-6E2B0C77E439}"/>
                </a:ext>
              </a:extLst>
            </p:cNvPr>
            <p:cNvSpPr/>
            <p:nvPr/>
          </p:nvSpPr>
          <p:spPr>
            <a:xfrm>
              <a:off x="5770092" y="2271459"/>
              <a:ext cx="901257" cy="903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FE6F32B6-801C-49DF-911D-F8490D735591}"/>
                </a:ext>
              </a:extLst>
            </p:cNvPr>
            <p:cNvSpPr/>
            <p:nvPr/>
          </p:nvSpPr>
          <p:spPr>
            <a:xfrm>
              <a:off x="6142724" y="2271459"/>
              <a:ext cx="166261" cy="90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2" name="Freeform: Shape 32">
              <a:extLst>
                <a:ext uri="{FF2B5EF4-FFF2-40B4-BE49-F238E27FC236}">
                  <a16:creationId xmlns="" xmlns:a16="http://schemas.microsoft.com/office/drawing/2014/main" id="{9FB72938-7D26-453E-8869-C3E7859802D3}"/>
                </a:ext>
              </a:extLst>
            </p:cNvPr>
            <p:cNvSpPr/>
            <p:nvPr/>
          </p:nvSpPr>
          <p:spPr>
            <a:xfrm>
              <a:off x="4963879" y="3025049"/>
              <a:ext cx="752429" cy="752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084" y="1070"/>
                  </a:moveTo>
                  <a:cubicBezTo>
                    <a:pt x="8511" y="1170"/>
                    <a:pt x="7955" y="1320"/>
                    <a:pt x="7420" y="1514"/>
                  </a:cubicBezTo>
                  <a:lnTo>
                    <a:pt x="7105" y="649"/>
                  </a:lnTo>
                  <a:cubicBezTo>
                    <a:pt x="6510" y="865"/>
                    <a:pt x="5940" y="1133"/>
                    <a:pt x="5399" y="1446"/>
                  </a:cubicBezTo>
                  <a:lnTo>
                    <a:pt x="5860" y="2244"/>
                  </a:lnTo>
                  <a:cubicBezTo>
                    <a:pt x="5361" y="2532"/>
                    <a:pt x="4889" y="2864"/>
                    <a:pt x="4450" y="3233"/>
                  </a:cubicBezTo>
                  <a:lnTo>
                    <a:pt x="3858" y="2527"/>
                  </a:lnTo>
                  <a:cubicBezTo>
                    <a:pt x="3377" y="2931"/>
                    <a:pt x="2931" y="3377"/>
                    <a:pt x="2527" y="3858"/>
                  </a:cubicBezTo>
                  <a:lnTo>
                    <a:pt x="3232" y="4450"/>
                  </a:lnTo>
                  <a:cubicBezTo>
                    <a:pt x="2864" y="4889"/>
                    <a:pt x="2532" y="5361"/>
                    <a:pt x="2243" y="5860"/>
                  </a:cubicBezTo>
                  <a:lnTo>
                    <a:pt x="1445" y="5399"/>
                  </a:lnTo>
                  <a:cubicBezTo>
                    <a:pt x="1132" y="5940"/>
                    <a:pt x="865" y="6510"/>
                    <a:pt x="649" y="7105"/>
                  </a:cubicBezTo>
                  <a:lnTo>
                    <a:pt x="1515" y="7420"/>
                  </a:lnTo>
                  <a:cubicBezTo>
                    <a:pt x="1320" y="7955"/>
                    <a:pt x="1170" y="8511"/>
                    <a:pt x="1070" y="9084"/>
                  </a:cubicBezTo>
                  <a:lnTo>
                    <a:pt x="163" y="8924"/>
                  </a:lnTo>
                  <a:cubicBezTo>
                    <a:pt x="56" y="9533"/>
                    <a:pt x="0" y="10160"/>
                    <a:pt x="0" y="10800"/>
                  </a:cubicBezTo>
                  <a:lnTo>
                    <a:pt x="0" y="10800"/>
                  </a:lnTo>
                  <a:lnTo>
                    <a:pt x="921" y="10800"/>
                  </a:lnTo>
                  <a:cubicBezTo>
                    <a:pt x="921" y="11385"/>
                    <a:pt x="972" y="11958"/>
                    <a:pt x="1070" y="12516"/>
                  </a:cubicBezTo>
                  <a:lnTo>
                    <a:pt x="163" y="12676"/>
                  </a:lnTo>
                  <a:cubicBezTo>
                    <a:pt x="272" y="13302"/>
                    <a:pt x="436" y="13910"/>
                    <a:pt x="649" y="14495"/>
                  </a:cubicBezTo>
                  <a:lnTo>
                    <a:pt x="1515" y="14179"/>
                  </a:lnTo>
                  <a:cubicBezTo>
                    <a:pt x="1712" y="14724"/>
                    <a:pt x="1957" y="15245"/>
                    <a:pt x="2243" y="15740"/>
                  </a:cubicBezTo>
                  <a:lnTo>
                    <a:pt x="1445" y="16201"/>
                  </a:lnTo>
                  <a:cubicBezTo>
                    <a:pt x="1761" y="16746"/>
                    <a:pt x="2124" y="17262"/>
                    <a:pt x="2527" y="17742"/>
                  </a:cubicBezTo>
                  <a:lnTo>
                    <a:pt x="3232" y="17150"/>
                  </a:lnTo>
                  <a:cubicBezTo>
                    <a:pt x="3602" y="17590"/>
                    <a:pt x="4010" y="17998"/>
                    <a:pt x="4450" y="18367"/>
                  </a:cubicBezTo>
                  <a:lnTo>
                    <a:pt x="3858" y="19073"/>
                  </a:lnTo>
                  <a:cubicBezTo>
                    <a:pt x="4338" y="19476"/>
                    <a:pt x="4853" y="19839"/>
                    <a:pt x="5399" y="20154"/>
                  </a:cubicBezTo>
                  <a:lnTo>
                    <a:pt x="5860" y="19356"/>
                  </a:lnTo>
                  <a:cubicBezTo>
                    <a:pt x="6355" y="19643"/>
                    <a:pt x="6876" y="19887"/>
                    <a:pt x="7420" y="20085"/>
                  </a:cubicBezTo>
                  <a:lnTo>
                    <a:pt x="7105" y="20951"/>
                  </a:lnTo>
                  <a:cubicBezTo>
                    <a:pt x="7690" y="21164"/>
                    <a:pt x="8298" y="21327"/>
                    <a:pt x="8924" y="21437"/>
                  </a:cubicBezTo>
                  <a:lnTo>
                    <a:pt x="9084" y="20530"/>
                  </a:lnTo>
                  <a:cubicBezTo>
                    <a:pt x="9641" y="20627"/>
                    <a:pt x="10215" y="20679"/>
                    <a:pt x="10800" y="20679"/>
                  </a:cubicBezTo>
                  <a:lnTo>
                    <a:pt x="10800" y="21600"/>
                  </a:lnTo>
                  <a:cubicBezTo>
                    <a:pt x="11440" y="21600"/>
                    <a:pt x="12066" y="21544"/>
                    <a:pt x="12675" y="21437"/>
                  </a:cubicBezTo>
                  <a:lnTo>
                    <a:pt x="12516" y="20530"/>
                  </a:lnTo>
                  <a:cubicBezTo>
                    <a:pt x="13089" y="20430"/>
                    <a:pt x="13645" y="20280"/>
                    <a:pt x="14179" y="20085"/>
                  </a:cubicBezTo>
                  <a:lnTo>
                    <a:pt x="14495" y="20951"/>
                  </a:lnTo>
                  <a:cubicBezTo>
                    <a:pt x="15089" y="20735"/>
                    <a:pt x="15660" y="20467"/>
                    <a:pt x="16201" y="20154"/>
                  </a:cubicBezTo>
                  <a:lnTo>
                    <a:pt x="15740" y="19356"/>
                  </a:lnTo>
                  <a:cubicBezTo>
                    <a:pt x="16239" y="19067"/>
                    <a:pt x="16711" y="18736"/>
                    <a:pt x="17150" y="18367"/>
                  </a:cubicBezTo>
                  <a:lnTo>
                    <a:pt x="17742" y="19073"/>
                  </a:lnTo>
                  <a:cubicBezTo>
                    <a:pt x="18223" y="18669"/>
                    <a:pt x="18668" y="18223"/>
                    <a:pt x="19073" y="17742"/>
                  </a:cubicBezTo>
                  <a:lnTo>
                    <a:pt x="18367" y="17150"/>
                  </a:lnTo>
                  <a:cubicBezTo>
                    <a:pt x="18736" y="16711"/>
                    <a:pt x="19068" y="16239"/>
                    <a:pt x="19357" y="15740"/>
                  </a:cubicBezTo>
                  <a:lnTo>
                    <a:pt x="20154" y="16201"/>
                  </a:lnTo>
                  <a:cubicBezTo>
                    <a:pt x="20467" y="15660"/>
                    <a:pt x="20735" y="15089"/>
                    <a:pt x="20951" y="14495"/>
                  </a:cubicBezTo>
                  <a:lnTo>
                    <a:pt x="20085" y="14179"/>
                  </a:lnTo>
                  <a:cubicBezTo>
                    <a:pt x="20280" y="13645"/>
                    <a:pt x="20430" y="13089"/>
                    <a:pt x="20530" y="12516"/>
                  </a:cubicBezTo>
                  <a:lnTo>
                    <a:pt x="21437" y="12676"/>
                  </a:lnTo>
                  <a:cubicBezTo>
                    <a:pt x="21544" y="12066"/>
                    <a:pt x="21600" y="11440"/>
                    <a:pt x="21600" y="10800"/>
                  </a:cubicBezTo>
                  <a:lnTo>
                    <a:pt x="21600" y="10800"/>
                  </a:lnTo>
                  <a:lnTo>
                    <a:pt x="20679" y="10800"/>
                  </a:lnTo>
                  <a:cubicBezTo>
                    <a:pt x="20679" y="10215"/>
                    <a:pt x="20628" y="9641"/>
                    <a:pt x="20530" y="9084"/>
                  </a:cubicBezTo>
                  <a:lnTo>
                    <a:pt x="21437" y="8924"/>
                  </a:lnTo>
                  <a:cubicBezTo>
                    <a:pt x="21327" y="8298"/>
                    <a:pt x="21164" y="7690"/>
                    <a:pt x="20951" y="7105"/>
                  </a:cubicBezTo>
                  <a:lnTo>
                    <a:pt x="20085" y="7420"/>
                  </a:lnTo>
                  <a:cubicBezTo>
                    <a:pt x="19887" y="6876"/>
                    <a:pt x="19643" y="6354"/>
                    <a:pt x="19357" y="5860"/>
                  </a:cubicBezTo>
                  <a:lnTo>
                    <a:pt x="20154" y="5399"/>
                  </a:lnTo>
                  <a:cubicBezTo>
                    <a:pt x="19838" y="4853"/>
                    <a:pt x="19476" y="4338"/>
                    <a:pt x="19073" y="3858"/>
                  </a:cubicBezTo>
                  <a:lnTo>
                    <a:pt x="18367" y="4450"/>
                  </a:lnTo>
                  <a:cubicBezTo>
                    <a:pt x="17998" y="4010"/>
                    <a:pt x="17590" y="3602"/>
                    <a:pt x="17150" y="3233"/>
                  </a:cubicBezTo>
                  <a:lnTo>
                    <a:pt x="17742" y="2527"/>
                  </a:lnTo>
                  <a:cubicBezTo>
                    <a:pt x="17262" y="2124"/>
                    <a:pt x="16746" y="1761"/>
                    <a:pt x="16201" y="1446"/>
                  </a:cubicBezTo>
                  <a:lnTo>
                    <a:pt x="15740" y="2244"/>
                  </a:lnTo>
                  <a:cubicBezTo>
                    <a:pt x="15245" y="1957"/>
                    <a:pt x="14724" y="1713"/>
                    <a:pt x="14180" y="1514"/>
                  </a:cubicBezTo>
                  <a:lnTo>
                    <a:pt x="14495" y="649"/>
                  </a:lnTo>
                  <a:cubicBezTo>
                    <a:pt x="13910" y="436"/>
                    <a:pt x="13302" y="272"/>
                    <a:pt x="12675" y="162"/>
                  </a:cubicBezTo>
                  <a:lnTo>
                    <a:pt x="12516" y="1070"/>
                  </a:lnTo>
                  <a:cubicBezTo>
                    <a:pt x="11958" y="972"/>
                    <a:pt x="11385" y="921"/>
                    <a:pt x="10800" y="921"/>
                  </a:cubicBezTo>
                  <a:lnTo>
                    <a:pt x="10800" y="0"/>
                  </a:lnTo>
                  <a:cubicBezTo>
                    <a:pt x="10160" y="0"/>
                    <a:pt x="9534" y="56"/>
                    <a:pt x="8924" y="162"/>
                  </a:cubicBezTo>
                  <a:cubicBezTo>
                    <a:pt x="8924" y="162"/>
                    <a:pt x="9084" y="1070"/>
                    <a:pt x="9084" y="1070"/>
                  </a:cubicBezTo>
                  <a:close/>
                </a:path>
              </a:pathLst>
            </a:cu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3" name="Freeform: Shape 33">
              <a:extLst>
                <a:ext uri="{FF2B5EF4-FFF2-40B4-BE49-F238E27FC236}">
                  <a16:creationId xmlns="" xmlns:a16="http://schemas.microsoft.com/office/drawing/2014/main" id="{F0E69A1B-6C27-490E-AA6D-DAA089CF5400}"/>
                </a:ext>
              </a:extLst>
            </p:cNvPr>
            <p:cNvSpPr/>
            <p:nvPr/>
          </p:nvSpPr>
          <p:spPr>
            <a:xfrm>
              <a:off x="5112932" y="3174102"/>
              <a:ext cx="450151" cy="450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lose/>
                </a:path>
              </a:pathLst>
            </a:cu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4" name="Freeform: Shape 34">
              <a:extLst>
                <a:ext uri="{FF2B5EF4-FFF2-40B4-BE49-F238E27FC236}">
                  <a16:creationId xmlns="" xmlns:a16="http://schemas.microsoft.com/office/drawing/2014/main" id="{16807278-10E3-43FF-9DBD-B2A3E7A445CA}"/>
                </a:ext>
              </a:extLst>
            </p:cNvPr>
            <p:cNvSpPr/>
            <p:nvPr/>
          </p:nvSpPr>
          <p:spPr>
            <a:xfrm>
              <a:off x="5253162" y="3298308"/>
              <a:ext cx="178408" cy="17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21600"/>
                  </a:moveTo>
                  <a:cubicBezTo>
                    <a:pt x="16748" y="21600"/>
                    <a:pt x="21600" y="16748"/>
                    <a:pt x="21600" y="10800"/>
                  </a:cubicBezTo>
                  <a:cubicBezTo>
                    <a:pt x="21600" y="4852"/>
                    <a:pt x="16748" y="0"/>
                    <a:pt x="10799" y="0"/>
                  </a:cubicBezTo>
                  <a:cubicBezTo>
                    <a:pt x="4850" y="0"/>
                    <a:pt x="0" y="4852"/>
                    <a:pt x="0" y="10800"/>
                  </a:cubicBezTo>
                  <a:cubicBezTo>
                    <a:pt x="0" y="16748"/>
                    <a:pt x="4850" y="21600"/>
                    <a:pt x="10799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5" name="Freeform: Shape 56">
              <a:extLst>
                <a:ext uri="{FF2B5EF4-FFF2-40B4-BE49-F238E27FC236}">
                  <a16:creationId xmlns="" xmlns:a16="http://schemas.microsoft.com/office/drawing/2014/main" id="{881578B3-2A07-4ECB-A11C-52AC43A7CD07}"/>
                </a:ext>
              </a:extLst>
            </p:cNvPr>
            <p:cNvSpPr/>
            <p:nvPr/>
          </p:nvSpPr>
          <p:spPr>
            <a:xfrm>
              <a:off x="1157741" y="4697708"/>
              <a:ext cx="178408" cy="178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36" name="Group 38">
              <a:extLst>
                <a:ext uri="{FF2B5EF4-FFF2-40B4-BE49-F238E27FC236}">
                  <a16:creationId xmlns="" xmlns:a16="http://schemas.microsoft.com/office/drawing/2014/main" id="{A786244B-301C-4BB3-8556-665AD8F1BA96}"/>
                </a:ext>
              </a:extLst>
            </p:cNvPr>
            <p:cNvGrpSpPr/>
            <p:nvPr/>
          </p:nvGrpSpPr>
          <p:grpSpPr>
            <a:xfrm>
              <a:off x="-601" y="4614901"/>
              <a:ext cx="4091000" cy="346771"/>
              <a:chOff x="-3542530" y="0"/>
              <a:chExt cx="8542149" cy="724073"/>
            </a:xfrm>
            <a:solidFill>
              <a:schemeClr val="accent2"/>
            </a:solidFill>
          </p:grpSpPr>
          <p:sp>
            <p:nvSpPr>
              <p:cNvPr id="46" name="Freeform: Shape 44">
                <a:extLst>
                  <a:ext uri="{FF2B5EF4-FFF2-40B4-BE49-F238E27FC236}">
                    <a16:creationId xmlns="" xmlns:a16="http://schemas.microsoft.com/office/drawing/2014/main" id="{E6278CE8-8DEF-4349-86CF-FAC0AD7C9245}"/>
                  </a:ext>
                </a:extLst>
              </p:cNvPr>
              <p:cNvSpPr/>
              <p:nvPr/>
            </p:nvSpPr>
            <p:spPr>
              <a:xfrm>
                <a:off x="4443638" y="172904"/>
                <a:ext cx="372510" cy="372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2882" y="2882"/>
                    </a:moveTo>
                    <a:cubicBezTo>
                      <a:pt x="6726" y="-960"/>
                      <a:pt x="12954" y="-960"/>
                      <a:pt x="16797" y="2882"/>
                    </a:cubicBezTo>
                    <a:cubicBezTo>
                      <a:pt x="20640" y="6724"/>
                      <a:pt x="20640" y="12955"/>
                      <a:pt x="16797" y="16797"/>
                    </a:cubicBezTo>
                    <a:cubicBezTo>
                      <a:pt x="12954" y="20640"/>
                      <a:pt x="6726" y="20640"/>
                      <a:pt x="2882" y="16797"/>
                    </a:cubicBezTo>
                    <a:cubicBezTo>
                      <a:pt x="-960" y="12955"/>
                      <a:pt x="-960" y="6724"/>
                      <a:pt x="2882" y="2882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7" name="Rectangle 45">
                <a:extLst>
                  <a:ext uri="{FF2B5EF4-FFF2-40B4-BE49-F238E27FC236}">
                    <a16:creationId xmlns="" xmlns:a16="http://schemas.microsoft.com/office/drawing/2014/main" id="{671E6D42-F85B-4341-BF96-6C623DA65090}"/>
                  </a:ext>
                </a:extLst>
              </p:cNvPr>
              <p:cNvSpPr/>
              <p:nvPr/>
            </p:nvSpPr>
            <p:spPr>
              <a:xfrm>
                <a:off x="-3542530" y="0"/>
                <a:ext cx="8542149" cy="724073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8" name="Freeform: Shape 46">
                <a:extLst>
                  <a:ext uri="{FF2B5EF4-FFF2-40B4-BE49-F238E27FC236}">
                    <a16:creationId xmlns="" xmlns:a16="http://schemas.microsoft.com/office/drawing/2014/main" id="{992A4467-8E64-476F-879D-B59382966A1E}"/>
                  </a:ext>
                </a:extLst>
              </p:cNvPr>
              <p:cNvSpPr/>
              <p:nvPr/>
            </p:nvSpPr>
            <p:spPr>
              <a:xfrm>
                <a:off x="4460928" y="172904"/>
                <a:ext cx="372539" cy="3725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6748" y="21600"/>
                      <a:pt x="21600" y="16748"/>
                      <a:pt x="21600" y="10800"/>
                    </a:cubicBezTo>
                    <a:cubicBezTo>
                      <a:pt x="21600" y="4851"/>
                      <a:pt x="16748" y="0"/>
                      <a:pt x="10800" y="0"/>
                    </a:cubicBezTo>
                    <a:cubicBezTo>
                      <a:pt x="4852" y="0"/>
                      <a:pt x="0" y="4851"/>
                      <a:pt x="0" y="10800"/>
                    </a:cubicBezTo>
                    <a:cubicBezTo>
                      <a:pt x="0" y="16748"/>
                      <a:pt x="4852" y="21600"/>
                      <a:pt x="1080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9" name="Freeform: Shape 47">
                <a:extLst>
                  <a:ext uri="{FF2B5EF4-FFF2-40B4-BE49-F238E27FC236}">
                    <a16:creationId xmlns="" xmlns:a16="http://schemas.microsoft.com/office/drawing/2014/main" id="{5212FB4E-0054-4E5C-B55C-D8FDBECA37F0}"/>
                  </a:ext>
                </a:extLst>
              </p:cNvPr>
              <p:cNvSpPr/>
              <p:nvPr/>
            </p:nvSpPr>
            <p:spPr>
              <a:xfrm>
                <a:off x="3838473" y="172904"/>
                <a:ext cx="372522" cy="3725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6749" y="21600"/>
                      <a:pt x="21600" y="16748"/>
                      <a:pt x="21600" y="10800"/>
                    </a:cubicBezTo>
                    <a:cubicBezTo>
                      <a:pt x="21600" y="4851"/>
                      <a:pt x="16749" y="0"/>
                      <a:pt x="10800" y="0"/>
                    </a:cubicBezTo>
                    <a:cubicBezTo>
                      <a:pt x="4852" y="0"/>
                      <a:pt x="0" y="4851"/>
                      <a:pt x="0" y="10800"/>
                    </a:cubicBezTo>
                    <a:cubicBezTo>
                      <a:pt x="0" y="16748"/>
                      <a:pt x="4852" y="21600"/>
                      <a:pt x="1080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0" name="Freeform: Shape 48">
                <a:extLst>
                  <a:ext uri="{FF2B5EF4-FFF2-40B4-BE49-F238E27FC236}">
                    <a16:creationId xmlns="" xmlns:a16="http://schemas.microsoft.com/office/drawing/2014/main" id="{41CA8F44-89D1-4AE4-B8FA-67D3A557BAE0}"/>
                  </a:ext>
                </a:extLst>
              </p:cNvPr>
              <p:cNvSpPr/>
              <p:nvPr/>
            </p:nvSpPr>
            <p:spPr>
              <a:xfrm>
                <a:off x="3233309" y="172904"/>
                <a:ext cx="372538" cy="3725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6748" y="21600"/>
                      <a:pt x="21600" y="16748"/>
                      <a:pt x="21600" y="10800"/>
                    </a:cubicBezTo>
                    <a:cubicBezTo>
                      <a:pt x="21600" y="4851"/>
                      <a:pt x="16748" y="0"/>
                      <a:pt x="10800" y="0"/>
                    </a:cubicBezTo>
                    <a:cubicBezTo>
                      <a:pt x="4851" y="0"/>
                      <a:pt x="0" y="4851"/>
                      <a:pt x="0" y="10800"/>
                    </a:cubicBezTo>
                    <a:cubicBezTo>
                      <a:pt x="0" y="16748"/>
                      <a:pt x="4851" y="21600"/>
                      <a:pt x="1080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1" name="Freeform: Shape 49">
                <a:extLst>
                  <a:ext uri="{FF2B5EF4-FFF2-40B4-BE49-F238E27FC236}">
                    <a16:creationId xmlns="" xmlns:a16="http://schemas.microsoft.com/office/drawing/2014/main" id="{C827EE3A-A75B-4CA4-8673-04B813160098}"/>
                  </a:ext>
                </a:extLst>
              </p:cNvPr>
              <p:cNvSpPr/>
              <p:nvPr/>
            </p:nvSpPr>
            <p:spPr>
              <a:xfrm>
                <a:off x="2628144" y="172904"/>
                <a:ext cx="372521" cy="3725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1" y="21600"/>
                    </a:moveTo>
                    <a:cubicBezTo>
                      <a:pt x="16749" y="21600"/>
                      <a:pt x="21600" y="16748"/>
                      <a:pt x="21600" y="10800"/>
                    </a:cubicBezTo>
                    <a:cubicBezTo>
                      <a:pt x="21600" y="4851"/>
                      <a:pt x="16749" y="0"/>
                      <a:pt x="10801" y="0"/>
                    </a:cubicBezTo>
                    <a:cubicBezTo>
                      <a:pt x="4852" y="0"/>
                      <a:pt x="0" y="4851"/>
                      <a:pt x="0" y="10800"/>
                    </a:cubicBezTo>
                    <a:cubicBezTo>
                      <a:pt x="0" y="16748"/>
                      <a:pt x="4852" y="21600"/>
                      <a:pt x="10801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2" name="Freeform: Shape 50">
                <a:extLst>
                  <a:ext uri="{FF2B5EF4-FFF2-40B4-BE49-F238E27FC236}">
                    <a16:creationId xmlns="" xmlns:a16="http://schemas.microsoft.com/office/drawing/2014/main" id="{572C02D3-95E0-4C6A-96FC-5F673F8B1A3A}"/>
                  </a:ext>
                </a:extLst>
              </p:cNvPr>
              <p:cNvSpPr/>
              <p:nvPr/>
            </p:nvSpPr>
            <p:spPr>
              <a:xfrm>
                <a:off x="2005689" y="172904"/>
                <a:ext cx="372521" cy="3725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6748" y="21600"/>
                      <a:pt x="21600" y="16748"/>
                      <a:pt x="21600" y="10800"/>
                    </a:cubicBezTo>
                    <a:cubicBezTo>
                      <a:pt x="21600" y="4851"/>
                      <a:pt x="16748" y="0"/>
                      <a:pt x="10800" y="0"/>
                    </a:cubicBezTo>
                    <a:cubicBezTo>
                      <a:pt x="4851" y="0"/>
                      <a:pt x="0" y="4851"/>
                      <a:pt x="0" y="10800"/>
                    </a:cubicBezTo>
                    <a:cubicBezTo>
                      <a:pt x="0" y="16748"/>
                      <a:pt x="4851" y="21600"/>
                      <a:pt x="1080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3" name="Freeform: Shape 51">
                <a:extLst>
                  <a:ext uri="{FF2B5EF4-FFF2-40B4-BE49-F238E27FC236}">
                    <a16:creationId xmlns="" xmlns:a16="http://schemas.microsoft.com/office/drawing/2014/main" id="{B9538E15-78D1-4B09-A159-3F88678A07E7}"/>
                  </a:ext>
                </a:extLst>
              </p:cNvPr>
              <p:cNvSpPr/>
              <p:nvPr/>
            </p:nvSpPr>
            <p:spPr>
              <a:xfrm>
                <a:off x="1400524" y="172904"/>
                <a:ext cx="372538" cy="3725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6748" y="21600"/>
                      <a:pt x="21600" y="16748"/>
                      <a:pt x="21600" y="10800"/>
                    </a:cubicBezTo>
                    <a:cubicBezTo>
                      <a:pt x="21600" y="4851"/>
                      <a:pt x="16748" y="0"/>
                      <a:pt x="10800" y="0"/>
                    </a:cubicBezTo>
                    <a:cubicBezTo>
                      <a:pt x="4851" y="0"/>
                      <a:pt x="0" y="4851"/>
                      <a:pt x="0" y="10800"/>
                    </a:cubicBezTo>
                    <a:cubicBezTo>
                      <a:pt x="0" y="16748"/>
                      <a:pt x="4851" y="21600"/>
                      <a:pt x="1080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4" name="Freeform: Shape 52">
                <a:extLst>
                  <a:ext uri="{FF2B5EF4-FFF2-40B4-BE49-F238E27FC236}">
                    <a16:creationId xmlns="" xmlns:a16="http://schemas.microsoft.com/office/drawing/2014/main" id="{B0C854DF-AEE6-4575-BF6D-6E3CE11382D2}"/>
                  </a:ext>
                </a:extLst>
              </p:cNvPr>
              <p:cNvSpPr/>
              <p:nvPr/>
            </p:nvSpPr>
            <p:spPr>
              <a:xfrm>
                <a:off x="795359" y="172904"/>
                <a:ext cx="372521" cy="3725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1" y="21600"/>
                    </a:moveTo>
                    <a:cubicBezTo>
                      <a:pt x="16750" y="21600"/>
                      <a:pt x="21600" y="16748"/>
                      <a:pt x="21600" y="10800"/>
                    </a:cubicBezTo>
                    <a:cubicBezTo>
                      <a:pt x="21600" y="4851"/>
                      <a:pt x="16750" y="0"/>
                      <a:pt x="10801" y="0"/>
                    </a:cubicBezTo>
                    <a:cubicBezTo>
                      <a:pt x="4852" y="0"/>
                      <a:pt x="0" y="4851"/>
                      <a:pt x="0" y="10800"/>
                    </a:cubicBezTo>
                    <a:cubicBezTo>
                      <a:pt x="0" y="16748"/>
                      <a:pt x="4852" y="21600"/>
                      <a:pt x="10801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5" name="Freeform: Shape 53">
                <a:extLst>
                  <a:ext uri="{FF2B5EF4-FFF2-40B4-BE49-F238E27FC236}">
                    <a16:creationId xmlns="" xmlns:a16="http://schemas.microsoft.com/office/drawing/2014/main" id="{E02A96DA-036F-4691-8C47-85052B5C724A}"/>
                  </a:ext>
                </a:extLst>
              </p:cNvPr>
              <p:cNvSpPr/>
              <p:nvPr/>
            </p:nvSpPr>
            <p:spPr>
              <a:xfrm>
                <a:off x="172904" y="172904"/>
                <a:ext cx="372521" cy="3725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6749" y="21600"/>
                      <a:pt x="21600" y="16748"/>
                      <a:pt x="21600" y="10800"/>
                    </a:cubicBezTo>
                    <a:cubicBezTo>
                      <a:pt x="21600" y="4851"/>
                      <a:pt x="16749" y="0"/>
                      <a:pt x="10800" y="0"/>
                    </a:cubicBezTo>
                    <a:cubicBezTo>
                      <a:pt x="4851" y="0"/>
                      <a:pt x="0" y="4851"/>
                      <a:pt x="0" y="10800"/>
                    </a:cubicBezTo>
                    <a:cubicBezTo>
                      <a:pt x="0" y="16748"/>
                      <a:pt x="4851" y="21600"/>
                      <a:pt x="1080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56" name="Freeform: Shape 54">
                <a:extLst>
                  <a:ext uri="{FF2B5EF4-FFF2-40B4-BE49-F238E27FC236}">
                    <a16:creationId xmlns="" xmlns:a16="http://schemas.microsoft.com/office/drawing/2014/main" id="{3982F025-F199-495B-95E8-E5B9802EABD7}"/>
                  </a:ext>
                </a:extLst>
              </p:cNvPr>
              <p:cNvSpPr/>
              <p:nvPr/>
            </p:nvSpPr>
            <p:spPr>
              <a:xfrm>
                <a:off x="293937" y="311227"/>
                <a:ext cx="4400143" cy="988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357" y="0"/>
                    </a:moveTo>
                    <a:lnTo>
                      <a:pt x="243" y="0"/>
                    </a:lnTo>
                    <a:cubicBezTo>
                      <a:pt x="109" y="0"/>
                      <a:pt x="0" y="4865"/>
                      <a:pt x="0" y="10800"/>
                    </a:cubicBezTo>
                    <a:lnTo>
                      <a:pt x="0" y="10800"/>
                    </a:lnTo>
                    <a:cubicBezTo>
                      <a:pt x="0" y="16735"/>
                      <a:pt x="109" y="21600"/>
                      <a:pt x="243" y="21600"/>
                    </a:cubicBezTo>
                    <a:lnTo>
                      <a:pt x="21357" y="21600"/>
                    </a:lnTo>
                    <a:cubicBezTo>
                      <a:pt x="21491" y="21600"/>
                      <a:pt x="21600" y="16743"/>
                      <a:pt x="21600" y="10800"/>
                    </a:cubicBezTo>
                    <a:lnTo>
                      <a:pt x="21600" y="10800"/>
                    </a:lnTo>
                    <a:cubicBezTo>
                      <a:pt x="21600" y="4857"/>
                      <a:pt x="21491" y="0"/>
                      <a:pt x="21357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37" name="Freeform: Shape 40">
              <a:extLst>
                <a:ext uri="{FF2B5EF4-FFF2-40B4-BE49-F238E27FC236}">
                  <a16:creationId xmlns="" xmlns:a16="http://schemas.microsoft.com/office/drawing/2014/main" id="{9B4670F4-18C7-4468-8504-51204C34BE61}"/>
                </a:ext>
              </a:extLst>
            </p:cNvPr>
            <p:cNvSpPr/>
            <p:nvPr/>
          </p:nvSpPr>
          <p:spPr>
            <a:xfrm>
              <a:off x="959002" y="3256864"/>
              <a:ext cx="1038555" cy="1708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8" name="Freeform: Shape 41">
              <a:extLst>
                <a:ext uri="{FF2B5EF4-FFF2-40B4-BE49-F238E27FC236}">
                  <a16:creationId xmlns="" xmlns:a16="http://schemas.microsoft.com/office/drawing/2014/main" id="{F40E0E8D-284E-47BB-A955-DFB5D78904CE}"/>
                </a:ext>
              </a:extLst>
            </p:cNvPr>
            <p:cNvSpPr/>
            <p:nvPr/>
          </p:nvSpPr>
          <p:spPr>
            <a:xfrm>
              <a:off x="1108055" y="3405917"/>
              <a:ext cx="158204" cy="158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749" y="21600"/>
                    <a:pt x="21600" y="16749"/>
                    <a:pt x="21600" y="10800"/>
                  </a:cubicBezTo>
                  <a:cubicBezTo>
                    <a:pt x="21600" y="4851"/>
                    <a:pt x="16749" y="0"/>
                    <a:pt x="10800" y="0"/>
                  </a:cubicBezTo>
                  <a:cubicBezTo>
                    <a:pt x="4851" y="0"/>
                    <a:pt x="0" y="4851"/>
                    <a:pt x="0" y="10800"/>
                  </a:cubicBezTo>
                  <a:cubicBezTo>
                    <a:pt x="0" y="16749"/>
                    <a:pt x="4851" y="21600"/>
                    <a:pt x="10800" y="2160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9" name="Freeform: Shape 42">
              <a:extLst>
                <a:ext uri="{FF2B5EF4-FFF2-40B4-BE49-F238E27FC236}">
                  <a16:creationId xmlns="" xmlns:a16="http://schemas.microsoft.com/office/drawing/2014/main" id="{06A25E70-FC62-4364-AE51-5F154D75E72B}"/>
                </a:ext>
              </a:extLst>
            </p:cNvPr>
            <p:cNvSpPr/>
            <p:nvPr/>
          </p:nvSpPr>
          <p:spPr>
            <a:xfrm>
              <a:off x="1406160" y="3405917"/>
              <a:ext cx="158208" cy="158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749" y="21600"/>
                    <a:pt x="21600" y="16749"/>
                    <a:pt x="21600" y="10800"/>
                  </a:cubicBezTo>
                  <a:cubicBezTo>
                    <a:pt x="21600" y="4851"/>
                    <a:pt x="16749" y="0"/>
                    <a:pt x="10800" y="0"/>
                  </a:cubicBezTo>
                  <a:cubicBezTo>
                    <a:pt x="4851" y="0"/>
                    <a:pt x="0" y="4851"/>
                    <a:pt x="0" y="10800"/>
                  </a:cubicBezTo>
                  <a:cubicBezTo>
                    <a:pt x="0" y="16749"/>
                    <a:pt x="4851" y="21600"/>
                    <a:pt x="10800" y="2160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0" name="Freeform: Shape 43">
              <a:extLst>
                <a:ext uri="{FF2B5EF4-FFF2-40B4-BE49-F238E27FC236}">
                  <a16:creationId xmlns="" xmlns:a16="http://schemas.microsoft.com/office/drawing/2014/main" id="{6C0A9052-AB18-4C8A-88BF-0636F3B5CEC4}"/>
                </a:ext>
              </a:extLst>
            </p:cNvPr>
            <p:cNvSpPr/>
            <p:nvPr/>
          </p:nvSpPr>
          <p:spPr>
            <a:xfrm>
              <a:off x="1695985" y="3405917"/>
              <a:ext cx="158207" cy="158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749" y="21600"/>
                    <a:pt x="21600" y="16749"/>
                    <a:pt x="21600" y="10800"/>
                  </a:cubicBezTo>
                  <a:cubicBezTo>
                    <a:pt x="21600" y="4851"/>
                    <a:pt x="16749" y="0"/>
                    <a:pt x="10800" y="0"/>
                  </a:cubicBezTo>
                  <a:cubicBezTo>
                    <a:pt x="4851" y="0"/>
                    <a:pt x="0" y="4851"/>
                    <a:pt x="0" y="10800"/>
                  </a:cubicBezTo>
                  <a:cubicBezTo>
                    <a:pt x="0" y="16749"/>
                    <a:pt x="4851" y="21600"/>
                    <a:pt x="10800" y="2160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1" name="Freeform: Shape 61">
              <a:extLst>
                <a:ext uri="{FF2B5EF4-FFF2-40B4-BE49-F238E27FC236}">
                  <a16:creationId xmlns="" xmlns:a16="http://schemas.microsoft.com/office/drawing/2014/main" id="{7A281703-A2DB-40F3-851B-EF047F47CD08}"/>
                </a:ext>
              </a:extLst>
            </p:cNvPr>
            <p:cNvSpPr/>
            <p:nvPr/>
          </p:nvSpPr>
          <p:spPr>
            <a:xfrm>
              <a:off x="3633670" y="2900793"/>
              <a:ext cx="1276426" cy="1276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5" y="0"/>
                  </a:moveTo>
                  <a:lnTo>
                    <a:pt x="0" y="10785"/>
                  </a:lnTo>
                  <a:lnTo>
                    <a:pt x="10816" y="21600"/>
                  </a:lnTo>
                  <a:lnTo>
                    <a:pt x="21600" y="10816"/>
                  </a:lnTo>
                  <a:cubicBezTo>
                    <a:pt x="21600" y="10816"/>
                    <a:pt x="10785" y="0"/>
                    <a:pt x="10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2" name="Freeform: Shape 62">
              <a:extLst>
                <a:ext uri="{FF2B5EF4-FFF2-40B4-BE49-F238E27FC236}">
                  <a16:creationId xmlns="" xmlns:a16="http://schemas.microsoft.com/office/drawing/2014/main" id="{5732F2B3-0DC9-4003-A00A-E5B5DA3D112D}"/>
                </a:ext>
              </a:extLst>
            </p:cNvPr>
            <p:cNvSpPr/>
            <p:nvPr/>
          </p:nvSpPr>
          <p:spPr>
            <a:xfrm>
              <a:off x="3898653" y="3165776"/>
              <a:ext cx="756691" cy="756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56" y="0"/>
                  </a:moveTo>
                  <a:lnTo>
                    <a:pt x="0" y="3356"/>
                  </a:lnTo>
                  <a:lnTo>
                    <a:pt x="18244" y="21600"/>
                  </a:lnTo>
                  <a:lnTo>
                    <a:pt x="21600" y="18244"/>
                  </a:lnTo>
                  <a:cubicBezTo>
                    <a:pt x="21600" y="18244"/>
                    <a:pt x="3356" y="0"/>
                    <a:pt x="3356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3" name="Freeform: Shape 64">
              <a:extLst>
                <a:ext uri="{FF2B5EF4-FFF2-40B4-BE49-F238E27FC236}">
                  <a16:creationId xmlns="" xmlns:a16="http://schemas.microsoft.com/office/drawing/2014/main" id="{D8643CB8-2507-433E-A8A7-160A59B8729B}"/>
                </a:ext>
              </a:extLst>
            </p:cNvPr>
            <p:cNvSpPr/>
            <p:nvPr/>
          </p:nvSpPr>
          <p:spPr>
            <a:xfrm>
              <a:off x="3526493" y="4412071"/>
              <a:ext cx="752438" cy="752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084" y="1070"/>
                  </a:moveTo>
                  <a:cubicBezTo>
                    <a:pt x="8511" y="1170"/>
                    <a:pt x="7955" y="1320"/>
                    <a:pt x="7420" y="1515"/>
                  </a:cubicBezTo>
                  <a:lnTo>
                    <a:pt x="7105" y="649"/>
                  </a:lnTo>
                  <a:cubicBezTo>
                    <a:pt x="6510" y="865"/>
                    <a:pt x="5940" y="1133"/>
                    <a:pt x="5399" y="1446"/>
                  </a:cubicBezTo>
                  <a:lnTo>
                    <a:pt x="5860" y="2243"/>
                  </a:lnTo>
                  <a:cubicBezTo>
                    <a:pt x="5361" y="2532"/>
                    <a:pt x="4889" y="2864"/>
                    <a:pt x="4450" y="3233"/>
                  </a:cubicBezTo>
                  <a:lnTo>
                    <a:pt x="3858" y="2527"/>
                  </a:lnTo>
                  <a:cubicBezTo>
                    <a:pt x="3377" y="2931"/>
                    <a:pt x="2931" y="3377"/>
                    <a:pt x="2527" y="3858"/>
                  </a:cubicBezTo>
                  <a:lnTo>
                    <a:pt x="3233" y="4450"/>
                  </a:lnTo>
                  <a:cubicBezTo>
                    <a:pt x="2864" y="4889"/>
                    <a:pt x="2532" y="5361"/>
                    <a:pt x="2243" y="5860"/>
                  </a:cubicBezTo>
                  <a:lnTo>
                    <a:pt x="1446" y="5399"/>
                  </a:lnTo>
                  <a:cubicBezTo>
                    <a:pt x="1133" y="5940"/>
                    <a:pt x="865" y="6510"/>
                    <a:pt x="649" y="7105"/>
                  </a:cubicBezTo>
                  <a:lnTo>
                    <a:pt x="1515" y="7420"/>
                  </a:lnTo>
                  <a:cubicBezTo>
                    <a:pt x="1320" y="7955"/>
                    <a:pt x="1170" y="8511"/>
                    <a:pt x="1070" y="9084"/>
                  </a:cubicBezTo>
                  <a:lnTo>
                    <a:pt x="162" y="8925"/>
                  </a:lnTo>
                  <a:cubicBezTo>
                    <a:pt x="56" y="9534"/>
                    <a:pt x="0" y="10160"/>
                    <a:pt x="0" y="10800"/>
                  </a:cubicBezTo>
                  <a:lnTo>
                    <a:pt x="0" y="10800"/>
                  </a:lnTo>
                  <a:lnTo>
                    <a:pt x="921" y="10800"/>
                  </a:lnTo>
                  <a:cubicBezTo>
                    <a:pt x="921" y="11385"/>
                    <a:pt x="972" y="11959"/>
                    <a:pt x="1070" y="12516"/>
                  </a:cubicBezTo>
                  <a:lnTo>
                    <a:pt x="162" y="12676"/>
                  </a:lnTo>
                  <a:cubicBezTo>
                    <a:pt x="273" y="13302"/>
                    <a:pt x="436" y="13910"/>
                    <a:pt x="649" y="14495"/>
                  </a:cubicBezTo>
                  <a:lnTo>
                    <a:pt x="1514" y="14180"/>
                  </a:lnTo>
                  <a:cubicBezTo>
                    <a:pt x="1713" y="14724"/>
                    <a:pt x="1957" y="15246"/>
                    <a:pt x="2243" y="15740"/>
                  </a:cubicBezTo>
                  <a:lnTo>
                    <a:pt x="1446" y="16201"/>
                  </a:lnTo>
                  <a:cubicBezTo>
                    <a:pt x="1761" y="16747"/>
                    <a:pt x="2124" y="17262"/>
                    <a:pt x="2527" y="17742"/>
                  </a:cubicBezTo>
                  <a:lnTo>
                    <a:pt x="3233" y="17150"/>
                  </a:lnTo>
                  <a:cubicBezTo>
                    <a:pt x="3602" y="17590"/>
                    <a:pt x="4010" y="17998"/>
                    <a:pt x="4450" y="18367"/>
                  </a:cubicBezTo>
                  <a:lnTo>
                    <a:pt x="3858" y="19073"/>
                  </a:lnTo>
                  <a:cubicBezTo>
                    <a:pt x="4338" y="19476"/>
                    <a:pt x="4854" y="19839"/>
                    <a:pt x="5399" y="20155"/>
                  </a:cubicBezTo>
                  <a:lnTo>
                    <a:pt x="5860" y="19357"/>
                  </a:lnTo>
                  <a:cubicBezTo>
                    <a:pt x="6355" y="19643"/>
                    <a:pt x="6876" y="19887"/>
                    <a:pt x="7420" y="20085"/>
                  </a:cubicBezTo>
                  <a:lnTo>
                    <a:pt x="7105" y="20951"/>
                  </a:lnTo>
                  <a:cubicBezTo>
                    <a:pt x="7690" y="21164"/>
                    <a:pt x="8298" y="21328"/>
                    <a:pt x="8924" y="21437"/>
                  </a:cubicBezTo>
                  <a:lnTo>
                    <a:pt x="9084" y="20530"/>
                  </a:lnTo>
                  <a:cubicBezTo>
                    <a:pt x="9642" y="20628"/>
                    <a:pt x="10215" y="20679"/>
                    <a:pt x="10800" y="20679"/>
                  </a:cubicBezTo>
                  <a:lnTo>
                    <a:pt x="10800" y="21600"/>
                  </a:lnTo>
                  <a:cubicBezTo>
                    <a:pt x="11440" y="21600"/>
                    <a:pt x="12066" y="21544"/>
                    <a:pt x="12676" y="21437"/>
                  </a:cubicBezTo>
                  <a:lnTo>
                    <a:pt x="12515" y="20530"/>
                  </a:lnTo>
                  <a:cubicBezTo>
                    <a:pt x="13089" y="20430"/>
                    <a:pt x="13645" y="20280"/>
                    <a:pt x="14179" y="20085"/>
                  </a:cubicBezTo>
                  <a:lnTo>
                    <a:pt x="14495" y="20951"/>
                  </a:lnTo>
                  <a:cubicBezTo>
                    <a:pt x="15089" y="20735"/>
                    <a:pt x="15660" y="20467"/>
                    <a:pt x="16201" y="20155"/>
                  </a:cubicBezTo>
                  <a:lnTo>
                    <a:pt x="15740" y="19357"/>
                  </a:lnTo>
                  <a:cubicBezTo>
                    <a:pt x="16239" y="19068"/>
                    <a:pt x="16711" y="18736"/>
                    <a:pt x="17150" y="18368"/>
                  </a:cubicBezTo>
                  <a:lnTo>
                    <a:pt x="17742" y="19073"/>
                  </a:lnTo>
                  <a:cubicBezTo>
                    <a:pt x="18223" y="18669"/>
                    <a:pt x="18669" y="18223"/>
                    <a:pt x="19073" y="17742"/>
                  </a:cubicBezTo>
                  <a:lnTo>
                    <a:pt x="18367" y="17150"/>
                  </a:lnTo>
                  <a:cubicBezTo>
                    <a:pt x="18736" y="16711"/>
                    <a:pt x="19067" y="16239"/>
                    <a:pt x="19356" y="15740"/>
                  </a:cubicBezTo>
                  <a:lnTo>
                    <a:pt x="20154" y="16201"/>
                  </a:lnTo>
                  <a:cubicBezTo>
                    <a:pt x="20467" y="15660"/>
                    <a:pt x="20735" y="15090"/>
                    <a:pt x="20951" y="14495"/>
                  </a:cubicBezTo>
                  <a:lnTo>
                    <a:pt x="20085" y="14180"/>
                  </a:lnTo>
                  <a:cubicBezTo>
                    <a:pt x="20280" y="13645"/>
                    <a:pt x="20430" y="13089"/>
                    <a:pt x="20530" y="12516"/>
                  </a:cubicBezTo>
                  <a:lnTo>
                    <a:pt x="21437" y="12676"/>
                  </a:lnTo>
                  <a:cubicBezTo>
                    <a:pt x="21544" y="12067"/>
                    <a:pt x="21600" y="11440"/>
                    <a:pt x="21600" y="10800"/>
                  </a:cubicBezTo>
                  <a:lnTo>
                    <a:pt x="21600" y="10800"/>
                  </a:lnTo>
                  <a:lnTo>
                    <a:pt x="20679" y="10800"/>
                  </a:lnTo>
                  <a:cubicBezTo>
                    <a:pt x="20679" y="10215"/>
                    <a:pt x="20628" y="9641"/>
                    <a:pt x="20530" y="9084"/>
                  </a:cubicBezTo>
                  <a:lnTo>
                    <a:pt x="21437" y="8925"/>
                  </a:lnTo>
                  <a:cubicBezTo>
                    <a:pt x="21327" y="8298"/>
                    <a:pt x="21164" y="7690"/>
                    <a:pt x="20951" y="7105"/>
                  </a:cubicBezTo>
                  <a:lnTo>
                    <a:pt x="20085" y="7420"/>
                  </a:lnTo>
                  <a:cubicBezTo>
                    <a:pt x="19887" y="6876"/>
                    <a:pt x="19643" y="6355"/>
                    <a:pt x="19356" y="5860"/>
                  </a:cubicBezTo>
                  <a:lnTo>
                    <a:pt x="20154" y="5399"/>
                  </a:lnTo>
                  <a:cubicBezTo>
                    <a:pt x="19839" y="4853"/>
                    <a:pt x="19476" y="4338"/>
                    <a:pt x="19073" y="3858"/>
                  </a:cubicBezTo>
                  <a:lnTo>
                    <a:pt x="18367" y="4450"/>
                  </a:lnTo>
                  <a:cubicBezTo>
                    <a:pt x="17998" y="4010"/>
                    <a:pt x="17590" y="3602"/>
                    <a:pt x="17150" y="3233"/>
                  </a:cubicBezTo>
                  <a:lnTo>
                    <a:pt x="17742" y="2527"/>
                  </a:lnTo>
                  <a:cubicBezTo>
                    <a:pt x="17262" y="2124"/>
                    <a:pt x="16746" y="1762"/>
                    <a:pt x="16201" y="1446"/>
                  </a:cubicBezTo>
                  <a:lnTo>
                    <a:pt x="15740" y="2243"/>
                  </a:lnTo>
                  <a:cubicBezTo>
                    <a:pt x="15245" y="1957"/>
                    <a:pt x="14724" y="1713"/>
                    <a:pt x="14179" y="1515"/>
                  </a:cubicBezTo>
                  <a:lnTo>
                    <a:pt x="14495" y="649"/>
                  </a:lnTo>
                  <a:cubicBezTo>
                    <a:pt x="13910" y="436"/>
                    <a:pt x="13302" y="273"/>
                    <a:pt x="12676" y="163"/>
                  </a:cubicBezTo>
                  <a:lnTo>
                    <a:pt x="12515" y="1070"/>
                  </a:lnTo>
                  <a:cubicBezTo>
                    <a:pt x="11958" y="972"/>
                    <a:pt x="11385" y="921"/>
                    <a:pt x="10800" y="921"/>
                  </a:cubicBezTo>
                  <a:lnTo>
                    <a:pt x="10800" y="0"/>
                  </a:lnTo>
                  <a:cubicBezTo>
                    <a:pt x="10160" y="0"/>
                    <a:pt x="9534" y="56"/>
                    <a:pt x="8924" y="163"/>
                  </a:cubicBezTo>
                  <a:cubicBezTo>
                    <a:pt x="8924" y="163"/>
                    <a:pt x="9084" y="1070"/>
                    <a:pt x="9084" y="1070"/>
                  </a:cubicBezTo>
                  <a:close/>
                </a:path>
              </a:pathLst>
            </a:cu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4" name="Freeform: Shape 65">
              <a:extLst>
                <a:ext uri="{FF2B5EF4-FFF2-40B4-BE49-F238E27FC236}">
                  <a16:creationId xmlns="" xmlns:a16="http://schemas.microsoft.com/office/drawing/2014/main" id="{90BFDE4C-D840-4E27-9609-AE061944E6CE}"/>
                </a:ext>
              </a:extLst>
            </p:cNvPr>
            <p:cNvSpPr/>
            <p:nvPr/>
          </p:nvSpPr>
          <p:spPr>
            <a:xfrm>
              <a:off x="3675546" y="4569405"/>
              <a:ext cx="450159" cy="45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lose/>
                </a:path>
              </a:pathLst>
            </a:cu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5" name="Freeform: Shape 66">
              <a:extLst>
                <a:ext uri="{FF2B5EF4-FFF2-40B4-BE49-F238E27FC236}">
                  <a16:creationId xmlns="" xmlns:a16="http://schemas.microsoft.com/office/drawing/2014/main" id="{EB3268A3-BDEB-4DD4-ABAD-DFE2D9C97184}"/>
                </a:ext>
              </a:extLst>
            </p:cNvPr>
            <p:cNvSpPr/>
            <p:nvPr/>
          </p:nvSpPr>
          <p:spPr>
            <a:xfrm>
              <a:off x="3816317" y="4701897"/>
              <a:ext cx="178416" cy="178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748" y="21600"/>
                    <a:pt x="21600" y="16748"/>
                    <a:pt x="21600" y="10800"/>
                  </a:cubicBezTo>
                  <a:cubicBezTo>
                    <a:pt x="21600" y="4851"/>
                    <a:pt x="16748" y="0"/>
                    <a:pt x="10800" y="0"/>
                  </a:cubicBezTo>
                  <a:cubicBezTo>
                    <a:pt x="4852" y="0"/>
                    <a:pt x="0" y="4851"/>
                    <a:pt x="0" y="10800"/>
                  </a:cubicBezTo>
                  <a:cubicBezTo>
                    <a:pt x="0" y="16748"/>
                    <a:pt x="4852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pic>
        <p:nvPicPr>
          <p:cNvPr id="57" name="图片 71">
            <a:extLst>
              <a:ext uri="{FF2B5EF4-FFF2-40B4-BE49-F238E27FC236}">
                <a16:creationId xmlns="" xmlns:a16="http://schemas.microsoft.com/office/drawing/2014/main" id="{75A74F32-83FC-4B77-AACE-DD2C91E02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3888" y="3801107"/>
            <a:ext cx="1718294" cy="2537734"/>
          </a:xfrm>
          <a:prstGeom prst="rect">
            <a:avLst/>
          </a:prstGeom>
        </p:spPr>
      </p:pic>
      <p:pic>
        <p:nvPicPr>
          <p:cNvPr id="58" name="Picture 5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180"/>
          <a:stretch/>
        </p:blipFill>
        <p:spPr bwMode="auto">
          <a:xfrm>
            <a:off x="168566" y="0"/>
            <a:ext cx="1476013" cy="18934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1072681" y="2162883"/>
            <a:ext cx="10728898" cy="1015663"/>
          </a:xfrm>
          <a:prstGeom prst="rect">
            <a:avLst/>
          </a:prstGeom>
          <a:noFill/>
        </p:spPr>
        <p:txBody>
          <a:bodyPr spcFirstLastPara="1"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cs typeface="Arial" panose="020B0604020202020204" pitchFamily="34" charset="0"/>
              </a:rPr>
              <a:t>CHÀO MỪNG CÁC EM HỌC SINH!</a:t>
            </a:r>
          </a:p>
        </p:txBody>
      </p:sp>
    </p:spTree>
    <p:extLst>
      <p:ext uri="{BB962C8B-B14F-4D97-AF65-F5344CB8AC3E}">
        <p14:creationId xmlns:p14="http://schemas.microsoft.com/office/powerpoint/2010/main" val="187633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7" name="Text Box 9">
            <a:extLst>
              <a:ext uri="{FF2B5EF4-FFF2-40B4-BE49-F238E27FC236}">
                <a16:creationId xmlns="" xmlns:a16="http://schemas.microsoft.com/office/drawing/2014/main" id="{C11A9F30-DED0-4F4C-AB50-B014A808D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37457"/>
            <a:ext cx="2362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Ví dụ a)</a:t>
            </a:r>
          </a:p>
        </p:txBody>
      </p:sp>
      <p:sp>
        <p:nvSpPr>
          <p:cNvPr id="17419" name="Text Box 11">
            <a:extLst>
              <a:ext uri="{FF2B5EF4-FFF2-40B4-BE49-F238E27FC236}">
                <a16:creationId xmlns="" xmlns:a16="http://schemas.microsoft.com/office/drawing/2014/main" id="{DD2A3E23-B50B-4643-9026-67C8FBDE2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603" y="1151391"/>
            <a:ext cx="8382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  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41535 : 195 =  ?</a:t>
            </a:r>
          </a:p>
        </p:txBody>
      </p:sp>
      <p:sp>
        <p:nvSpPr>
          <p:cNvPr id="11268" name="Text Box 24">
            <a:extLst>
              <a:ext uri="{FF2B5EF4-FFF2-40B4-BE49-F238E27FC236}">
                <a16:creationId xmlns="" xmlns:a16="http://schemas.microsoft.com/office/drawing/2014/main" id="{F447474E-1DAE-4B89-B0D8-E9F0DBDB3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438400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AU" altLang="en-US" sz="1800">
              <a:latin typeface="Times New Roman" panose="02020603050405020304" pitchFamily="18" charset="0"/>
            </a:endParaRPr>
          </a:p>
        </p:txBody>
      </p:sp>
      <p:sp>
        <p:nvSpPr>
          <p:cNvPr id="11269" name="Text Box 30">
            <a:extLst>
              <a:ext uri="{FF2B5EF4-FFF2-40B4-BE49-F238E27FC236}">
                <a16:creationId xmlns="" xmlns:a16="http://schemas.microsoft.com/office/drawing/2014/main" id="{B1D9CA68-3716-4C6A-A8B3-A59BED23D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810000"/>
            <a:ext cx="1447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442" name="Text Box 34">
            <a:extLst>
              <a:ext uri="{FF2B5EF4-FFF2-40B4-BE49-F238E27FC236}">
                <a16:creationId xmlns="" xmlns:a16="http://schemas.microsoft.com/office/drawing/2014/main" id="{BB6D4CC7-0338-482B-9F17-6ECF7F165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867400"/>
            <a:ext cx="5867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41535: 195 = 213</a:t>
            </a:r>
          </a:p>
        </p:txBody>
      </p:sp>
      <p:sp>
        <p:nvSpPr>
          <p:cNvPr id="17443" name="Text Box 35">
            <a:extLst>
              <a:ext uri="{FF2B5EF4-FFF2-40B4-BE49-F238E27FC236}">
                <a16:creationId xmlns="" xmlns:a16="http://schemas.microsoft.com/office/drawing/2014/main" id="{E7B8E90C-70FC-49DD-9B05-74091CF3F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438400"/>
            <a:ext cx="58674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41535     195</a:t>
            </a:r>
          </a:p>
          <a:p>
            <a:pPr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0253        213</a:t>
            </a:r>
          </a:p>
          <a:p>
            <a:pPr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  0585</a:t>
            </a:r>
          </a:p>
          <a:p>
            <a:pPr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    000</a:t>
            </a:r>
          </a:p>
        </p:txBody>
      </p:sp>
      <p:grpSp>
        <p:nvGrpSpPr>
          <p:cNvPr id="2" name="Group 39">
            <a:extLst>
              <a:ext uri="{FF2B5EF4-FFF2-40B4-BE49-F238E27FC236}">
                <a16:creationId xmlns="" xmlns:a16="http://schemas.microsoft.com/office/drawing/2014/main" id="{FFA8F29F-6270-4F53-82BF-C05B90A35BFE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2514600"/>
            <a:ext cx="1219200" cy="1371600"/>
            <a:chOff x="1872" y="1584"/>
            <a:chExt cx="768" cy="864"/>
          </a:xfrm>
        </p:grpSpPr>
        <p:sp>
          <p:nvSpPr>
            <p:cNvPr id="11273" name="Line 37">
              <a:extLst>
                <a:ext uri="{FF2B5EF4-FFF2-40B4-BE49-F238E27FC236}">
                  <a16:creationId xmlns="" xmlns:a16="http://schemas.microsoft.com/office/drawing/2014/main" id="{48A9C564-E7D0-4A81-A52A-CD28AB8E55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1584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4" name="Line 38">
              <a:extLst>
                <a:ext uri="{FF2B5EF4-FFF2-40B4-BE49-F238E27FC236}">
                  <a16:creationId xmlns="" xmlns:a16="http://schemas.microsoft.com/office/drawing/2014/main" id="{A910172B-3E0A-4E27-98F1-B1F712199F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1968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5D5E0A4-83FC-4310-BDC3-CD6BA9D406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94" b="91250" l="6953" r="263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1" t="47615" r="75241" b="11112"/>
          <a:stretch/>
        </p:blipFill>
        <p:spPr>
          <a:xfrm>
            <a:off x="0" y="4019550"/>
            <a:ext cx="2286000" cy="28384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BFE4121-BF19-4532-876F-2E030992F6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3" t="12122" r="6061" b="42087"/>
          <a:stretch/>
        </p:blipFill>
        <p:spPr>
          <a:xfrm>
            <a:off x="10303997" y="67139"/>
            <a:ext cx="1676400" cy="259080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="" xmlns:a16="http://schemas.microsoft.com/office/drawing/2014/main" id="{051435DA-FCB1-47E1-8E4D-1D0EF9BF4D58}"/>
              </a:ext>
            </a:extLst>
          </p:cNvPr>
          <p:cNvSpPr/>
          <p:nvPr/>
        </p:nvSpPr>
        <p:spPr>
          <a:xfrm>
            <a:off x="5994400" y="966334"/>
            <a:ext cx="3657600" cy="2623457"/>
          </a:xfrm>
          <a:prstGeom prst="wedgeEllipseCallout">
            <a:avLst>
              <a:gd name="adj1" fmla="val 79407"/>
              <a:gd name="adj2" fmla="val -14640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nêu lại cách thực hiện phép tính bên?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="" xmlns:a16="http://schemas.microsoft.com/office/drawing/2014/main" id="{83F55DF9-8DEA-4847-88C9-DCCB2F169A84}"/>
              </a:ext>
            </a:extLst>
          </p:cNvPr>
          <p:cNvSpPr/>
          <p:nvPr/>
        </p:nvSpPr>
        <p:spPr>
          <a:xfrm>
            <a:off x="5147798" y="27225"/>
            <a:ext cx="4292504" cy="2623457"/>
          </a:xfrm>
          <a:prstGeom prst="wedgeEllipseCallout">
            <a:avLst>
              <a:gd name="adj1" fmla="val 79407"/>
              <a:gd name="adj2" fmla="val -1464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Phép chia 41535 : 195 là phép chia hết hay phép chia có dư? 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/>
      <p:bldP spid="17419" grpId="0"/>
      <p:bldP spid="17442" grpId="0"/>
      <p:bldP spid="17443" grpId="0"/>
      <p:bldP spid="3" grpId="0" animBg="1"/>
      <p:bldP spid="3" grpId="1" animBg="1"/>
      <p:bldP spid="14" grpId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>
            <a:extLst>
              <a:ext uri="{FF2B5EF4-FFF2-40B4-BE49-F238E27FC236}">
                <a16:creationId xmlns="" xmlns:a16="http://schemas.microsoft.com/office/drawing/2014/main" id="{C04F1328-2769-4A5B-B611-077E659C7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172" y="919843"/>
            <a:ext cx="5105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80120 : 245 = ?</a:t>
            </a:r>
          </a:p>
        </p:txBody>
      </p:sp>
      <p:sp>
        <p:nvSpPr>
          <p:cNvPr id="12291" name="Text Box 5">
            <a:extLst>
              <a:ext uri="{FF2B5EF4-FFF2-40B4-BE49-F238E27FC236}">
                <a16:creationId xmlns="" xmlns:a16="http://schemas.microsoft.com/office/drawing/2014/main" id="{F9447F7A-6CE4-4B50-BEC7-1DADDE798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676400"/>
            <a:ext cx="23622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4000" b="1"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4000" b="1">
              <a:latin typeface="Times New Roman" panose="02020603050405020304" pitchFamily="18" charset="0"/>
            </a:endParaRPr>
          </a:p>
        </p:txBody>
      </p:sp>
      <p:sp>
        <p:nvSpPr>
          <p:cNvPr id="12292" name="Text Box 17">
            <a:extLst>
              <a:ext uri="{FF2B5EF4-FFF2-40B4-BE49-F238E27FC236}">
                <a16:creationId xmlns="" xmlns:a16="http://schemas.microsoft.com/office/drawing/2014/main" id="{368F82CC-85F1-44B1-AF27-E43626B2A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25" y="1597025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AU" altLang="en-US" sz="4000">
              <a:latin typeface="Times New Roman" panose="02020603050405020304" pitchFamily="18" charset="0"/>
            </a:endParaRPr>
          </a:p>
        </p:txBody>
      </p:sp>
      <p:sp>
        <p:nvSpPr>
          <p:cNvPr id="29721" name="Text Box 25">
            <a:extLst>
              <a:ext uri="{FF2B5EF4-FFF2-40B4-BE49-F238E27FC236}">
                <a16:creationId xmlns="" xmlns:a16="http://schemas.microsoft.com/office/drawing/2014/main" id="{820965B6-9FAF-448B-8347-46FDD3C3B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82550"/>
            <a:ext cx="3962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Ví dụ b)</a:t>
            </a:r>
          </a:p>
        </p:txBody>
      </p:sp>
      <p:sp>
        <p:nvSpPr>
          <p:cNvPr id="29723" name="Text Box 27">
            <a:extLst>
              <a:ext uri="{FF2B5EF4-FFF2-40B4-BE49-F238E27FC236}">
                <a16:creationId xmlns="" xmlns:a16="http://schemas.microsoft.com/office/drawing/2014/main" id="{489F9172-9AB9-48BC-92BC-4EFEDB7E2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133600"/>
            <a:ext cx="54864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80120    245</a:t>
            </a:r>
          </a:p>
          <a:p>
            <a:pPr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0662      327</a:t>
            </a:r>
          </a:p>
          <a:p>
            <a:pPr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  1720</a:t>
            </a:r>
          </a:p>
          <a:p>
            <a:pPr>
              <a:lnSpc>
                <a:spcPct val="100000"/>
              </a:lnSpc>
              <a:spcBef>
                <a:spcPct val="3000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</a:rPr>
              <a:t>    005</a:t>
            </a:r>
          </a:p>
        </p:txBody>
      </p:sp>
      <p:grpSp>
        <p:nvGrpSpPr>
          <p:cNvPr id="2" name="Group 31">
            <a:extLst>
              <a:ext uri="{FF2B5EF4-FFF2-40B4-BE49-F238E27FC236}">
                <a16:creationId xmlns="" xmlns:a16="http://schemas.microsoft.com/office/drawing/2014/main" id="{4C0C1C3C-9C77-47BB-84C1-9DB279C7EA28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2133600"/>
            <a:ext cx="1676400" cy="1371600"/>
            <a:chOff x="1440" y="1344"/>
            <a:chExt cx="1056" cy="864"/>
          </a:xfrm>
        </p:grpSpPr>
        <p:sp>
          <p:nvSpPr>
            <p:cNvPr id="12297" name="Line 28">
              <a:extLst>
                <a:ext uri="{FF2B5EF4-FFF2-40B4-BE49-F238E27FC236}">
                  <a16:creationId xmlns="" xmlns:a16="http://schemas.microsoft.com/office/drawing/2014/main" id="{D7212DA1-2BE6-4969-96FB-650EED9963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1344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8" name="Line 29">
              <a:extLst>
                <a:ext uri="{FF2B5EF4-FFF2-40B4-BE49-F238E27FC236}">
                  <a16:creationId xmlns="" xmlns:a16="http://schemas.microsoft.com/office/drawing/2014/main" id="{56E1F9D9-AB8E-4E61-82FD-614B2AB994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1728"/>
              <a:ext cx="1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726" name="Text Box 30">
            <a:extLst>
              <a:ext uri="{FF2B5EF4-FFF2-40B4-BE49-F238E27FC236}">
                <a16:creationId xmlns="" xmlns:a16="http://schemas.microsoft.com/office/drawing/2014/main" id="{BD218420-E066-4992-8C28-E698AA1BD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486400"/>
            <a:ext cx="7467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80120 : 245 = 327(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5)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DF15538-25ED-4A0C-B3EB-138A2C50B1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94" b="91250" l="6953" r="263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1" t="47615" r="75241" b="11112"/>
          <a:stretch/>
        </p:blipFill>
        <p:spPr>
          <a:xfrm>
            <a:off x="0" y="4019550"/>
            <a:ext cx="2286000" cy="2838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0838A99-A79C-49DA-B920-AAECAACB0A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3" t="12122" r="6061" b="42087"/>
          <a:stretch/>
        </p:blipFill>
        <p:spPr>
          <a:xfrm>
            <a:off x="10303997" y="67139"/>
            <a:ext cx="1676400" cy="2590800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="" xmlns:a16="http://schemas.microsoft.com/office/drawing/2014/main" id="{41D07233-F9EC-498F-801A-AA8BE26BF8A1}"/>
              </a:ext>
            </a:extLst>
          </p:cNvPr>
          <p:cNvSpPr/>
          <p:nvPr/>
        </p:nvSpPr>
        <p:spPr>
          <a:xfrm>
            <a:off x="5994400" y="966334"/>
            <a:ext cx="3657600" cy="2623457"/>
          </a:xfrm>
          <a:prstGeom prst="wedgeEllipseCallout">
            <a:avLst>
              <a:gd name="adj1" fmla="val 73058"/>
              <a:gd name="adj2" fmla="val -43409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nêu lại cách thực hiện phép tính bên?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="" xmlns:a16="http://schemas.microsoft.com/office/drawing/2014/main" id="{BB775B2D-0E9A-49CF-A0CD-5149FE96BC1B}"/>
              </a:ext>
            </a:extLst>
          </p:cNvPr>
          <p:cNvSpPr/>
          <p:nvPr/>
        </p:nvSpPr>
        <p:spPr>
          <a:xfrm>
            <a:off x="4731658" y="27225"/>
            <a:ext cx="4708644" cy="2623457"/>
          </a:xfrm>
          <a:prstGeom prst="wedgeEllipseCallout">
            <a:avLst>
              <a:gd name="adj1" fmla="val 68310"/>
              <a:gd name="adj2" fmla="val -107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Phép chia 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41535 : 195 là phép chia hết hay phép chia có dư? 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9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29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  <p:bldP spid="29721" grpId="0"/>
      <p:bldP spid="29723" grpId="0"/>
      <p:bldP spid="29726" grpId="0"/>
      <p:bldP spid="13" grpId="0" animBg="1"/>
      <p:bldP spid="13" grpId="1" animBg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8" name="Text Box 16">
            <a:extLst>
              <a:ext uri="{FF2B5EF4-FFF2-40B4-BE49-F238E27FC236}">
                <a16:creationId xmlns="" xmlns:a16="http://schemas.microsoft.com/office/drawing/2014/main" id="{836FC585-1425-43EC-893C-D9743C47F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04800"/>
            <a:ext cx="8991600" cy="862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Muốn chia cho số có 3 chữ số trường hợp số bị chia có 5 chữ số ta thực hiện như sau: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 typeface="Wingdings 2" panose="05020102010507070707" pitchFamily="18" charset="2"/>
              <a:buChar char="C"/>
            </a:pP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Đặt tính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 typeface="Wingdings 2" panose="05020102010507070707" pitchFamily="18" charset="2"/>
              <a:buChar char="C"/>
            </a:pP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Chọn nhóm chữ số đầu tiên của số bị chia bằng hoặc lớn hơn số chia để tìm chữ số đầu tiên của thương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 typeface="Wingdings 2" panose="05020102010507070707" pitchFamily="18" charset="2"/>
              <a:buChar char="C"/>
            </a:pP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Chia theo thứ tự từ trái sang phải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4000" b="1" dirty="0">
              <a:solidFill>
                <a:srgbClr val="FFFF66"/>
              </a:solidFill>
              <a:latin typeface="Times New Roman" panose="02020603050405020304" pitchFamily="18" charset="0"/>
              <a:sym typeface="Webdings" panose="05030102010509060703" pitchFamily="18" charset="2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4000" b="1" dirty="0">
              <a:solidFill>
                <a:srgbClr val="FFFF66"/>
              </a:solidFill>
              <a:latin typeface="Times New Roman" panose="02020603050405020304" pitchFamily="18" charset="0"/>
              <a:sym typeface="Webdings" panose="05030102010509060703" pitchFamily="18" charset="2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4000" b="1" dirty="0">
              <a:latin typeface="Times New Roman" panose="02020603050405020304" pitchFamily="18" charset="0"/>
              <a:sym typeface="Webdings" panose="05030102010509060703" pitchFamily="18" charset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514C440-DD24-4F79-9AD6-B2106E5415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94" b="91250" l="6953" r="263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1" t="47615" r="75241" b="11112"/>
          <a:stretch/>
        </p:blipFill>
        <p:spPr>
          <a:xfrm>
            <a:off x="-123227" y="4431323"/>
            <a:ext cx="1954371" cy="24266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B0014DE-2CE2-47B0-83F5-02C0413812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3" t="12122" r="6061" b="42087"/>
          <a:stretch/>
        </p:blipFill>
        <p:spPr>
          <a:xfrm>
            <a:off x="10668000" y="0"/>
            <a:ext cx="1433206" cy="221495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17" y="-212534"/>
            <a:ext cx="8594529" cy="707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174696" y="-365760"/>
            <a:ext cx="2878708" cy="7035731"/>
            <a:chOff x="-174696" y="-365760"/>
            <a:chExt cx="2878708" cy="7035731"/>
          </a:xfrm>
        </p:grpSpPr>
        <p:pic>
          <p:nvPicPr>
            <p:cNvPr id="3" name="Picture 7" descr="1-3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4696" y="-365760"/>
              <a:ext cx="2878708" cy="7035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90374" y="154466"/>
              <a:ext cx="108234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3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897355" y="1437769"/>
            <a:ext cx="8397289" cy="5232202"/>
          </a:xfrm>
          <a:prstGeom prst="rect">
            <a:avLst/>
          </a:prstGeom>
          <a:noFill/>
        </p:spPr>
        <p:txBody>
          <a:bodyPr wrap="square" lIns="121920" tIns="60960" rIns="121920" bIns="60960" numCol="1">
            <a:spAutoFit/>
          </a:bodyPr>
          <a:lstStyle/>
          <a:p>
            <a:pPr algn="ctr"/>
            <a:r>
              <a:rPr lang="en-US" sz="1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33436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4" descr="图片包含 事情&#10;&#10;已生成高可信度的说明">
            <a:extLst>
              <a:ext uri="{FF2B5EF4-FFF2-40B4-BE49-F238E27FC236}">
                <a16:creationId xmlns="" xmlns:a16="http://schemas.microsoft.com/office/drawing/2014/main" id="{9C253A7F-6D57-40D6-A7E6-CC504582956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608" y="-269966"/>
            <a:ext cx="7961586" cy="6858000"/>
          </a:xfrm>
          <a:prstGeom prst="rect">
            <a:avLst/>
          </a:prstGeom>
        </p:spPr>
      </p:pic>
      <p:pic>
        <p:nvPicPr>
          <p:cNvPr id="3" name="PA_图片 4">
            <a:extLst>
              <a:ext uri="{FF2B5EF4-FFF2-40B4-BE49-F238E27FC236}">
                <a16:creationId xmlns="" xmlns:a16="http://schemas.microsoft.com/office/drawing/2014/main" id="{C222FBF7-B403-415C-A64B-E98F05EB32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995" y="3533503"/>
            <a:ext cx="4719700" cy="32114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4153" y="185219"/>
            <a:ext cx="27911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u="sng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Bài</a:t>
            </a:r>
            <a:r>
              <a:rPr lang="en-US" sz="8800" b="1" u="sng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1:</a:t>
            </a:r>
          </a:p>
        </p:txBody>
      </p:sp>
      <p:sp>
        <p:nvSpPr>
          <p:cNvPr id="5" name="Rectangle 4"/>
          <p:cNvSpPr/>
          <p:nvPr/>
        </p:nvSpPr>
        <p:spPr>
          <a:xfrm rot="509870">
            <a:off x="5770899" y="1881761"/>
            <a:ext cx="296379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Làm</a:t>
            </a:r>
            <a:r>
              <a:rPr lang="en-US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8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vở</a:t>
            </a:r>
            <a:endParaRPr lang="en-US" sz="8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052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8"/>
          <p:cNvSpPr txBox="1">
            <a:spLocks noChangeArrowheads="1"/>
          </p:cNvSpPr>
          <p:nvPr/>
        </p:nvSpPr>
        <p:spPr bwMode="auto">
          <a:xfrm>
            <a:off x="642473" y="2272478"/>
            <a:ext cx="62388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0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u="sng" dirty="0">
                <a:latin typeface="Times New Roman" pitchFamily="18" charset="0"/>
                <a:cs typeface="Times New Roman" pitchFamily="18" charset="0"/>
              </a:rPr>
              <a:t> 1/tr.88: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</a:t>
            </a:r>
            <a:endParaRPr lang="th-TH" sz="4000" u="sng" dirty="0">
              <a:latin typeface="Times New Roman" pitchFamily="18" charset="0"/>
            </a:endParaRPr>
          </a:p>
        </p:txBody>
      </p:sp>
      <p:sp>
        <p:nvSpPr>
          <p:cNvPr id="117769" name="Text Box 9"/>
          <p:cNvSpPr txBox="1">
            <a:spLocks noChangeArrowheads="1"/>
          </p:cNvSpPr>
          <p:nvPr/>
        </p:nvSpPr>
        <p:spPr bwMode="auto">
          <a:xfrm>
            <a:off x="6629400" y="3022827"/>
            <a:ext cx="49863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3400" indent="-533400" algn="just">
              <a:spcBef>
                <a:spcPct val="50000"/>
              </a:spcBef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b) 81350 : 187</a:t>
            </a:r>
            <a:endParaRPr lang="th-TH" sz="4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0" y="5638800"/>
            <a:ext cx="1609969" cy="120747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08466" y="2980364"/>
            <a:ext cx="32031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3400" indent="-533400" algn="just">
              <a:spcBef>
                <a:spcPct val="50000"/>
              </a:spcBef>
              <a:buFontTx/>
              <a:buAutoNum type="alphaLcParenR"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62321 :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67" name="Text Box 8">
            <a:extLst>
              <a:ext uri="{FF2B5EF4-FFF2-40B4-BE49-F238E27FC236}">
                <a16:creationId xmlns="" xmlns:a16="http://schemas.microsoft.com/office/drawing/2014/main" id="{C5F0A112-EB1F-424E-81BE-3765235EB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2321" y="149133"/>
            <a:ext cx="89153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….,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2021</a:t>
            </a:r>
            <a:endParaRPr lang="th-TH" sz="4000" dirty="0">
              <a:latin typeface="Times New Roman" pitchFamily="18" charset="0"/>
            </a:endParaRPr>
          </a:p>
        </p:txBody>
      </p:sp>
      <p:sp>
        <p:nvSpPr>
          <p:cNvPr id="68" name="Text Box 8">
            <a:extLst>
              <a:ext uri="{FF2B5EF4-FFF2-40B4-BE49-F238E27FC236}">
                <a16:creationId xmlns="" xmlns:a16="http://schemas.microsoft.com/office/drawing/2014/main" id="{3834A1AB-51FE-4977-99B5-C05E34AE8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8465" y="660397"/>
            <a:ext cx="26431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th-TH" sz="4000" u="sng" dirty="0">
              <a:latin typeface="Times New Roman" pitchFamily="18" charset="0"/>
            </a:endParaRPr>
          </a:p>
        </p:txBody>
      </p:sp>
      <p:sp>
        <p:nvSpPr>
          <p:cNvPr id="69" name="Text Box 8">
            <a:extLst>
              <a:ext uri="{FF2B5EF4-FFF2-40B4-BE49-F238E27FC236}">
                <a16:creationId xmlns="" xmlns:a16="http://schemas.microsoft.com/office/drawing/2014/main" id="{EB1C4ABB-40FE-4B00-A31A-6324C944F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6" y="1232037"/>
            <a:ext cx="82343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th-TH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A19BA103-C94E-4B2B-BB15-C0D04BE46616}"/>
              </a:ext>
            </a:extLst>
          </p:cNvPr>
          <p:cNvGrpSpPr/>
          <p:nvPr/>
        </p:nvGrpSpPr>
        <p:grpSpPr>
          <a:xfrm>
            <a:off x="2402320" y="1152057"/>
            <a:ext cx="1144171" cy="584775"/>
            <a:chOff x="2053883" y="1007122"/>
            <a:chExt cx="858128" cy="438581"/>
          </a:xfrm>
        </p:grpSpPr>
        <p:cxnSp>
          <p:nvCxnSpPr>
            <p:cNvPr id="71" name="Straight Arrow Connector 70">
              <a:extLst>
                <a:ext uri="{FF2B5EF4-FFF2-40B4-BE49-F238E27FC236}">
                  <a16:creationId xmlns="" xmlns:a16="http://schemas.microsoft.com/office/drawing/2014/main" id="{D38A401D-E682-4C31-99AF-7DA6E2B701EE}"/>
                </a:ext>
              </a:extLst>
            </p:cNvPr>
            <p:cNvCxnSpPr/>
            <p:nvPr/>
          </p:nvCxnSpPr>
          <p:spPr>
            <a:xfrm>
              <a:off x="2053883" y="1406666"/>
              <a:ext cx="75965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="" xmlns:a16="http://schemas.microsoft.com/office/drawing/2014/main" id="{0983D88F-503C-4264-8A8D-E70583E94055}"/>
                </a:ext>
              </a:extLst>
            </p:cNvPr>
            <p:cNvSpPr txBox="1"/>
            <p:nvPr/>
          </p:nvSpPr>
          <p:spPr>
            <a:xfrm>
              <a:off x="2152356" y="1007122"/>
              <a:ext cx="75965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6730751E-0824-414F-8277-7DE209ED24A2}"/>
              </a:ext>
            </a:extLst>
          </p:cNvPr>
          <p:cNvGrpSpPr/>
          <p:nvPr/>
        </p:nvGrpSpPr>
        <p:grpSpPr>
          <a:xfrm>
            <a:off x="-29268" y="2286000"/>
            <a:ext cx="1144171" cy="584775"/>
            <a:chOff x="2053883" y="1007122"/>
            <a:chExt cx="858128" cy="438581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="" xmlns:a16="http://schemas.microsoft.com/office/drawing/2014/main" id="{424BCEED-2B79-41E1-AFA0-8C162079B683}"/>
                </a:ext>
              </a:extLst>
            </p:cNvPr>
            <p:cNvCxnSpPr/>
            <p:nvPr/>
          </p:nvCxnSpPr>
          <p:spPr>
            <a:xfrm>
              <a:off x="2053883" y="1406666"/>
              <a:ext cx="75965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="" xmlns:a16="http://schemas.microsoft.com/office/drawing/2014/main" id="{067221E1-5F53-4755-81A3-B7B841BA417A}"/>
                </a:ext>
              </a:extLst>
            </p:cNvPr>
            <p:cNvSpPr txBox="1"/>
            <p:nvPr/>
          </p:nvSpPr>
          <p:spPr>
            <a:xfrm>
              <a:off x="2152356" y="1007122"/>
              <a:ext cx="75965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1ô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="" xmlns:a16="http://schemas.microsoft.com/office/drawing/2014/main" id="{469FD804-C498-4B51-96E5-BC4C60510F37}"/>
              </a:ext>
            </a:extLst>
          </p:cNvPr>
          <p:cNvGrpSpPr/>
          <p:nvPr/>
        </p:nvGrpSpPr>
        <p:grpSpPr>
          <a:xfrm>
            <a:off x="4990515" y="2934230"/>
            <a:ext cx="1144171" cy="584775"/>
            <a:chOff x="2053883" y="1007122"/>
            <a:chExt cx="858128" cy="438581"/>
          </a:xfrm>
        </p:grpSpPr>
        <p:cxnSp>
          <p:nvCxnSpPr>
            <p:cNvPr id="77" name="Straight Arrow Connector 76">
              <a:extLst>
                <a:ext uri="{FF2B5EF4-FFF2-40B4-BE49-F238E27FC236}">
                  <a16:creationId xmlns="" xmlns:a16="http://schemas.microsoft.com/office/drawing/2014/main" id="{19336DB6-341C-4D02-AC88-D5179BCA0599}"/>
                </a:ext>
              </a:extLst>
            </p:cNvPr>
            <p:cNvCxnSpPr/>
            <p:nvPr/>
          </p:nvCxnSpPr>
          <p:spPr>
            <a:xfrm>
              <a:off x="2053883" y="1406666"/>
              <a:ext cx="75965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="" xmlns:a16="http://schemas.microsoft.com/office/drawing/2014/main" id="{F210FA4A-3D94-43F5-B546-0650136C4017}"/>
                </a:ext>
              </a:extLst>
            </p:cNvPr>
            <p:cNvSpPr txBox="1"/>
            <p:nvPr/>
          </p:nvSpPr>
          <p:spPr>
            <a:xfrm>
              <a:off x="2152356" y="1007122"/>
              <a:ext cx="75965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330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77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ext Box 5">
            <a:extLst>
              <a:ext uri="{FF2B5EF4-FFF2-40B4-BE49-F238E27FC236}">
                <a16:creationId xmlns="" xmlns:a16="http://schemas.microsoft.com/office/drawing/2014/main" id="{540E34A7-F249-4FDB-9AAF-B61E85358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447800"/>
            <a:ext cx="6858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AU" altLang="en-US" sz="3200" b="1">
              <a:latin typeface="Arial" panose="020B0604020202020204" pitchFamily="34" charset="0"/>
            </a:endParaRPr>
          </a:p>
        </p:txBody>
      </p:sp>
      <p:sp>
        <p:nvSpPr>
          <p:cNvPr id="14339" name="Text Box 40">
            <a:extLst>
              <a:ext uri="{FF2B5EF4-FFF2-40B4-BE49-F238E27FC236}">
                <a16:creationId xmlns="" xmlns:a16="http://schemas.microsoft.com/office/drawing/2014/main" id="{E79CE30E-F391-472E-88AE-6F205EA87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105400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AU" altLang="en-US" sz="1800">
              <a:latin typeface="Arial" panose="020B0604020202020204" pitchFamily="34" charset="0"/>
            </a:endParaRPr>
          </a:p>
        </p:txBody>
      </p:sp>
      <p:sp>
        <p:nvSpPr>
          <p:cNvPr id="20552" name="Text Box 72">
            <a:extLst>
              <a:ext uri="{FF2B5EF4-FFF2-40B4-BE49-F238E27FC236}">
                <a16:creationId xmlns="" xmlns:a16="http://schemas.microsoft.com/office/drawing/2014/main" id="{A50806C4-6DAB-4A75-8710-9BD866887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699" y="127907"/>
            <a:ext cx="73487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u="sng" dirty="0">
                <a:solidFill>
                  <a:srgbClr val="0033CC"/>
                </a:solidFill>
                <a:latin typeface="Times New Roman" panose="02020603050405020304" pitchFamily="18" charset="0"/>
              </a:rPr>
              <a:t>Bài 1/tr.88</a:t>
            </a:r>
            <a:r>
              <a:rPr lang="en-US" altLang="en-US" sz="4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4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4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0553" name="Text Box 73">
            <a:extLst>
              <a:ext uri="{FF2B5EF4-FFF2-40B4-BE49-F238E27FC236}">
                <a16:creationId xmlns="" xmlns:a16="http://schemas.microsoft.com/office/drawing/2014/main" id="{E508D15E-14C0-4509-8E8F-1634EF25E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958" y="898866"/>
            <a:ext cx="3124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a) 62321: 307</a:t>
            </a:r>
          </a:p>
        </p:txBody>
      </p:sp>
      <p:sp>
        <p:nvSpPr>
          <p:cNvPr id="20554" name="Text Box 74">
            <a:extLst>
              <a:ext uri="{FF2B5EF4-FFF2-40B4-BE49-F238E27FC236}">
                <a16:creationId xmlns="" xmlns:a16="http://schemas.microsoft.com/office/drawing/2014/main" id="{1990DA43-5EFC-47B7-BDDE-D837F10DC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6058" y="1733890"/>
            <a:ext cx="38100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62321   307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00921   203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    000</a:t>
            </a:r>
          </a:p>
        </p:txBody>
      </p:sp>
      <p:grpSp>
        <p:nvGrpSpPr>
          <p:cNvPr id="2" name="Group 89">
            <a:extLst>
              <a:ext uri="{FF2B5EF4-FFF2-40B4-BE49-F238E27FC236}">
                <a16:creationId xmlns="" xmlns:a16="http://schemas.microsoft.com/office/drawing/2014/main" id="{31213012-DFB3-4849-A11F-2CC5D2E8B078}"/>
              </a:ext>
            </a:extLst>
          </p:cNvPr>
          <p:cNvGrpSpPr>
            <a:grpSpLocks/>
          </p:cNvGrpSpPr>
          <p:nvPr/>
        </p:nvGrpSpPr>
        <p:grpSpPr bwMode="auto">
          <a:xfrm>
            <a:off x="3978158" y="1755151"/>
            <a:ext cx="1219200" cy="1066800"/>
            <a:chOff x="4032" y="1008"/>
            <a:chExt cx="768" cy="672"/>
          </a:xfrm>
        </p:grpSpPr>
        <p:sp>
          <p:nvSpPr>
            <p:cNvPr id="14353" name="Line 75">
              <a:extLst>
                <a:ext uri="{FF2B5EF4-FFF2-40B4-BE49-F238E27FC236}">
                  <a16:creationId xmlns="" xmlns:a16="http://schemas.microsoft.com/office/drawing/2014/main" id="{DB3036AB-0E7E-4659-BD57-807E49883F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1008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Line 76">
              <a:extLst>
                <a:ext uri="{FF2B5EF4-FFF2-40B4-BE49-F238E27FC236}">
                  <a16:creationId xmlns="" xmlns:a16="http://schemas.microsoft.com/office/drawing/2014/main" id="{48676BB6-E16A-4F4F-B0EB-BE4BDC6F0F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1392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60" name="Text Box 80">
            <a:extLst>
              <a:ext uri="{FF2B5EF4-FFF2-40B4-BE49-F238E27FC236}">
                <a16:creationId xmlns="" xmlns:a16="http://schemas.microsoft.com/office/drawing/2014/main" id="{02CE9393-A9E8-4A50-A208-435E31831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244" y="760866"/>
            <a:ext cx="3505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b)81350: 187</a:t>
            </a:r>
          </a:p>
        </p:txBody>
      </p:sp>
      <p:sp>
        <p:nvSpPr>
          <p:cNvPr id="20561" name="Text Box 81">
            <a:extLst>
              <a:ext uri="{FF2B5EF4-FFF2-40B4-BE49-F238E27FC236}">
                <a16:creationId xmlns="" xmlns:a16="http://schemas.microsoft.com/office/drawing/2014/main" id="{5758A375-56FD-4EE4-93B0-3D7557CC2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288" y="1755151"/>
            <a:ext cx="3962400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82350   187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0655     435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  0940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    005</a:t>
            </a:r>
          </a:p>
        </p:txBody>
      </p:sp>
      <p:grpSp>
        <p:nvGrpSpPr>
          <p:cNvPr id="3" name="Group 90">
            <a:extLst>
              <a:ext uri="{FF2B5EF4-FFF2-40B4-BE49-F238E27FC236}">
                <a16:creationId xmlns="" xmlns:a16="http://schemas.microsoft.com/office/drawing/2014/main" id="{546E2DAA-587C-456A-921A-80801B84AED6}"/>
              </a:ext>
            </a:extLst>
          </p:cNvPr>
          <p:cNvGrpSpPr>
            <a:grpSpLocks/>
          </p:cNvGrpSpPr>
          <p:nvPr/>
        </p:nvGrpSpPr>
        <p:grpSpPr bwMode="auto">
          <a:xfrm>
            <a:off x="8564622" y="1717051"/>
            <a:ext cx="1066800" cy="1143000"/>
            <a:chOff x="4080" y="2352"/>
            <a:chExt cx="672" cy="720"/>
          </a:xfrm>
        </p:grpSpPr>
        <p:sp>
          <p:nvSpPr>
            <p:cNvPr id="14351" name="Line 82">
              <a:extLst>
                <a:ext uri="{FF2B5EF4-FFF2-40B4-BE49-F238E27FC236}">
                  <a16:creationId xmlns="" xmlns:a16="http://schemas.microsoft.com/office/drawing/2014/main" id="{880D01F0-C536-4A50-A876-22EDC42CD7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0" y="2352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2" name="Line 83">
              <a:extLst>
                <a:ext uri="{FF2B5EF4-FFF2-40B4-BE49-F238E27FC236}">
                  <a16:creationId xmlns="" xmlns:a16="http://schemas.microsoft.com/office/drawing/2014/main" id="{5432D455-0CF5-408E-B3CC-C981BD84BD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0" y="268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50" name="Rectangle 87">
            <a:extLst>
              <a:ext uri="{FF2B5EF4-FFF2-40B4-BE49-F238E27FC236}">
                <a16:creationId xmlns="" xmlns:a16="http://schemas.microsoft.com/office/drawing/2014/main" id="{3BB65014-1B1D-462D-858F-AEDC5F976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1841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AU" altLang="en-US" sz="8000" b="1" dirty="0"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8629A321-5C12-4742-8EF0-9D00DE5EF3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94" b="91250" l="6953" r="263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1" t="47615" r="75241" b="11112"/>
          <a:stretch/>
        </p:blipFill>
        <p:spPr>
          <a:xfrm>
            <a:off x="-123227" y="3677315"/>
            <a:ext cx="2561627" cy="31806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DE00E36-49B4-4857-A4E1-7785C98395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3" t="12122" r="6061" b="42087"/>
          <a:stretch/>
        </p:blipFill>
        <p:spPr>
          <a:xfrm>
            <a:off x="10668000" y="0"/>
            <a:ext cx="1433206" cy="2214954"/>
          </a:xfrm>
          <a:prstGeom prst="rect">
            <a:avLst/>
          </a:prstGeom>
        </p:spPr>
      </p:pic>
      <p:sp>
        <p:nvSpPr>
          <p:cNvPr id="18" name="AutoShape 9">
            <a:extLst>
              <a:ext uri="{FF2B5EF4-FFF2-40B4-BE49-F238E27FC236}">
                <a16:creationId xmlns="" xmlns:a16="http://schemas.microsoft.com/office/drawing/2014/main" id="{F9ED1F31-7ADC-4AA6-BD5A-DB276D26F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494" y="4674697"/>
            <a:ext cx="2701794" cy="1207477"/>
          </a:xfrm>
          <a:prstGeom prst="star16">
            <a:avLst>
              <a:gd name="adj" fmla="val 37500"/>
            </a:avLst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Sửa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endParaRPr lang="en-US" altLang="en-US" sz="4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utoUpdateAnimBg="0"/>
      <p:bldP spid="20552" grpId="0"/>
      <p:bldP spid="20553" grpId="0"/>
      <p:bldP spid="20554" grpId="0"/>
      <p:bldP spid="20560" grpId="0"/>
      <p:bldP spid="205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17" y="-212534"/>
            <a:ext cx="8594529" cy="707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174696" y="-365760"/>
            <a:ext cx="2878708" cy="7035731"/>
            <a:chOff x="-174696" y="-365760"/>
            <a:chExt cx="2878708" cy="7035731"/>
          </a:xfrm>
        </p:grpSpPr>
        <p:pic>
          <p:nvPicPr>
            <p:cNvPr id="3" name="Picture 7" descr="1-3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4696" y="-365760"/>
              <a:ext cx="2878708" cy="7035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90374" y="154466"/>
              <a:ext cx="108234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4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2437793" y="1531784"/>
            <a:ext cx="6695102" cy="5232202"/>
          </a:xfrm>
          <a:prstGeom prst="rect">
            <a:avLst/>
          </a:prstGeom>
          <a:noFill/>
        </p:spPr>
        <p:txBody>
          <a:bodyPr wrap="square" lIns="121920" tIns="60960" rIns="121920" bIns="60960" numCol="1">
            <a:spAutoFit/>
          </a:bodyPr>
          <a:lstStyle/>
          <a:p>
            <a:pPr algn="ctr"/>
            <a:r>
              <a:rPr lang="en-US" sz="1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26960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="" xmlns:a16="http://schemas.microsoft.com/office/drawing/2014/main" id="{4904222D-85EE-4254-9B93-B999A907D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845234"/>
            <a:ext cx="112014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400" b="1" u="sng" dirty="0" err="1">
                <a:solidFill>
                  <a:srgbClr val="FF0000"/>
                </a:solidFill>
              </a:rPr>
              <a:t>Bài</a:t>
            </a:r>
            <a:r>
              <a:rPr lang="en-US" altLang="en-US" sz="4400" b="1" u="sng" dirty="0">
                <a:solidFill>
                  <a:srgbClr val="FF0000"/>
                </a:solidFill>
              </a:rPr>
              <a:t> 3</a:t>
            </a:r>
            <a:r>
              <a:rPr lang="en-US" altLang="en-US" sz="4400" b="1" dirty="0">
                <a:solidFill>
                  <a:srgbClr val="FF0000"/>
                </a:solidFill>
              </a:rPr>
              <a:t>:</a:t>
            </a:r>
            <a:r>
              <a:rPr lang="en-US" altLang="en-US" sz="4400" b="1" dirty="0"/>
              <a:t>  </a:t>
            </a:r>
            <a:r>
              <a:rPr lang="en-US" altLang="en-US" sz="4400" b="1" i="1" dirty="0" err="1"/>
              <a:t>Một</a:t>
            </a:r>
            <a:r>
              <a:rPr lang="en-US" altLang="en-US" sz="4400" b="1" i="1" dirty="0"/>
              <a:t> </a:t>
            </a:r>
            <a:r>
              <a:rPr lang="en-US" altLang="en-US" sz="4400" b="1" i="1" dirty="0" err="1"/>
              <a:t>nhà</a:t>
            </a:r>
            <a:r>
              <a:rPr lang="en-US" altLang="en-US" sz="4400" b="1" i="1" dirty="0"/>
              <a:t> </a:t>
            </a:r>
            <a:r>
              <a:rPr lang="en-US" altLang="en-US" sz="4400" b="1" i="1" dirty="0" err="1"/>
              <a:t>máy</a:t>
            </a:r>
            <a:r>
              <a:rPr lang="en-US" altLang="en-US" sz="4400" b="1" i="1" dirty="0"/>
              <a:t> </a:t>
            </a:r>
            <a:r>
              <a:rPr lang="en-US" altLang="en-US" sz="4400" b="1" i="1" dirty="0" err="1"/>
              <a:t>sản</a:t>
            </a:r>
            <a:r>
              <a:rPr lang="en-US" altLang="en-US" sz="4400" b="1" i="1" dirty="0"/>
              <a:t> </a:t>
            </a:r>
            <a:r>
              <a:rPr lang="en-US" altLang="en-US" sz="4400" b="1" i="1" dirty="0" err="1"/>
              <a:t>xuất</a:t>
            </a:r>
            <a:r>
              <a:rPr lang="en-US" altLang="en-US" sz="4400" b="1" i="1" dirty="0"/>
              <a:t> </a:t>
            </a:r>
            <a:r>
              <a:rPr lang="en-US" altLang="en-US" sz="4400" b="1" i="1" dirty="0" err="1"/>
              <a:t>trong</a:t>
            </a:r>
            <a:r>
              <a:rPr lang="en-US" altLang="en-US" sz="4400" b="1" i="1" dirty="0"/>
              <a:t> </a:t>
            </a:r>
            <a:r>
              <a:rPr lang="en-US" altLang="en-US" sz="4400" b="1" i="1" dirty="0" err="1"/>
              <a:t>một</a:t>
            </a:r>
            <a:r>
              <a:rPr lang="en-US" altLang="en-US" sz="4400" b="1" i="1" dirty="0"/>
              <a:t> </a:t>
            </a:r>
            <a:r>
              <a:rPr lang="en-US" altLang="en-US" sz="4400" b="1" i="1" dirty="0" err="1"/>
              <a:t>năm</a:t>
            </a:r>
            <a:r>
              <a:rPr lang="en-US" altLang="en-US" sz="4400" b="1" i="1" dirty="0"/>
              <a:t> </a:t>
            </a:r>
            <a:r>
              <a:rPr lang="en-US" altLang="en-US" sz="4400" b="1" i="1" dirty="0" err="1"/>
              <a:t>được</a:t>
            </a:r>
            <a:r>
              <a:rPr lang="en-US" altLang="en-US" sz="4400" b="1" i="1" dirty="0"/>
              <a:t> 49410 </a:t>
            </a:r>
            <a:r>
              <a:rPr lang="en-US" altLang="en-US" sz="4400" b="1" i="1" dirty="0" err="1"/>
              <a:t>sản</a:t>
            </a:r>
            <a:r>
              <a:rPr lang="en-US" altLang="en-US" sz="4400" b="1" i="1" dirty="0"/>
              <a:t> </a:t>
            </a:r>
            <a:r>
              <a:rPr lang="en-US" altLang="en-US" sz="4400" b="1" i="1" dirty="0" err="1"/>
              <a:t>phẩm</a:t>
            </a:r>
            <a:r>
              <a:rPr lang="en-US" altLang="en-US" sz="4400" b="1" i="1" dirty="0"/>
              <a:t>. </a:t>
            </a:r>
            <a:r>
              <a:rPr lang="en-US" altLang="en-US" sz="4400" b="1" i="1" dirty="0" err="1"/>
              <a:t>Hỏi</a:t>
            </a:r>
            <a:r>
              <a:rPr lang="en-US" altLang="en-US" sz="4400" b="1" i="1" dirty="0"/>
              <a:t> </a:t>
            </a:r>
            <a:r>
              <a:rPr lang="en-US" altLang="en-US" sz="4400" b="1" i="1" dirty="0" err="1"/>
              <a:t>trung</a:t>
            </a:r>
            <a:r>
              <a:rPr lang="en-US" altLang="en-US" sz="4400" b="1" i="1" dirty="0"/>
              <a:t> </a:t>
            </a:r>
            <a:r>
              <a:rPr lang="en-US" altLang="en-US" sz="4400" b="1" i="1" dirty="0" err="1"/>
              <a:t>bình</a:t>
            </a:r>
            <a:r>
              <a:rPr lang="en-US" altLang="en-US" sz="4400" b="1" i="1" dirty="0"/>
              <a:t> </a:t>
            </a:r>
            <a:r>
              <a:rPr lang="en-US" altLang="en-US" sz="4400" b="1" i="1" dirty="0" err="1"/>
              <a:t>mỗi</a:t>
            </a:r>
            <a:r>
              <a:rPr lang="en-US" altLang="en-US" sz="4400" b="1" i="1" dirty="0"/>
              <a:t> </a:t>
            </a:r>
            <a:r>
              <a:rPr lang="en-US" altLang="en-US" sz="4400" b="1" i="1" dirty="0" err="1"/>
              <a:t>ngày</a:t>
            </a:r>
            <a:r>
              <a:rPr lang="en-US" altLang="en-US" sz="4400" b="1" i="1" dirty="0"/>
              <a:t> </a:t>
            </a:r>
            <a:r>
              <a:rPr lang="en-US" altLang="en-US" sz="4400" b="1" i="1" dirty="0" err="1"/>
              <a:t>nhà</a:t>
            </a:r>
            <a:r>
              <a:rPr lang="en-US" altLang="en-US" sz="4400" b="1" i="1" dirty="0"/>
              <a:t> </a:t>
            </a:r>
            <a:r>
              <a:rPr lang="en-US" altLang="en-US" sz="4400" b="1" i="1" dirty="0" err="1"/>
              <a:t>máy</a:t>
            </a:r>
            <a:r>
              <a:rPr lang="en-US" altLang="en-US" sz="4400" b="1" i="1" dirty="0"/>
              <a:t> </a:t>
            </a:r>
            <a:r>
              <a:rPr lang="en-US" altLang="en-US" sz="4400" b="1" i="1" dirty="0" err="1"/>
              <a:t>đó</a:t>
            </a:r>
            <a:r>
              <a:rPr lang="en-US" altLang="en-US" sz="4400" b="1" i="1" dirty="0"/>
              <a:t> </a:t>
            </a:r>
            <a:r>
              <a:rPr lang="en-US" altLang="en-US" sz="4400" b="1" i="1" dirty="0" err="1"/>
              <a:t>sản</a:t>
            </a:r>
            <a:r>
              <a:rPr lang="en-US" altLang="en-US" sz="4400" b="1" i="1" dirty="0"/>
              <a:t> </a:t>
            </a:r>
            <a:r>
              <a:rPr lang="en-US" altLang="en-US" sz="4400" b="1" i="1" dirty="0" err="1"/>
              <a:t>xuất</a:t>
            </a:r>
            <a:r>
              <a:rPr lang="en-US" altLang="en-US" sz="4400" b="1" i="1" dirty="0"/>
              <a:t> </a:t>
            </a:r>
            <a:r>
              <a:rPr lang="en-US" altLang="en-US" sz="4400" b="1" i="1" dirty="0" err="1"/>
              <a:t>được</a:t>
            </a:r>
            <a:r>
              <a:rPr lang="en-US" altLang="en-US" sz="4400" b="1" i="1" dirty="0"/>
              <a:t> bao </a:t>
            </a:r>
            <a:r>
              <a:rPr lang="en-US" altLang="en-US" sz="4400" b="1" i="1" dirty="0" err="1"/>
              <a:t>nhiêu</a:t>
            </a:r>
            <a:r>
              <a:rPr lang="en-US" altLang="en-US" sz="4400" b="1" i="1" dirty="0"/>
              <a:t> </a:t>
            </a:r>
            <a:r>
              <a:rPr lang="en-US" altLang="en-US" sz="4400" b="1" i="1" dirty="0" err="1"/>
              <a:t>sản</a:t>
            </a:r>
            <a:r>
              <a:rPr lang="en-US" altLang="en-US" sz="4400" b="1" i="1" dirty="0"/>
              <a:t> </a:t>
            </a:r>
            <a:r>
              <a:rPr lang="en-US" altLang="en-US" sz="4400" b="1" i="1" dirty="0" err="1"/>
              <a:t>phẩm</a:t>
            </a:r>
            <a:r>
              <a:rPr lang="en-US" altLang="en-US" sz="4400" b="1" i="1" dirty="0"/>
              <a:t>, </a:t>
            </a:r>
            <a:r>
              <a:rPr lang="en-US" altLang="en-US" sz="4400" b="1" i="1" dirty="0" err="1"/>
              <a:t>biết</a:t>
            </a:r>
            <a:r>
              <a:rPr lang="en-US" altLang="en-US" sz="4400" b="1" i="1" dirty="0"/>
              <a:t> </a:t>
            </a:r>
            <a:r>
              <a:rPr lang="en-US" altLang="en-US" sz="4400" b="1" i="1" dirty="0" err="1"/>
              <a:t>một</a:t>
            </a:r>
            <a:r>
              <a:rPr lang="en-US" altLang="en-US" sz="4400" b="1" i="1" dirty="0"/>
              <a:t> </a:t>
            </a:r>
            <a:r>
              <a:rPr lang="en-US" altLang="en-US" sz="4400" b="1" i="1" dirty="0" err="1"/>
              <a:t>năm</a:t>
            </a:r>
            <a:r>
              <a:rPr lang="en-US" altLang="en-US" sz="4400" b="1" i="1" dirty="0"/>
              <a:t> </a:t>
            </a:r>
            <a:r>
              <a:rPr lang="en-US" altLang="en-US" sz="4400" b="1" i="1" dirty="0" err="1"/>
              <a:t>làm</a:t>
            </a:r>
            <a:r>
              <a:rPr lang="en-US" altLang="en-US" sz="4400" b="1" i="1" dirty="0"/>
              <a:t> </a:t>
            </a:r>
            <a:r>
              <a:rPr lang="en-US" altLang="en-US" sz="4400" b="1" i="1" dirty="0" err="1"/>
              <a:t>việc</a:t>
            </a:r>
            <a:r>
              <a:rPr lang="en-US" altLang="en-US" sz="4400" b="1" i="1" dirty="0"/>
              <a:t> 305 </a:t>
            </a:r>
            <a:r>
              <a:rPr lang="en-US" altLang="en-US" sz="4400" b="1" i="1" dirty="0" err="1"/>
              <a:t>ngày</a:t>
            </a:r>
            <a:r>
              <a:rPr lang="en-US" altLang="en-US" sz="4400" b="1" i="1" dirty="0"/>
              <a:t>?</a:t>
            </a:r>
          </a:p>
        </p:txBody>
      </p:sp>
      <p:pic>
        <p:nvPicPr>
          <p:cNvPr id="3" name="Picture 2" descr="Trẻ Em Dễ Thương Học Sinh Thiết Kế Vector-vector Người-miễn Phí Vector Miễn  Phí Tải Về">
            <a:extLst>
              <a:ext uri="{FF2B5EF4-FFF2-40B4-BE49-F238E27FC236}">
                <a16:creationId xmlns="" xmlns:a16="http://schemas.microsoft.com/office/drawing/2014/main" id="{741B1A70-7832-4346-8C55-5084E4E09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6" y="3933419"/>
            <a:ext cx="1648850" cy="280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0ED7507-39A9-4380-BE81-3B1003DDDC3D}"/>
              </a:ext>
            </a:extLst>
          </p:cNvPr>
          <p:cNvGrpSpPr/>
          <p:nvPr/>
        </p:nvGrpSpPr>
        <p:grpSpPr>
          <a:xfrm>
            <a:off x="1949787" y="3764164"/>
            <a:ext cx="7860996" cy="3188284"/>
            <a:chOff x="1949787" y="3764164"/>
            <a:chExt cx="7860996" cy="3188284"/>
          </a:xfrm>
        </p:grpSpPr>
        <p:pic>
          <p:nvPicPr>
            <p:cNvPr id="5" name="PA_图片 4" descr="图片包含 事情&#10;&#10;已生成高可信度的说明">
              <a:extLst>
                <a:ext uri="{FF2B5EF4-FFF2-40B4-BE49-F238E27FC236}">
                  <a16:creationId xmlns="" xmlns:a16="http://schemas.microsoft.com/office/drawing/2014/main" id="{3785CD17-2DF6-4A20-A11D-E68E39C6854D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9787" y="3764164"/>
              <a:ext cx="7860996" cy="318828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2285FAD6-1E9B-424B-927A-9E9B1593854D}"/>
                </a:ext>
              </a:extLst>
            </p:cNvPr>
            <p:cNvSpPr txBox="1"/>
            <p:nvPr/>
          </p:nvSpPr>
          <p:spPr>
            <a:xfrm rot="305714">
              <a:off x="4105635" y="4646326"/>
              <a:ext cx="313786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i="1" dirty="0">
                  <a:solidFill>
                    <a:srgbClr val="FF0000"/>
                  </a:solidFill>
                </a:rPr>
                <a:t>Làm nhóm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="" xmlns:a16="http://schemas.microsoft.com/office/drawing/2014/main" id="{4904222D-85EE-4254-9B93-B999A907D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675" y="119893"/>
            <a:ext cx="1189664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u="sng" dirty="0" err="1">
                <a:solidFill>
                  <a:srgbClr val="FF0000"/>
                </a:solidFill>
              </a:rPr>
              <a:t>Bài</a:t>
            </a:r>
            <a:r>
              <a:rPr lang="en-US" altLang="en-US" sz="3600" b="1" u="sng" dirty="0">
                <a:solidFill>
                  <a:srgbClr val="FF0000"/>
                </a:solidFill>
              </a:rPr>
              <a:t> 2</a:t>
            </a:r>
            <a:r>
              <a:rPr lang="en-US" altLang="en-US" sz="3600" b="1" dirty="0">
                <a:solidFill>
                  <a:srgbClr val="FF0000"/>
                </a:solidFill>
              </a:rPr>
              <a:t>:</a:t>
            </a:r>
            <a:r>
              <a:rPr lang="en-US" altLang="en-US" sz="3600" b="1" dirty="0"/>
              <a:t> </a:t>
            </a:r>
            <a:r>
              <a:rPr lang="en-US" altLang="en-US" sz="3600" b="1" i="1" dirty="0" err="1"/>
              <a:t>Một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nhà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máy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sản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xuất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trong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một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năm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được</a:t>
            </a:r>
            <a:r>
              <a:rPr lang="en-US" altLang="en-US" sz="3600" b="1" i="1" dirty="0"/>
              <a:t> 49410 </a:t>
            </a:r>
            <a:r>
              <a:rPr lang="en-US" altLang="en-US" sz="3600" b="1" i="1" dirty="0" err="1"/>
              <a:t>sản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phẩm</a:t>
            </a:r>
            <a:r>
              <a:rPr lang="en-US" altLang="en-US" sz="3600" b="1" i="1" dirty="0"/>
              <a:t>. </a:t>
            </a:r>
            <a:r>
              <a:rPr lang="en-US" altLang="en-US" sz="3600" b="1" i="1" dirty="0" err="1"/>
              <a:t>Hỏi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trung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bình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mỗi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ngày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nhà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máy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đó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sản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xuất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được</a:t>
            </a:r>
            <a:r>
              <a:rPr lang="en-US" altLang="en-US" sz="3600" b="1" i="1" dirty="0"/>
              <a:t> bao </a:t>
            </a:r>
            <a:r>
              <a:rPr lang="en-US" altLang="en-US" sz="3600" b="1" i="1" dirty="0" err="1"/>
              <a:t>nhiêu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sản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phẩm</a:t>
            </a:r>
            <a:r>
              <a:rPr lang="en-US" altLang="en-US" sz="3600" b="1" i="1" dirty="0"/>
              <a:t>, </a:t>
            </a:r>
            <a:r>
              <a:rPr lang="en-US" altLang="en-US" sz="3600" b="1" i="1" dirty="0" err="1"/>
              <a:t>biết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một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năm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làm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việc</a:t>
            </a:r>
            <a:r>
              <a:rPr lang="en-US" altLang="en-US" sz="3600" b="1" i="1" dirty="0"/>
              <a:t> 305 </a:t>
            </a:r>
            <a:r>
              <a:rPr lang="en-US" altLang="en-US" sz="3600" b="1" i="1" dirty="0" err="1"/>
              <a:t>ngày</a:t>
            </a:r>
            <a:r>
              <a:rPr lang="en-US" altLang="en-US" sz="3600" b="1" i="1" dirty="0"/>
              <a:t>?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="" xmlns:a16="http://schemas.microsoft.com/office/drawing/2014/main" id="{C4C4DA92-FE46-4F6A-A686-EFA82B24E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840" y="1890979"/>
            <a:ext cx="38946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Tóm tắt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="" xmlns:a16="http://schemas.microsoft.com/office/drawing/2014/main" id="{925A6CDC-C938-461A-A2ED-F19282A2A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2537310"/>
            <a:ext cx="54971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305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ngày</a:t>
            </a:r>
            <a:r>
              <a:rPr lang="en-US" altLang="en-US" sz="3600" dirty="0">
                <a:latin typeface="Times New Roman" panose="02020603050405020304" pitchFamily="18" charset="0"/>
              </a:rPr>
              <a:t>: 49410 </a:t>
            </a:r>
            <a:r>
              <a:rPr lang="en-US" altLang="en-US" sz="3600" dirty="0" err="1">
                <a:latin typeface="Times New Roman" panose="02020603050405020304" pitchFamily="18" charset="0"/>
              </a:rPr>
              <a:t>sản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phẩm</a:t>
            </a:r>
            <a:endParaRPr lang="en-US" altLang="en-US" sz="3600" i="1" dirty="0">
              <a:latin typeface="Times New Roman" panose="02020603050405020304" pitchFamily="18" charset="0"/>
            </a:endParaRPr>
          </a:p>
        </p:txBody>
      </p:sp>
      <p:sp>
        <p:nvSpPr>
          <p:cNvPr id="9" name="Text Box 15">
            <a:extLst>
              <a:ext uri="{FF2B5EF4-FFF2-40B4-BE49-F238E27FC236}">
                <a16:creationId xmlns="" xmlns:a16="http://schemas.microsoft.com/office/drawing/2014/main" id="{A48CE94B-5D5C-424A-9C00-F66CDF58A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632" y="3214469"/>
            <a:ext cx="52577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1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ngày</a:t>
            </a:r>
            <a:r>
              <a:rPr lang="en-US" altLang="en-US" sz="3600" dirty="0">
                <a:latin typeface="Times New Roman" panose="02020603050405020304" pitchFamily="18" charset="0"/>
              </a:rPr>
              <a:t>:            ? </a:t>
            </a:r>
            <a:r>
              <a:rPr lang="en-US" altLang="en-US" sz="3600" dirty="0" err="1">
                <a:latin typeface="Times New Roman" panose="02020603050405020304" pitchFamily="18" charset="0"/>
              </a:rPr>
              <a:t>sản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phẩm</a:t>
            </a:r>
            <a:r>
              <a:rPr lang="en-US" altLang="en-US" sz="3600" baseline="30000" dirty="0">
                <a:latin typeface="Times New Roman" panose="02020603050405020304" pitchFamily="18" charset="0"/>
              </a:rPr>
              <a:t> </a:t>
            </a:r>
            <a:endParaRPr lang="en-US" altLang="en-US" sz="3600" dirty="0">
              <a:latin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01207A9-88A2-4878-B6D9-031DDBC668BF}"/>
              </a:ext>
            </a:extLst>
          </p:cNvPr>
          <p:cNvSpPr txBox="1"/>
          <p:nvPr/>
        </p:nvSpPr>
        <p:spPr>
          <a:xfrm>
            <a:off x="6144524" y="3376390"/>
            <a:ext cx="589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6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08BB2DD-483F-4981-BD42-56746EC7B4DD}"/>
              </a:ext>
            </a:extLst>
          </p:cNvPr>
          <p:cNvSpPr txBox="1"/>
          <p:nvPr/>
        </p:nvSpPr>
        <p:spPr>
          <a:xfrm>
            <a:off x="2038885" y="4184643"/>
            <a:ext cx="99984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được là: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49410 : 305 = 162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162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5">
            <a:extLst>
              <a:ext uri="{FF2B5EF4-FFF2-40B4-BE49-F238E27FC236}">
                <a16:creationId xmlns="" xmlns:a16="http://schemas.microsoft.com/office/drawing/2014/main" id="{155FD4DF-F124-4CEE-8B16-0DDC0F0F1E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8" y="5508133"/>
            <a:ext cx="2594211" cy="131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1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17" y="-212534"/>
            <a:ext cx="8594529" cy="707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174696" y="-365760"/>
            <a:ext cx="2878708" cy="7035731"/>
            <a:chOff x="-174696" y="-365760"/>
            <a:chExt cx="2878708" cy="7035731"/>
          </a:xfrm>
        </p:grpSpPr>
        <p:pic>
          <p:nvPicPr>
            <p:cNvPr id="3" name="Picture 7" descr="1-3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4696" y="-365760"/>
              <a:ext cx="2878708" cy="7035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90374" y="154466"/>
              <a:ext cx="1082348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1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2720316" y="1610416"/>
            <a:ext cx="5805435" cy="5232202"/>
          </a:xfrm>
          <a:prstGeom prst="rect">
            <a:avLst/>
          </a:prstGeom>
          <a:noFill/>
        </p:spPr>
        <p:txBody>
          <a:bodyPr wrap="none" lIns="121920" tIns="60960" rIns="121920" bIns="60960" numCol="1">
            <a:spAutoFit/>
          </a:bodyPr>
          <a:lstStyle/>
          <a:p>
            <a:pPr algn="ctr"/>
            <a:r>
              <a:rPr lang="en-US" sz="1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KHỞI </a:t>
            </a:r>
          </a:p>
          <a:p>
            <a:pPr algn="ctr"/>
            <a:r>
              <a:rPr lang="en-US" sz="1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382546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17" y="-212534"/>
            <a:ext cx="8594529" cy="707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174696" y="-365760"/>
            <a:ext cx="2878708" cy="7035731"/>
            <a:chOff x="-174696" y="-365760"/>
            <a:chExt cx="2878708" cy="7035731"/>
          </a:xfrm>
        </p:grpSpPr>
        <p:pic>
          <p:nvPicPr>
            <p:cNvPr id="3" name="Picture 7" descr="1-3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4696" y="-365760"/>
              <a:ext cx="2878708" cy="7035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90374" y="154466"/>
              <a:ext cx="108234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5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2437793" y="1531784"/>
            <a:ext cx="6695102" cy="5232202"/>
          </a:xfrm>
          <a:prstGeom prst="rect">
            <a:avLst/>
          </a:prstGeom>
          <a:noFill/>
        </p:spPr>
        <p:txBody>
          <a:bodyPr wrap="square" lIns="121920" tIns="60960" rIns="121920" bIns="60960" numCol="1">
            <a:spAutoFit/>
          </a:bodyPr>
          <a:lstStyle/>
          <a:p>
            <a:pPr algn="ctr"/>
            <a:r>
              <a:rPr lang="en-US" sz="1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424921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043DF43-B6F7-425E-8276-999CE3FBE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  <a:extLst>
              <a:ext uri="{FF2B5EF4-FFF2-40B4-BE49-F238E27FC236}">
                <a16:creationId xmlns="" xmlns:a16="http://schemas.microsoft.com/office/drawing/2014/main" id="{A165C587-C185-454F-9968-B20130E6B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7251" y="199166"/>
            <a:ext cx="609600" cy="6096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0E3ADB4-6837-4F51-B3B2-FB7C939C4B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4767451" y="2896461"/>
            <a:ext cx="2657098" cy="12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3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92B5267-2B5C-4621-8EBE-9A6426887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23" y="29242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6239" y="2495225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556837" y="2360288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5420" y="344784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429712" y="-117645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0641" y="172376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022895" y="-246931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32" name="Cái bảng">
            <a:extLst>
              <a:ext uri="{FF2B5EF4-FFF2-40B4-BE49-F238E27FC236}">
                <a16:creationId xmlns=""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511" y="1636765"/>
            <a:ext cx="9712222" cy="52594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Đáp án 1-LV1">
                <a:extLst>
                  <a:ext uri="{FF2B5EF4-FFF2-40B4-BE49-F238E27FC236}">
                    <a16:creationId xmlns="" xmlns:a16="http://schemas.microsoft.com/office/drawing/2014/main" id="{5239D320-9B7E-431F-9A33-190B6FEBED3B}"/>
                  </a:ext>
                </a:extLst>
              </p:cNvPr>
              <p:cNvSpPr/>
              <p:nvPr/>
            </p:nvSpPr>
            <p:spPr>
              <a:xfrm>
                <a:off x="5211221" y="2858098"/>
                <a:ext cx="1820003" cy="894212"/>
              </a:xfrm>
              <a:prstGeom prst="roundRect">
                <a:avLst/>
              </a:prstGeom>
              <a:solidFill>
                <a:srgbClr val="00B050"/>
              </a:solid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𝟐𝟗</m:t>
                      </m:r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Đáp án 1-LV1">
                <a:extLst>
                  <a:ext uri="{FF2B5EF4-FFF2-40B4-BE49-F238E27FC236}">
                    <a16:creationId xmlns:a16="http://schemas.microsoft.com/office/drawing/2014/main" id="{5239D320-9B7E-431F-9A33-190B6FEBED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1221" y="2858098"/>
                <a:ext cx="1820003" cy="894212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4909300" y="1889678"/>
            <a:ext cx="5201455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chemeClr val="bg1"/>
                </a:solidFill>
              </a:rPr>
              <a:t>5313 : 231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Đáp án 3-LV1">
                <a:extLst>
                  <a:ext uri="{FF2B5EF4-FFF2-40B4-BE49-F238E27FC236}">
                    <a16:creationId xmlns="" xmlns:a16="http://schemas.microsoft.com/office/drawing/2014/main" id="{81EC8A33-F2A1-4771-B0FC-8306D78EA487}"/>
                  </a:ext>
                </a:extLst>
              </p:cNvPr>
              <p:cNvSpPr/>
              <p:nvPr/>
            </p:nvSpPr>
            <p:spPr>
              <a:xfrm>
                <a:off x="5215149" y="4828817"/>
                <a:ext cx="1744040" cy="907892"/>
              </a:xfrm>
              <a:prstGeom prst="roundRect">
                <a:avLst/>
              </a:prstGeom>
              <a:solidFill>
                <a:srgbClr val="00B050"/>
              </a:solid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31</m:t>
                      </m:r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Đáp án 3-LV1">
                <a:extLst>
                  <a:ext uri="{FF2B5EF4-FFF2-40B4-BE49-F238E27FC236}">
                    <a16:creationId xmlns:a16="http://schemas.microsoft.com/office/drawing/2014/main" id="{81EC8A33-F2A1-4771-B0FC-8306D78EA4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5149" y="4828817"/>
                <a:ext cx="1744040" cy="907892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Đáp án 2-LV1">
                <a:extLst>
                  <a:ext uri="{FF2B5EF4-FFF2-40B4-BE49-F238E27FC236}">
                    <a16:creationId xmlns="" xmlns:a16="http://schemas.microsoft.com/office/drawing/2014/main" id="{F680300E-5002-42B6-BD58-38DD187D1D9B}"/>
                  </a:ext>
                </a:extLst>
              </p:cNvPr>
              <p:cNvSpPr/>
              <p:nvPr/>
            </p:nvSpPr>
            <p:spPr>
              <a:xfrm>
                <a:off x="7739025" y="2856377"/>
                <a:ext cx="1806799" cy="975348"/>
              </a:xfrm>
              <a:prstGeom prst="roundRect">
                <a:avLst/>
              </a:prstGeom>
              <a:solidFill>
                <a:srgbClr val="00B050"/>
              </a:solid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30</m:t>
                      </m:r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Đáp án 2-LV1">
                <a:extLst>
                  <a:ext uri="{FF2B5EF4-FFF2-40B4-BE49-F238E27FC236}">
                    <a16:creationId xmlns:a16="http://schemas.microsoft.com/office/drawing/2014/main" id="{F680300E-5002-42B6-BD58-38DD187D1D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025" y="2856377"/>
                <a:ext cx="1806799" cy="975348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Đáp án 4-LV1">
            <a:extLst>
              <a:ext uri="{FF2B5EF4-FFF2-40B4-BE49-F238E27FC236}">
                <a16:creationId xmlns=""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7739025" y="4820323"/>
            <a:ext cx="1806799" cy="940739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6064377" y="6267741"/>
            <a:ext cx="80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33368533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-0.47084 -7.40741E-7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17461 -0.50717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255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46576 -0.53287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81" y="-2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0938 -0.22916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5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00F6648-1968-40F7-86D2-D5EF6F85FA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9759" y="126654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220357" y="-8283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948" y="1034894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78240" y="572465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0807" y="572465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723061" y="153158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32" name="Cái bảng">
            <a:extLst>
              <a:ext uri="{FF2B5EF4-FFF2-40B4-BE49-F238E27FC236}">
                <a16:creationId xmlns=""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230" y="1576318"/>
            <a:ext cx="10036016" cy="5434840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=""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5447735" y="3645799"/>
            <a:ext cx="1534333" cy="97041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431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5102674" y="2012735"/>
            <a:ext cx="5125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chemeClr val="bg1"/>
                </a:solidFill>
              </a:rPr>
              <a:t>84240 : 195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=""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882667" y="5139906"/>
            <a:ext cx="1534333" cy="992895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429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=""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7839230" y="3645799"/>
            <a:ext cx="1534333" cy="97041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Đáp án 4-LV1">
                <a:extLst>
                  <a:ext uri="{FF2B5EF4-FFF2-40B4-BE49-F238E27FC236}">
                    <a16:creationId xmlns="" xmlns:a16="http://schemas.microsoft.com/office/drawing/2014/main" id="{9A6F4D4E-5A24-4779-A207-95E73743C5A6}"/>
                  </a:ext>
                </a:extLst>
              </p:cNvPr>
              <p:cNvSpPr/>
              <p:nvPr/>
            </p:nvSpPr>
            <p:spPr>
              <a:xfrm>
                <a:off x="5493428" y="5146775"/>
                <a:ext cx="1534333" cy="986027"/>
              </a:xfrm>
              <a:prstGeom prst="roundRect">
                <a:avLst/>
              </a:prstGeom>
              <a:solidFill>
                <a:srgbClr val="00B050"/>
              </a:solid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𝟒𝟑𝟐</m:t>
                      </m:r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Đáp án 4-LV1">
                <a:extLst>
                  <a:ext uri="{FF2B5EF4-FFF2-40B4-BE49-F238E27FC236}">
                    <a16:creationId xmlns:a16="http://schemas.microsoft.com/office/drawing/2014/main" id="{9A6F4D4E-5A24-4779-A207-95E73743C5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428" y="5146775"/>
                <a:ext cx="1534333" cy="986027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28825780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-0.47084 4.0740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0873 -0.54236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0" y="-2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5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DEECC5-C825-4A9E-9A89-9A3E47777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0706" y="2212570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451304" y="2077633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69131" y="521864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283423" y="59435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6321" y="572465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0108575" y="153158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32" name="Cái bảng">
            <a:extLst>
              <a:ext uri="{FF2B5EF4-FFF2-40B4-BE49-F238E27FC236}">
                <a16:creationId xmlns=""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780" y="2256642"/>
            <a:ext cx="8496902" cy="4601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Đáp án 1-LV1">
                <a:extLst>
                  <a:ext uri="{FF2B5EF4-FFF2-40B4-BE49-F238E27FC236}">
                    <a16:creationId xmlns="" xmlns:a16="http://schemas.microsoft.com/office/drawing/2014/main" id="{5239D320-9B7E-431F-9A33-190B6FEBED3B}"/>
                  </a:ext>
                </a:extLst>
              </p:cNvPr>
              <p:cNvSpPr/>
              <p:nvPr/>
            </p:nvSpPr>
            <p:spPr>
              <a:xfrm>
                <a:off x="8076924" y="4994609"/>
                <a:ext cx="1534333" cy="825784"/>
              </a:xfrm>
              <a:prstGeom prst="roundRect">
                <a:avLst/>
              </a:prstGeom>
              <a:solidFill>
                <a:srgbClr val="00B050"/>
              </a:solid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𝟐𝟒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6</a:t>
                </a:r>
              </a:p>
            </p:txBody>
          </p:sp>
        </mc:Choice>
        <mc:Fallback xmlns="">
          <p:sp>
            <p:nvSpPr>
              <p:cNvPr id="34" name="Đáp án 1-LV1">
                <a:extLst>
                  <a:ext uri="{FF2B5EF4-FFF2-40B4-BE49-F238E27FC236}">
                    <a16:creationId xmlns:a16="http://schemas.microsoft.com/office/drawing/2014/main" id="{5239D320-9B7E-431F-9A33-190B6FEBED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6924" y="4994609"/>
                <a:ext cx="1534333" cy="825784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5023217" y="2554638"/>
            <a:ext cx="5594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chemeClr val="bg1"/>
                </a:solidFill>
              </a:rPr>
              <a:t>59236 : 251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Đáp án 3-LV1">
                <a:extLst>
                  <a:ext uri="{FF2B5EF4-FFF2-40B4-BE49-F238E27FC236}">
                    <a16:creationId xmlns="" xmlns:a16="http://schemas.microsoft.com/office/drawing/2014/main" id="{81EC8A33-F2A1-4771-B0FC-8306D78EA487}"/>
                  </a:ext>
                </a:extLst>
              </p:cNvPr>
              <p:cNvSpPr/>
              <p:nvPr/>
            </p:nvSpPr>
            <p:spPr>
              <a:xfrm>
                <a:off x="5894190" y="4997302"/>
                <a:ext cx="1534333" cy="823091"/>
              </a:xfrm>
              <a:prstGeom prst="roundRect">
                <a:avLst/>
              </a:prstGeom>
              <a:solidFill>
                <a:srgbClr val="00B050"/>
              </a:solid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𝟐𝟏𝟔</m:t>
                      </m:r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Đáp án 3-LV1">
                <a:extLst>
                  <a:ext uri="{FF2B5EF4-FFF2-40B4-BE49-F238E27FC236}">
                    <a16:creationId xmlns:a16="http://schemas.microsoft.com/office/drawing/2014/main" id="{81EC8A33-F2A1-4771-B0FC-8306D78EA4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4190" y="4997302"/>
                <a:ext cx="1534333" cy="823091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Đáp án 2-LV1">
                <a:extLst>
                  <a:ext uri="{FF2B5EF4-FFF2-40B4-BE49-F238E27FC236}">
                    <a16:creationId xmlns="" xmlns:a16="http://schemas.microsoft.com/office/drawing/2014/main" id="{F680300E-5002-42B6-BD58-38DD187D1D9B}"/>
                  </a:ext>
                </a:extLst>
              </p:cNvPr>
              <p:cNvSpPr/>
              <p:nvPr/>
            </p:nvSpPr>
            <p:spPr>
              <a:xfrm>
                <a:off x="8076924" y="3913883"/>
                <a:ext cx="1534333" cy="869617"/>
              </a:xfrm>
              <a:prstGeom prst="roundRect">
                <a:avLst/>
              </a:prstGeom>
              <a:solidFill>
                <a:srgbClr val="00B050"/>
              </a:solid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𝟐𝟐𝟔</m:t>
                      </m:r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Đáp án 2-LV1">
                <a:extLst>
                  <a:ext uri="{FF2B5EF4-FFF2-40B4-BE49-F238E27FC236}">
                    <a16:creationId xmlns:a16="http://schemas.microsoft.com/office/drawing/2014/main" id="{F680300E-5002-42B6-BD58-38DD187D1D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6924" y="3913883"/>
                <a:ext cx="1534333" cy="869617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Đáp án 4-LV1">
                <a:extLst>
                  <a:ext uri="{FF2B5EF4-FFF2-40B4-BE49-F238E27FC236}">
                    <a16:creationId xmlns="" xmlns:a16="http://schemas.microsoft.com/office/drawing/2014/main" id="{9A6F4D4E-5A24-4779-A207-95E73743C5A6}"/>
                  </a:ext>
                </a:extLst>
              </p:cNvPr>
              <p:cNvSpPr/>
              <p:nvPr/>
            </p:nvSpPr>
            <p:spPr>
              <a:xfrm>
                <a:off x="5916647" y="3930520"/>
                <a:ext cx="1534333" cy="870079"/>
              </a:xfrm>
              <a:prstGeom prst="roundRect">
                <a:avLst/>
              </a:prstGeom>
              <a:solidFill>
                <a:srgbClr val="00B050"/>
              </a:solid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𝟐𝟑</m:t>
                    </m:r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6</a:t>
                </a:r>
              </a:p>
            </p:txBody>
          </p:sp>
        </mc:Choice>
        <mc:Fallback xmlns="">
          <p:sp>
            <p:nvSpPr>
              <p:cNvPr id="37" name="Đáp án 4-LV1">
                <a:extLst>
                  <a:ext uri="{FF2B5EF4-FFF2-40B4-BE49-F238E27FC236}">
                    <a16:creationId xmlns:a16="http://schemas.microsoft.com/office/drawing/2014/main" id="{9A6F4D4E-5A24-4779-A207-95E73743C5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6647" y="3930520"/>
                <a:ext cx="1534333" cy="87007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 w="28575">
                <a:solidFill>
                  <a:srgbClr val="005C2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1500</a:t>
            </a:r>
          </a:p>
        </p:txBody>
      </p:sp>
    </p:spTree>
    <p:extLst>
      <p:ext uri="{BB962C8B-B14F-4D97-AF65-F5344CB8AC3E}">
        <p14:creationId xmlns:p14="http://schemas.microsoft.com/office/powerpoint/2010/main" val="13692507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47084 -3.33333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2306 -0.5097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59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654 -0.52939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20" y="-26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2136 -0.29189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5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02875" y="5793398"/>
            <a:ext cx="1563744" cy="975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400" y="755211"/>
            <a:ext cx="53848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3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FISHING GAME</a:t>
            </a:r>
            <a:endParaRPr lang="vi-VN" sz="5333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3425360"/>
            <a:ext cx="1563744" cy="9753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89847" y="4180840"/>
            <a:ext cx="1563744" cy="9753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5829134"/>
            <a:ext cx="1563744" cy="97536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=""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3860801" y="4180839"/>
            <a:ext cx="4223897" cy="1644232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800" b="1">
                <a:solidFill>
                  <a:srgbClr val="FF0000"/>
                </a:solidFill>
                <a:latin typeface="Calibri"/>
              </a:rPr>
              <a:t>GO</a:t>
            </a: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=""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02664" y="-9809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2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69136E-6 L 3.33333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844800" y="5156201"/>
            <a:ext cx="2844800" cy="151095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/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C.29</a:t>
              </a:r>
              <a:endPara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400" y="381000"/>
            <a:ext cx="518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6600" b="1" dirty="0">
                <a:solidFill>
                  <a:schemeClr val="bg1"/>
                </a:solidFill>
              </a:rPr>
              <a:t>6815 : 235 </a:t>
            </a:r>
            <a:endParaRPr lang="vi-VN" sz="13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274560" y="419097"/>
            <a:ext cx="2072640" cy="1035052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C.29</a:t>
              </a:r>
              <a:endPara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2889762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A.27</a:t>
              </a:r>
              <a:endPara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206515" y="3645242"/>
            <a:ext cx="2844800" cy="151095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D.27</a:t>
              </a:r>
              <a:endPara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2206515" y="5169242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B.23</a:t>
              </a:r>
              <a:endPara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692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12192000" y="5143842"/>
            <a:ext cx="2844800" cy="151095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D.5</a:t>
              </a:r>
              <a:endPara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080" y="532367"/>
            <a:ext cx="518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6600" b="1" dirty="0">
                <a:solidFill>
                  <a:schemeClr val="bg1"/>
                </a:solidFill>
              </a:rPr>
              <a:t>605 : 121</a:t>
            </a:r>
            <a:endParaRPr lang="vi-VN" sz="13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274560" y="419097"/>
            <a:ext cx="2072640" cy="1035052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D.5</a:t>
              </a:r>
              <a:endPara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3238842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A.3</a:t>
              </a:r>
              <a:endPara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192000" y="3645242"/>
            <a:ext cx="2844800" cy="151095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B.4</a:t>
              </a:r>
              <a:endPara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844800" y="5257801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C.6</a:t>
              </a:r>
              <a:endPara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688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3052063" y="2988488"/>
            <a:ext cx="2844800" cy="1542876"/>
            <a:chOff x="-2467542" y="2241366"/>
            <a:chExt cx="2133600" cy="1157157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467542" y="2241366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A.12</a:t>
              </a:r>
              <a:endPara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527" y="549184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7200" b="1" dirty="0">
                <a:solidFill>
                  <a:schemeClr val="bg1"/>
                </a:solidFill>
              </a:rPr>
              <a:t>2412 : 201</a:t>
            </a:r>
            <a:endParaRPr lang="vi-VN" sz="1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274560" y="419097"/>
            <a:ext cx="2072640" cy="1035052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A.12</a:t>
              </a:r>
              <a:endPara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5156201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C.13</a:t>
              </a:r>
              <a:endPara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192000" y="3442042"/>
            <a:ext cx="2844800" cy="151095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D.14</a:t>
              </a:r>
              <a:endPara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2192000" y="5143842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B.15</a:t>
              </a:r>
              <a:endPara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29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>
            <a:extLst>
              <a:ext uri="{FF2B5EF4-FFF2-40B4-BE49-F238E27FC236}">
                <a16:creationId xmlns="" xmlns:a16="http://schemas.microsoft.com/office/drawing/2014/main" id="{ED55B42B-FBF9-47B6-93B0-F0E88D34F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3">
            <a:extLst>
              <a:ext uri="{FF2B5EF4-FFF2-40B4-BE49-F238E27FC236}">
                <a16:creationId xmlns="" xmlns:a16="http://schemas.microsoft.com/office/drawing/2014/main" id="{215905BE-11E1-45D4-A3B4-E887B1364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2288" y="1219200"/>
            <a:ext cx="5791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234C217-E970-459D-BF1D-BBC87E254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927225"/>
            <a:ext cx="8275638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chemeClr val="bg1"/>
                </a:solidFill>
                <a:latin typeface="Times New Roman" panose="02020603050405020304" pitchFamily="18" charset="0"/>
              </a:rPr>
              <a:t>Chia cho số có ba chữ số (tiếp theo)</a:t>
            </a:r>
            <a:r>
              <a:rPr lang="en-US" altLang="en-US" sz="60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组合 12">
            <a:extLst>
              <a:ext uri="{FF2B5EF4-FFF2-40B4-BE49-F238E27FC236}">
                <a16:creationId xmlns="" xmlns:a16="http://schemas.microsoft.com/office/drawing/2014/main" id="{85AD6B68-229F-44A5-901E-A72E5366E774}"/>
              </a:ext>
            </a:extLst>
          </p:cNvPr>
          <p:cNvGrpSpPr>
            <a:grpSpLocks/>
          </p:cNvGrpSpPr>
          <p:nvPr/>
        </p:nvGrpSpPr>
        <p:grpSpPr bwMode="auto">
          <a:xfrm>
            <a:off x="0" y="4054475"/>
            <a:ext cx="2805113" cy="2803525"/>
            <a:chOff x="2027537" y="2423710"/>
            <a:chExt cx="3001664" cy="3169121"/>
          </a:xfrm>
        </p:grpSpPr>
        <p:pic>
          <p:nvPicPr>
            <p:cNvPr id="9229" name="图片 6">
              <a:extLst>
                <a:ext uri="{FF2B5EF4-FFF2-40B4-BE49-F238E27FC236}">
                  <a16:creationId xmlns="" xmlns:a16="http://schemas.microsoft.com/office/drawing/2014/main" id="{8452E079-C420-4D90-B98B-29410EE83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7537" y="3149600"/>
              <a:ext cx="3001664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0" name="图片 1">
              <a:extLst>
                <a:ext uri="{FF2B5EF4-FFF2-40B4-BE49-F238E27FC236}">
                  <a16:creationId xmlns="" xmlns:a16="http://schemas.microsoft.com/office/drawing/2014/main" id="{0F40DF86-CAD8-4A7E-80A7-62135CD89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177102" y="2423710"/>
              <a:ext cx="2524553" cy="3169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9CB82318-35C9-4AED-B718-A7304AFC10A7}"/>
              </a:ext>
            </a:extLst>
          </p:cNvPr>
          <p:cNvSpPr/>
          <p:nvPr/>
        </p:nvSpPr>
        <p:spPr>
          <a:xfrm>
            <a:off x="1708150" y="1546880"/>
            <a:ext cx="9743722" cy="150522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en-US" altLang="zh-CN" sz="4000" b="1" dirty="0"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1. </a:t>
            </a:r>
            <a:r>
              <a:rPr lang="nl-N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thực hiện phép chia số có năm chữ số cho số có ba chữ số (chia hết, chia có dư)</a:t>
            </a:r>
            <a:endParaRPr lang="zh-CN" altLang="en-US" sz="4000" b="1" dirty="0">
              <a:latin typeface="Times New Roman" panose="02020603050405020304" pitchFamily="18" charset="0"/>
              <a:ea typeface="华康娃娃体W5" panose="040B0509000000000000" pitchFamily="81" charset="-122"/>
              <a:cs typeface="Times New Roman" panose="02020603050405020304" pitchFamily="18" charset="0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="" xmlns:a16="http://schemas.microsoft.com/office/drawing/2014/main" id="{A66F69BD-010F-4747-8B69-AB5C9C370773}"/>
              </a:ext>
            </a:extLst>
          </p:cNvPr>
          <p:cNvCxnSpPr/>
          <p:nvPr/>
        </p:nvCxnSpPr>
        <p:spPr>
          <a:xfrm>
            <a:off x="4356100" y="3505200"/>
            <a:ext cx="4562475" cy="0"/>
          </a:xfrm>
          <a:prstGeom prst="line">
            <a:avLst/>
          </a:prstGeom>
          <a:ln w="19050">
            <a:solidFill>
              <a:srgbClr val="1B25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="" xmlns:a16="http://schemas.microsoft.com/office/drawing/2014/main" id="{15A31A11-947A-428F-AC87-6EC8B2529924}"/>
              </a:ext>
            </a:extLst>
          </p:cNvPr>
          <p:cNvCxnSpPr/>
          <p:nvPr/>
        </p:nvCxnSpPr>
        <p:spPr>
          <a:xfrm>
            <a:off x="4510088" y="4811713"/>
            <a:ext cx="4560887" cy="0"/>
          </a:xfrm>
          <a:prstGeom prst="line">
            <a:avLst/>
          </a:prstGeom>
          <a:ln w="19050">
            <a:solidFill>
              <a:srgbClr val="1B25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2" name="图片 18">
            <a:extLst>
              <a:ext uri="{FF2B5EF4-FFF2-40B4-BE49-F238E27FC236}">
                <a16:creationId xmlns="" xmlns:a16="http://schemas.microsoft.com/office/drawing/2014/main" id="{07BBF52F-768B-4EF2-9036-7B9186F4F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88" y="180975"/>
            <a:ext cx="86042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图片 19">
            <a:extLst>
              <a:ext uri="{FF2B5EF4-FFF2-40B4-BE49-F238E27FC236}">
                <a16:creationId xmlns="" xmlns:a16="http://schemas.microsoft.com/office/drawing/2014/main" id="{E529AE48-5C35-435D-B383-0FD8DEB459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588" y="146050"/>
            <a:ext cx="30638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图片 20">
            <a:extLst>
              <a:ext uri="{FF2B5EF4-FFF2-40B4-BE49-F238E27FC236}">
                <a16:creationId xmlns="" xmlns:a16="http://schemas.microsoft.com/office/drawing/2014/main" id="{361D8DC3-5EB2-4C43-928E-987CB0A6D9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363538"/>
            <a:ext cx="700088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图片 21">
            <a:extLst>
              <a:ext uri="{FF2B5EF4-FFF2-40B4-BE49-F238E27FC236}">
                <a16:creationId xmlns="" xmlns:a16="http://schemas.microsoft.com/office/drawing/2014/main" id="{AF6F4F7A-ADE7-4F51-B862-5F9D9ED148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88" y="320675"/>
            <a:ext cx="48895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图片 22">
            <a:extLst>
              <a:ext uri="{FF2B5EF4-FFF2-40B4-BE49-F238E27FC236}">
                <a16:creationId xmlns="" xmlns:a16="http://schemas.microsoft.com/office/drawing/2014/main" id="{1899D710-31A3-4482-AEAD-8639F63108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201613"/>
            <a:ext cx="78581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Title 1">
            <a:extLst>
              <a:ext uri="{FF2B5EF4-FFF2-40B4-BE49-F238E27FC236}">
                <a16:creationId xmlns="" xmlns:a16="http://schemas.microsoft.com/office/drawing/2014/main" id="{DB3FF884-DEFF-4EB0-8218-291C9E29DF21}"/>
              </a:ext>
            </a:extLst>
          </p:cNvPr>
          <p:cNvSpPr txBox="1">
            <a:spLocks/>
          </p:cNvSpPr>
          <p:nvPr/>
        </p:nvSpPr>
        <p:spPr bwMode="auto">
          <a:xfrm>
            <a:off x="3705225" y="230188"/>
            <a:ext cx="46624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 u="sng">
                <a:solidFill>
                  <a:srgbClr val="FF0000"/>
                </a:solidFill>
                <a:latin typeface="Arial" panose="020B0604020202020204" pitchFamily="34" charset="0"/>
              </a:rPr>
              <a:t>MỤC TIÊU</a:t>
            </a:r>
          </a:p>
        </p:txBody>
      </p:sp>
      <p:sp>
        <p:nvSpPr>
          <p:cNvPr id="29" name="矩形 8">
            <a:extLst>
              <a:ext uri="{FF2B5EF4-FFF2-40B4-BE49-F238E27FC236}">
                <a16:creationId xmlns="" xmlns:a16="http://schemas.microsoft.com/office/drawing/2014/main" id="{C200783D-80F4-42B4-B75B-DDE490BA6263}"/>
              </a:ext>
            </a:extLst>
          </p:cNvPr>
          <p:cNvSpPr/>
          <p:nvPr/>
        </p:nvSpPr>
        <p:spPr>
          <a:xfrm>
            <a:off x="2124417" y="3609805"/>
            <a:ext cx="9730028" cy="82054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eaLnBrk="1" hangingPunct="1">
              <a:lnSpc>
                <a:spcPct val="120000"/>
              </a:lnSpc>
              <a:defRPr/>
            </a:pPr>
            <a:r>
              <a:rPr lang="en-US" altLang="zh-CN" sz="3840" b="1" dirty="0"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2</a:t>
            </a:r>
            <a:r>
              <a:rPr lang="en-US" altLang="zh-CN" sz="4320" b="1" dirty="0"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. </a:t>
            </a:r>
            <a:r>
              <a:rPr lang="en-US" altLang="zh-CN" sz="4320" b="1" dirty="0" err="1"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Thực</a:t>
            </a:r>
            <a:r>
              <a:rPr lang="en-US" altLang="zh-CN" sz="4320" b="1" dirty="0"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4320" b="1" dirty="0" err="1"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hiện</a:t>
            </a:r>
            <a:r>
              <a:rPr lang="en-US" altLang="zh-CN" sz="4320" b="1" dirty="0"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4320" b="1" dirty="0" err="1"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đúng</a:t>
            </a:r>
            <a:r>
              <a:rPr lang="en-US" altLang="zh-CN" sz="4320" b="1" dirty="0"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4320" b="1" dirty="0" err="1"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bài</a:t>
            </a:r>
            <a:r>
              <a:rPr lang="en-US" altLang="zh-CN" sz="4320" b="1" dirty="0"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1.</a:t>
            </a:r>
            <a:endParaRPr lang="zh-CN" altLang="en-US" sz="4320" b="1" dirty="0">
              <a:latin typeface="Times New Roman" panose="02020603050405020304" pitchFamily="18" charset="0"/>
              <a:ea typeface="华康娃娃体W5" panose="040B0509000000000000" pitchFamily="8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17" y="-212534"/>
            <a:ext cx="8594529" cy="707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174696" y="-365760"/>
            <a:ext cx="2878708" cy="7035731"/>
            <a:chOff x="-174696" y="-365760"/>
            <a:chExt cx="2878708" cy="7035731"/>
          </a:xfrm>
        </p:grpSpPr>
        <p:pic>
          <p:nvPicPr>
            <p:cNvPr id="3" name="Picture 7" descr="1-3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4696" y="-365760"/>
              <a:ext cx="2878708" cy="7035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90374" y="154466"/>
              <a:ext cx="108234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2</a:t>
              </a:r>
              <a:endParaRPr lang="en-US" sz="13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670623" y="1610416"/>
            <a:ext cx="5904822" cy="5232202"/>
          </a:xfrm>
          <a:prstGeom prst="rect">
            <a:avLst/>
          </a:prstGeom>
          <a:noFill/>
        </p:spPr>
        <p:txBody>
          <a:bodyPr wrap="none" lIns="121920" tIns="60960" rIns="121920" bIns="60960" numCol="1">
            <a:spAutoFit/>
          </a:bodyPr>
          <a:lstStyle/>
          <a:p>
            <a:pPr algn="ctr"/>
            <a:r>
              <a:rPr lang="en-US" sz="1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KHÁM</a:t>
            </a:r>
          </a:p>
          <a:p>
            <a:pPr algn="ctr"/>
            <a:r>
              <a:rPr lang="en-US" sz="1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PHÁ</a:t>
            </a:r>
          </a:p>
        </p:txBody>
      </p:sp>
    </p:spTree>
    <p:extLst>
      <p:ext uri="{BB962C8B-B14F-4D97-AF65-F5344CB8AC3E}">
        <p14:creationId xmlns:p14="http://schemas.microsoft.com/office/powerpoint/2010/main" val="218987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472</Words>
  <Application>Microsoft Office PowerPoint</Application>
  <PresentationFormat>Custom</PresentationFormat>
  <Paragraphs>117</Paragraphs>
  <Slides>24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huy_ctn</cp:lastModifiedBy>
  <cp:revision>62</cp:revision>
  <dcterms:created xsi:type="dcterms:W3CDTF">2019-07-11T02:46:42Z</dcterms:created>
  <dcterms:modified xsi:type="dcterms:W3CDTF">2022-01-05T12:37:03Z</dcterms:modified>
</cp:coreProperties>
</file>