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90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 varScale="1">
        <p:scale>
          <a:sx n="61" d="100"/>
          <a:sy n="61" d="100"/>
        </p:scale>
        <p:origin x="144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5BD48A-B7D5-4794-AFE6-116CDF13D0E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33B024-F92D-4920-9846-4809BDE2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3852-AE01-431E-BA09-050D1BDCD68D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EF90-7249-4F4B-BE3C-5D81A611E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D8EA-A0F0-4D5E-82E3-C716DB0BDE8E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DB18-929C-4E3F-941B-9D8127C26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03F5-9B9F-4DA4-BC33-3628FE96C266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E9B1E-2C68-4823-A49A-BF303B7D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380B-4915-4C19-8E9A-89CD6895888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122D-E895-4758-A48E-67ABCA875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83D7-5A72-454D-80DB-DCAFF393629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DA9E-1AE5-4CA0-8744-496B16615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25A1-09B5-40EC-A2FB-3D5F8A79E9A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77E3-6FA3-4D4D-BCDB-5E5F530FE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1897-ECCC-45FD-9322-55DAD3AFA3B6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1226-9537-42F3-8E89-BE1F52D7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18B8-5CE4-4EED-BBDB-B41A805F5B1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0676-21AF-4BC2-A7D1-3226CED7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B063-BAC0-4E82-B69F-3C47EBAA238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4963-98E6-4697-831E-03C8751D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4579-B46A-4CE7-93BE-B45CC4AD955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C8C-8FC6-410A-ACEE-7E16915F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1E1F-D8C4-4484-9FD5-7BF62D444DE2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6902-9E1E-467B-B859-32D3FB3FF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3675E1-318F-4C70-9DED-5D02CB0531BD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D2777-1161-4B9F-A5A6-67AADDF2E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3400" y="66675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2  n</a:t>
            </a:r>
            <a:r>
              <a:rPr lang="vi-VN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2021</a:t>
            </a:r>
          </a:p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1676400"/>
            <a:ext cx="6858000" cy="2590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Một phần hai</a:t>
            </a:r>
            <a:endParaRPr lang="en-US" sz="60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57819FB2-5562-45BE-8086-4820EE2F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2AD3C119-0FE0-4C55-9E70-6908B592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7413" name="Picture 8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0" y="5164138"/>
            <a:ext cx="1625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Group 80"/>
          <p:cNvGrpSpPr>
            <a:grpSpLocks/>
          </p:cNvGrpSpPr>
          <p:nvPr/>
        </p:nvGrpSpPr>
        <p:grpSpPr bwMode="auto">
          <a:xfrm>
            <a:off x="76200" y="5486400"/>
            <a:ext cx="1828800" cy="1371600"/>
            <a:chOff x="2151" y="3024"/>
            <a:chExt cx="1017" cy="1229"/>
          </a:xfrm>
        </p:grpSpPr>
        <p:pic>
          <p:nvPicPr>
            <p:cNvPr id="17436" name="Picture 81" descr="Hinh 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7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7438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9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0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1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415" name="Group 80"/>
          <p:cNvGrpSpPr>
            <a:grpSpLocks/>
          </p:cNvGrpSpPr>
          <p:nvPr/>
        </p:nvGrpSpPr>
        <p:grpSpPr bwMode="auto">
          <a:xfrm>
            <a:off x="7162800" y="5486400"/>
            <a:ext cx="1828800" cy="1371600"/>
            <a:chOff x="2151" y="3024"/>
            <a:chExt cx="1017" cy="1229"/>
          </a:xfrm>
        </p:grpSpPr>
        <p:pic>
          <p:nvPicPr>
            <p:cNvPr id="17430" name="Picture 81" descr="Hinh 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1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7432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4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416" name="Group 80"/>
          <p:cNvGrpSpPr>
            <a:grpSpLocks/>
          </p:cNvGrpSpPr>
          <p:nvPr/>
        </p:nvGrpSpPr>
        <p:grpSpPr bwMode="auto">
          <a:xfrm>
            <a:off x="5453063" y="5740400"/>
            <a:ext cx="1557337" cy="1117600"/>
            <a:chOff x="2151" y="3024"/>
            <a:chExt cx="1017" cy="1229"/>
          </a:xfrm>
        </p:grpSpPr>
        <p:pic>
          <p:nvPicPr>
            <p:cNvPr id="17424" name="Picture 81" descr="Hinh 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5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7426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417" name="Group 80"/>
          <p:cNvGrpSpPr>
            <a:grpSpLocks/>
          </p:cNvGrpSpPr>
          <p:nvPr/>
        </p:nvGrpSpPr>
        <p:grpSpPr bwMode="auto">
          <a:xfrm>
            <a:off x="3716338" y="5791200"/>
            <a:ext cx="1693862" cy="1066800"/>
            <a:chOff x="2151" y="3024"/>
            <a:chExt cx="1017" cy="1229"/>
          </a:xfrm>
        </p:grpSpPr>
        <p:pic>
          <p:nvPicPr>
            <p:cNvPr id="17418" name="Picture 81" descr="Hinh 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9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7420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NHUNG1 ">
            <a:hlinkClick r:id="" action="ppaction://media"/>
            <a:extLst>
              <a:ext uri="{FF2B5EF4-FFF2-40B4-BE49-F238E27FC236}">
                <a16:creationId xmlns:a16="http://schemas.microsoft.com/office/drawing/2014/main" id="{65629043-916B-4C4E-BCFC-97AA6CA78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947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338513" y="1941513"/>
            <a:ext cx="563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Times New Roman" pitchFamily="18" charset="0"/>
                <a:cs typeface="Times New Roman" pitchFamily="18" charset="0"/>
              </a:rPr>
              <a:t>Chia hình vuông thành hai phần bằng nhau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357563" y="2928938"/>
            <a:ext cx="563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Times New Roman" pitchFamily="18" charset="0"/>
                <a:cs typeface="Times New Roman" pitchFamily="18" charset="0"/>
              </a:rPr>
              <a:t>Lấy một phần, được một phần hai hình vuông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403350" y="642938"/>
            <a:ext cx="669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429000" y="3930650"/>
            <a:ext cx="5410200" cy="8382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  <a:cs typeface="+mn-cs"/>
              </a:rPr>
              <a:t>Một phần hai được viết là :</a:t>
            </a:r>
            <a:endParaRPr lang="en-US" sz="2800" b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858125" y="3929063"/>
            <a:ext cx="47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858125" y="4429125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7858125" y="4429125"/>
            <a:ext cx="388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990600" y="2286000"/>
            <a:ext cx="1828800" cy="190500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V="1">
            <a:off x="1012825" y="2308225"/>
            <a:ext cx="1752600" cy="185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 rot="5400000">
            <a:off x="952500" y="2292350"/>
            <a:ext cx="1905000" cy="1828800"/>
          </a:xfrm>
          <a:prstGeom prst="rtTriangle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238250" y="2581275"/>
            <a:ext cx="514350" cy="909638"/>
            <a:chOff x="816" y="1552"/>
            <a:chExt cx="324" cy="573"/>
          </a:xfrm>
        </p:grpSpPr>
        <p:sp>
          <p:nvSpPr>
            <p:cNvPr id="18465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466" name="Text Box 14"/>
            <p:cNvSpPr txBox="1">
              <a:spLocks noChangeArrowheads="1"/>
            </p:cNvSpPr>
            <p:nvPr/>
          </p:nvSpPr>
          <p:spPr bwMode="auto">
            <a:xfrm>
              <a:off x="816" y="1552"/>
              <a:ext cx="3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67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133600" y="3124200"/>
            <a:ext cx="498475" cy="931863"/>
            <a:chOff x="1344" y="1968"/>
            <a:chExt cx="314" cy="587"/>
          </a:xfrm>
        </p:grpSpPr>
        <p:sp>
          <p:nvSpPr>
            <p:cNvPr id="18462" name="Text Box 17"/>
            <p:cNvSpPr txBox="1">
              <a:spLocks noChangeArrowheads="1"/>
            </p:cNvSpPr>
            <p:nvPr/>
          </p:nvSpPr>
          <p:spPr bwMode="auto">
            <a:xfrm>
              <a:off x="1344" y="1968"/>
              <a:ext cx="3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63" name="Line 18"/>
            <p:cNvSpPr>
              <a:spLocks noChangeShapeType="1"/>
            </p:cNvSpPr>
            <p:nvPr/>
          </p:nvSpPr>
          <p:spPr bwMode="auto">
            <a:xfrm>
              <a:off x="1344" y="2255"/>
              <a:ext cx="25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464" name="Text Box 19"/>
            <p:cNvSpPr txBox="1">
              <a:spLocks noChangeArrowheads="1"/>
            </p:cNvSpPr>
            <p:nvPr/>
          </p:nvSpPr>
          <p:spPr bwMode="auto">
            <a:xfrm>
              <a:off x="1344" y="2228"/>
              <a:ext cx="3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3429000" y="4913313"/>
            <a:ext cx="5410200" cy="6858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Một phần hai còn gọi Là một nửa</a:t>
            </a:r>
            <a:endParaRPr lang="en-US" sz="28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 rot="-5400000">
            <a:off x="1289050" y="4381500"/>
            <a:ext cx="1371600" cy="129540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 rot="-5400000">
            <a:off x="1615282" y="6687343"/>
            <a:ext cx="685800" cy="12620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1295400" y="50419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752600" y="4343400"/>
            <a:ext cx="498475" cy="609600"/>
            <a:chOff x="912" y="2736"/>
            <a:chExt cx="314" cy="384"/>
          </a:xfrm>
        </p:grpSpPr>
        <p:sp>
          <p:nvSpPr>
            <p:cNvPr id="18459" name="Text Box 25"/>
            <p:cNvSpPr txBox="1">
              <a:spLocks noChangeArrowheads="1"/>
            </p:cNvSpPr>
            <p:nvPr/>
          </p:nvSpPr>
          <p:spPr bwMode="auto">
            <a:xfrm>
              <a:off x="912" y="2736"/>
              <a:ext cx="3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V="1">
              <a:off x="940" y="2928"/>
              <a:ext cx="14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912" y="2908"/>
              <a:ext cx="3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8450" name="Rectangle 11"/>
          <p:cNvSpPr>
            <a:spLocks noChangeArrowheads="1"/>
          </p:cNvSpPr>
          <p:nvPr/>
        </p:nvSpPr>
        <p:spPr bwMode="auto">
          <a:xfrm>
            <a:off x="603250" y="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1" name="Picture 11" descr="nhungbonghoanh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1" descr="nhungbonghoanh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450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1" descr="nhungbonghoanh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1" descr="nhungbonghoanh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188075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752600" y="5041900"/>
            <a:ext cx="498475" cy="609600"/>
            <a:chOff x="912" y="2736"/>
            <a:chExt cx="314" cy="384"/>
          </a:xfrm>
        </p:grpSpPr>
        <p:sp>
          <p:nvSpPr>
            <p:cNvPr id="18456" name="Text Box 42"/>
            <p:cNvSpPr txBox="1">
              <a:spLocks noChangeArrowheads="1"/>
            </p:cNvSpPr>
            <p:nvPr/>
          </p:nvSpPr>
          <p:spPr bwMode="auto">
            <a:xfrm>
              <a:off x="912" y="2736"/>
              <a:ext cx="3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457" name="Line 43"/>
            <p:cNvSpPr>
              <a:spLocks noChangeShapeType="1"/>
            </p:cNvSpPr>
            <p:nvPr/>
          </p:nvSpPr>
          <p:spPr bwMode="auto">
            <a:xfrm flipV="1">
              <a:off x="940" y="2928"/>
              <a:ext cx="14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458" name="Text Box 44"/>
            <p:cNvSpPr txBox="1">
              <a:spLocks noChangeArrowheads="1"/>
            </p:cNvSpPr>
            <p:nvPr/>
          </p:nvSpPr>
          <p:spPr bwMode="auto">
            <a:xfrm>
              <a:off x="912" y="2908"/>
              <a:ext cx="3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6" name="NHUNG 2">
            <a:hlinkClick r:id="" action="ppaction://media"/>
            <a:extLst>
              <a:ext uri="{FF2B5EF4-FFF2-40B4-BE49-F238E27FC236}">
                <a16:creationId xmlns:a16="http://schemas.microsoft.com/office/drawing/2014/main" id="{232DBEEF-16B5-4327-B622-60E445A22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695 -0.19074 L 0.39167 -0.3 L 0.51667 0.08518 L 0.28056 0.44074 L -0.04028 0.42592 L -1.11111E-6 2.22222E-6 Z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1111 L 0.00174 -0.283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6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6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6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6258" grpId="0"/>
      <p:bldP spid="96259" grpId="0"/>
      <p:bldP spid="96261" grpId="0"/>
      <p:bldP spid="96262" grpId="0"/>
      <p:bldP spid="96262" grpId="1"/>
      <p:bldP spid="96263" grpId="0"/>
      <p:bldP spid="96263" grpId="1"/>
      <p:bldP spid="96264" grpId="0" animBg="1"/>
      <p:bldP spid="96264" grpId="1" animBg="1"/>
      <p:bldP spid="96265" grpId="0" animBg="1"/>
      <p:bldP spid="96266" grpId="0" animBg="1"/>
      <p:bldP spid="96267" grpId="0" animBg="1"/>
      <p:bldP spid="96267" grpId="1" animBg="1"/>
      <p:bldP spid="96276" grpId="0"/>
      <p:bldP spid="96277" grpId="0" animBg="1"/>
      <p:bldP spid="96278" grpId="0" animBg="1"/>
      <p:bldP spid="962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68</Words>
  <Application>Microsoft Office PowerPoint</Application>
  <PresentationFormat>Trình chiếu Trên màn hình (4:3)</PresentationFormat>
  <Paragraphs>20</Paragraphs>
  <Slides>2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Thị Thanh Kim Ngân Nguyễn</cp:lastModifiedBy>
  <cp:revision>84</cp:revision>
  <dcterms:created xsi:type="dcterms:W3CDTF">2015-01-19T14:55:22Z</dcterms:created>
  <dcterms:modified xsi:type="dcterms:W3CDTF">2021-02-03T01:58:18Z</dcterms:modified>
</cp:coreProperties>
</file>