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1EE7-373E-447D-BC1C-B612C7E50CCB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B2C5-9062-4DC1-AC32-F07FE2CD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338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1EE7-373E-447D-BC1C-B612C7E50CCB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B2C5-9062-4DC1-AC32-F07FE2CD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040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1EE7-373E-447D-BC1C-B612C7E50CCB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B2C5-9062-4DC1-AC32-F07FE2CD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02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1EE7-373E-447D-BC1C-B612C7E50CCB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B2C5-9062-4DC1-AC32-F07FE2CD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371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1EE7-373E-447D-BC1C-B612C7E50CCB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B2C5-9062-4DC1-AC32-F07FE2CD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1EE7-373E-447D-BC1C-B612C7E50CCB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B2C5-9062-4DC1-AC32-F07FE2CD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1EE7-373E-447D-BC1C-B612C7E50CCB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B2C5-9062-4DC1-AC32-F07FE2CD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146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1EE7-373E-447D-BC1C-B612C7E50CCB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B2C5-9062-4DC1-AC32-F07FE2CD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16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1EE7-373E-447D-BC1C-B612C7E50CCB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B2C5-9062-4DC1-AC32-F07FE2CD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11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1EE7-373E-447D-BC1C-B612C7E50CCB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B2C5-9062-4DC1-AC32-F07FE2CD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3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1EE7-373E-447D-BC1C-B612C7E50CCB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B2C5-9062-4DC1-AC32-F07FE2CD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77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C1EE7-373E-447D-BC1C-B612C7E50CCB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0B2C5-9062-4DC1-AC32-F07FE2CD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8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314262" y="1"/>
            <a:ext cx="8677338" cy="6804024"/>
            <a:chOff x="0" y="0"/>
            <a:chExt cx="9158" cy="14683"/>
          </a:xfrm>
        </p:grpSpPr>
        <p:sp>
          <p:nvSpPr>
            <p:cNvPr id="6" name="FreeForm 3"/>
            <p:cNvSpPr>
              <a:spLocks/>
            </p:cNvSpPr>
            <p:nvPr/>
          </p:nvSpPr>
          <p:spPr bwMode="auto">
            <a:xfrm>
              <a:off x="7704" y="0"/>
              <a:ext cx="821" cy="854"/>
            </a:xfrm>
            <a:custGeom>
              <a:avLst/>
              <a:gdLst>
                <a:gd name="T0" fmla="*/ 365 w 821"/>
                <a:gd name="T1" fmla="*/ 105 h 854"/>
                <a:gd name="T2" fmla="*/ 341 w 821"/>
                <a:gd name="T3" fmla="*/ 177 h 854"/>
                <a:gd name="T4" fmla="*/ 489 w 821"/>
                <a:gd name="T5" fmla="*/ 292 h 854"/>
                <a:gd name="T6" fmla="*/ 633 w 821"/>
                <a:gd name="T7" fmla="*/ 432 h 854"/>
                <a:gd name="T8" fmla="*/ 691 w 821"/>
                <a:gd name="T9" fmla="*/ 648 h 854"/>
                <a:gd name="T10" fmla="*/ 653 w 821"/>
                <a:gd name="T11" fmla="*/ 796 h 854"/>
                <a:gd name="T12" fmla="*/ 600 w 821"/>
                <a:gd name="T13" fmla="*/ 825 h 854"/>
                <a:gd name="T14" fmla="*/ 513 w 821"/>
                <a:gd name="T15" fmla="*/ 753 h 854"/>
                <a:gd name="T16" fmla="*/ 446 w 821"/>
                <a:gd name="T17" fmla="*/ 542 h 854"/>
                <a:gd name="T18" fmla="*/ 302 w 821"/>
                <a:gd name="T19" fmla="*/ 460 h 854"/>
                <a:gd name="T20" fmla="*/ 177 w 821"/>
                <a:gd name="T21" fmla="*/ 556 h 854"/>
                <a:gd name="T22" fmla="*/ 96 w 821"/>
                <a:gd name="T23" fmla="*/ 624 h 854"/>
                <a:gd name="T24" fmla="*/ 29 w 821"/>
                <a:gd name="T25" fmla="*/ 460 h 854"/>
                <a:gd name="T26" fmla="*/ 110 w 821"/>
                <a:gd name="T27" fmla="*/ 417 h 854"/>
                <a:gd name="T28" fmla="*/ 134 w 821"/>
                <a:gd name="T29" fmla="*/ 513 h 854"/>
                <a:gd name="T30" fmla="*/ 96 w 821"/>
                <a:gd name="T31" fmla="*/ 489 h 854"/>
                <a:gd name="T32" fmla="*/ 120 w 821"/>
                <a:gd name="T33" fmla="*/ 547 h 854"/>
                <a:gd name="T34" fmla="*/ 168 w 821"/>
                <a:gd name="T35" fmla="*/ 504 h 854"/>
                <a:gd name="T36" fmla="*/ 129 w 821"/>
                <a:gd name="T37" fmla="*/ 393 h 854"/>
                <a:gd name="T38" fmla="*/ 14 w 821"/>
                <a:gd name="T39" fmla="*/ 422 h 854"/>
                <a:gd name="T40" fmla="*/ 38 w 821"/>
                <a:gd name="T41" fmla="*/ 614 h 854"/>
                <a:gd name="T42" fmla="*/ 216 w 821"/>
                <a:gd name="T43" fmla="*/ 691 h 854"/>
                <a:gd name="T44" fmla="*/ 350 w 821"/>
                <a:gd name="T45" fmla="*/ 705 h 854"/>
                <a:gd name="T46" fmla="*/ 321 w 821"/>
                <a:gd name="T47" fmla="*/ 604 h 854"/>
                <a:gd name="T48" fmla="*/ 273 w 821"/>
                <a:gd name="T49" fmla="*/ 633 h 854"/>
                <a:gd name="T50" fmla="*/ 312 w 821"/>
                <a:gd name="T51" fmla="*/ 628 h 854"/>
                <a:gd name="T52" fmla="*/ 331 w 821"/>
                <a:gd name="T53" fmla="*/ 691 h 854"/>
                <a:gd name="T54" fmla="*/ 240 w 821"/>
                <a:gd name="T55" fmla="*/ 681 h 854"/>
                <a:gd name="T56" fmla="*/ 201 w 821"/>
                <a:gd name="T57" fmla="*/ 566 h 854"/>
                <a:gd name="T58" fmla="*/ 264 w 821"/>
                <a:gd name="T59" fmla="*/ 532 h 854"/>
                <a:gd name="T60" fmla="*/ 293 w 821"/>
                <a:gd name="T61" fmla="*/ 523 h 854"/>
                <a:gd name="T62" fmla="*/ 403 w 821"/>
                <a:gd name="T63" fmla="*/ 532 h 854"/>
                <a:gd name="T64" fmla="*/ 494 w 821"/>
                <a:gd name="T65" fmla="*/ 753 h 854"/>
                <a:gd name="T66" fmla="*/ 677 w 821"/>
                <a:gd name="T67" fmla="*/ 830 h 854"/>
                <a:gd name="T68" fmla="*/ 753 w 821"/>
                <a:gd name="T69" fmla="*/ 528 h 854"/>
                <a:gd name="T70" fmla="*/ 696 w 821"/>
                <a:gd name="T71" fmla="*/ 350 h 854"/>
                <a:gd name="T72" fmla="*/ 633 w 821"/>
                <a:gd name="T73" fmla="*/ 240 h 854"/>
                <a:gd name="T74" fmla="*/ 643 w 821"/>
                <a:gd name="T75" fmla="*/ 201 h 854"/>
                <a:gd name="T76" fmla="*/ 749 w 821"/>
                <a:gd name="T77" fmla="*/ 432 h 854"/>
                <a:gd name="T78" fmla="*/ 821 w 821"/>
                <a:gd name="T79" fmla="*/ 369 h 854"/>
                <a:gd name="T80" fmla="*/ 753 w 821"/>
                <a:gd name="T81" fmla="*/ 273 h 854"/>
                <a:gd name="T82" fmla="*/ 792 w 821"/>
                <a:gd name="T83" fmla="*/ 220 h 854"/>
                <a:gd name="T84" fmla="*/ 806 w 821"/>
                <a:gd name="T85" fmla="*/ 120 h 854"/>
                <a:gd name="T86" fmla="*/ 720 w 821"/>
                <a:gd name="T87" fmla="*/ 86 h 854"/>
                <a:gd name="T88" fmla="*/ 681 w 821"/>
                <a:gd name="T89" fmla="*/ 100 h 854"/>
                <a:gd name="T90" fmla="*/ 638 w 821"/>
                <a:gd name="T91" fmla="*/ 52 h 854"/>
                <a:gd name="T92" fmla="*/ 581 w 821"/>
                <a:gd name="T93" fmla="*/ 105 h 854"/>
                <a:gd name="T94" fmla="*/ 557 w 821"/>
                <a:gd name="T95" fmla="*/ 57 h 854"/>
                <a:gd name="T96" fmla="*/ 504 w 821"/>
                <a:gd name="T97" fmla="*/ 43 h 854"/>
                <a:gd name="T98" fmla="*/ 451 w 821"/>
                <a:gd name="T99" fmla="*/ 0 h 854"/>
                <a:gd name="T100" fmla="*/ 480 w 821"/>
                <a:gd name="T101" fmla="*/ 124 h 854"/>
                <a:gd name="T102" fmla="*/ 547 w 821"/>
                <a:gd name="T103" fmla="*/ 211 h 854"/>
                <a:gd name="T104" fmla="*/ 509 w 821"/>
                <a:gd name="T105" fmla="*/ 192 h 854"/>
                <a:gd name="T106" fmla="*/ 446 w 821"/>
                <a:gd name="T107" fmla="*/ 110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21" h="854">
                  <a:moveTo>
                    <a:pt x="446" y="110"/>
                  </a:moveTo>
                  <a:lnTo>
                    <a:pt x="427" y="100"/>
                  </a:lnTo>
                  <a:lnTo>
                    <a:pt x="408" y="96"/>
                  </a:lnTo>
                  <a:lnTo>
                    <a:pt x="393" y="100"/>
                  </a:lnTo>
                  <a:lnTo>
                    <a:pt x="379" y="100"/>
                  </a:lnTo>
                  <a:lnTo>
                    <a:pt x="365" y="105"/>
                  </a:lnTo>
                  <a:lnTo>
                    <a:pt x="350" y="110"/>
                  </a:lnTo>
                  <a:lnTo>
                    <a:pt x="336" y="115"/>
                  </a:lnTo>
                  <a:lnTo>
                    <a:pt x="321" y="110"/>
                  </a:lnTo>
                  <a:lnTo>
                    <a:pt x="326" y="124"/>
                  </a:lnTo>
                  <a:lnTo>
                    <a:pt x="331" y="148"/>
                  </a:lnTo>
                  <a:lnTo>
                    <a:pt x="341" y="177"/>
                  </a:lnTo>
                  <a:lnTo>
                    <a:pt x="355" y="201"/>
                  </a:lnTo>
                  <a:lnTo>
                    <a:pt x="374" y="230"/>
                  </a:lnTo>
                  <a:lnTo>
                    <a:pt x="403" y="254"/>
                  </a:lnTo>
                  <a:lnTo>
                    <a:pt x="427" y="273"/>
                  </a:lnTo>
                  <a:lnTo>
                    <a:pt x="461" y="283"/>
                  </a:lnTo>
                  <a:lnTo>
                    <a:pt x="489" y="292"/>
                  </a:lnTo>
                  <a:lnTo>
                    <a:pt x="518" y="307"/>
                  </a:lnTo>
                  <a:lnTo>
                    <a:pt x="547" y="321"/>
                  </a:lnTo>
                  <a:lnTo>
                    <a:pt x="571" y="340"/>
                  </a:lnTo>
                  <a:lnTo>
                    <a:pt x="595" y="369"/>
                  </a:lnTo>
                  <a:lnTo>
                    <a:pt x="614" y="398"/>
                  </a:lnTo>
                  <a:lnTo>
                    <a:pt x="633" y="432"/>
                  </a:lnTo>
                  <a:lnTo>
                    <a:pt x="648" y="465"/>
                  </a:lnTo>
                  <a:lnTo>
                    <a:pt x="662" y="499"/>
                  </a:lnTo>
                  <a:lnTo>
                    <a:pt x="672" y="532"/>
                  </a:lnTo>
                  <a:lnTo>
                    <a:pt x="681" y="571"/>
                  </a:lnTo>
                  <a:lnTo>
                    <a:pt x="686" y="609"/>
                  </a:lnTo>
                  <a:lnTo>
                    <a:pt x="691" y="648"/>
                  </a:lnTo>
                  <a:lnTo>
                    <a:pt x="686" y="681"/>
                  </a:lnTo>
                  <a:lnTo>
                    <a:pt x="686" y="715"/>
                  </a:lnTo>
                  <a:lnTo>
                    <a:pt x="677" y="748"/>
                  </a:lnTo>
                  <a:lnTo>
                    <a:pt x="672" y="768"/>
                  </a:lnTo>
                  <a:lnTo>
                    <a:pt x="662" y="782"/>
                  </a:lnTo>
                  <a:lnTo>
                    <a:pt x="653" y="796"/>
                  </a:lnTo>
                  <a:lnTo>
                    <a:pt x="643" y="806"/>
                  </a:lnTo>
                  <a:lnTo>
                    <a:pt x="633" y="816"/>
                  </a:lnTo>
                  <a:lnTo>
                    <a:pt x="624" y="820"/>
                  </a:lnTo>
                  <a:lnTo>
                    <a:pt x="619" y="825"/>
                  </a:lnTo>
                  <a:lnTo>
                    <a:pt x="614" y="825"/>
                  </a:lnTo>
                  <a:lnTo>
                    <a:pt x="600" y="825"/>
                  </a:lnTo>
                  <a:lnTo>
                    <a:pt x="590" y="825"/>
                  </a:lnTo>
                  <a:lnTo>
                    <a:pt x="571" y="820"/>
                  </a:lnTo>
                  <a:lnTo>
                    <a:pt x="557" y="811"/>
                  </a:lnTo>
                  <a:lnTo>
                    <a:pt x="537" y="796"/>
                  </a:lnTo>
                  <a:lnTo>
                    <a:pt x="523" y="777"/>
                  </a:lnTo>
                  <a:lnTo>
                    <a:pt x="513" y="753"/>
                  </a:lnTo>
                  <a:lnTo>
                    <a:pt x="509" y="715"/>
                  </a:lnTo>
                  <a:lnTo>
                    <a:pt x="499" y="676"/>
                  </a:lnTo>
                  <a:lnTo>
                    <a:pt x="489" y="638"/>
                  </a:lnTo>
                  <a:lnTo>
                    <a:pt x="480" y="604"/>
                  </a:lnTo>
                  <a:lnTo>
                    <a:pt x="461" y="571"/>
                  </a:lnTo>
                  <a:lnTo>
                    <a:pt x="446" y="542"/>
                  </a:lnTo>
                  <a:lnTo>
                    <a:pt x="422" y="518"/>
                  </a:lnTo>
                  <a:lnTo>
                    <a:pt x="403" y="499"/>
                  </a:lnTo>
                  <a:lnTo>
                    <a:pt x="379" y="484"/>
                  </a:lnTo>
                  <a:lnTo>
                    <a:pt x="355" y="470"/>
                  </a:lnTo>
                  <a:lnTo>
                    <a:pt x="331" y="460"/>
                  </a:lnTo>
                  <a:lnTo>
                    <a:pt x="302" y="460"/>
                  </a:lnTo>
                  <a:lnTo>
                    <a:pt x="278" y="465"/>
                  </a:lnTo>
                  <a:lnTo>
                    <a:pt x="254" y="470"/>
                  </a:lnTo>
                  <a:lnTo>
                    <a:pt x="230" y="484"/>
                  </a:lnTo>
                  <a:lnTo>
                    <a:pt x="211" y="504"/>
                  </a:lnTo>
                  <a:lnTo>
                    <a:pt x="187" y="532"/>
                  </a:lnTo>
                  <a:lnTo>
                    <a:pt x="177" y="556"/>
                  </a:lnTo>
                  <a:lnTo>
                    <a:pt x="173" y="580"/>
                  </a:lnTo>
                  <a:lnTo>
                    <a:pt x="173" y="604"/>
                  </a:lnTo>
                  <a:lnTo>
                    <a:pt x="173" y="624"/>
                  </a:lnTo>
                  <a:lnTo>
                    <a:pt x="149" y="628"/>
                  </a:lnTo>
                  <a:lnTo>
                    <a:pt x="125" y="628"/>
                  </a:lnTo>
                  <a:lnTo>
                    <a:pt x="96" y="624"/>
                  </a:lnTo>
                  <a:lnTo>
                    <a:pt x="72" y="609"/>
                  </a:lnTo>
                  <a:lnTo>
                    <a:pt x="48" y="590"/>
                  </a:lnTo>
                  <a:lnTo>
                    <a:pt x="33" y="561"/>
                  </a:lnTo>
                  <a:lnTo>
                    <a:pt x="24" y="528"/>
                  </a:lnTo>
                  <a:lnTo>
                    <a:pt x="24" y="484"/>
                  </a:lnTo>
                  <a:lnTo>
                    <a:pt x="29" y="460"/>
                  </a:lnTo>
                  <a:lnTo>
                    <a:pt x="38" y="441"/>
                  </a:lnTo>
                  <a:lnTo>
                    <a:pt x="48" y="427"/>
                  </a:lnTo>
                  <a:lnTo>
                    <a:pt x="62" y="417"/>
                  </a:lnTo>
                  <a:lnTo>
                    <a:pt x="77" y="417"/>
                  </a:lnTo>
                  <a:lnTo>
                    <a:pt x="96" y="417"/>
                  </a:lnTo>
                  <a:lnTo>
                    <a:pt x="110" y="417"/>
                  </a:lnTo>
                  <a:lnTo>
                    <a:pt x="125" y="422"/>
                  </a:lnTo>
                  <a:lnTo>
                    <a:pt x="144" y="436"/>
                  </a:lnTo>
                  <a:lnTo>
                    <a:pt x="149" y="460"/>
                  </a:lnTo>
                  <a:lnTo>
                    <a:pt x="149" y="484"/>
                  </a:lnTo>
                  <a:lnTo>
                    <a:pt x="144" y="504"/>
                  </a:lnTo>
                  <a:lnTo>
                    <a:pt x="134" y="513"/>
                  </a:lnTo>
                  <a:lnTo>
                    <a:pt x="125" y="513"/>
                  </a:lnTo>
                  <a:lnTo>
                    <a:pt x="120" y="504"/>
                  </a:lnTo>
                  <a:lnTo>
                    <a:pt x="125" y="484"/>
                  </a:lnTo>
                  <a:lnTo>
                    <a:pt x="120" y="465"/>
                  </a:lnTo>
                  <a:lnTo>
                    <a:pt x="110" y="475"/>
                  </a:lnTo>
                  <a:lnTo>
                    <a:pt x="96" y="489"/>
                  </a:lnTo>
                  <a:lnTo>
                    <a:pt x="91" y="504"/>
                  </a:lnTo>
                  <a:lnTo>
                    <a:pt x="91" y="518"/>
                  </a:lnTo>
                  <a:lnTo>
                    <a:pt x="96" y="528"/>
                  </a:lnTo>
                  <a:lnTo>
                    <a:pt x="105" y="537"/>
                  </a:lnTo>
                  <a:lnTo>
                    <a:pt x="110" y="542"/>
                  </a:lnTo>
                  <a:lnTo>
                    <a:pt x="120" y="547"/>
                  </a:lnTo>
                  <a:lnTo>
                    <a:pt x="129" y="552"/>
                  </a:lnTo>
                  <a:lnTo>
                    <a:pt x="139" y="552"/>
                  </a:lnTo>
                  <a:lnTo>
                    <a:pt x="149" y="542"/>
                  </a:lnTo>
                  <a:lnTo>
                    <a:pt x="153" y="532"/>
                  </a:lnTo>
                  <a:lnTo>
                    <a:pt x="163" y="523"/>
                  </a:lnTo>
                  <a:lnTo>
                    <a:pt x="168" y="504"/>
                  </a:lnTo>
                  <a:lnTo>
                    <a:pt x="173" y="484"/>
                  </a:lnTo>
                  <a:lnTo>
                    <a:pt x="173" y="465"/>
                  </a:lnTo>
                  <a:lnTo>
                    <a:pt x="168" y="446"/>
                  </a:lnTo>
                  <a:lnTo>
                    <a:pt x="163" y="427"/>
                  </a:lnTo>
                  <a:lnTo>
                    <a:pt x="149" y="408"/>
                  </a:lnTo>
                  <a:lnTo>
                    <a:pt x="129" y="393"/>
                  </a:lnTo>
                  <a:lnTo>
                    <a:pt x="105" y="384"/>
                  </a:lnTo>
                  <a:lnTo>
                    <a:pt x="86" y="379"/>
                  </a:lnTo>
                  <a:lnTo>
                    <a:pt x="62" y="384"/>
                  </a:lnTo>
                  <a:lnTo>
                    <a:pt x="43" y="388"/>
                  </a:lnTo>
                  <a:lnTo>
                    <a:pt x="29" y="403"/>
                  </a:lnTo>
                  <a:lnTo>
                    <a:pt x="14" y="422"/>
                  </a:lnTo>
                  <a:lnTo>
                    <a:pt x="9" y="446"/>
                  </a:lnTo>
                  <a:lnTo>
                    <a:pt x="0" y="480"/>
                  </a:lnTo>
                  <a:lnTo>
                    <a:pt x="0" y="518"/>
                  </a:lnTo>
                  <a:lnTo>
                    <a:pt x="5" y="552"/>
                  </a:lnTo>
                  <a:lnTo>
                    <a:pt x="19" y="585"/>
                  </a:lnTo>
                  <a:lnTo>
                    <a:pt x="38" y="614"/>
                  </a:lnTo>
                  <a:lnTo>
                    <a:pt x="62" y="633"/>
                  </a:lnTo>
                  <a:lnTo>
                    <a:pt x="96" y="652"/>
                  </a:lnTo>
                  <a:lnTo>
                    <a:pt x="134" y="652"/>
                  </a:lnTo>
                  <a:lnTo>
                    <a:pt x="187" y="648"/>
                  </a:lnTo>
                  <a:lnTo>
                    <a:pt x="197" y="672"/>
                  </a:lnTo>
                  <a:lnTo>
                    <a:pt x="216" y="691"/>
                  </a:lnTo>
                  <a:lnTo>
                    <a:pt x="245" y="710"/>
                  </a:lnTo>
                  <a:lnTo>
                    <a:pt x="269" y="724"/>
                  </a:lnTo>
                  <a:lnTo>
                    <a:pt x="293" y="729"/>
                  </a:lnTo>
                  <a:lnTo>
                    <a:pt x="317" y="734"/>
                  </a:lnTo>
                  <a:lnTo>
                    <a:pt x="336" y="724"/>
                  </a:lnTo>
                  <a:lnTo>
                    <a:pt x="350" y="705"/>
                  </a:lnTo>
                  <a:lnTo>
                    <a:pt x="355" y="676"/>
                  </a:lnTo>
                  <a:lnTo>
                    <a:pt x="355" y="648"/>
                  </a:lnTo>
                  <a:lnTo>
                    <a:pt x="350" y="624"/>
                  </a:lnTo>
                  <a:lnTo>
                    <a:pt x="336" y="609"/>
                  </a:lnTo>
                  <a:lnTo>
                    <a:pt x="331" y="604"/>
                  </a:lnTo>
                  <a:lnTo>
                    <a:pt x="321" y="604"/>
                  </a:lnTo>
                  <a:lnTo>
                    <a:pt x="312" y="604"/>
                  </a:lnTo>
                  <a:lnTo>
                    <a:pt x="302" y="609"/>
                  </a:lnTo>
                  <a:lnTo>
                    <a:pt x="293" y="614"/>
                  </a:lnTo>
                  <a:lnTo>
                    <a:pt x="283" y="619"/>
                  </a:lnTo>
                  <a:lnTo>
                    <a:pt x="278" y="628"/>
                  </a:lnTo>
                  <a:lnTo>
                    <a:pt x="273" y="633"/>
                  </a:lnTo>
                  <a:lnTo>
                    <a:pt x="278" y="648"/>
                  </a:lnTo>
                  <a:lnTo>
                    <a:pt x="278" y="652"/>
                  </a:lnTo>
                  <a:lnTo>
                    <a:pt x="283" y="648"/>
                  </a:lnTo>
                  <a:lnTo>
                    <a:pt x="293" y="643"/>
                  </a:lnTo>
                  <a:lnTo>
                    <a:pt x="302" y="633"/>
                  </a:lnTo>
                  <a:lnTo>
                    <a:pt x="312" y="628"/>
                  </a:lnTo>
                  <a:lnTo>
                    <a:pt x="321" y="633"/>
                  </a:lnTo>
                  <a:lnTo>
                    <a:pt x="331" y="638"/>
                  </a:lnTo>
                  <a:lnTo>
                    <a:pt x="336" y="648"/>
                  </a:lnTo>
                  <a:lnTo>
                    <a:pt x="336" y="662"/>
                  </a:lnTo>
                  <a:lnTo>
                    <a:pt x="336" y="676"/>
                  </a:lnTo>
                  <a:lnTo>
                    <a:pt x="331" y="691"/>
                  </a:lnTo>
                  <a:lnTo>
                    <a:pt x="326" y="700"/>
                  </a:lnTo>
                  <a:lnTo>
                    <a:pt x="312" y="705"/>
                  </a:lnTo>
                  <a:lnTo>
                    <a:pt x="297" y="705"/>
                  </a:lnTo>
                  <a:lnTo>
                    <a:pt x="278" y="705"/>
                  </a:lnTo>
                  <a:lnTo>
                    <a:pt x="259" y="700"/>
                  </a:lnTo>
                  <a:lnTo>
                    <a:pt x="240" y="681"/>
                  </a:lnTo>
                  <a:lnTo>
                    <a:pt x="221" y="662"/>
                  </a:lnTo>
                  <a:lnTo>
                    <a:pt x="206" y="638"/>
                  </a:lnTo>
                  <a:lnTo>
                    <a:pt x="201" y="624"/>
                  </a:lnTo>
                  <a:lnTo>
                    <a:pt x="197" y="604"/>
                  </a:lnTo>
                  <a:lnTo>
                    <a:pt x="197" y="585"/>
                  </a:lnTo>
                  <a:lnTo>
                    <a:pt x="201" y="566"/>
                  </a:lnTo>
                  <a:lnTo>
                    <a:pt x="206" y="547"/>
                  </a:lnTo>
                  <a:lnTo>
                    <a:pt x="221" y="528"/>
                  </a:lnTo>
                  <a:lnTo>
                    <a:pt x="240" y="513"/>
                  </a:lnTo>
                  <a:lnTo>
                    <a:pt x="269" y="499"/>
                  </a:lnTo>
                  <a:lnTo>
                    <a:pt x="264" y="518"/>
                  </a:lnTo>
                  <a:lnTo>
                    <a:pt x="264" y="532"/>
                  </a:lnTo>
                  <a:lnTo>
                    <a:pt x="264" y="542"/>
                  </a:lnTo>
                  <a:lnTo>
                    <a:pt x="264" y="552"/>
                  </a:lnTo>
                  <a:lnTo>
                    <a:pt x="269" y="542"/>
                  </a:lnTo>
                  <a:lnTo>
                    <a:pt x="278" y="532"/>
                  </a:lnTo>
                  <a:lnTo>
                    <a:pt x="293" y="523"/>
                  </a:lnTo>
                  <a:lnTo>
                    <a:pt x="312" y="518"/>
                  </a:lnTo>
                  <a:lnTo>
                    <a:pt x="331" y="513"/>
                  </a:lnTo>
                  <a:lnTo>
                    <a:pt x="350" y="513"/>
                  </a:lnTo>
                  <a:lnTo>
                    <a:pt x="369" y="513"/>
                  </a:lnTo>
                  <a:lnTo>
                    <a:pt x="384" y="518"/>
                  </a:lnTo>
                  <a:lnTo>
                    <a:pt x="403" y="532"/>
                  </a:lnTo>
                  <a:lnTo>
                    <a:pt x="422" y="547"/>
                  </a:lnTo>
                  <a:lnTo>
                    <a:pt x="437" y="566"/>
                  </a:lnTo>
                  <a:lnTo>
                    <a:pt x="461" y="609"/>
                  </a:lnTo>
                  <a:lnTo>
                    <a:pt x="475" y="657"/>
                  </a:lnTo>
                  <a:lnTo>
                    <a:pt x="485" y="705"/>
                  </a:lnTo>
                  <a:lnTo>
                    <a:pt x="494" y="753"/>
                  </a:lnTo>
                  <a:lnTo>
                    <a:pt x="513" y="796"/>
                  </a:lnTo>
                  <a:lnTo>
                    <a:pt x="533" y="825"/>
                  </a:lnTo>
                  <a:lnTo>
                    <a:pt x="566" y="844"/>
                  </a:lnTo>
                  <a:lnTo>
                    <a:pt x="609" y="854"/>
                  </a:lnTo>
                  <a:lnTo>
                    <a:pt x="648" y="844"/>
                  </a:lnTo>
                  <a:lnTo>
                    <a:pt x="677" y="830"/>
                  </a:lnTo>
                  <a:lnTo>
                    <a:pt x="701" y="801"/>
                  </a:lnTo>
                  <a:lnTo>
                    <a:pt x="725" y="768"/>
                  </a:lnTo>
                  <a:lnTo>
                    <a:pt x="739" y="720"/>
                  </a:lnTo>
                  <a:lnTo>
                    <a:pt x="749" y="662"/>
                  </a:lnTo>
                  <a:lnTo>
                    <a:pt x="753" y="600"/>
                  </a:lnTo>
                  <a:lnTo>
                    <a:pt x="753" y="528"/>
                  </a:lnTo>
                  <a:lnTo>
                    <a:pt x="749" y="504"/>
                  </a:lnTo>
                  <a:lnTo>
                    <a:pt x="744" y="470"/>
                  </a:lnTo>
                  <a:lnTo>
                    <a:pt x="734" y="441"/>
                  </a:lnTo>
                  <a:lnTo>
                    <a:pt x="720" y="408"/>
                  </a:lnTo>
                  <a:lnTo>
                    <a:pt x="710" y="379"/>
                  </a:lnTo>
                  <a:lnTo>
                    <a:pt x="696" y="350"/>
                  </a:lnTo>
                  <a:lnTo>
                    <a:pt x="681" y="326"/>
                  </a:lnTo>
                  <a:lnTo>
                    <a:pt x="667" y="312"/>
                  </a:lnTo>
                  <a:lnTo>
                    <a:pt x="657" y="297"/>
                  </a:lnTo>
                  <a:lnTo>
                    <a:pt x="648" y="278"/>
                  </a:lnTo>
                  <a:lnTo>
                    <a:pt x="638" y="259"/>
                  </a:lnTo>
                  <a:lnTo>
                    <a:pt x="633" y="240"/>
                  </a:lnTo>
                  <a:lnTo>
                    <a:pt x="629" y="220"/>
                  </a:lnTo>
                  <a:lnTo>
                    <a:pt x="629" y="201"/>
                  </a:lnTo>
                  <a:lnTo>
                    <a:pt x="624" y="182"/>
                  </a:lnTo>
                  <a:lnTo>
                    <a:pt x="624" y="172"/>
                  </a:lnTo>
                  <a:lnTo>
                    <a:pt x="633" y="158"/>
                  </a:lnTo>
                  <a:lnTo>
                    <a:pt x="643" y="201"/>
                  </a:lnTo>
                  <a:lnTo>
                    <a:pt x="657" y="244"/>
                  </a:lnTo>
                  <a:lnTo>
                    <a:pt x="677" y="283"/>
                  </a:lnTo>
                  <a:lnTo>
                    <a:pt x="696" y="326"/>
                  </a:lnTo>
                  <a:lnTo>
                    <a:pt x="715" y="360"/>
                  </a:lnTo>
                  <a:lnTo>
                    <a:pt x="734" y="398"/>
                  </a:lnTo>
                  <a:lnTo>
                    <a:pt x="749" y="432"/>
                  </a:lnTo>
                  <a:lnTo>
                    <a:pt x="758" y="465"/>
                  </a:lnTo>
                  <a:lnTo>
                    <a:pt x="768" y="446"/>
                  </a:lnTo>
                  <a:lnTo>
                    <a:pt x="792" y="427"/>
                  </a:lnTo>
                  <a:lnTo>
                    <a:pt x="806" y="408"/>
                  </a:lnTo>
                  <a:lnTo>
                    <a:pt x="816" y="388"/>
                  </a:lnTo>
                  <a:lnTo>
                    <a:pt x="821" y="369"/>
                  </a:lnTo>
                  <a:lnTo>
                    <a:pt x="816" y="350"/>
                  </a:lnTo>
                  <a:lnTo>
                    <a:pt x="806" y="331"/>
                  </a:lnTo>
                  <a:lnTo>
                    <a:pt x="792" y="312"/>
                  </a:lnTo>
                  <a:lnTo>
                    <a:pt x="773" y="297"/>
                  </a:lnTo>
                  <a:lnTo>
                    <a:pt x="758" y="283"/>
                  </a:lnTo>
                  <a:lnTo>
                    <a:pt x="753" y="273"/>
                  </a:lnTo>
                  <a:lnTo>
                    <a:pt x="749" y="259"/>
                  </a:lnTo>
                  <a:lnTo>
                    <a:pt x="753" y="249"/>
                  </a:lnTo>
                  <a:lnTo>
                    <a:pt x="758" y="240"/>
                  </a:lnTo>
                  <a:lnTo>
                    <a:pt x="768" y="235"/>
                  </a:lnTo>
                  <a:lnTo>
                    <a:pt x="777" y="225"/>
                  </a:lnTo>
                  <a:lnTo>
                    <a:pt x="792" y="220"/>
                  </a:lnTo>
                  <a:lnTo>
                    <a:pt x="801" y="216"/>
                  </a:lnTo>
                  <a:lnTo>
                    <a:pt x="806" y="201"/>
                  </a:lnTo>
                  <a:lnTo>
                    <a:pt x="811" y="182"/>
                  </a:lnTo>
                  <a:lnTo>
                    <a:pt x="816" y="163"/>
                  </a:lnTo>
                  <a:lnTo>
                    <a:pt x="811" y="144"/>
                  </a:lnTo>
                  <a:lnTo>
                    <a:pt x="806" y="120"/>
                  </a:lnTo>
                  <a:lnTo>
                    <a:pt x="792" y="100"/>
                  </a:lnTo>
                  <a:lnTo>
                    <a:pt x="777" y="86"/>
                  </a:lnTo>
                  <a:lnTo>
                    <a:pt x="758" y="76"/>
                  </a:lnTo>
                  <a:lnTo>
                    <a:pt x="744" y="76"/>
                  </a:lnTo>
                  <a:lnTo>
                    <a:pt x="729" y="76"/>
                  </a:lnTo>
                  <a:lnTo>
                    <a:pt x="720" y="86"/>
                  </a:lnTo>
                  <a:lnTo>
                    <a:pt x="710" y="96"/>
                  </a:lnTo>
                  <a:lnTo>
                    <a:pt x="701" y="110"/>
                  </a:lnTo>
                  <a:lnTo>
                    <a:pt x="691" y="120"/>
                  </a:lnTo>
                  <a:lnTo>
                    <a:pt x="686" y="134"/>
                  </a:lnTo>
                  <a:lnTo>
                    <a:pt x="681" y="115"/>
                  </a:lnTo>
                  <a:lnTo>
                    <a:pt x="681" y="100"/>
                  </a:lnTo>
                  <a:lnTo>
                    <a:pt x="677" y="86"/>
                  </a:lnTo>
                  <a:lnTo>
                    <a:pt x="672" y="72"/>
                  </a:lnTo>
                  <a:lnTo>
                    <a:pt x="667" y="62"/>
                  </a:lnTo>
                  <a:lnTo>
                    <a:pt x="657" y="57"/>
                  </a:lnTo>
                  <a:lnTo>
                    <a:pt x="648" y="52"/>
                  </a:lnTo>
                  <a:lnTo>
                    <a:pt x="638" y="52"/>
                  </a:lnTo>
                  <a:lnTo>
                    <a:pt x="629" y="52"/>
                  </a:lnTo>
                  <a:lnTo>
                    <a:pt x="619" y="57"/>
                  </a:lnTo>
                  <a:lnTo>
                    <a:pt x="609" y="67"/>
                  </a:lnTo>
                  <a:lnTo>
                    <a:pt x="595" y="76"/>
                  </a:lnTo>
                  <a:lnTo>
                    <a:pt x="590" y="91"/>
                  </a:lnTo>
                  <a:lnTo>
                    <a:pt x="581" y="105"/>
                  </a:lnTo>
                  <a:lnTo>
                    <a:pt x="576" y="124"/>
                  </a:lnTo>
                  <a:lnTo>
                    <a:pt x="571" y="148"/>
                  </a:lnTo>
                  <a:lnTo>
                    <a:pt x="571" y="120"/>
                  </a:lnTo>
                  <a:lnTo>
                    <a:pt x="566" y="96"/>
                  </a:lnTo>
                  <a:lnTo>
                    <a:pt x="561" y="76"/>
                  </a:lnTo>
                  <a:lnTo>
                    <a:pt x="557" y="57"/>
                  </a:lnTo>
                  <a:lnTo>
                    <a:pt x="547" y="52"/>
                  </a:lnTo>
                  <a:lnTo>
                    <a:pt x="542" y="48"/>
                  </a:lnTo>
                  <a:lnTo>
                    <a:pt x="533" y="43"/>
                  </a:lnTo>
                  <a:lnTo>
                    <a:pt x="523" y="48"/>
                  </a:lnTo>
                  <a:lnTo>
                    <a:pt x="513" y="43"/>
                  </a:lnTo>
                  <a:lnTo>
                    <a:pt x="504" y="43"/>
                  </a:lnTo>
                  <a:lnTo>
                    <a:pt x="494" y="43"/>
                  </a:lnTo>
                  <a:lnTo>
                    <a:pt x="480" y="38"/>
                  </a:lnTo>
                  <a:lnTo>
                    <a:pt x="470" y="33"/>
                  </a:lnTo>
                  <a:lnTo>
                    <a:pt x="461" y="28"/>
                  </a:lnTo>
                  <a:lnTo>
                    <a:pt x="456" y="14"/>
                  </a:lnTo>
                  <a:lnTo>
                    <a:pt x="451" y="0"/>
                  </a:lnTo>
                  <a:lnTo>
                    <a:pt x="437" y="24"/>
                  </a:lnTo>
                  <a:lnTo>
                    <a:pt x="441" y="52"/>
                  </a:lnTo>
                  <a:lnTo>
                    <a:pt x="446" y="76"/>
                  </a:lnTo>
                  <a:lnTo>
                    <a:pt x="456" y="100"/>
                  </a:lnTo>
                  <a:lnTo>
                    <a:pt x="465" y="115"/>
                  </a:lnTo>
                  <a:lnTo>
                    <a:pt x="480" y="124"/>
                  </a:lnTo>
                  <a:lnTo>
                    <a:pt x="494" y="144"/>
                  </a:lnTo>
                  <a:lnTo>
                    <a:pt x="509" y="158"/>
                  </a:lnTo>
                  <a:lnTo>
                    <a:pt x="518" y="172"/>
                  </a:lnTo>
                  <a:lnTo>
                    <a:pt x="528" y="187"/>
                  </a:lnTo>
                  <a:lnTo>
                    <a:pt x="542" y="201"/>
                  </a:lnTo>
                  <a:lnTo>
                    <a:pt x="547" y="211"/>
                  </a:lnTo>
                  <a:lnTo>
                    <a:pt x="552" y="220"/>
                  </a:lnTo>
                  <a:lnTo>
                    <a:pt x="547" y="230"/>
                  </a:lnTo>
                  <a:lnTo>
                    <a:pt x="537" y="230"/>
                  </a:lnTo>
                  <a:lnTo>
                    <a:pt x="528" y="216"/>
                  </a:lnTo>
                  <a:lnTo>
                    <a:pt x="518" y="206"/>
                  </a:lnTo>
                  <a:lnTo>
                    <a:pt x="509" y="192"/>
                  </a:lnTo>
                  <a:lnTo>
                    <a:pt x="499" y="177"/>
                  </a:lnTo>
                  <a:lnTo>
                    <a:pt x="489" y="158"/>
                  </a:lnTo>
                  <a:lnTo>
                    <a:pt x="475" y="144"/>
                  </a:lnTo>
                  <a:lnTo>
                    <a:pt x="465" y="124"/>
                  </a:lnTo>
                  <a:lnTo>
                    <a:pt x="456" y="115"/>
                  </a:lnTo>
                  <a:lnTo>
                    <a:pt x="446" y="110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4"/>
            <p:cNvSpPr>
              <a:spLocks/>
            </p:cNvSpPr>
            <p:nvPr/>
          </p:nvSpPr>
          <p:spPr bwMode="auto">
            <a:xfrm>
              <a:off x="8155" y="475"/>
              <a:ext cx="77" cy="182"/>
            </a:xfrm>
            <a:custGeom>
              <a:avLst/>
              <a:gdLst>
                <a:gd name="T0" fmla="*/ 38 w 77"/>
                <a:gd name="T1" fmla="*/ 182 h 182"/>
                <a:gd name="T2" fmla="*/ 48 w 77"/>
                <a:gd name="T3" fmla="*/ 173 h 182"/>
                <a:gd name="T4" fmla="*/ 58 w 77"/>
                <a:gd name="T5" fmla="*/ 153 h 182"/>
                <a:gd name="T6" fmla="*/ 67 w 77"/>
                <a:gd name="T7" fmla="*/ 134 h 182"/>
                <a:gd name="T8" fmla="*/ 77 w 77"/>
                <a:gd name="T9" fmla="*/ 105 h 182"/>
                <a:gd name="T10" fmla="*/ 77 w 77"/>
                <a:gd name="T11" fmla="*/ 81 h 182"/>
                <a:gd name="T12" fmla="*/ 77 w 77"/>
                <a:gd name="T13" fmla="*/ 53 h 182"/>
                <a:gd name="T14" fmla="*/ 77 w 77"/>
                <a:gd name="T15" fmla="*/ 29 h 182"/>
                <a:gd name="T16" fmla="*/ 72 w 77"/>
                <a:gd name="T17" fmla="*/ 0 h 182"/>
                <a:gd name="T18" fmla="*/ 67 w 77"/>
                <a:gd name="T19" fmla="*/ 19 h 182"/>
                <a:gd name="T20" fmla="*/ 62 w 77"/>
                <a:gd name="T21" fmla="*/ 43 h 182"/>
                <a:gd name="T22" fmla="*/ 58 w 77"/>
                <a:gd name="T23" fmla="*/ 57 h 182"/>
                <a:gd name="T24" fmla="*/ 53 w 77"/>
                <a:gd name="T25" fmla="*/ 77 h 182"/>
                <a:gd name="T26" fmla="*/ 43 w 77"/>
                <a:gd name="T27" fmla="*/ 86 h 182"/>
                <a:gd name="T28" fmla="*/ 34 w 77"/>
                <a:gd name="T29" fmla="*/ 96 h 182"/>
                <a:gd name="T30" fmla="*/ 19 w 77"/>
                <a:gd name="T31" fmla="*/ 96 h 182"/>
                <a:gd name="T32" fmla="*/ 0 w 77"/>
                <a:gd name="T33" fmla="*/ 91 h 182"/>
                <a:gd name="T34" fmla="*/ 38 w 77"/>
                <a:gd name="T3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7" h="182">
                  <a:moveTo>
                    <a:pt x="38" y="182"/>
                  </a:moveTo>
                  <a:lnTo>
                    <a:pt x="48" y="173"/>
                  </a:lnTo>
                  <a:lnTo>
                    <a:pt x="58" y="153"/>
                  </a:lnTo>
                  <a:lnTo>
                    <a:pt x="67" y="134"/>
                  </a:lnTo>
                  <a:lnTo>
                    <a:pt x="77" y="105"/>
                  </a:lnTo>
                  <a:lnTo>
                    <a:pt x="77" y="81"/>
                  </a:lnTo>
                  <a:lnTo>
                    <a:pt x="77" y="53"/>
                  </a:lnTo>
                  <a:lnTo>
                    <a:pt x="77" y="29"/>
                  </a:lnTo>
                  <a:lnTo>
                    <a:pt x="72" y="0"/>
                  </a:lnTo>
                  <a:lnTo>
                    <a:pt x="67" y="19"/>
                  </a:lnTo>
                  <a:lnTo>
                    <a:pt x="62" y="43"/>
                  </a:lnTo>
                  <a:lnTo>
                    <a:pt x="58" y="57"/>
                  </a:lnTo>
                  <a:lnTo>
                    <a:pt x="53" y="77"/>
                  </a:lnTo>
                  <a:lnTo>
                    <a:pt x="43" y="86"/>
                  </a:lnTo>
                  <a:lnTo>
                    <a:pt x="34" y="96"/>
                  </a:lnTo>
                  <a:lnTo>
                    <a:pt x="19" y="96"/>
                  </a:lnTo>
                  <a:lnTo>
                    <a:pt x="0" y="91"/>
                  </a:lnTo>
                  <a:lnTo>
                    <a:pt x="38" y="182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8232" y="652"/>
              <a:ext cx="62" cy="87"/>
            </a:xfrm>
            <a:custGeom>
              <a:avLst/>
              <a:gdLst>
                <a:gd name="T0" fmla="*/ 53 w 62"/>
                <a:gd name="T1" fmla="*/ 77 h 87"/>
                <a:gd name="T2" fmla="*/ 57 w 62"/>
                <a:gd name="T3" fmla="*/ 53 h 87"/>
                <a:gd name="T4" fmla="*/ 62 w 62"/>
                <a:gd name="T5" fmla="*/ 39 h 87"/>
                <a:gd name="T6" fmla="*/ 57 w 62"/>
                <a:gd name="T7" fmla="*/ 20 h 87"/>
                <a:gd name="T8" fmla="*/ 53 w 62"/>
                <a:gd name="T9" fmla="*/ 5 h 87"/>
                <a:gd name="T10" fmla="*/ 43 w 62"/>
                <a:gd name="T11" fmla="*/ 5 h 87"/>
                <a:gd name="T12" fmla="*/ 38 w 62"/>
                <a:gd name="T13" fmla="*/ 0 h 87"/>
                <a:gd name="T14" fmla="*/ 33 w 62"/>
                <a:gd name="T15" fmla="*/ 0 h 87"/>
                <a:gd name="T16" fmla="*/ 29 w 62"/>
                <a:gd name="T17" fmla="*/ 5 h 87"/>
                <a:gd name="T18" fmla="*/ 24 w 62"/>
                <a:gd name="T19" fmla="*/ 5 h 87"/>
                <a:gd name="T20" fmla="*/ 19 w 62"/>
                <a:gd name="T21" fmla="*/ 10 h 87"/>
                <a:gd name="T22" fmla="*/ 14 w 62"/>
                <a:gd name="T23" fmla="*/ 15 h 87"/>
                <a:gd name="T24" fmla="*/ 9 w 62"/>
                <a:gd name="T25" fmla="*/ 20 h 87"/>
                <a:gd name="T26" fmla="*/ 0 w 62"/>
                <a:gd name="T27" fmla="*/ 29 h 87"/>
                <a:gd name="T28" fmla="*/ 0 w 62"/>
                <a:gd name="T29" fmla="*/ 48 h 87"/>
                <a:gd name="T30" fmla="*/ 5 w 62"/>
                <a:gd name="T31" fmla="*/ 63 h 87"/>
                <a:gd name="T32" fmla="*/ 9 w 62"/>
                <a:gd name="T33" fmla="*/ 77 h 87"/>
                <a:gd name="T34" fmla="*/ 19 w 62"/>
                <a:gd name="T35" fmla="*/ 82 h 87"/>
                <a:gd name="T36" fmla="*/ 29 w 62"/>
                <a:gd name="T37" fmla="*/ 87 h 87"/>
                <a:gd name="T38" fmla="*/ 43 w 62"/>
                <a:gd name="T39" fmla="*/ 82 h 87"/>
                <a:gd name="T40" fmla="*/ 53 w 62"/>
                <a:gd name="T41" fmla="*/ 7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2" h="87">
                  <a:moveTo>
                    <a:pt x="53" y="77"/>
                  </a:moveTo>
                  <a:lnTo>
                    <a:pt x="57" y="53"/>
                  </a:lnTo>
                  <a:lnTo>
                    <a:pt x="62" y="39"/>
                  </a:lnTo>
                  <a:lnTo>
                    <a:pt x="57" y="20"/>
                  </a:lnTo>
                  <a:lnTo>
                    <a:pt x="53" y="5"/>
                  </a:lnTo>
                  <a:lnTo>
                    <a:pt x="43" y="5"/>
                  </a:lnTo>
                  <a:lnTo>
                    <a:pt x="38" y="0"/>
                  </a:lnTo>
                  <a:lnTo>
                    <a:pt x="33" y="0"/>
                  </a:lnTo>
                  <a:lnTo>
                    <a:pt x="29" y="5"/>
                  </a:lnTo>
                  <a:lnTo>
                    <a:pt x="24" y="5"/>
                  </a:lnTo>
                  <a:lnTo>
                    <a:pt x="19" y="10"/>
                  </a:lnTo>
                  <a:lnTo>
                    <a:pt x="14" y="15"/>
                  </a:lnTo>
                  <a:lnTo>
                    <a:pt x="9" y="20"/>
                  </a:lnTo>
                  <a:lnTo>
                    <a:pt x="0" y="29"/>
                  </a:lnTo>
                  <a:lnTo>
                    <a:pt x="0" y="48"/>
                  </a:lnTo>
                  <a:lnTo>
                    <a:pt x="5" y="63"/>
                  </a:lnTo>
                  <a:lnTo>
                    <a:pt x="9" y="77"/>
                  </a:lnTo>
                  <a:lnTo>
                    <a:pt x="19" y="82"/>
                  </a:lnTo>
                  <a:lnTo>
                    <a:pt x="29" y="87"/>
                  </a:lnTo>
                  <a:lnTo>
                    <a:pt x="43" y="82"/>
                  </a:lnTo>
                  <a:lnTo>
                    <a:pt x="53" y="77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6888" y="43"/>
              <a:ext cx="1190" cy="614"/>
            </a:xfrm>
            <a:custGeom>
              <a:avLst/>
              <a:gdLst>
                <a:gd name="T0" fmla="*/ 1037 w 1190"/>
                <a:gd name="T1" fmla="*/ 91 h 614"/>
                <a:gd name="T2" fmla="*/ 897 w 1190"/>
                <a:gd name="T3" fmla="*/ 110 h 614"/>
                <a:gd name="T4" fmla="*/ 758 w 1190"/>
                <a:gd name="T5" fmla="*/ 187 h 614"/>
                <a:gd name="T6" fmla="*/ 667 w 1190"/>
                <a:gd name="T7" fmla="*/ 336 h 614"/>
                <a:gd name="T8" fmla="*/ 657 w 1190"/>
                <a:gd name="T9" fmla="*/ 302 h 614"/>
                <a:gd name="T10" fmla="*/ 643 w 1190"/>
                <a:gd name="T11" fmla="*/ 192 h 614"/>
                <a:gd name="T12" fmla="*/ 590 w 1190"/>
                <a:gd name="T13" fmla="*/ 182 h 614"/>
                <a:gd name="T14" fmla="*/ 566 w 1190"/>
                <a:gd name="T15" fmla="*/ 158 h 614"/>
                <a:gd name="T16" fmla="*/ 509 w 1190"/>
                <a:gd name="T17" fmla="*/ 53 h 614"/>
                <a:gd name="T18" fmla="*/ 465 w 1190"/>
                <a:gd name="T19" fmla="*/ 9 h 614"/>
                <a:gd name="T20" fmla="*/ 432 w 1190"/>
                <a:gd name="T21" fmla="*/ 115 h 614"/>
                <a:gd name="T22" fmla="*/ 485 w 1190"/>
                <a:gd name="T23" fmla="*/ 249 h 614"/>
                <a:gd name="T24" fmla="*/ 374 w 1190"/>
                <a:gd name="T25" fmla="*/ 125 h 614"/>
                <a:gd name="T26" fmla="*/ 273 w 1190"/>
                <a:gd name="T27" fmla="*/ 91 h 614"/>
                <a:gd name="T28" fmla="*/ 273 w 1190"/>
                <a:gd name="T29" fmla="*/ 158 h 614"/>
                <a:gd name="T30" fmla="*/ 345 w 1190"/>
                <a:gd name="T31" fmla="*/ 259 h 614"/>
                <a:gd name="T32" fmla="*/ 393 w 1190"/>
                <a:gd name="T33" fmla="*/ 293 h 614"/>
                <a:gd name="T34" fmla="*/ 321 w 1190"/>
                <a:gd name="T35" fmla="*/ 283 h 614"/>
                <a:gd name="T36" fmla="*/ 254 w 1190"/>
                <a:gd name="T37" fmla="*/ 273 h 614"/>
                <a:gd name="T38" fmla="*/ 187 w 1190"/>
                <a:gd name="T39" fmla="*/ 240 h 614"/>
                <a:gd name="T40" fmla="*/ 129 w 1190"/>
                <a:gd name="T41" fmla="*/ 182 h 614"/>
                <a:gd name="T42" fmla="*/ 91 w 1190"/>
                <a:gd name="T43" fmla="*/ 182 h 614"/>
                <a:gd name="T44" fmla="*/ 77 w 1190"/>
                <a:gd name="T45" fmla="*/ 163 h 614"/>
                <a:gd name="T46" fmla="*/ 110 w 1190"/>
                <a:gd name="T47" fmla="*/ 168 h 614"/>
                <a:gd name="T48" fmla="*/ 144 w 1190"/>
                <a:gd name="T49" fmla="*/ 139 h 614"/>
                <a:gd name="T50" fmla="*/ 144 w 1190"/>
                <a:gd name="T51" fmla="*/ 67 h 614"/>
                <a:gd name="T52" fmla="*/ 96 w 1190"/>
                <a:gd name="T53" fmla="*/ 19 h 614"/>
                <a:gd name="T54" fmla="*/ 33 w 1190"/>
                <a:gd name="T55" fmla="*/ 38 h 614"/>
                <a:gd name="T56" fmla="*/ 0 w 1190"/>
                <a:gd name="T57" fmla="*/ 129 h 614"/>
                <a:gd name="T58" fmla="*/ 77 w 1190"/>
                <a:gd name="T59" fmla="*/ 264 h 614"/>
                <a:gd name="T60" fmla="*/ 182 w 1190"/>
                <a:gd name="T61" fmla="*/ 326 h 614"/>
                <a:gd name="T62" fmla="*/ 302 w 1190"/>
                <a:gd name="T63" fmla="*/ 345 h 614"/>
                <a:gd name="T64" fmla="*/ 417 w 1190"/>
                <a:gd name="T65" fmla="*/ 355 h 614"/>
                <a:gd name="T66" fmla="*/ 509 w 1190"/>
                <a:gd name="T67" fmla="*/ 379 h 614"/>
                <a:gd name="T68" fmla="*/ 561 w 1190"/>
                <a:gd name="T69" fmla="*/ 456 h 614"/>
                <a:gd name="T70" fmla="*/ 557 w 1190"/>
                <a:gd name="T71" fmla="*/ 557 h 614"/>
                <a:gd name="T72" fmla="*/ 485 w 1190"/>
                <a:gd name="T73" fmla="*/ 561 h 614"/>
                <a:gd name="T74" fmla="*/ 475 w 1190"/>
                <a:gd name="T75" fmla="*/ 499 h 614"/>
                <a:gd name="T76" fmla="*/ 494 w 1190"/>
                <a:gd name="T77" fmla="*/ 461 h 614"/>
                <a:gd name="T78" fmla="*/ 456 w 1190"/>
                <a:gd name="T79" fmla="*/ 465 h 614"/>
                <a:gd name="T80" fmla="*/ 437 w 1190"/>
                <a:gd name="T81" fmla="*/ 470 h 614"/>
                <a:gd name="T82" fmla="*/ 413 w 1190"/>
                <a:gd name="T83" fmla="*/ 446 h 614"/>
                <a:gd name="T84" fmla="*/ 384 w 1190"/>
                <a:gd name="T85" fmla="*/ 461 h 614"/>
                <a:gd name="T86" fmla="*/ 408 w 1190"/>
                <a:gd name="T87" fmla="*/ 528 h 614"/>
                <a:gd name="T88" fmla="*/ 461 w 1190"/>
                <a:gd name="T89" fmla="*/ 590 h 614"/>
                <a:gd name="T90" fmla="*/ 542 w 1190"/>
                <a:gd name="T91" fmla="*/ 614 h 614"/>
                <a:gd name="T92" fmla="*/ 638 w 1190"/>
                <a:gd name="T93" fmla="*/ 581 h 614"/>
                <a:gd name="T94" fmla="*/ 715 w 1190"/>
                <a:gd name="T95" fmla="*/ 465 h 614"/>
                <a:gd name="T96" fmla="*/ 782 w 1190"/>
                <a:gd name="T97" fmla="*/ 365 h 614"/>
                <a:gd name="T98" fmla="*/ 859 w 1190"/>
                <a:gd name="T99" fmla="*/ 293 h 614"/>
                <a:gd name="T100" fmla="*/ 945 w 1190"/>
                <a:gd name="T101" fmla="*/ 235 h 614"/>
                <a:gd name="T102" fmla="*/ 1065 w 1190"/>
                <a:gd name="T103" fmla="*/ 206 h 614"/>
                <a:gd name="T104" fmla="*/ 1181 w 1190"/>
                <a:gd name="T105" fmla="*/ 201 h 614"/>
                <a:gd name="T106" fmla="*/ 1142 w 1190"/>
                <a:gd name="T107" fmla="*/ 153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90" h="614">
                  <a:moveTo>
                    <a:pt x="1128" y="105"/>
                  </a:moveTo>
                  <a:lnTo>
                    <a:pt x="1099" y="101"/>
                  </a:lnTo>
                  <a:lnTo>
                    <a:pt x="1070" y="91"/>
                  </a:lnTo>
                  <a:lnTo>
                    <a:pt x="1037" y="91"/>
                  </a:lnTo>
                  <a:lnTo>
                    <a:pt x="1003" y="91"/>
                  </a:lnTo>
                  <a:lnTo>
                    <a:pt x="969" y="96"/>
                  </a:lnTo>
                  <a:lnTo>
                    <a:pt x="931" y="101"/>
                  </a:lnTo>
                  <a:lnTo>
                    <a:pt x="897" y="110"/>
                  </a:lnTo>
                  <a:lnTo>
                    <a:pt x="859" y="125"/>
                  </a:lnTo>
                  <a:lnTo>
                    <a:pt x="825" y="144"/>
                  </a:lnTo>
                  <a:lnTo>
                    <a:pt x="792" y="163"/>
                  </a:lnTo>
                  <a:lnTo>
                    <a:pt x="758" y="187"/>
                  </a:lnTo>
                  <a:lnTo>
                    <a:pt x="729" y="221"/>
                  </a:lnTo>
                  <a:lnTo>
                    <a:pt x="705" y="254"/>
                  </a:lnTo>
                  <a:lnTo>
                    <a:pt x="686" y="293"/>
                  </a:lnTo>
                  <a:lnTo>
                    <a:pt x="667" y="336"/>
                  </a:lnTo>
                  <a:lnTo>
                    <a:pt x="657" y="389"/>
                  </a:lnTo>
                  <a:lnTo>
                    <a:pt x="653" y="369"/>
                  </a:lnTo>
                  <a:lnTo>
                    <a:pt x="653" y="336"/>
                  </a:lnTo>
                  <a:lnTo>
                    <a:pt x="657" y="302"/>
                  </a:lnTo>
                  <a:lnTo>
                    <a:pt x="662" y="259"/>
                  </a:lnTo>
                  <a:lnTo>
                    <a:pt x="657" y="240"/>
                  </a:lnTo>
                  <a:lnTo>
                    <a:pt x="653" y="216"/>
                  </a:lnTo>
                  <a:lnTo>
                    <a:pt x="643" y="192"/>
                  </a:lnTo>
                  <a:lnTo>
                    <a:pt x="633" y="177"/>
                  </a:lnTo>
                  <a:lnTo>
                    <a:pt x="619" y="168"/>
                  </a:lnTo>
                  <a:lnTo>
                    <a:pt x="605" y="168"/>
                  </a:lnTo>
                  <a:lnTo>
                    <a:pt x="590" y="182"/>
                  </a:lnTo>
                  <a:lnTo>
                    <a:pt x="576" y="211"/>
                  </a:lnTo>
                  <a:lnTo>
                    <a:pt x="571" y="230"/>
                  </a:lnTo>
                  <a:lnTo>
                    <a:pt x="561" y="216"/>
                  </a:lnTo>
                  <a:lnTo>
                    <a:pt x="566" y="158"/>
                  </a:lnTo>
                  <a:lnTo>
                    <a:pt x="561" y="115"/>
                  </a:lnTo>
                  <a:lnTo>
                    <a:pt x="547" y="86"/>
                  </a:lnTo>
                  <a:lnTo>
                    <a:pt x="533" y="67"/>
                  </a:lnTo>
                  <a:lnTo>
                    <a:pt x="509" y="53"/>
                  </a:lnTo>
                  <a:lnTo>
                    <a:pt x="494" y="38"/>
                  </a:lnTo>
                  <a:lnTo>
                    <a:pt x="480" y="24"/>
                  </a:lnTo>
                  <a:lnTo>
                    <a:pt x="480" y="0"/>
                  </a:lnTo>
                  <a:lnTo>
                    <a:pt x="465" y="9"/>
                  </a:lnTo>
                  <a:lnTo>
                    <a:pt x="451" y="29"/>
                  </a:lnTo>
                  <a:lnTo>
                    <a:pt x="441" y="53"/>
                  </a:lnTo>
                  <a:lnTo>
                    <a:pt x="437" y="81"/>
                  </a:lnTo>
                  <a:lnTo>
                    <a:pt x="432" y="115"/>
                  </a:lnTo>
                  <a:lnTo>
                    <a:pt x="437" y="149"/>
                  </a:lnTo>
                  <a:lnTo>
                    <a:pt x="446" y="182"/>
                  </a:lnTo>
                  <a:lnTo>
                    <a:pt x="470" y="221"/>
                  </a:lnTo>
                  <a:lnTo>
                    <a:pt x="485" y="249"/>
                  </a:lnTo>
                  <a:lnTo>
                    <a:pt x="470" y="249"/>
                  </a:lnTo>
                  <a:lnTo>
                    <a:pt x="441" y="187"/>
                  </a:lnTo>
                  <a:lnTo>
                    <a:pt x="408" y="149"/>
                  </a:lnTo>
                  <a:lnTo>
                    <a:pt x="374" y="125"/>
                  </a:lnTo>
                  <a:lnTo>
                    <a:pt x="345" y="115"/>
                  </a:lnTo>
                  <a:lnTo>
                    <a:pt x="312" y="105"/>
                  </a:lnTo>
                  <a:lnTo>
                    <a:pt x="288" y="101"/>
                  </a:lnTo>
                  <a:lnTo>
                    <a:pt x="273" y="91"/>
                  </a:lnTo>
                  <a:lnTo>
                    <a:pt x="269" y="77"/>
                  </a:lnTo>
                  <a:lnTo>
                    <a:pt x="264" y="101"/>
                  </a:lnTo>
                  <a:lnTo>
                    <a:pt x="264" y="129"/>
                  </a:lnTo>
                  <a:lnTo>
                    <a:pt x="273" y="158"/>
                  </a:lnTo>
                  <a:lnTo>
                    <a:pt x="288" y="187"/>
                  </a:lnTo>
                  <a:lnTo>
                    <a:pt x="302" y="216"/>
                  </a:lnTo>
                  <a:lnTo>
                    <a:pt x="326" y="240"/>
                  </a:lnTo>
                  <a:lnTo>
                    <a:pt x="345" y="259"/>
                  </a:lnTo>
                  <a:lnTo>
                    <a:pt x="369" y="269"/>
                  </a:lnTo>
                  <a:lnTo>
                    <a:pt x="422" y="278"/>
                  </a:lnTo>
                  <a:lnTo>
                    <a:pt x="413" y="302"/>
                  </a:lnTo>
                  <a:lnTo>
                    <a:pt x="393" y="293"/>
                  </a:lnTo>
                  <a:lnTo>
                    <a:pt x="374" y="293"/>
                  </a:lnTo>
                  <a:lnTo>
                    <a:pt x="355" y="288"/>
                  </a:lnTo>
                  <a:lnTo>
                    <a:pt x="341" y="283"/>
                  </a:lnTo>
                  <a:lnTo>
                    <a:pt x="321" y="283"/>
                  </a:lnTo>
                  <a:lnTo>
                    <a:pt x="307" y="283"/>
                  </a:lnTo>
                  <a:lnTo>
                    <a:pt x="288" y="278"/>
                  </a:lnTo>
                  <a:lnTo>
                    <a:pt x="273" y="278"/>
                  </a:lnTo>
                  <a:lnTo>
                    <a:pt x="254" y="273"/>
                  </a:lnTo>
                  <a:lnTo>
                    <a:pt x="240" y="269"/>
                  </a:lnTo>
                  <a:lnTo>
                    <a:pt x="221" y="264"/>
                  </a:lnTo>
                  <a:lnTo>
                    <a:pt x="206" y="254"/>
                  </a:lnTo>
                  <a:lnTo>
                    <a:pt x="187" y="240"/>
                  </a:lnTo>
                  <a:lnTo>
                    <a:pt x="173" y="225"/>
                  </a:lnTo>
                  <a:lnTo>
                    <a:pt x="158" y="206"/>
                  </a:lnTo>
                  <a:lnTo>
                    <a:pt x="139" y="182"/>
                  </a:lnTo>
                  <a:lnTo>
                    <a:pt x="129" y="182"/>
                  </a:lnTo>
                  <a:lnTo>
                    <a:pt x="120" y="182"/>
                  </a:lnTo>
                  <a:lnTo>
                    <a:pt x="110" y="182"/>
                  </a:lnTo>
                  <a:lnTo>
                    <a:pt x="101" y="182"/>
                  </a:lnTo>
                  <a:lnTo>
                    <a:pt x="91" y="182"/>
                  </a:lnTo>
                  <a:lnTo>
                    <a:pt x="81" y="177"/>
                  </a:lnTo>
                  <a:lnTo>
                    <a:pt x="77" y="173"/>
                  </a:lnTo>
                  <a:lnTo>
                    <a:pt x="67" y="163"/>
                  </a:lnTo>
                  <a:lnTo>
                    <a:pt x="77" y="163"/>
                  </a:lnTo>
                  <a:lnTo>
                    <a:pt x="81" y="163"/>
                  </a:lnTo>
                  <a:lnTo>
                    <a:pt x="91" y="168"/>
                  </a:lnTo>
                  <a:lnTo>
                    <a:pt x="101" y="168"/>
                  </a:lnTo>
                  <a:lnTo>
                    <a:pt x="110" y="168"/>
                  </a:lnTo>
                  <a:lnTo>
                    <a:pt x="115" y="168"/>
                  </a:lnTo>
                  <a:lnTo>
                    <a:pt x="129" y="168"/>
                  </a:lnTo>
                  <a:lnTo>
                    <a:pt x="134" y="158"/>
                  </a:lnTo>
                  <a:lnTo>
                    <a:pt x="144" y="139"/>
                  </a:lnTo>
                  <a:lnTo>
                    <a:pt x="149" y="120"/>
                  </a:lnTo>
                  <a:lnTo>
                    <a:pt x="149" y="101"/>
                  </a:lnTo>
                  <a:lnTo>
                    <a:pt x="149" y="81"/>
                  </a:lnTo>
                  <a:lnTo>
                    <a:pt x="144" y="67"/>
                  </a:lnTo>
                  <a:lnTo>
                    <a:pt x="134" y="53"/>
                  </a:lnTo>
                  <a:lnTo>
                    <a:pt x="125" y="43"/>
                  </a:lnTo>
                  <a:lnTo>
                    <a:pt x="110" y="29"/>
                  </a:lnTo>
                  <a:lnTo>
                    <a:pt x="96" y="19"/>
                  </a:lnTo>
                  <a:lnTo>
                    <a:pt x="81" y="19"/>
                  </a:lnTo>
                  <a:lnTo>
                    <a:pt x="62" y="19"/>
                  </a:lnTo>
                  <a:lnTo>
                    <a:pt x="48" y="24"/>
                  </a:lnTo>
                  <a:lnTo>
                    <a:pt x="33" y="38"/>
                  </a:lnTo>
                  <a:lnTo>
                    <a:pt x="19" y="53"/>
                  </a:lnTo>
                  <a:lnTo>
                    <a:pt x="9" y="77"/>
                  </a:lnTo>
                  <a:lnTo>
                    <a:pt x="0" y="101"/>
                  </a:lnTo>
                  <a:lnTo>
                    <a:pt x="0" y="129"/>
                  </a:lnTo>
                  <a:lnTo>
                    <a:pt x="9" y="163"/>
                  </a:lnTo>
                  <a:lnTo>
                    <a:pt x="29" y="197"/>
                  </a:lnTo>
                  <a:lnTo>
                    <a:pt x="53" y="230"/>
                  </a:lnTo>
                  <a:lnTo>
                    <a:pt x="77" y="264"/>
                  </a:lnTo>
                  <a:lnTo>
                    <a:pt x="101" y="288"/>
                  </a:lnTo>
                  <a:lnTo>
                    <a:pt x="129" y="307"/>
                  </a:lnTo>
                  <a:lnTo>
                    <a:pt x="153" y="317"/>
                  </a:lnTo>
                  <a:lnTo>
                    <a:pt x="182" y="326"/>
                  </a:lnTo>
                  <a:lnTo>
                    <a:pt x="211" y="331"/>
                  </a:lnTo>
                  <a:lnTo>
                    <a:pt x="240" y="336"/>
                  </a:lnTo>
                  <a:lnTo>
                    <a:pt x="273" y="341"/>
                  </a:lnTo>
                  <a:lnTo>
                    <a:pt x="302" y="345"/>
                  </a:lnTo>
                  <a:lnTo>
                    <a:pt x="331" y="345"/>
                  </a:lnTo>
                  <a:lnTo>
                    <a:pt x="360" y="350"/>
                  </a:lnTo>
                  <a:lnTo>
                    <a:pt x="393" y="355"/>
                  </a:lnTo>
                  <a:lnTo>
                    <a:pt x="417" y="355"/>
                  </a:lnTo>
                  <a:lnTo>
                    <a:pt x="446" y="360"/>
                  </a:lnTo>
                  <a:lnTo>
                    <a:pt x="470" y="365"/>
                  </a:lnTo>
                  <a:lnTo>
                    <a:pt x="489" y="374"/>
                  </a:lnTo>
                  <a:lnTo>
                    <a:pt x="509" y="379"/>
                  </a:lnTo>
                  <a:lnTo>
                    <a:pt x="528" y="393"/>
                  </a:lnTo>
                  <a:lnTo>
                    <a:pt x="542" y="408"/>
                  </a:lnTo>
                  <a:lnTo>
                    <a:pt x="552" y="422"/>
                  </a:lnTo>
                  <a:lnTo>
                    <a:pt x="561" y="456"/>
                  </a:lnTo>
                  <a:lnTo>
                    <a:pt x="571" y="489"/>
                  </a:lnTo>
                  <a:lnTo>
                    <a:pt x="571" y="518"/>
                  </a:lnTo>
                  <a:lnTo>
                    <a:pt x="566" y="537"/>
                  </a:lnTo>
                  <a:lnTo>
                    <a:pt x="557" y="557"/>
                  </a:lnTo>
                  <a:lnTo>
                    <a:pt x="542" y="566"/>
                  </a:lnTo>
                  <a:lnTo>
                    <a:pt x="523" y="571"/>
                  </a:lnTo>
                  <a:lnTo>
                    <a:pt x="504" y="571"/>
                  </a:lnTo>
                  <a:lnTo>
                    <a:pt x="485" y="561"/>
                  </a:lnTo>
                  <a:lnTo>
                    <a:pt x="475" y="547"/>
                  </a:lnTo>
                  <a:lnTo>
                    <a:pt x="470" y="533"/>
                  </a:lnTo>
                  <a:lnTo>
                    <a:pt x="470" y="518"/>
                  </a:lnTo>
                  <a:lnTo>
                    <a:pt x="475" y="499"/>
                  </a:lnTo>
                  <a:lnTo>
                    <a:pt x="485" y="485"/>
                  </a:lnTo>
                  <a:lnTo>
                    <a:pt x="494" y="475"/>
                  </a:lnTo>
                  <a:lnTo>
                    <a:pt x="504" y="465"/>
                  </a:lnTo>
                  <a:lnTo>
                    <a:pt x="494" y="461"/>
                  </a:lnTo>
                  <a:lnTo>
                    <a:pt x="485" y="456"/>
                  </a:lnTo>
                  <a:lnTo>
                    <a:pt x="470" y="456"/>
                  </a:lnTo>
                  <a:lnTo>
                    <a:pt x="465" y="461"/>
                  </a:lnTo>
                  <a:lnTo>
                    <a:pt x="456" y="465"/>
                  </a:lnTo>
                  <a:lnTo>
                    <a:pt x="451" y="470"/>
                  </a:lnTo>
                  <a:lnTo>
                    <a:pt x="446" y="475"/>
                  </a:lnTo>
                  <a:lnTo>
                    <a:pt x="446" y="480"/>
                  </a:lnTo>
                  <a:lnTo>
                    <a:pt x="437" y="470"/>
                  </a:lnTo>
                  <a:lnTo>
                    <a:pt x="432" y="461"/>
                  </a:lnTo>
                  <a:lnTo>
                    <a:pt x="427" y="451"/>
                  </a:lnTo>
                  <a:lnTo>
                    <a:pt x="422" y="446"/>
                  </a:lnTo>
                  <a:lnTo>
                    <a:pt x="413" y="446"/>
                  </a:lnTo>
                  <a:lnTo>
                    <a:pt x="408" y="446"/>
                  </a:lnTo>
                  <a:lnTo>
                    <a:pt x="398" y="446"/>
                  </a:lnTo>
                  <a:lnTo>
                    <a:pt x="393" y="451"/>
                  </a:lnTo>
                  <a:lnTo>
                    <a:pt x="384" y="461"/>
                  </a:lnTo>
                  <a:lnTo>
                    <a:pt x="384" y="475"/>
                  </a:lnTo>
                  <a:lnTo>
                    <a:pt x="389" y="494"/>
                  </a:lnTo>
                  <a:lnTo>
                    <a:pt x="398" y="509"/>
                  </a:lnTo>
                  <a:lnTo>
                    <a:pt x="408" y="528"/>
                  </a:lnTo>
                  <a:lnTo>
                    <a:pt x="422" y="547"/>
                  </a:lnTo>
                  <a:lnTo>
                    <a:pt x="437" y="566"/>
                  </a:lnTo>
                  <a:lnTo>
                    <a:pt x="446" y="581"/>
                  </a:lnTo>
                  <a:lnTo>
                    <a:pt x="461" y="590"/>
                  </a:lnTo>
                  <a:lnTo>
                    <a:pt x="480" y="595"/>
                  </a:lnTo>
                  <a:lnTo>
                    <a:pt x="499" y="605"/>
                  </a:lnTo>
                  <a:lnTo>
                    <a:pt x="518" y="609"/>
                  </a:lnTo>
                  <a:lnTo>
                    <a:pt x="542" y="614"/>
                  </a:lnTo>
                  <a:lnTo>
                    <a:pt x="561" y="614"/>
                  </a:lnTo>
                  <a:lnTo>
                    <a:pt x="585" y="609"/>
                  </a:lnTo>
                  <a:lnTo>
                    <a:pt x="605" y="605"/>
                  </a:lnTo>
                  <a:lnTo>
                    <a:pt x="638" y="581"/>
                  </a:lnTo>
                  <a:lnTo>
                    <a:pt x="667" y="557"/>
                  </a:lnTo>
                  <a:lnTo>
                    <a:pt x="686" y="528"/>
                  </a:lnTo>
                  <a:lnTo>
                    <a:pt x="701" y="499"/>
                  </a:lnTo>
                  <a:lnTo>
                    <a:pt x="715" y="465"/>
                  </a:lnTo>
                  <a:lnTo>
                    <a:pt x="729" y="437"/>
                  </a:lnTo>
                  <a:lnTo>
                    <a:pt x="749" y="408"/>
                  </a:lnTo>
                  <a:lnTo>
                    <a:pt x="763" y="384"/>
                  </a:lnTo>
                  <a:lnTo>
                    <a:pt x="782" y="365"/>
                  </a:lnTo>
                  <a:lnTo>
                    <a:pt x="801" y="345"/>
                  </a:lnTo>
                  <a:lnTo>
                    <a:pt x="821" y="326"/>
                  </a:lnTo>
                  <a:lnTo>
                    <a:pt x="840" y="307"/>
                  </a:lnTo>
                  <a:lnTo>
                    <a:pt x="859" y="293"/>
                  </a:lnTo>
                  <a:lnTo>
                    <a:pt x="878" y="273"/>
                  </a:lnTo>
                  <a:lnTo>
                    <a:pt x="902" y="259"/>
                  </a:lnTo>
                  <a:lnTo>
                    <a:pt x="921" y="245"/>
                  </a:lnTo>
                  <a:lnTo>
                    <a:pt x="945" y="235"/>
                  </a:lnTo>
                  <a:lnTo>
                    <a:pt x="974" y="225"/>
                  </a:lnTo>
                  <a:lnTo>
                    <a:pt x="1003" y="216"/>
                  </a:lnTo>
                  <a:lnTo>
                    <a:pt x="1032" y="211"/>
                  </a:lnTo>
                  <a:lnTo>
                    <a:pt x="1065" y="206"/>
                  </a:lnTo>
                  <a:lnTo>
                    <a:pt x="1104" y="206"/>
                  </a:lnTo>
                  <a:lnTo>
                    <a:pt x="1147" y="211"/>
                  </a:lnTo>
                  <a:lnTo>
                    <a:pt x="1190" y="216"/>
                  </a:lnTo>
                  <a:lnTo>
                    <a:pt x="1181" y="201"/>
                  </a:lnTo>
                  <a:lnTo>
                    <a:pt x="1166" y="187"/>
                  </a:lnTo>
                  <a:lnTo>
                    <a:pt x="1157" y="177"/>
                  </a:lnTo>
                  <a:lnTo>
                    <a:pt x="1147" y="163"/>
                  </a:lnTo>
                  <a:lnTo>
                    <a:pt x="1142" y="153"/>
                  </a:lnTo>
                  <a:lnTo>
                    <a:pt x="1137" y="139"/>
                  </a:lnTo>
                  <a:lnTo>
                    <a:pt x="1133" y="120"/>
                  </a:lnTo>
                  <a:lnTo>
                    <a:pt x="1128" y="105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8481" y="9"/>
              <a:ext cx="648" cy="317"/>
            </a:xfrm>
            <a:custGeom>
              <a:avLst/>
              <a:gdLst>
                <a:gd name="T0" fmla="*/ 44 w 648"/>
                <a:gd name="T1" fmla="*/ 317 h 317"/>
                <a:gd name="T2" fmla="*/ 68 w 648"/>
                <a:gd name="T3" fmla="*/ 288 h 317"/>
                <a:gd name="T4" fmla="*/ 92 w 648"/>
                <a:gd name="T5" fmla="*/ 264 h 317"/>
                <a:gd name="T6" fmla="*/ 120 w 648"/>
                <a:gd name="T7" fmla="*/ 235 h 317"/>
                <a:gd name="T8" fmla="*/ 149 w 648"/>
                <a:gd name="T9" fmla="*/ 216 h 317"/>
                <a:gd name="T10" fmla="*/ 183 w 648"/>
                <a:gd name="T11" fmla="*/ 192 h 317"/>
                <a:gd name="T12" fmla="*/ 212 w 648"/>
                <a:gd name="T13" fmla="*/ 178 h 317"/>
                <a:gd name="T14" fmla="*/ 245 w 648"/>
                <a:gd name="T15" fmla="*/ 159 h 317"/>
                <a:gd name="T16" fmla="*/ 279 w 648"/>
                <a:gd name="T17" fmla="*/ 144 h 317"/>
                <a:gd name="T18" fmla="*/ 312 w 648"/>
                <a:gd name="T19" fmla="*/ 135 h 317"/>
                <a:gd name="T20" fmla="*/ 346 w 648"/>
                <a:gd name="T21" fmla="*/ 125 h 317"/>
                <a:gd name="T22" fmla="*/ 384 w 648"/>
                <a:gd name="T23" fmla="*/ 115 h 317"/>
                <a:gd name="T24" fmla="*/ 418 w 648"/>
                <a:gd name="T25" fmla="*/ 111 h 317"/>
                <a:gd name="T26" fmla="*/ 456 w 648"/>
                <a:gd name="T27" fmla="*/ 111 h 317"/>
                <a:gd name="T28" fmla="*/ 495 w 648"/>
                <a:gd name="T29" fmla="*/ 111 h 317"/>
                <a:gd name="T30" fmla="*/ 533 w 648"/>
                <a:gd name="T31" fmla="*/ 120 h 317"/>
                <a:gd name="T32" fmla="*/ 572 w 648"/>
                <a:gd name="T33" fmla="*/ 125 h 317"/>
                <a:gd name="T34" fmla="*/ 648 w 648"/>
                <a:gd name="T35" fmla="*/ 29 h 317"/>
                <a:gd name="T36" fmla="*/ 615 w 648"/>
                <a:gd name="T37" fmla="*/ 19 h 317"/>
                <a:gd name="T38" fmla="*/ 581 w 648"/>
                <a:gd name="T39" fmla="*/ 10 h 317"/>
                <a:gd name="T40" fmla="*/ 548 w 648"/>
                <a:gd name="T41" fmla="*/ 5 h 317"/>
                <a:gd name="T42" fmla="*/ 509 w 648"/>
                <a:gd name="T43" fmla="*/ 0 h 317"/>
                <a:gd name="T44" fmla="*/ 471 w 648"/>
                <a:gd name="T45" fmla="*/ 0 h 317"/>
                <a:gd name="T46" fmla="*/ 432 w 648"/>
                <a:gd name="T47" fmla="*/ 0 h 317"/>
                <a:gd name="T48" fmla="*/ 394 w 648"/>
                <a:gd name="T49" fmla="*/ 5 h 317"/>
                <a:gd name="T50" fmla="*/ 351 w 648"/>
                <a:gd name="T51" fmla="*/ 10 h 317"/>
                <a:gd name="T52" fmla="*/ 312 w 648"/>
                <a:gd name="T53" fmla="*/ 19 h 317"/>
                <a:gd name="T54" fmla="*/ 274 w 648"/>
                <a:gd name="T55" fmla="*/ 29 h 317"/>
                <a:gd name="T56" fmla="*/ 231 w 648"/>
                <a:gd name="T57" fmla="*/ 39 h 317"/>
                <a:gd name="T58" fmla="*/ 192 w 648"/>
                <a:gd name="T59" fmla="*/ 53 h 317"/>
                <a:gd name="T60" fmla="*/ 154 w 648"/>
                <a:gd name="T61" fmla="*/ 72 h 317"/>
                <a:gd name="T62" fmla="*/ 120 w 648"/>
                <a:gd name="T63" fmla="*/ 91 h 317"/>
                <a:gd name="T64" fmla="*/ 82 w 648"/>
                <a:gd name="T65" fmla="*/ 115 h 317"/>
                <a:gd name="T66" fmla="*/ 48 w 648"/>
                <a:gd name="T67" fmla="*/ 139 h 317"/>
                <a:gd name="T68" fmla="*/ 48 w 648"/>
                <a:gd name="T69" fmla="*/ 149 h 317"/>
                <a:gd name="T70" fmla="*/ 48 w 648"/>
                <a:gd name="T71" fmla="*/ 159 h 317"/>
                <a:gd name="T72" fmla="*/ 48 w 648"/>
                <a:gd name="T73" fmla="*/ 173 h 317"/>
                <a:gd name="T74" fmla="*/ 44 w 648"/>
                <a:gd name="T75" fmla="*/ 187 h 317"/>
                <a:gd name="T76" fmla="*/ 39 w 648"/>
                <a:gd name="T77" fmla="*/ 202 h 317"/>
                <a:gd name="T78" fmla="*/ 29 w 648"/>
                <a:gd name="T79" fmla="*/ 211 h 317"/>
                <a:gd name="T80" fmla="*/ 20 w 648"/>
                <a:gd name="T81" fmla="*/ 226 h 317"/>
                <a:gd name="T82" fmla="*/ 5 w 648"/>
                <a:gd name="T83" fmla="*/ 240 h 317"/>
                <a:gd name="T84" fmla="*/ 0 w 648"/>
                <a:gd name="T85" fmla="*/ 250 h 317"/>
                <a:gd name="T86" fmla="*/ 0 w 648"/>
                <a:gd name="T87" fmla="*/ 259 h 317"/>
                <a:gd name="T88" fmla="*/ 5 w 648"/>
                <a:gd name="T89" fmla="*/ 269 h 317"/>
                <a:gd name="T90" fmla="*/ 15 w 648"/>
                <a:gd name="T91" fmla="*/ 274 h 317"/>
                <a:gd name="T92" fmla="*/ 24 w 648"/>
                <a:gd name="T93" fmla="*/ 283 h 317"/>
                <a:gd name="T94" fmla="*/ 29 w 648"/>
                <a:gd name="T95" fmla="*/ 298 h 317"/>
                <a:gd name="T96" fmla="*/ 39 w 648"/>
                <a:gd name="T97" fmla="*/ 307 h 317"/>
                <a:gd name="T98" fmla="*/ 44 w 648"/>
                <a:gd name="T99" fmla="*/ 317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48" h="317">
                  <a:moveTo>
                    <a:pt x="44" y="317"/>
                  </a:moveTo>
                  <a:lnTo>
                    <a:pt x="68" y="288"/>
                  </a:lnTo>
                  <a:lnTo>
                    <a:pt x="92" y="264"/>
                  </a:lnTo>
                  <a:lnTo>
                    <a:pt x="120" y="235"/>
                  </a:lnTo>
                  <a:lnTo>
                    <a:pt x="149" y="216"/>
                  </a:lnTo>
                  <a:lnTo>
                    <a:pt x="183" y="192"/>
                  </a:lnTo>
                  <a:lnTo>
                    <a:pt x="212" y="178"/>
                  </a:lnTo>
                  <a:lnTo>
                    <a:pt x="245" y="159"/>
                  </a:lnTo>
                  <a:lnTo>
                    <a:pt x="279" y="144"/>
                  </a:lnTo>
                  <a:lnTo>
                    <a:pt x="312" y="135"/>
                  </a:lnTo>
                  <a:lnTo>
                    <a:pt x="346" y="125"/>
                  </a:lnTo>
                  <a:lnTo>
                    <a:pt x="384" y="115"/>
                  </a:lnTo>
                  <a:lnTo>
                    <a:pt x="418" y="111"/>
                  </a:lnTo>
                  <a:lnTo>
                    <a:pt x="456" y="111"/>
                  </a:lnTo>
                  <a:lnTo>
                    <a:pt x="495" y="111"/>
                  </a:lnTo>
                  <a:lnTo>
                    <a:pt x="533" y="120"/>
                  </a:lnTo>
                  <a:lnTo>
                    <a:pt x="572" y="125"/>
                  </a:lnTo>
                  <a:lnTo>
                    <a:pt x="648" y="29"/>
                  </a:lnTo>
                  <a:lnTo>
                    <a:pt x="615" y="19"/>
                  </a:lnTo>
                  <a:lnTo>
                    <a:pt x="581" y="10"/>
                  </a:lnTo>
                  <a:lnTo>
                    <a:pt x="548" y="5"/>
                  </a:lnTo>
                  <a:lnTo>
                    <a:pt x="509" y="0"/>
                  </a:lnTo>
                  <a:lnTo>
                    <a:pt x="471" y="0"/>
                  </a:lnTo>
                  <a:lnTo>
                    <a:pt x="432" y="0"/>
                  </a:lnTo>
                  <a:lnTo>
                    <a:pt x="394" y="5"/>
                  </a:lnTo>
                  <a:lnTo>
                    <a:pt x="351" y="10"/>
                  </a:lnTo>
                  <a:lnTo>
                    <a:pt x="312" y="19"/>
                  </a:lnTo>
                  <a:lnTo>
                    <a:pt x="274" y="29"/>
                  </a:lnTo>
                  <a:lnTo>
                    <a:pt x="231" y="39"/>
                  </a:lnTo>
                  <a:lnTo>
                    <a:pt x="192" y="53"/>
                  </a:lnTo>
                  <a:lnTo>
                    <a:pt x="154" y="72"/>
                  </a:lnTo>
                  <a:lnTo>
                    <a:pt x="120" y="91"/>
                  </a:lnTo>
                  <a:lnTo>
                    <a:pt x="82" y="115"/>
                  </a:lnTo>
                  <a:lnTo>
                    <a:pt x="48" y="139"/>
                  </a:lnTo>
                  <a:lnTo>
                    <a:pt x="48" y="149"/>
                  </a:lnTo>
                  <a:lnTo>
                    <a:pt x="48" y="159"/>
                  </a:lnTo>
                  <a:lnTo>
                    <a:pt x="48" y="173"/>
                  </a:lnTo>
                  <a:lnTo>
                    <a:pt x="44" y="187"/>
                  </a:lnTo>
                  <a:lnTo>
                    <a:pt x="39" y="202"/>
                  </a:lnTo>
                  <a:lnTo>
                    <a:pt x="29" y="211"/>
                  </a:lnTo>
                  <a:lnTo>
                    <a:pt x="20" y="226"/>
                  </a:lnTo>
                  <a:lnTo>
                    <a:pt x="5" y="240"/>
                  </a:lnTo>
                  <a:lnTo>
                    <a:pt x="0" y="250"/>
                  </a:lnTo>
                  <a:lnTo>
                    <a:pt x="0" y="259"/>
                  </a:lnTo>
                  <a:lnTo>
                    <a:pt x="5" y="269"/>
                  </a:lnTo>
                  <a:lnTo>
                    <a:pt x="15" y="274"/>
                  </a:lnTo>
                  <a:lnTo>
                    <a:pt x="24" y="283"/>
                  </a:lnTo>
                  <a:lnTo>
                    <a:pt x="29" y="298"/>
                  </a:lnTo>
                  <a:lnTo>
                    <a:pt x="39" y="307"/>
                  </a:lnTo>
                  <a:lnTo>
                    <a:pt x="44" y="317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8448" y="168"/>
              <a:ext cx="566" cy="652"/>
            </a:xfrm>
            <a:custGeom>
              <a:avLst/>
              <a:gdLst>
                <a:gd name="T0" fmla="*/ 537 w 566"/>
                <a:gd name="T1" fmla="*/ 4 h 652"/>
                <a:gd name="T2" fmla="*/ 485 w 566"/>
                <a:gd name="T3" fmla="*/ 0 h 652"/>
                <a:gd name="T4" fmla="*/ 451 w 566"/>
                <a:gd name="T5" fmla="*/ 19 h 652"/>
                <a:gd name="T6" fmla="*/ 432 w 566"/>
                <a:gd name="T7" fmla="*/ 48 h 652"/>
                <a:gd name="T8" fmla="*/ 417 w 566"/>
                <a:gd name="T9" fmla="*/ 76 h 652"/>
                <a:gd name="T10" fmla="*/ 413 w 566"/>
                <a:gd name="T11" fmla="*/ 67 h 652"/>
                <a:gd name="T12" fmla="*/ 408 w 566"/>
                <a:gd name="T13" fmla="*/ 33 h 652"/>
                <a:gd name="T14" fmla="*/ 369 w 566"/>
                <a:gd name="T15" fmla="*/ 43 h 652"/>
                <a:gd name="T16" fmla="*/ 317 w 566"/>
                <a:gd name="T17" fmla="*/ 76 h 652"/>
                <a:gd name="T18" fmla="*/ 278 w 566"/>
                <a:gd name="T19" fmla="*/ 134 h 652"/>
                <a:gd name="T20" fmla="*/ 264 w 566"/>
                <a:gd name="T21" fmla="*/ 192 h 652"/>
                <a:gd name="T22" fmla="*/ 249 w 566"/>
                <a:gd name="T23" fmla="*/ 206 h 652"/>
                <a:gd name="T24" fmla="*/ 245 w 566"/>
                <a:gd name="T25" fmla="*/ 177 h 652"/>
                <a:gd name="T26" fmla="*/ 230 w 566"/>
                <a:gd name="T27" fmla="*/ 153 h 652"/>
                <a:gd name="T28" fmla="*/ 206 w 566"/>
                <a:gd name="T29" fmla="*/ 148 h 652"/>
                <a:gd name="T30" fmla="*/ 173 w 566"/>
                <a:gd name="T31" fmla="*/ 177 h 652"/>
                <a:gd name="T32" fmla="*/ 139 w 566"/>
                <a:gd name="T33" fmla="*/ 235 h 652"/>
                <a:gd name="T34" fmla="*/ 125 w 566"/>
                <a:gd name="T35" fmla="*/ 302 h 652"/>
                <a:gd name="T36" fmla="*/ 115 w 566"/>
                <a:gd name="T37" fmla="*/ 384 h 652"/>
                <a:gd name="T38" fmla="*/ 120 w 566"/>
                <a:gd name="T39" fmla="*/ 465 h 652"/>
                <a:gd name="T40" fmla="*/ 134 w 566"/>
                <a:gd name="T41" fmla="*/ 513 h 652"/>
                <a:gd name="T42" fmla="*/ 115 w 566"/>
                <a:gd name="T43" fmla="*/ 523 h 652"/>
                <a:gd name="T44" fmla="*/ 105 w 566"/>
                <a:gd name="T45" fmla="*/ 508 h 652"/>
                <a:gd name="T46" fmla="*/ 96 w 566"/>
                <a:gd name="T47" fmla="*/ 494 h 652"/>
                <a:gd name="T48" fmla="*/ 86 w 566"/>
                <a:gd name="T49" fmla="*/ 480 h 652"/>
                <a:gd name="T50" fmla="*/ 72 w 566"/>
                <a:gd name="T51" fmla="*/ 494 h 652"/>
                <a:gd name="T52" fmla="*/ 57 w 566"/>
                <a:gd name="T53" fmla="*/ 532 h 652"/>
                <a:gd name="T54" fmla="*/ 38 w 566"/>
                <a:gd name="T55" fmla="*/ 566 h 652"/>
                <a:gd name="T56" fmla="*/ 19 w 566"/>
                <a:gd name="T57" fmla="*/ 585 h 652"/>
                <a:gd name="T58" fmla="*/ 0 w 566"/>
                <a:gd name="T59" fmla="*/ 595 h 652"/>
                <a:gd name="T60" fmla="*/ 5 w 566"/>
                <a:gd name="T61" fmla="*/ 600 h 652"/>
                <a:gd name="T62" fmla="*/ 53 w 566"/>
                <a:gd name="T63" fmla="*/ 652 h 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66" h="652">
                  <a:moveTo>
                    <a:pt x="566" y="14"/>
                  </a:moveTo>
                  <a:lnTo>
                    <a:pt x="537" y="4"/>
                  </a:lnTo>
                  <a:lnTo>
                    <a:pt x="509" y="0"/>
                  </a:lnTo>
                  <a:lnTo>
                    <a:pt x="485" y="0"/>
                  </a:lnTo>
                  <a:lnTo>
                    <a:pt x="465" y="9"/>
                  </a:lnTo>
                  <a:lnTo>
                    <a:pt x="451" y="19"/>
                  </a:lnTo>
                  <a:lnTo>
                    <a:pt x="437" y="33"/>
                  </a:lnTo>
                  <a:lnTo>
                    <a:pt x="432" y="48"/>
                  </a:lnTo>
                  <a:lnTo>
                    <a:pt x="422" y="62"/>
                  </a:lnTo>
                  <a:lnTo>
                    <a:pt x="417" y="76"/>
                  </a:lnTo>
                  <a:lnTo>
                    <a:pt x="413" y="81"/>
                  </a:lnTo>
                  <a:lnTo>
                    <a:pt x="413" y="67"/>
                  </a:lnTo>
                  <a:lnTo>
                    <a:pt x="413" y="43"/>
                  </a:lnTo>
                  <a:lnTo>
                    <a:pt x="408" y="33"/>
                  </a:lnTo>
                  <a:lnTo>
                    <a:pt x="393" y="33"/>
                  </a:lnTo>
                  <a:lnTo>
                    <a:pt x="369" y="43"/>
                  </a:lnTo>
                  <a:lnTo>
                    <a:pt x="345" y="57"/>
                  </a:lnTo>
                  <a:lnTo>
                    <a:pt x="317" y="76"/>
                  </a:lnTo>
                  <a:lnTo>
                    <a:pt x="297" y="105"/>
                  </a:lnTo>
                  <a:lnTo>
                    <a:pt x="278" y="134"/>
                  </a:lnTo>
                  <a:lnTo>
                    <a:pt x="269" y="168"/>
                  </a:lnTo>
                  <a:lnTo>
                    <a:pt x="264" y="192"/>
                  </a:lnTo>
                  <a:lnTo>
                    <a:pt x="259" y="206"/>
                  </a:lnTo>
                  <a:lnTo>
                    <a:pt x="249" y="206"/>
                  </a:lnTo>
                  <a:lnTo>
                    <a:pt x="245" y="192"/>
                  </a:lnTo>
                  <a:lnTo>
                    <a:pt x="245" y="177"/>
                  </a:lnTo>
                  <a:lnTo>
                    <a:pt x="235" y="168"/>
                  </a:lnTo>
                  <a:lnTo>
                    <a:pt x="230" y="153"/>
                  </a:lnTo>
                  <a:lnTo>
                    <a:pt x="221" y="148"/>
                  </a:lnTo>
                  <a:lnTo>
                    <a:pt x="206" y="148"/>
                  </a:lnTo>
                  <a:lnTo>
                    <a:pt x="192" y="158"/>
                  </a:lnTo>
                  <a:lnTo>
                    <a:pt x="173" y="177"/>
                  </a:lnTo>
                  <a:lnTo>
                    <a:pt x="149" y="211"/>
                  </a:lnTo>
                  <a:lnTo>
                    <a:pt x="139" y="235"/>
                  </a:lnTo>
                  <a:lnTo>
                    <a:pt x="134" y="264"/>
                  </a:lnTo>
                  <a:lnTo>
                    <a:pt x="125" y="302"/>
                  </a:lnTo>
                  <a:lnTo>
                    <a:pt x="120" y="340"/>
                  </a:lnTo>
                  <a:lnTo>
                    <a:pt x="115" y="384"/>
                  </a:lnTo>
                  <a:lnTo>
                    <a:pt x="115" y="427"/>
                  </a:lnTo>
                  <a:lnTo>
                    <a:pt x="120" y="465"/>
                  </a:lnTo>
                  <a:lnTo>
                    <a:pt x="129" y="489"/>
                  </a:lnTo>
                  <a:lnTo>
                    <a:pt x="134" y="513"/>
                  </a:lnTo>
                  <a:lnTo>
                    <a:pt x="120" y="532"/>
                  </a:lnTo>
                  <a:lnTo>
                    <a:pt x="115" y="523"/>
                  </a:lnTo>
                  <a:lnTo>
                    <a:pt x="110" y="518"/>
                  </a:lnTo>
                  <a:lnTo>
                    <a:pt x="105" y="508"/>
                  </a:lnTo>
                  <a:lnTo>
                    <a:pt x="101" y="499"/>
                  </a:lnTo>
                  <a:lnTo>
                    <a:pt x="96" y="494"/>
                  </a:lnTo>
                  <a:lnTo>
                    <a:pt x="91" y="489"/>
                  </a:lnTo>
                  <a:lnTo>
                    <a:pt x="86" y="480"/>
                  </a:lnTo>
                  <a:lnTo>
                    <a:pt x="77" y="480"/>
                  </a:lnTo>
                  <a:lnTo>
                    <a:pt x="72" y="494"/>
                  </a:lnTo>
                  <a:lnTo>
                    <a:pt x="67" y="513"/>
                  </a:lnTo>
                  <a:lnTo>
                    <a:pt x="57" y="532"/>
                  </a:lnTo>
                  <a:lnTo>
                    <a:pt x="48" y="547"/>
                  </a:lnTo>
                  <a:lnTo>
                    <a:pt x="38" y="566"/>
                  </a:lnTo>
                  <a:lnTo>
                    <a:pt x="29" y="576"/>
                  </a:lnTo>
                  <a:lnTo>
                    <a:pt x="19" y="585"/>
                  </a:lnTo>
                  <a:lnTo>
                    <a:pt x="9" y="590"/>
                  </a:lnTo>
                  <a:lnTo>
                    <a:pt x="0" y="595"/>
                  </a:lnTo>
                  <a:lnTo>
                    <a:pt x="0" y="600"/>
                  </a:lnTo>
                  <a:lnTo>
                    <a:pt x="5" y="600"/>
                  </a:lnTo>
                  <a:lnTo>
                    <a:pt x="9" y="600"/>
                  </a:lnTo>
                  <a:lnTo>
                    <a:pt x="53" y="652"/>
                  </a:lnTo>
                  <a:lnTo>
                    <a:pt x="566" y="14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8501" y="182"/>
              <a:ext cx="523" cy="706"/>
            </a:xfrm>
            <a:custGeom>
              <a:avLst/>
              <a:gdLst>
                <a:gd name="T0" fmla="*/ 523 w 523"/>
                <a:gd name="T1" fmla="*/ 34 h 706"/>
                <a:gd name="T2" fmla="*/ 523 w 523"/>
                <a:gd name="T3" fmla="*/ 96 h 706"/>
                <a:gd name="T4" fmla="*/ 504 w 523"/>
                <a:gd name="T5" fmla="*/ 139 h 706"/>
                <a:gd name="T6" fmla="*/ 484 w 523"/>
                <a:gd name="T7" fmla="*/ 168 h 706"/>
                <a:gd name="T8" fmla="*/ 460 w 523"/>
                <a:gd name="T9" fmla="*/ 182 h 706"/>
                <a:gd name="T10" fmla="*/ 470 w 523"/>
                <a:gd name="T11" fmla="*/ 187 h 706"/>
                <a:gd name="T12" fmla="*/ 494 w 523"/>
                <a:gd name="T13" fmla="*/ 197 h 706"/>
                <a:gd name="T14" fmla="*/ 489 w 523"/>
                <a:gd name="T15" fmla="*/ 240 h 706"/>
                <a:gd name="T16" fmla="*/ 460 w 523"/>
                <a:gd name="T17" fmla="*/ 307 h 706"/>
                <a:gd name="T18" fmla="*/ 417 w 523"/>
                <a:gd name="T19" fmla="*/ 360 h 706"/>
                <a:gd name="T20" fmla="*/ 369 w 523"/>
                <a:gd name="T21" fmla="*/ 374 h 706"/>
                <a:gd name="T22" fmla="*/ 360 w 523"/>
                <a:gd name="T23" fmla="*/ 389 h 706"/>
                <a:gd name="T24" fmla="*/ 379 w 523"/>
                <a:gd name="T25" fmla="*/ 403 h 706"/>
                <a:gd name="T26" fmla="*/ 398 w 523"/>
                <a:gd name="T27" fmla="*/ 418 h 706"/>
                <a:gd name="T28" fmla="*/ 403 w 523"/>
                <a:gd name="T29" fmla="*/ 446 h 706"/>
                <a:gd name="T30" fmla="*/ 379 w 523"/>
                <a:gd name="T31" fmla="*/ 490 h 706"/>
                <a:gd name="T32" fmla="*/ 336 w 523"/>
                <a:gd name="T33" fmla="*/ 528 h 706"/>
                <a:gd name="T34" fmla="*/ 283 w 523"/>
                <a:gd name="T35" fmla="*/ 547 h 706"/>
                <a:gd name="T36" fmla="*/ 216 w 523"/>
                <a:gd name="T37" fmla="*/ 562 h 706"/>
                <a:gd name="T38" fmla="*/ 153 w 523"/>
                <a:gd name="T39" fmla="*/ 552 h 706"/>
                <a:gd name="T40" fmla="*/ 115 w 523"/>
                <a:gd name="T41" fmla="*/ 538 h 706"/>
                <a:gd name="T42" fmla="*/ 105 w 523"/>
                <a:gd name="T43" fmla="*/ 562 h 706"/>
                <a:gd name="T44" fmla="*/ 120 w 523"/>
                <a:gd name="T45" fmla="*/ 571 h 706"/>
                <a:gd name="T46" fmla="*/ 129 w 523"/>
                <a:gd name="T47" fmla="*/ 586 h 706"/>
                <a:gd name="T48" fmla="*/ 139 w 523"/>
                <a:gd name="T49" fmla="*/ 600 h 706"/>
                <a:gd name="T50" fmla="*/ 124 w 523"/>
                <a:gd name="T51" fmla="*/ 614 h 706"/>
                <a:gd name="T52" fmla="*/ 96 w 523"/>
                <a:gd name="T53" fmla="*/ 634 h 706"/>
                <a:gd name="T54" fmla="*/ 72 w 523"/>
                <a:gd name="T55" fmla="*/ 658 h 706"/>
                <a:gd name="T56" fmla="*/ 52 w 523"/>
                <a:gd name="T57" fmla="*/ 682 h 706"/>
                <a:gd name="T58" fmla="*/ 43 w 523"/>
                <a:gd name="T59" fmla="*/ 706 h 706"/>
                <a:gd name="T60" fmla="*/ 43 w 523"/>
                <a:gd name="T61" fmla="*/ 696 h 706"/>
                <a:gd name="T62" fmla="*/ 0 w 523"/>
                <a:gd name="T63" fmla="*/ 638 h 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23" h="706">
                  <a:moveTo>
                    <a:pt x="513" y="0"/>
                  </a:moveTo>
                  <a:lnTo>
                    <a:pt x="523" y="34"/>
                  </a:lnTo>
                  <a:lnTo>
                    <a:pt x="523" y="67"/>
                  </a:lnTo>
                  <a:lnTo>
                    <a:pt x="523" y="96"/>
                  </a:lnTo>
                  <a:lnTo>
                    <a:pt x="513" y="120"/>
                  </a:lnTo>
                  <a:lnTo>
                    <a:pt x="504" y="139"/>
                  </a:lnTo>
                  <a:lnTo>
                    <a:pt x="494" y="154"/>
                  </a:lnTo>
                  <a:lnTo>
                    <a:pt x="484" y="168"/>
                  </a:lnTo>
                  <a:lnTo>
                    <a:pt x="475" y="173"/>
                  </a:lnTo>
                  <a:lnTo>
                    <a:pt x="460" y="182"/>
                  </a:lnTo>
                  <a:lnTo>
                    <a:pt x="460" y="187"/>
                  </a:lnTo>
                  <a:lnTo>
                    <a:pt x="470" y="187"/>
                  </a:lnTo>
                  <a:lnTo>
                    <a:pt x="489" y="187"/>
                  </a:lnTo>
                  <a:lnTo>
                    <a:pt x="494" y="197"/>
                  </a:lnTo>
                  <a:lnTo>
                    <a:pt x="494" y="216"/>
                  </a:lnTo>
                  <a:lnTo>
                    <a:pt x="489" y="240"/>
                  </a:lnTo>
                  <a:lnTo>
                    <a:pt x="480" y="274"/>
                  </a:lnTo>
                  <a:lnTo>
                    <a:pt x="460" y="307"/>
                  </a:lnTo>
                  <a:lnTo>
                    <a:pt x="441" y="336"/>
                  </a:lnTo>
                  <a:lnTo>
                    <a:pt x="417" y="360"/>
                  </a:lnTo>
                  <a:lnTo>
                    <a:pt x="388" y="370"/>
                  </a:lnTo>
                  <a:lnTo>
                    <a:pt x="369" y="374"/>
                  </a:lnTo>
                  <a:lnTo>
                    <a:pt x="360" y="384"/>
                  </a:lnTo>
                  <a:lnTo>
                    <a:pt x="360" y="389"/>
                  </a:lnTo>
                  <a:lnTo>
                    <a:pt x="374" y="398"/>
                  </a:lnTo>
                  <a:lnTo>
                    <a:pt x="379" y="403"/>
                  </a:lnTo>
                  <a:lnTo>
                    <a:pt x="388" y="408"/>
                  </a:lnTo>
                  <a:lnTo>
                    <a:pt x="398" y="418"/>
                  </a:lnTo>
                  <a:lnTo>
                    <a:pt x="403" y="432"/>
                  </a:lnTo>
                  <a:lnTo>
                    <a:pt x="403" y="446"/>
                  </a:lnTo>
                  <a:lnTo>
                    <a:pt x="398" y="466"/>
                  </a:lnTo>
                  <a:lnTo>
                    <a:pt x="379" y="490"/>
                  </a:lnTo>
                  <a:lnTo>
                    <a:pt x="355" y="518"/>
                  </a:lnTo>
                  <a:lnTo>
                    <a:pt x="336" y="528"/>
                  </a:lnTo>
                  <a:lnTo>
                    <a:pt x="312" y="538"/>
                  </a:lnTo>
                  <a:lnTo>
                    <a:pt x="283" y="547"/>
                  </a:lnTo>
                  <a:lnTo>
                    <a:pt x="249" y="557"/>
                  </a:lnTo>
                  <a:lnTo>
                    <a:pt x="216" y="562"/>
                  </a:lnTo>
                  <a:lnTo>
                    <a:pt x="182" y="562"/>
                  </a:lnTo>
                  <a:lnTo>
                    <a:pt x="153" y="552"/>
                  </a:lnTo>
                  <a:lnTo>
                    <a:pt x="129" y="542"/>
                  </a:lnTo>
                  <a:lnTo>
                    <a:pt x="115" y="538"/>
                  </a:lnTo>
                  <a:lnTo>
                    <a:pt x="96" y="552"/>
                  </a:lnTo>
                  <a:lnTo>
                    <a:pt x="105" y="562"/>
                  </a:lnTo>
                  <a:lnTo>
                    <a:pt x="110" y="566"/>
                  </a:lnTo>
                  <a:lnTo>
                    <a:pt x="120" y="571"/>
                  </a:lnTo>
                  <a:lnTo>
                    <a:pt x="124" y="576"/>
                  </a:lnTo>
                  <a:lnTo>
                    <a:pt x="129" y="586"/>
                  </a:lnTo>
                  <a:lnTo>
                    <a:pt x="134" y="590"/>
                  </a:lnTo>
                  <a:lnTo>
                    <a:pt x="139" y="600"/>
                  </a:lnTo>
                  <a:lnTo>
                    <a:pt x="139" y="605"/>
                  </a:lnTo>
                  <a:lnTo>
                    <a:pt x="124" y="614"/>
                  </a:lnTo>
                  <a:lnTo>
                    <a:pt x="110" y="624"/>
                  </a:lnTo>
                  <a:lnTo>
                    <a:pt x="96" y="634"/>
                  </a:lnTo>
                  <a:lnTo>
                    <a:pt x="86" y="648"/>
                  </a:lnTo>
                  <a:lnTo>
                    <a:pt x="72" y="658"/>
                  </a:lnTo>
                  <a:lnTo>
                    <a:pt x="62" y="672"/>
                  </a:lnTo>
                  <a:lnTo>
                    <a:pt x="52" y="682"/>
                  </a:lnTo>
                  <a:lnTo>
                    <a:pt x="48" y="696"/>
                  </a:lnTo>
                  <a:lnTo>
                    <a:pt x="43" y="706"/>
                  </a:lnTo>
                  <a:lnTo>
                    <a:pt x="43" y="701"/>
                  </a:lnTo>
                  <a:lnTo>
                    <a:pt x="43" y="696"/>
                  </a:lnTo>
                  <a:lnTo>
                    <a:pt x="0" y="638"/>
                  </a:lnTo>
                  <a:lnTo>
                    <a:pt x="513" y="0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8289" y="840"/>
              <a:ext cx="159" cy="192"/>
            </a:xfrm>
            <a:custGeom>
              <a:avLst/>
              <a:gdLst>
                <a:gd name="T0" fmla="*/ 116 w 159"/>
                <a:gd name="T1" fmla="*/ 0 h 192"/>
                <a:gd name="T2" fmla="*/ 101 w 159"/>
                <a:gd name="T3" fmla="*/ 14 h 192"/>
                <a:gd name="T4" fmla="*/ 87 w 159"/>
                <a:gd name="T5" fmla="*/ 24 h 192"/>
                <a:gd name="T6" fmla="*/ 72 w 159"/>
                <a:gd name="T7" fmla="*/ 33 h 192"/>
                <a:gd name="T8" fmla="*/ 58 w 159"/>
                <a:gd name="T9" fmla="*/ 43 h 192"/>
                <a:gd name="T10" fmla="*/ 39 w 159"/>
                <a:gd name="T11" fmla="*/ 48 h 192"/>
                <a:gd name="T12" fmla="*/ 24 w 159"/>
                <a:gd name="T13" fmla="*/ 48 h 192"/>
                <a:gd name="T14" fmla="*/ 10 w 159"/>
                <a:gd name="T15" fmla="*/ 52 h 192"/>
                <a:gd name="T16" fmla="*/ 0 w 159"/>
                <a:gd name="T17" fmla="*/ 48 h 192"/>
                <a:gd name="T18" fmla="*/ 5 w 159"/>
                <a:gd name="T19" fmla="*/ 62 h 192"/>
                <a:gd name="T20" fmla="*/ 15 w 159"/>
                <a:gd name="T21" fmla="*/ 72 h 192"/>
                <a:gd name="T22" fmla="*/ 24 w 159"/>
                <a:gd name="T23" fmla="*/ 81 h 192"/>
                <a:gd name="T24" fmla="*/ 34 w 159"/>
                <a:gd name="T25" fmla="*/ 91 h 192"/>
                <a:gd name="T26" fmla="*/ 44 w 159"/>
                <a:gd name="T27" fmla="*/ 100 h 192"/>
                <a:gd name="T28" fmla="*/ 53 w 159"/>
                <a:gd name="T29" fmla="*/ 110 h 192"/>
                <a:gd name="T30" fmla="*/ 58 w 159"/>
                <a:gd name="T31" fmla="*/ 115 h 192"/>
                <a:gd name="T32" fmla="*/ 68 w 159"/>
                <a:gd name="T33" fmla="*/ 115 h 192"/>
                <a:gd name="T34" fmla="*/ 58 w 159"/>
                <a:gd name="T35" fmla="*/ 120 h 192"/>
                <a:gd name="T36" fmla="*/ 53 w 159"/>
                <a:gd name="T37" fmla="*/ 129 h 192"/>
                <a:gd name="T38" fmla="*/ 44 w 159"/>
                <a:gd name="T39" fmla="*/ 134 h 192"/>
                <a:gd name="T40" fmla="*/ 39 w 159"/>
                <a:gd name="T41" fmla="*/ 144 h 192"/>
                <a:gd name="T42" fmla="*/ 34 w 159"/>
                <a:gd name="T43" fmla="*/ 158 h 192"/>
                <a:gd name="T44" fmla="*/ 34 w 159"/>
                <a:gd name="T45" fmla="*/ 168 h 192"/>
                <a:gd name="T46" fmla="*/ 34 w 159"/>
                <a:gd name="T47" fmla="*/ 182 h 192"/>
                <a:gd name="T48" fmla="*/ 44 w 159"/>
                <a:gd name="T49" fmla="*/ 192 h 192"/>
                <a:gd name="T50" fmla="*/ 159 w 159"/>
                <a:gd name="T51" fmla="*/ 48 h 192"/>
                <a:gd name="T52" fmla="*/ 116 w 159"/>
                <a:gd name="T53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9" h="192">
                  <a:moveTo>
                    <a:pt x="116" y="0"/>
                  </a:moveTo>
                  <a:lnTo>
                    <a:pt x="101" y="14"/>
                  </a:lnTo>
                  <a:lnTo>
                    <a:pt x="87" y="24"/>
                  </a:lnTo>
                  <a:lnTo>
                    <a:pt x="72" y="33"/>
                  </a:lnTo>
                  <a:lnTo>
                    <a:pt x="58" y="43"/>
                  </a:lnTo>
                  <a:lnTo>
                    <a:pt x="39" y="48"/>
                  </a:lnTo>
                  <a:lnTo>
                    <a:pt x="24" y="48"/>
                  </a:lnTo>
                  <a:lnTo>
                    <a:pt x="10" y="52"/>
                  </a:lnTo>
                  <a:lnTo>
                    <a:pt x="0" y="48"/>
                  </a:lnTo>
                  <a:lnTo>
                    <a:pt x="5" y="62"/>
                  </a:lnTo>
                  <a:lnTo>
                    <a:pt x="15" y="72"/>
                  </a:lnTo>
                  <a:lnTo>
                    <a:pt x="24" y="81"/>
                  </a:lnTo>
                  <a:lnTo>
                    <a:pt x="34" y="91"/>
                  </a:lnTo>
                  <a:lnTo>
                    <a:pt x="44" y="100"/>
                  </a:lnTo>
                  <a:lnTo>
                    <a:pt x="53" y="110"/>
                  </a:lnTo>
                  <a:lnTo>
                    <a:pt x="58" y="115"/>
                  </a:lnTo>
                  <a:lnTo>
                    <a:pt x="68" y="115"/>
                  </a:lnTo>
                  <a:lnTo>
                    <a:pt x="58" y="120"/>
                  </a:lnTo>
                  <a:lnTo>
                    <a:pt x="53" y="129"/>
                  </a:lnTo>
                  <a:lnTo>
                    <a:pt x="44" y="134"/>
                  </a:lnTo>
                  <a:lnTo>
                    <a:pt x="39" y="144"/>
                  </a:lnTo>
                  <a:lnTo>
                    <a:pt x="34" y="158"/>
                  </a:lnTo>
                  <a:lnTo>
                    <a:pt x="34" y="168"/>
                  </a:lnTo>
                  <a:lnTo>
                    <a:pt x="34" y="182"/>
                  </a:lnTo>
                  <a:lnTo>
                    <a:pt x="44" y="192"/>
                  </a:lnTo>
                  <a:lnTo>
                    <a:pt x="159" y="48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8333" y="888"/>
              <a:ext cx="153" cy="196"/>
            </a:xfrm>
            <a:custGeom>
              <a:avLst/>
              <a:gdLst>
                <a:gd name="T0" fmla="*/ 153 w 153"/>
                <a:gd name="T1" fmla="*/ 52 h 196"/>
                <a:gd name="T2" fmla="*/ 144 w 153"/>
                <a:gd name="T3" fmla="*/ 72 h 196"/>
                <a:gd name="T4" fmla="*/ 134 w 153"/>
                <a:gd name="T5" fmla="*/ 86 h 196"/>
                <a:gd name="T6" fmla="*/ 124 w 153"/>
                <a:gd name="T7" fmla="*/ 110 h 196"/>
                <a:gd name="T8" fmla="*/ 120 w 153"/>
                <a:gd name="T9" fmla="*/ 129 h 196"/>
                <a:gd name="T10" fmla="*/ 115 w 153"/>
                <a:gd name="T11" fmla="*/ 144 h 196"/>
                <a:gd name="T12" fmla="*/ 115 w 153"/>
                <a:gd name="T13" fmla="*/ 168 h 196"/>
                <a:gd name="T14" fmla="*/ 110 w 153"/>
                <a:gd name="T15" fmla="*/ 182 h 196"/>
                <a:gd name="T16" fmla="*/ 115 w 153"/>
                <a:gd name="T17" fmla="*/ 196 h 196"/>
                <a:gd name="T18" fmla="*/ 105 w 153"/>
                <a:gd name="T19" fmla="*/ 187 h 196"/>
                <a:gd name="T20" fmla="*/ 96 w 153"/>
                <a:gd name="T21" fmla="*/ 177 h 196"/>
                <a:gd name="T22" fmla="*/ 86 w 153"/>
                <a:gd name="T23" fmla="*/ 168 h 196"/>
                <a:gd name="T24" fmla="*/ 81 w 153"/>
                <a:gd name="T25" fmla="*/ 153 h 196"/>
                <a:gd name="T26" fmla="*/ 72 w 153"/>
                <a:gd name="T27" fmla="*/ 144 h 196"/>
                <a:gd name="T28" fmla="*/ 67 w 153"/>
                <a:gd name="T29" fmla="*/ 134 h 196"/>
                <a:gd name="T30" fmla="*/ 62 w 153"/>
                <a:gd name="T31" fmla="*/ 124 h 196"/>
                <a:gd name="T32" fmla="*/ 62 w 153"/>
                <a:gd name="T33" fmla="*/ 115 h 196"/>
                <a:gd name="T34" fmla="*/ 57 w 153"/>
                <a:gd name="T35" fmla="*/ 124 h 196"/>
                <a:gd name="T36" fmla="*/ 52 w 153"/>
                <a:gd name="T37" fmla="*/ 134 h 196"/>
                <a:gd name="T38" fmla="*/ 43 w 153"/>
                <a:gd name="T39" fmla="*/ 144 h 196"/>
                <a:gd name="T40" fmla="*/ 38 w 153"/>
                <a:gd name="T41" fmla="*/ 153 h 196"/>
                <a:gd name="T42" fmla="*/ 28 w 153"/>
                <a:gd name="T43" fmla="*/ 158 h 196"/>
                <a:gd name="T44" fmla="*/ 19 w 153"/>
                <a:gd name="T45" fmla="*/ 158 h 196"/>
                <a:gd name="T46" fmla="*/ 9 w 153"/>
                <a:gd name="T47" fmla="*/ 153 h 196"/>
                <a:gd name="T48" fmla="*/ 0 w 153"/>
                <a:gd name="T49" fmla="*/ 144 h 196"/>
                <a:gd name="T50" fmla="*/ 115 w 153"/>
                <a:gd name="T51" fmla="*/ 0 h 196"/>
                <a:gd name="T52" fmla="*/ 153 w 153"/>
                <a:gd name="T53" fmla="*/ 52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3" h="196">
                  <a:moveTo>
                    <a:pt x="153" y="52"/>
                  </a:moveTo>
                  <a:lnTo>
                    <a:pt x="144" y="72"/>
                  </a:lnTo>
                  <a:lnTo>
                    <a:pt x="134" y="86"/>
                  </a:lnTo>
                  <a:lnTo>
                    <a:pt x="124" y="110"/>
                  </a:lnTo>
                  <a:lnTo>
                    <a:pt x="120" y="129"/>
                  </a:lnTo>
                  <a:lnTo>
                    <a:pt x="115" y="144"/>
                  </a:lnTo>
                  <a:lnTo>
                    <a:pt x="115" y="168"/>
                  </a:lnTo>
                  <a:lnTo>
                    <a:pt x="110" y="182"/>
                  </a:lnTo>
                  <a:lnTo>
                    <a:pt x="115" y="196"/>
                  </a:lnTo>
                  <a:lnTo>
                    <a:pt x="105" y="187"/>
                  </a:lnTo>
                  <a:lnTo>
                    <a:pt x="96" y="177"/>
                  </a:lnTo>
                  <a:lnTo>
                    <a:pt x="86" y="168"/>
                  </a:lnTo>
                  <a:lnTo>
                    <a:pt x="81" y="153"/>
                  </a:lnTo>
                  <a:lnTo>
                    <a:pt x="72" y="144"/>
                  </a:lnTo>
                  <a:lnTo>
                    <a:pt x="67" y="134"/>
                  </a:lnTo>
                  <a:lnTo>
                    <a:pt x="62" y="124"/>
                  </a:lnTo>
                  <a:lnTo>
                    <a:pt x="62" y="115"/>
                  </a:lnTo>
                  <a:lnTo>
                    <a:pt x="57" y="124"/>
                  </a:lnTo>
                  <a:lnTo>
                    <a:pt x="52" y="134"/>
                  </a:lnTo>
                  <a:lnTo>
                    <a:pt x="43" y="144"/>
                  </a:lnTo>
                  <a:lnTo>
                    <a:pt x="38" y="153"/>
                  </a:lnTo>
                  <a:lnTo>
                    <a:pt x="28" y="158"/>
                  </a:lnTo>
                  <a:lnTo>
                    <a:pt x="19" y="158"/>
                  </a:lnTo>
                  <a:lnTo>
                    <a:pt x="9" y="153"/>
                  </a:lnTo>
                  <a:lnTo>
                    <a:pt x="0" y="144"/>
                  </a:lnTo>
                  <a:lnTo>
                    <a:pt x="115" y="0"/>
                  </a:lnTo>
                  <a:lnTo>
                    <a:pt x="153" y="52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8457" y="840"/>
              <a:ext cx="140" cy="182"/>
            </a:xfrm>
            <a:custGeom>
              <a:avLst/>
              <a:gdLst>
                <a:gd name="T0" fmla="*/ 29 w 140"/>
                <a:gd name="T1" fmla="*/ 0 h 182"/>
                <a:gd name="T2" fmla="*/ 44 w 140"/>
                <a:gd name="T3" fmla="*/ 19 h 182"/>
                <a:gd name="T4" fmla="*/ 63 w 140"/>
                <a:gd name="T5" fmla="*/ 43 h 182"/>
                <a:gd name="T6" fmla="*/ 77 w 140"/>
                <a:gd name="T7" fmla="*/ 62 h 182"/>
                <a:gd name="T8" fmla="*/ 96 w 140"/>
                <a:gd name="T9" fmla="*/ 81 h 182"/>
                <a:gd name="T10" fmla="*/ 111 w 140"/>
                <a:gd name="T11" fmla="*/ 100 h 182"/>
                <a:gd name="T12" fmla="*/ 120 w 140"/>
                <a:gd name="T13" fmla="*/ 115 h 182"/>
                <a:gd name="T14" fmla="*/ 130 w 140"/>
                <a:gd name="T15" fmla="*/ 129 h 182"/>
                <a:gd name="T16" fmla="*/ 135 w 140"/>
                <a:gd name="T17" fmla="*/ 134 h 182"/>
                <a:gd name="T18" fmla="*/ 140 w 140"/>
                <a:gd name="T19" fmla="*/ 139 h 182"/>
                <a:gd name="T20" fmla="*/ 140 w 140"/>
                <a:gd name="T21" fmla="*/ 148 h 182"/>
                <a:gd name="T22" fmla="*/ 140 w 140"/>
                <a:gd name="T23" fmla="*/ 163 h 182"/>
                <a:gd name="T24" fmla="*/ 135 w 140"/>
                <a:gd name="T25" fmla="*/ 172 h 182"/>
                <a:gd name="T26" fmla="*/ 130 w 140"/>
                <a:gd name="T27" fmla="*/ 177 h 182"/>
                <a:gd name="T28" fmla="*/ 120 w 140"/>
                <a:gd name="T29" fmla="*/ 182 h 182"/>
                <a:gd name="T30" fmla="*/ 116 w 140"/>
                <a:gd name="T31" fmla="*/ 182 h 182"/>
                <a:gd name="T32" fmla="*/ 106 w 140"/>
                <a:gd name="T33" fmla="*/ 172 h 182"/>
                <a:gd name="T34" fmla="*/ 92 w 140"/>
                <a:gd name="T35" fmla="*/ 158 h 182"/>
                <a:gd name="T36" fmla="*/ 77 w 140"/>
                <a:gd name="T37" fmla="*/ 139 h 182"/>
                <a:gd name="T38" fmla="*/ 58 w 140"/>
                <a:gd name="T39" fmla="*/ 115 h 182"/>
                <a:gd name="T40" fmla="*/ 44 w 140"/>
                <a:gd name="T41" fmla="*/ 91 h 182"/>
                <a:gd name="T42" fmla="*/ 29 w 140"/>
                <a:gd name="T43" fmla="*/ 67 h 182"/>
                <a:gd name="T44" fmla="*/ 15 w 140"/>
                <a:gd name="T45" fmla="*/ 52 h 182"/>
                <a:gd name="T46" fmla="*/ 5 w 140"/>
                <a:gd name="T47" fmla="*/ 38 h 182"/>
                <a:gd name="T48" fmla="*/ 0 w 140"/>
                <a:gd name="T49" fmla="*/ 33 h 182"/>
                <a:gd name="T50" fmla="*/ 29 w 140"/>
                <a:gd name="T5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0" h="182">
                  <a:moveTo>
                    <a:pt x="29" y="0"/>
                  </a:moveTo>
                  <a:lnTo>
                    <a:pt x="44" y="19"/>
                  </a:lnTo>
                  <a:lnTo>
                    <a:pt x="63" y="43"/>
                  </a:lnTo>
                  <a:lnTo>
                    <a:pt x="77" y="62"/>
                  </a:lnTo>
                  <a:lnTo>
                    <a:pt x="96" y="81"/>
                  </a:lnTo>
                  <a:lnTo>
                    <a:pt x="111" y="100"/>
                  </a:lnTo>
                  <a:lnTo>
                    <a:pt x="120" y="115"/>
                  </a:lnTo>
                  <a:lnTo>
                    <a:pt x="130" y="129"/>
                  </a:lnTo>
                  <a:lnTo>
                    <a:pt x="135" y="134"/>
                  </a:lnTo>
                  <a:lnTo>
                    <a:pt x="140" y="139"/>
                  </a:lnTo>
                  <a:lnTo>
                    <a:pt x="140" y="148"/>
                  </a:lnTo>
                  <a:lnTo>
                    <a:pt x="140" y="163"/>
                  </a:lnTo>
                  <a:lnTo>
                    <a:pt x="135" y="172"/>
                  </a:lnTo>
                  <a:lnTo>
                    <a:pt x="130" y="177"/>
                  </a:lnTo>
                  <a:lnTo>
                    <a:pt x="120" y="182"/>
                  </a:lnTo>
                  <a:lnTo>
                    <a:pt x="116" y="182"/>
                  </a:lnTo>
                  <a:lnTo>
                    <a:pt x="106" y="172"/>
                  </a:lnTo>
                  <a:lnTo>
                    <a:pt x="92" y="158"/>
                  </a:lnTo>
                  <a:lnTo>
                    <a:pt x="77" y="139"/>
                  </a:lnTo>
                  <a:lnTo>
                    <a:pt x="58" y="115"/>
                  </a:lnTo>
                  <a:lnTo>
                    <a:pt x="44" y="91"/>
                  </a:lnTo>
                  <a:lnTo>
                    <a:pt x="29" y="67"/>
                  </a:lnTo>
                  <a:lnTo>
                    <a:pt x="15" y="52"/>
                  </a:lnTo>
                  <a:lnTo>
                    <a:pt x="5" y="38"/>
                  </a:lnTo>
                  <a:lnTo>
                    <a:pt x="0" y="33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8472" y="787"/>
              <a:ext cx="686" cy="1027"/>
            </a:xfrm>
            <a:custGeom>
              <a:avLst/>
              <a:gdLst>
                <a:gd name="T0" fmla="*/ 600 w 686"/>
                <a:gd name="T1" fmla="*/ 576 h 1027"/>
                <a:gd name="T2" fmla="*/ 542 w 686"/>
                <a:gd name="T3" fmla="*/ 605 h 1027"/>
                <a:gd name="T4" fmla="*/ 451 w 686"/>
                <a:gd name="T5" fmla="*/ 417 h 1027"/>
                <a:gd name="T6" fmla="*/ 341 w 686"/>
                <a:gd name="T7" fmla="*/ 240 h 1027"/>
                <a:gd name="T8" fmla="*/ 168 w 686"/>
                <a:gd name="T9" fmla="*/ 168 h 1027"/>
                <a:gd name="T10" fmla="*/ 48 w 686"/>
                <a:gd name="T11" fmla="*/ 211 h 1027"/>
                <a:gd name="T12" fmla="*/ 24 w 686"/>
                <a:gd name="T13" fmla="*/ 278 h 1027"/>
                <a:gd name="T14" fmla="*/ 86 w 686"/>
                <a:gd name="T15" fmla="*/ 389 h 1027"/>
                <a:gd name="T16" fmla="*/ 249 w 686"/>
                <a:gd name="T17" fmla="*/ 475 h 1027"/>
                <a:gd name="T18" fmla="*/ 317 w 686"/>
                <a:gd name="T19" fmla="*/ 653 h 1027"/>
                <a:gd name="T20" fmla="*/ 249 w 686"/>
                <a:gd name="T21" fmla="*/ 801 h 1027"/>
                <a:gd name="T22" fmla="*/ 197 w 686"/>
                <a:gd name="T23" fmla="*/ 811 h 1027"/>
                <a:gd name="T24" fmla="*/ 216 w 686"/>
                <a:gd name="T25" fmla="*/ 969 h 1027"/>
                <a:gd name="T26" fmla="*/ 345 w 686"/>
                <a:gd name="T27" fmla="*/ 969 h 1027"/>
                <a:gd name="T28" fmla="*/ 341 w 686"/>
                <a:gd name="T29" fmla="*/ 864 h 1027"/>
                <a:gd name="T30" fmla="*/ 288 w 686"/>
                <a:gd name="T31" fmla="*/ 845 h 1027"/>
                <a:gd name="T32" fmla="*/ 312 w 686"/>
                <a:gd name="T33" fmla="*/ 878 h 1027"/>
                <a:gd name="T34" fmla="*/ 283 w 686"/>
                <a:gd name="T35" fmla="*/ 917 h 1027"/>
                <a:gd name="T36" fmla="*/ 259 w 686"/>
                <a:gd name="T37" fmla="*/ 835 h 1027"/>
                <a:gd name="T38" fmla="*/ 345 w 686"/>
                <a:gd name="T39" fmla="*/ 825 h 1027"/>
                <a:gd name="T40" fmla="*/ 374 w 686"/>
                <a:gd name="T41" fmla="*/ 974 h 1027"/>
                <a:gd name="T42" fmla="*/ 245 w 686"/>
                <a:gd name="T43" fmla="*/ 1022 h 1027"/>
                <a:gd name="T44" fmla="*/ 168 w 686"/>
                <a:gd name="T45" fmla="*/ 797 h 1027"/>
                <a:gd name="T46" fmla="*/ 101 w 686"/>
                <a:gd name="T47" fmla="*/ 633 h 1027"/>
                <a:gd name="T48" fmla="*/ 168 w 686"/>
                <a:gd name="T49" fmla="*/ 581 h 1027"/>
                <a:gd name="T50" fmla="*/ 197 w 686"/>
                <a:gd name="T51" fmla="*/ 657 h 1027"/>
                <a:gd name="T52" fmla="*/ 173 w 686"/>
                <a:gd name="T53" fmla="*/ 662 h 1027"/>
                <a:gd name="T54" fmla="*/ 158 w 686"/>
                <a:gd name="T55" fmla="*/ 609 h 1027"/>
                <a:gd name="T56" fmla="*/ 120 w 686"/>
                <a:gd name="T57" fmla="*/ 681 h 1027"/>
                <a:gd name="T58" fmla="*/ 201 w 686"/>
                <a:gd name="T59" fmla="*/ 782 h 1027"/>
                <a:gd name="T60" fmla="*/ 288 w 686"/>
                <a:gd name="T61" fmla="*/ 691 h 1027"/>
                <a:gd name="T62" fmla="*/ 249 w 686"/>
                <a:gd name="T63" fmla="*/ 691 h 1027"/>
                <a:gd name="T64" fmla="*/ 273 w 686"/>
                <a:gd name="T65" fmla="*/ 571 h 1027"/>
                <a:gd name="T66" fmla="*/ 197 w 686"/>
                <a:gd name="T67" fmla="*/ 456 h 1027"/>
                <a:gd name="T68" fmla="*/ 81 w 686"/>
                <a:gd name="T69" fmla="*/ 408 h 1027"/>
                <a:gd name="T70" fmla="*/ 9 w 686"/>
                <a:gd name="T71" fmla="*/ 321 h 1027"/>
                <a:gd name="T72" fmla="*/ 19 w 686"/>
                <a:gd name="T73" fmla="*/ 182 h 1027"/>
                <a:gd name="T74" fmla="*/ 110 w 686"/>
                <a:gd name="T75" fmla="*/ 105 h 1027"/>
                <a:gd name="T76" fmla="*/ 259 w 686"/>
                <a:gd name="T77" fmla="*/ 91 h 1027"/>
                <a:gd name="T78" fmla="*/ 403 w 686"/>
                <a:gd name="T79" fmla="*/ 163 h 1027"/>
                <a:gd name="T80" fmla="*/ 494 w 686"/>
                <a:gd name="T81" fmla="*/ 235 h 1027"/>
                <a:gd name="T82" fmla="*/ 542 w 686"/>
                <a:gd name="T83" fmla="*/ 235 h 1027"/>
                <a:gd name="T84" fmla="*/ 432 w 686"/>
                <a:gd name="T85" fmla="*/ 173 h 1027"/>
                <a:gd name="T86" fmla="*/ 345 w 686"/>
                <a:gd name="T87" fmla="*/ 96 h 1027"/>
                <a:gd name="T88" fmla="*/ 355 w 686"/>
                <a:gd name="T89" fmla="*/ 19 h 1027"/>
                <a:gd name="T90" fmla="*/ 451 w 686"/>
                <a:gd name="T91" fmla="*/ 62 h 1027"/>
                <a:gd name="T92" fmla="*/ 499 w 686"/>
                <a:gd name="T93" fmla="*/ 67 h 1027"/>
                <a:gd name="T94" fmla="*/ 557 w 686"/>
                <a:gd name="T95" fmla="*/ 14 h 1027"/>
                <a:gd name="T96" fmla="*/ 629 w 686"/>
                <a:gd name="T97" fmla="*/ 96 h 1027"/>
                <a:gd name="T98" fmla="*/ 581 w 686"/>
                <a:gd name="T99" fmla="*/ 173 h 1027"/>
                <a:gd name="T100" fmla="*/ 638 w 686"/>
                <a:gd name="T101" fmla="*/ 211 h 1027"/>
                <a:gd name="T102" fmla="*/ 624 w 686"/>
                <a:gd name="T103" fmla="*/ 283 h 1027"/>
                <a:gd name="T104" fmla="*/ 609 w 686"/>
                <a:gd name="T105" fmla="*/ 326 h 1027"/>
                <a:gd name="T106" fmla="*/ 648 w 686"/>
                <a:gd name="T107" fmla="*/ 374 h 1027"/>
                <a:gd name="T108" fmla="*/ 667 w 686"/>
                <a:gd name="T109" fmla="*/ 480 h 1027"/>
                <a:gd name="T110" fmla="*/ 605 w 686"/>
                <a:gd name="T111" fmla="*/ 461 h 1027"/>
                <a:gd name="T112" fmla="*/ 537 w 686"/>
                <a:gd name="T113" fmla="*/ 365 h 1027"/>
                <a:gd name="T114" fmla="*/ 509 w 686"/>
                <a:gd name="T115" fmla="*/ 374 h 1027"/>
                <a:gd name="T116" fmla="*/ 585 w 686"/>
                <a:gd name="T117" fmla="*/ 446 h 10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86" h="1027">
                  <a:moveTo>
                    <a:pt x="600" y="475"/>
                  </a:moveTo>
                  <a:lnTo>
                    <a:pt x="605" y="499"/>
                  </a:lnTo>
                  <a:lnTo>
                    <a:pt x="609" y="523"/>
                  </a:lnTo>
                  <a:lnTo>
                    <a:pt x="609" y="537"/>
                  </a:lnTo>
                  <a:lnTo>
                    <a:pt x="605" y="557"/>
                  </a:lnTo>
                  <a:lnTo>
                    <a:pt x="600" y="576"/>
                  </a:lnTo>
                  <a:lnTo>
                    <a:pt x="595" y="590"/>
                  </a:lnTo>
                  <a:lnTo>
                    <a:pt x="595" y="609"/>
                  </a:lnTo>
                  <a:lnTo>
                    <a:pt x="595" y="629"/>
                  </a:lnTo>
                  <a:lnTo>
                    <a:pt x="585" y="624"/>
                  </a:lnTo>
                  <a:lnTo>
                    <a:pt x="566" y="619"/>
                  </a:lnTo>
                  <a:lnTo>
                    <a:pt x="542" y="605"/>
                  </a:lnTo>
                  <a:lnTo>
                    <a:pt x="523" y="585"/>
                  </a:lnTo>
                  <a:lnTo>
                    <a:pt x="499" y="557"/>
                  </a:lnTo>
                  <a:lnTo>
                    <a:pt x="480" y="528"/>
                  </a:lnTo>
                  <a:lnTo>
                    <a:pt x="465" y="494"/>
                  </a:lnTo>
                  <a:lnTo>
                    <a:pt x="461" y="456"/>
                  </a:lnTo>
                  <a:lnTo>
                    <a:pt x="451" y="417"/>
                  </a:lnTo>
                  <a:lnTo>
                    <a:pt x="441" y="379"/>
                  </a:lnTo>
                  <a:lnTo>
                    <a:pt x="427" y="345"/>
                  </a:lnTo>
                  <a:lnTo>
                    <a:pt x="413" y="312"/>
                  </a:lnTo>
                  <a:lnTo>
                    <a:pt x="389" y="288"/>
                  </a:lnTo>
                  <a:lnTo>
                    <a:pt x="369" y="259"/>
                  </a:lnTo>
                  <a:lnTo>
                    <a:pt x="341" y="240"/>
                  </a:lnTo>
                  <a:lnTo>
                    <a:pt x="317" y="216"/>
                  </a:lnTo>
                  <a:lnTo>
                    <a:pt x="288" y="201"/>
                  </a:lnTo>
                  <a:lnTo>
                    <a:pt x="259" y="187"/>
                  </a:lnTo>
                  <a:lnTo>
                    <a:pt x="225" y="177"/>
                  </a:lnTo>
                  <a:lnTo>
                    <a:pt x="197" y="173"/>
                  </a:lnTo>
                  <a:lnTo>
                    <a:pt x="168" y="168"/>
                  </a:lnTo>
                  <a:lnTo>
                    <a:pt x="139" y="168"/>
                  </a:lnTo>
                  <a:lnTo>
                    <a:pt x="110" y="173"/>
                  </a:lnTo>
                  <a:lnTo>
                    <a:pt x="86" y="182"/>
                  </a:lnTo>
                  <a:lnTo>
                    <a:pt x="72" y="192"/>
                  </a:lnTo>
                  <a:lnTo>
                    <a:pt x="62" y="201"/>
                  </a:lnTo>
                  <a:lnTo>
                    <a:pt x="48" y="211"/>
                  </a:lnTo>
                  <a:lnTo>
                    <a:pt x="43" y="225"/>
                  </a:lnTo>
                  <a:lnTo>
                    <a:pt x="33" y="235"/>
                  </a:lnTo>
                  <a:lnTo>
                    <a:pt x="29" y="245"/>
                  </a:lnTo>
                  <a:lnTo>
                    <a:pt x="29" y="254"/>
                  </a:lnTo>
                  <a:lnTo>
                    <a:pt x="24" y="264"/>
                  </a:lnTo>
                  <a:lnTo>
                    <a:pt x="24" y="278"/>
                  </a:lnTo>
                  <a:lnTo>
                    <a:pt x="24" y="297"/>
                  </a:lnTo>
                  <a:lnTo>
                    <a:pt x="29" y="317"/>
                  </a:lnTo>
                  <a:lnTo>
                    <a:pt x="38" y="336"/>
                  </a:lnTo>
                  <a:lnTo>
                    <a:pt x="48" y="360"/>
                  </a:lnTo>
                  <a:lnTo>
                    <a:pt x="62" y="374"/>
                  </a:lnTo>
                  <a:lnTo>
                    <a:pt x="86" y="389"/>
                  </a:lnTo>
                  <a:lnTo>
                    <a:pt x="115" y="398"/>
                  </a:lnTo>
                  <a:lnTo>
                    <a:pt x="144" y="403"/>
                  </a:lnTo>
                  <a:lnTo>
                    <a:pt x="177" y="417"/>
                  </a:lnTo>
                  <a:lnTo>
                    <a:pt x="201" y="432"/>
                  </a:lnTo>
                  <a:lnTo>
                    <a:pt x="230" y="451"/>
                  </a:lnTo>
                  <a:lnTo>
                    <a:pt x="249" y="475"/>
                  </a:lnTo>
                  <a:lnTo>
                    <a:pt x="273" y="499"/>
                  </a:lnTo>
                  <a:lnTo>
                    <a:pt x="288" y="528"/>
                  </a:lnTo>
                  <a:lnTo>
                    <a:pt x="302" y="557"/>
                  </a:lnTo>
                  <a:lnTo>
                    <a:pt x="307" y="590"/>
                  </a:lnTo>
                  <a:lnTo>
                    <a:pt x="317" y="619"/>
                  </a:lnTo>
                  <a:lnTo>
                    <a:pt x="317" y="653"/>
                  </a:lnTo>
                  <a:lnTo>
                    <a:pt x="312" y="681"/>
                  </a:lnTo>
                  <a:lnTo>
                    <a:pt x="307" y="715"/>
                  </a:lnTo>
                  <a:lnTo>
                    <a:pt x="297" y="744"/>
                  </a:lnTo>
                  <a:lnTo>
                    <a:pt x="278" y="768"/>
                  </a:lnTo>
                  <a:lnTo>
                    <a:pt x="259" y="797"/>
                  </a:lnTo>
                  <a:lnTo>
                    <a:pt x="249" y="801"/>
                  </a:lnTo>
                  <a:lnTo>
                    <a:pt x="240" y="811"/>
                  </a:lnTo>
                  <a:lnTo>
                    <a:pt x="230" y="811"/>
                  </a:lnTo>
                  <a:lnTo>
                    <a:pt x="221" y="816"/>
                  </a:lnTo>
                  <a:lnTo>
                    <a:pt x="211" y="816"/>
                  </a:lnTo>
                  <a:lnTo>
                    <a:pt x="201" y="816"/>
                  </a:lnTo>
                  <a:lnTo>
                    <a:pt x="197" y="811"/>
                  </a:lnTo>
                  <a:lnTo>
                    <a:pt x="187" y="811"/>
                  </a:lnTo>
                  <a:lnTo>
                    <a:pt x="182" y="845"/>
                  </a:lnTo>
                  <a:lnTo>
                    <a:pt x="182" y="873"/>
                  </a:lnTo>
                  <a:lnTo>
                    <a:pt x="187" y="907"/>
                  </a:lnTo>
                  <a:lnTo>
                    <a:pt x="197" y="941"/>
                  </a:lnTo>
                  <a:lnTo>
                    <a:pt x="216" y="969"/>
                  </a:lnTo>
                  <a:lnTo>
                    <a:pt x="235" y="989"/>
                  </a:lnTo>
                  <a:lnTo>
                    <a:pt x="264" y="998"/>
                  </a:lnTo>
                  <a:lnTo>
                    <a:pt x="297" y="1003"/>
                  </a:lnTo>
                  <a:lnTo>
                    <a:pt x="317" y="998"/>
                  </a:lnTo>
                  <a:lnTo>
                    <a:pt x="336" y="984"/>
                  </a:lnTo>
                  <a:lnTo>
                    <a:pt x="345" y="969"/>
                  </a:lnTo>
                  <a:lnTo>
                    <a:pt x="350" y="950"/>
                  </a:lnTo>
                  <a:lnTo>
                    <a:pt x="355" y="931"/>
                  </a:lnTo>
                  <a:lnTo>
                    <a:pt x="355" y="912"/>
                  </a:lnTo>
                  <a:lnTo>
                    <a:pt x="350" y="893"/>
                  </a:lnTo>
                  <a:lnTo>
                    <a:pt x="345" y="878"/>
                  </a:lnTo>
                  <a:lnTo>
                    <a:pt x="341" y="864"/>
                  </a:lnTo>
                  <a:lnTo>
                    <a:pt x="336" y="854"/>
                  </a:lnTo>
                  <a:lnTo>
                    <a:pt x="326" y="845"/>
                  </a:lnTo>
                  <a:lnTo>
                    <a:pt x="317" y="845"/>
                  </a:lnTo>
                  <a:lnTo>
                    <a:pt x="307" y="840"/>
                  </a:lnTo>
                  <a:lnTo>
                    <a:pt x="297" y="840"/>
                  </a:lnTo>
                  <a:lnTo>
                    <a:pt x="288" y="845"/>
                  </a:lnTo>
                  <a:lnTo>
                    <a:pt x="283" y="849"/>
                  </a:lnTo>
                  <a:lnTo>
                    <a:pt x="273" y="859"/>
                  </a:lnTo>
                  <a:lnTo>
                    <a:pt x="273" y="873"/>
                  </a:lnTo>
                  <a:lnTo>
                    <a:pt x="283" y="883"/>
                  </a:lnTo>
                  <a:lnTo>
                    <a:pt x="297" y="878"/>
                  </a:lnTo>
                  <a:lnTo>
                    <a:pt x="312" y="878"/>
                  </a:lnTo>
                  <a:lnTo>
                    <a:pt x="307" y="888"/>
                  </a:lnTo>
                  <a:lnTo>
                    <a:pt x="302" y="897"/>
                  </a:lnTo>
                  <a:lnTo>
                    <a:pt x="297" y="902"/>
                  </a:lnTo>
                  <a:lnTo>
                    <a:pt x="293" y="907"/>
                  </a:lnTo>
                  <a:lnTo>
                    <a:pt x="288" y="912"/>
                  </a:lnTo>
                  <a:lnTo>
                    <a:pt x="283" y="917"/>
                  </a:lnTo>
                  <a:lnTo>
                    <a:pt x="273" y="917"/>
                  </a:lnTo>
                  <a:lnTo>
                    <a:pt x="269" y="912"/>
                  </a:lnTo>
                  <a:lnTo>
                    <a:pt x="259" y="902"/>
                  </a:lnTo>
                  <a:lnTo>
                    <a:pt x="249" y="878"/>
                  </a:lnTo>
                  <a:lnTo>
                    <a:pt x="245" y="854"/>
                  </a:lnTo>
                  <a:lnTo>
                    <a:pt x="259" y="835"/>
                  </a:lnTo>
                  <a:lnTo>
                    <a:pt x="269" y="825"/>
                  </a:lnTo>
                  <a:lnTo>
                    <a:pt x="283" y="821"/>
                  </a:lnTo>
                  <a:lnTo>
                    <a:pt x="297" y="816"/>
                  </a:lnTo>
                  <a:lnTo>
                    <a:pt x="312" y="811"/>
                  </a:lnTo>
                  <a:lnTo>
                    <a:pt x="331" y="816"/>
                  </a:lnTo>
                  <a:lnTo>
                    <a:pt x="345" y="825"/>
                  </a:lnTo>
                  <a:lnTo>
                    <a:pt x="360" y="845"/>
                  </a:lnTo>
                  <a:lnTo>
                    <a:pt x="369" y="869"/>
                  </a:lnTo>
                  <a:lnTo>
                    <a:pt x="379" y="897"/>
                  </a:lnTo>
                  <a:lnTo>
                    <a:pt x="384" y="926"/>
                  </a:lnTo>
                  <a:lnTo>
                    <a:pt x="379" y="955"/>
                  </a:lnTo>
                  <a:lnTo>
                    <a:pt x="374" y="974"/>
                  </a:lnTo>
                  <a:lnTo>
                    <a:pt x="365" y="993"/>
                  </a:lnTo>
                  <a:lnTo>
                    <a:pt x="345" y="1013"/>
                  </a:lnTo>
                  <a:lnTo>
                    <a:pt x="326" y="1022"/>
                  </a:lnTo>
                  <a:lnTo>
                    <a:pt x="302" y="1027"/>
                  </a:lnTo>
                  <a:lnTo>
                    <a:pt x="273" y="1027"/>
                  </a:lnTo>
                  <a:lnTo>
                    <a:pt x="245" y="1022"/>
                  </a:lnTo>
                  <a:lnTo>
                    <a:pt x="216" y="1008"/>
                  </a:lnTo>
                  <a:lnTo>
                    <a:pt x="197" y="984"/>
                  </a:lnTo>
                  <a:lnTo>
                    <a:pt x="177" y="955"/>
                  </a:lnTo>
                  <a:lnTo>
                    <a:pt x="168" y="912"/>
                  </a:lnTo>
                  <a:lnTo>
                    <a:pt x="163" y="859"/>
                  </a:lnTo>
                  <a:lnTo>
                    <a:pt x="168" y="797"/>
                  </a:lnTo>
                  <a:lnTo>
                    <a:pt x="149" y="782"/>
                  </a:lnTo>
                  <a:lnTo>
                    <a:pt x="134" y="758"/>
                  </a:lnTo>
                  <a:lnTo>
                    <a:pt x="120" y="729"/>
                  </a:lnTo>
                  <a:lnTo>
                    <a:pt x="105" y="696"/>
                  </a:lnTo>
                  <a:lnTo>
                    <a:pt x="101" y="667"/>
                  </a:lnTo>
                  <a:lnTo>
                    <a:pt x="101" y="633"/>
                  </a:lnTo>
                  <a:lnTo>
                    <a:pt x="110" y="609"/>
                  </a:lnTo>
                  <a:lnTo>
                    <a:pt x="125" y="595"/>
                  </a:lnTo>
                  <a:lnTo>
                    <a:pt x="134" y="590"/>
                  </a:lnTo>
                  <a:lnTo>
                    <a:pt x="149" y="581"/>
                  </a:lnTo>
                  <a:lnTo>
                    <a:pt x="158" y="581"/>
                  </a:lnTo>
                  <a:lnTo>
                    <a:pt x="168" y="581"/>
                  </a:lnTo>
                  <a:lnTo>
                    <a:pt x="177" y="585"/>
                  </a:lnTo>
                  <a:lnTo>
                    <a:pt x="187" y="590"/>
                  </a:lnTo>
                  <a:lnTo>
                    <a:pt x="197" y="595"/>
                  </a:lnTo>
                  <a:lnTo>
                    <a:pt x="197" y="605"/>
                  </a:lnTo>
                  <a:lnTo>
                    <a:pt x="201" y="629"/>
                  </a:lnTo>
                  <a:lnTo>
                    <a:pt x="197" y="657"/>
                  </a:lnTo>
                  <a:lnTo>
                    <a:pt x="187" y="677"/>
                  </a:lnTo>
                  <a:lnTo>
                    <a:pt x="177" y="686"/>
                  </a:lnTo>
                  <a:lnTo>
                    <a:pt x="168" y="686"/>
                  </a:lnTo>
                  <a:lnTo>
                    <a:pt x="163" y="681"/>
                  </a:lnTo>
                  <a:lnTo>
                    <a:pt x="168" y="672"/>
                  </a:lnTo>
                  <a:lnTo>
                    <a:pt x="173" y="662"/>
                  </a:lnTo>
                  <a:lnTo>
                    <a:pt x="177" y="657"/>
                  </a:lnTo>
                  <a:lnTo>
                    <a:pt x="182" y="643"/>
                  </a:lnTo>
                  <a:lnTo>
                    <a:pt x="177" y="629"/>
                  </a:lnTo>
                  <a:lnTo>
                    <a:pt x="173" y="619"/>
                  </a:lnTo>
                  <a:lnTo>
                    <a:pt x="168" y="609"/>
                  </a:lnTo>
                  <a:lnTo>
                    <a:pt x="158" y="609"/>
                  </a:lnTo>
                  <a:lnTo>
                    <a:pt x="144" y="609"/>
                  </a:lnTo>
                  <a:lnTo>
                    <a:pt x="134" y="614"/>
                  </a:lnTo>
                  <a:lnTo>
                    <a:pt x="125" y="624"/>
                  </a:lnTo>
                  <a:lnTo>
                    <a:pt x="120" y="638"/>
                  </a:lnTo>
                  <a:lnTo>
                    <a:pt x="120" y="657"/>
                  </a:lnTo>
                  <a:lnTo>
                    <a:pt x="120" y="681"/>
                  </a:lnTo>
                  <a:lnTo>
                    <a:pt x="129" y="705"/>
                  </a:lnTo>
                  <a:lnTo>
                    <a:pt x="139" y="729"/>
                  </a:lnTo>
                  <a:lnTo>
                    <a:pt x="153" y="753"/>
                  </a:lnTo>
                  <a:lnTo>
                    <a:pt x="173" y="768"/>
                  </a:lnTo>
                  <a:lnTo>
                    <a:pt x="187" y="777"/>
                  </a:lnTo>
                  <a:lnTo>
                    <a:pt x="201" y="782"/>
                  </a:lnTo>
                  <a:lnTo>
                    <a:pt x="216" y="782"/>
                  </a:lnTo>
                  <a:lnTo>
                    <a:pt x="230" y="777"/>
                  </a:lnTo>
                  <a:lnTo>
                    <a:pt x="249" y="773"/>
                  </a:lnTo>
                  <a:lnTo>
                    <a:pt x="264" y="753"/>
                  </a:lnTo>
                  <a:lnTo>
                    <a:pt x="278" y="729"/>
                  </a:lnTo>
                  <a:lnTo>
                    <a:pt x="288" y="691"/>
                  </a:lnTo>
                  <a:lnTo>
                    <a:pt x="269" y="696"/>
                  </a:lnTo>
                  <a:lnTo>
                    <a:pt x="259" y="701"/>
                  </a:lnTo>
                  <a:lnTo>
                    <a:pt x="249" y="701"/>
                  </a:lnTo>
                  <a:lnTo>
                    <a:pt x="245" y="701"/>
                  </a:lnTo>
                  <a:lnTo>
                    <a:pt x="245" y="696"/>
                  </a:lnTo>
                  <a:lnTo>
                    <a:pt x="249" y="691"/>
                  </a:lnTo>
                  <a:lnTo>
                    <a:pt x="259" y="681"/>
                  </a:lnTo>
                  <a:lnTo>
                    <a:pt x="269" y="662"/>
                  </a:lnTo>
                  <a:lnTo>
                    <a:pt x="273" y="643"/>
                  </a:lnTo>
                  <a:lnTo>
                    <a:pt x="278" y="619"/>
                  </a:lnTo>
                  <a:lnTo>
                    <a:pt x="278" y="595"/>
                  </a:lnTo>
                  <a:lnTo>
                    <a:pt x="273" y="571"/>
                  </a:lnTo>
                  <a:lnTo>
                    <a:pt x="269" y="547"/>
                  </a:lnTo>
                  <a:lnTo>
                    <a:pt x="259" y="523"/>
                  </a:lnTo>
                  <a:lnTo>
                    <a:pt x="249" y="504"/>
                  </a:lnTo>
                  <a:lnTo>
                    <a:pt x="230" y="485"/>
                  </a:lnTo>
                  <a:lnTo>
                    <a:pt x="216" y="465"/>
                  </a:lnTo>
                  <a:lnTo>
                    <a:pt x="197" y="456"/>
                  </a:lnTo>
                  <a:lnTo>
                    <a:pt x="177" y="446"/>
                  </a:lnTo>
                  <a:lnTo>
                    <a:pt x="158" y="437"/>
                  </a:lnTo>
                  <a:lnTo>
                    <a:pt x="139" y="427"/>
                  </a:lnTo>
                  <a:lnTo>
                    <a:pt x="120" y="422"/>
                  </a:lnTo>
                  <a:lnTo>
                    <a:pt x="101" y="417"/>
                  </a:lnTo>
                  <a:lnTo>
                    <a:pt x="81" y="408"/>
                  </a:lnTo>
                  <a:lnTo>
                    <a:pt x="67" y="403"/>
                  </a:lnTo>
                  <a:lnTo>
                    <a:pt x="48" y="389"/>
                  </a:lnTo>
                  <a:lnTo>
                    <a:pt x="38" y="379"/>
                  </a:lnTo>
                  <a:lnTo>
                    <a:pt x="24" y="365"/>
                  </a:lnTo>
                  <a:lnTo>
                    <a:pt x="14" y="345"/>
                  </a:lnTo>
                  <a:lnTo>
                    <a:pt x="9" y="321"/>
                  </a:lnTo>
                  <a:lnTo>
                    <a:pt x="5" y="297"/>
                  </a:lnTo>
                  <a:lnTo>
                    <a:pt x="0" y="264"/>
                  </a:lnTo>
                  <a:lnTo>
                    <a:pt x="5" y="240"/>
                  </a:lnTo>
                  <a:lnTo>
                    <a:pt x="9" y="221"/>
                  </a:lnTo>
                  <a:lnTo>
                    <a:pt x="14" y="201"/>
                  </a:lnTo>
                  <a:lnTo>
                    <a:pt x="19" y="182"/>
                  </a:lnTo>
                  <a:lnTo>
                    <a:pt x="29" y="168"/>
                  </a:lnTo>
                  <a:lnTo>
                    <a:pt x="43" y="149"/>
                  </a:lnTo>
                  <a:lnTo>
                    <a:pt x="57" y="139"/>
                  </a:lnTo>
                  <a:lnTo>
                    <a:pt x="72" y="125"/>
                  </a:lnTo>
                  <a:lnTo>
                    <a:pt x="91" y="115"/>
                  </a:lnTo>
                  <a:lnTo>
                    <a:pt x="110" y="105"/>
                  </a:lnTo>
                  <a:lnTo>
                    <a:pt x="134" y="101"/>
                  </a:lnTo>
                  <a:lnTo>
                    <a:pt x="153" y="96"/>
                  </a:lnTo>
                  <a:lnTo>
                    <a:pt x="177" y="91"/>
                  </a:lnTo>
                  <a:lnTo>
                    <a:pt x="206" y="91"/>
                  </a:lnTo>
                  <a:lnTo>
                    <a:pt x="230" y="86"/>
                  </a:lnTo>
                  <a:lnTo>
                    <a:pt x="259" y="91"/>
                  </a:lnTo>
                  <a:lnTo>
                    <a:pt x="283" y="91"/>
                  </a:lnTo>
                  <a:lnTo>
                    <a:pt x="307" y="101"/>
                  </a:lnTo>
                  <a:lnTo>
                    <a:pt x="331" y="115"/>
                  </a:lnTo>
                  <a:lnTo>
                    <a:pt x="360" y="129"/>
                  </a:lnTo>
                  <a:lnTo>
                    <a:pt x="384" y="144"/>
                  </a:lnTo>
                  <a:lnTo>
                    <a:pt x="403" y="163"/>
                  </a:lnTo>
                  <a:lnTo>
                    <a:pt x="422" y="177"/>
                  </a:lnTo>
                  <a:lnTo>
                    <a:pt x="437" y="192"/>
                  </a:lnTo>
                  <a:lnTo>
                    <a:pt x="446" y="211"/>
                  </a:lnTo>
                  <a:lnTo>
                    <a:pt x="461" y="221"/>
                  </a:lnTo>
                  <a:lnTo>
                    <a:pt x="480" y="230"/>
                  </a:lnTo>
                  <a:lnTo>
                    <a:pt x="494" y="235"/>
                  </a:lnTo>
                  <a:lnTo>
                    <a:pt x="509" y="240"/>
                  </a:lnTo>
                  <a:lnTo>
                    <a:pt x="523" y="245"/>
                  </a:lnTo>
                  <a:lnTo>
                    <a:pt x="537" y="249"/>
                  </a:lnTo>
                  <a:lnTo>
                    <a:pt x="552" y="249"/>
                  </a:lnTo>
                  <a:lnTo>
                    <a:pt x="561" y="240"/>
                  </a:lnTo>
                  <a:lnTo>
                    <a:pt x="542" y="235"/>
                  </a:lnTo>
                  <a:lnTo>
                    <a:pt x="523" y="225"/>
                  </a:lnTo>
                  <a:lnTo>
                    <a:pt x="504" y="216"/>
                  </a:lnTo>
                  <a:lnTo>
                    <a:pt x="485" y="211"/>
                  </a:lnTo>
                  <a:lnTo>
                    <a:pt x="465" y="197"/>
                  </a:lnTo>
                  <a:lnTo>
                    <a:pt x="451" y="182"/>
                  </a:lnTo>
                  <a:lnTo>
                    <a:pt x="432" y="173"/>
                  </a:lnTo>
                  <a:lnTo>
                    <a:pt x="413" y="158"/>
                  </a:lnTo>
                  <a:lnTo>
                    <a:pt x="398" y="144"/>
                  </a:lnTo>
                  <a:lnTo>
                    <a:pt x="384" y="129"/>
                  </a:lnTo>
                  <a:lnTo>
                    <a:pt x="369" y="120"/>
                  </a:lnTo>
                  <a:lnTo>
                    <a:pt x="355" y="105"/>
                  </a:lnTo>
                  <a:lnTo>
                    <a:pt x="345" y="96"/>
                  </a:lnTo>
                  <a:lnTo>
                    <a:pt x="331" y="91"/>
                  </a:lnTo>
                  <a:lnTo>
                    <a:pt x="326" y="86"/>
                  </a:lnTo>
                  <a:lnTo>
                    <a:pt x="317" y="86"/>
                  </a:lnTo>
                  <a:lnTo>
                    <a:pt x="331" y="72"/>
                  </a:lnTo>
                  <a:lnTo>
                    <a:pt x="341" y="38"/>
                  </a:lnTo>
                  <a:lnTo>
                    <a:pt x="355" y="19"/>
                  </a:lnTo>
                  <a:lnTo>
                    <a:pt x="369" y="5"/>
                  </a:lnTo>
                  <a:lnTo>
                    <a:pt x="384" y="0"/>
                  </a:lnTo>
                  <a:lnTo>
                    <a:pt x="403" y="9"/>
                  </a:lnTo>
                  <a:lnTo>
                    <a:pt x="417" y="19"/>
                  </a:lnTo>
                  <a:lnTo>
                    <a:pt x="432" y="38"/>
                  </a:lnTo>
                  <a:lnTo>
                    <a:pt x="451" y="62"/>
                  </a:lnTo>
                  <a:lnTo>
                    <a:pt x="461" y="81"/>
                  </a:lnTo>
                  <a:lnTo>
                    <a:pt x="465" y="91"/>
                  </a:lnTo>
                  <a:lnTo>
                    <a:pt x="475" y="91"/>
                  </a:lnTo>
                  <a:lnTo>
                    <a:pt x="485" y="86"/>
                  </a:lnTo>
                  <a:lnTo>
                    <a:pt x="489" y="81"/>
                  </a:lnTo>
                  <a:lnTo>
                    <a:pt x="499" y="67"/>
                  </a:lnTo>
                  <a:lnTo>
                    <a:pt x="504" y="57"/>
                  </a:lnTo>
                  <a:lnTo>
                    <a:pt x="509" y="43"/>
                  </a:lnTo>
                  <a:lnTo>
                    <a:pt x="513" y="29"/>
                  </a:lnTo>
                  <a:lnTo>
                    <a:pt x="523" y="19"/>
                  </a:lnTo>
                  <a:lnTo>
                    <a:pt x="537" y="14"/>
                  </a:lnTo>
                  <a:lnTo>
                    <a:pt x="557" y="14"/>
                  </a:lnTo>
                  <a:lnTo>
                    <a:pt x="571" y="14"/>
                  </a:lnTo>
                  <a:lnTo>
                    <a:pt x="585" y="24"/>
                  </a:lnTo>
                  <a:lnTo>
                    <a:pt x="605" y="38"/>
                  </a:lnTo>
                  <a:lnTo>
                    <a:pt x="619" y="57"/>
                  </a:lnTo>
                  <a:lnTo>
                    <a:pt x="624" y="77"/>
                  </a:lnTo>
                  <a:lnTo>
                    <a:pt x="629" y="96"/>
                  </a:lnTo>
                  <a:lnTo>
                    <a:pt x="624" y="115"/>
                  </a:lnTo>
                  <a:lnTo>
                    <a:pt x="619" y="129"/>
                  </a:lnTo>
                  <a:lnTo>
                    <a:pt x="609" y="144"/>
                  </a:lnTo>
                  <a:lnTo>
                    <a:pt x="600" y="158"/>
                  </a:lnTo>
                  <a:lnTo>
                    <a:pt x="585" y="168"/>
                  </a:lnTo>
                  <a:lnTo>
                    <a:pt x="581" y="173"/>
                  </a:lnTo>
                  <a:lnTo>
                    <a:pt x="595" y="177"/>
                  </a:lnTo>
                  <a:lnTo>
                    <a:pt x="605" y="182"/>
                  </a:lnTo>
                  <a:lnTo>
                    <a:pt x="619" y="187"/>
                  </a:lnTo>
                  <a:lnTo>
                    <a:pt x="629" y="192"/>
                  </a:lnTo>
                  <a:lnTo>
                    <a:pt x="633" y="201"/>
                  </a:lnTo>
                  <a:lnTo>
                    <a:pt x="638" y="211"/>
                  </a:lnTo>
                  <a:lnTo>
                    <a:pt x="643" y="216"/>
                  </a:lnTo>
                  <a:lnTo>
                    <a:pt x="643" y="230"/>
                  </a:lnTo>
                  <a:lnTo>
                    <a:pt x="643" y="245"/>
                  </a:lnTo>
                  <a:lnTo>
                    <a:pt x="638" y="259"/>
                  </a:lnTo>
                  <a:lnTo>
                    <a:pt x="633" y="269"/>
                  </a:lnTo>
                  <a:lnTo>
                    <a:pt x="624" y="283"/>
                  </a:lnTo>
                  <a:lnTo>
                    <a:pt x="614" y="293"/>
                  </a:lnTo>
                  <a:lnTo>
                    <a:pt x="600" y="307"/>
                  </a:lnTo>
                  <a:lnTo>
                    <a:pt x="585" y="312"/>
                  </a:lnTo>
                  <a:lnTo>
                    <a:pt x="566" y="317"/>
                  </a:lnTo>
                  <a:lnTo>
                    <a:pt x="590" y="321"/>
                  </a:lnTo>
                  <a:lnTo>
                    <a:pt x="609" y="326"/>
                  </a:lnTo>
                  <a:lnTo>
                    <a:pt x="624" y="331"/>
                  </a:lnTo>
                  <a:lnTo>
                    <a:pt x="638" y="336"/>
                  </a:lnTo>
                  <a:lnTo>
                    <a:pt x="648" y="345"/>
                  </a:lnTo>
                  <a:lnTo>
                    <a:pt x="648" y="355"/>
                  </a:lnTo>
                  <a:lnTo>
                    <a:pt x="648" y="365"/>
                  </a:lnTo>
                  <a:lnTo>
                    <a:pt x="648" y="374"/>
                  </a:lnTo>
                  <a:lnTo>
                    <a:pt x="648" y="403"/>
                  </a:lnTo>
                  <a:lnTo>
                    <a:pt x="653" y="427"/>
                  </a:lnTo>
                  <a:lnTo>
                    <a:pt x="662" y="451"/>
                  </a:lnTo>
                  <a:lnTo>
                    <a:pt x="686" y="470"/>
                  </a:lnTo>
                  <a:lnTo>
                    <a:pt x="677" y="480"/>
                  </a:lnTo>
                  <a:lnTo>
                    <a:pt x="667" y="480"/>
                  </a:lnTo>
                  <a:lnTo>
                    <a:pt x="657" y="485"/>
                  </a:lnTo>
                  <a:lnTo>
                    <a:pt x="648" y="480"/>
                  </a:lnTo>
                  <a:lnTo>
                    <a:pt x="633" y="480"/>
                  </a:lnTo>
                  <a:lnTo>
                    <a:pt x="624" y="470"/>
                  </a:lnTo>
                  <a:lnTo>
                    <a:pt x="614" y="465"/>
                  </a:lnTo>
                  <a:lnTo>
                    <a:pt x="605" y="461"/>
                  </a:lnTo>
                  <a:lnTo>
                    <a:pt x="595" y="446"/>
                  </a:lnTo>
                  <a:lnTo>
                    <a:pt x="585" y="432"/>
                  </a:lnTo>
                  <a:lnTo>
                    <a:pt x="571" y="413"/>
                  </a:lnTo>
                  <a:lnTo>
                    <a:pt x="561" y="398"/>
                  </a:lnTo>
                  <a:lnTo>
                    <a:pt x="547" y="384"/>
                  </a:lnTo>
                  <a:lnTo>
                    <a:pt x="537" y="365"/>
                  </a:lnTo>
                  <a:lnTo>
                    <a:pt x="523" y="355"/>
                  </a:lnTo>
                  <a:lnTo>
                    <a:pt x="518" y="345"/>
                  </a:lnTo>
                  <a:lnTo>
                    <a:pt x="509" y="341"/>
                  </a:lnTo>
                  <a:lnTo>
                    <a:pt x="504" y="345"/>
                  </a:lnTo>
                  <a:lnTo>
                    <a:pt x="504" y="360"/>
                  </a:lnTo>
                  <a:lnTo>
                    <a:pt x="509" y="374"/>
                  </a:lnTo>
                  <a:lnTo>
                    <a:pt x="518" y="384"/>
                  </a:lnTo>
                  <a:lnTo>
                    <a:pt x="533" y="393"/>
                  </a:lnTo>
                  <a:lnTo>
                    <a:pt x="542" y="403"/>
                  </a:lnTo>
                  <a:lnTo>
                    <a:pt x="557" y="417"/>
                  </a:lnTo>
                  <a:lnTo>
                    <a:pt x="571" y="432"/>
                  </a:lnTo>
                  <a:lnTo>
                    <a:pt x="585" y="446"/>
                  </a:lnTo>
                  <a:lnTo>
                    <a:pt x="590" y="461"/>
                  </a:lnTo>
                  <a:lnTo>
                    <a:pt x="600" y="475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8630" y="1152"/>
              <a:ext cx="149" cy="96"/>
            </a:xfrm>
            <a:custGeom>
              <a:avLst/>
              <a:gdLst>
                <a:gd name="T0" fmla="*/ 0 w 149"/>
                <a:gd name="T1" fmla="*/ 52 h 96"/>
                <a:gd name="T2" fmla="*/ 10 w 149"/>
                <a:gd name="T3" fmla="*/ 38 h 96"/>
                <a:gd name="T4" fmla="*/ 24 w 149"/>
                <a:gd name="T5" fmla="*/ 24 h 96"/>
                <a:gd name="T6" fmla="*/ 43 w 149"/>
                <a:gd name="T7" fmla="*/ 14 h 96"/>
                <a:gd name="T8" fmla="*/ 63 w 149"/>
                <a:gd name="T9" fmla="*/ 9 h 96"/>
                <a:gd name="T10" fmla="*/ 82 w 149"/>
                <a:gd name="T11" fmla="*/ 4 h 96"/>
                <a:gd name="T12" fmla="*/ 106 w 149"/>
                <a:gd name="T13" fmla="*/ 0 h 96"/>
                <a:gd name="T14" fmla="*/ 125 w 149"/>
                <a:gd name="T15" fmla="*/ 4 h 96"/>
                <a:gd name="T16" fmla="*/ 149 w 149"/>
                <a:gd name="T17" fmla="*/ 9 h 96"/>
                <a:gd name="T18" fmla="*/ 130 w 149"/>
                <a:gd name="T19" fmla="*/ 19 h 96"/>
                <a:gd name="T20" fmla="*/ 115 w 149"/>
                <a:gd name="T21" fmla="*/ 24 h 96"/>
                <a:gd name="T22" fmla="*/ 101 w 149"/>
                <a:gd name="T23" fmla="*/ 28 h 96"/>
                <a:gd name="T24" fmla="*/ 87 w 149"/>
                <a:gd name="T25" fmla="*/ 38 h 96"/>
                <a:gd name="T26" fmla="*/ 77 w 149"/>
                <a:gd name="T27" fmla="*/ 48 h 96"/>
                <a:gd name="T28" fmla="*/ 72 w 149"/>
                <a:gd name="T29" fmla="*/ 62 h 96"/>
                <a:gd name="T30" fmla="*/ 67 w 149"/>
                <a:gd name="T31" fmla="*/ 76 h 96"/>
                <a:gd name="T32" fmla="*/ 72 w 149"/>
                <a:gd name="T33" fmla="*/ 96 h 96"/>
                <a:gd name="T34" fmla="*/ 0 w 149"/>
                <a:gd name="T35" fmla="*/ 5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9" h="96">
                  <a:moveTo>
                    <a:pt x="0" y="52"/>
                  </a:moveTo>
                  <a:lnTo>
                    <a:pt x="10" y="38"/>
                  </a:lnTo>
                  <a:lnTo>
                    <a:pt x="24" y="24"/>
                  </a:lnTo>
                  <a:lnTo>
                    <a:pt x="43" y="14"/>
                  </a:lnTo>
                  <a:lnTo>
                    <a:pt x="63" y="9"/>
                  </a:lnTo>
                  <a:lnTo>
                    <a:pt x="82" y="4"/>
                  </a:lnTo>
                  <a:lnTo>
                    <a:pt x="106" y="0"/>
                  </a:lnTo>
                  <a:lnTo>
                    <a:pt x="125" y="4"/>
                  </a:lnTo>
                  <a:lnTo>
                    <a:pt x="149" y="9"/>
                  </a:lnTo>
                  <a:lnTo>
                    <a:pt x="130" y="19"/>
                  </a:lnTo>
                  <a:lnTo>
                    <a:pt x="115" y="24"/>
                  </a:lnTo>
                  <a:lnTo>
                    <a:pt x="101" y="28"/>
                  </a:lnTo>
                  <a:lnTo>
                    <a:pt x="87" y="38"/>
                  </a:lnTo>
                  <a:lnTo>
                    <a:pt x="77" y="48"/>
                  </a:lnTo>
                  <a:lnTo>
                    <a:pt x="72" y="62"/>
                  </a:lnTo>
                  <a:lnTo>
                    <a:pt x="67" y="76"/>
                  </a:lnTo>
                  <a:lnTo>
                    <a:pt x="72" y="96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8568" y="1080"/>
              <a:ext cx="67" cy="76"/>
            </a:xfrm>
            <a:custGeom>
              <a:avLst/>
              <a:gdLst>
                <a:gd name="T0" fmla="*/ 9 w 67"/>
                <a:gd name="T1" fmla="*/ 14 h 76"/>
                <a:gd name="T2" fmla="*/ 14 w 67"/>
                <a:gd name="T3" fmla="*/ 4 h 76"/>
                <a:gd name="T4" fmla="*/ 24 w 67"/>
                <a:gd name="T5" fmla="*/ 4 h 76"/>
                <a:gd name="T6" fmla="*/ 33 w 67"/>
                <a:gd name="T7" fmla="*/ 0 h 76"/>
                <a:gd name="T8" fmla="*/ 38 w 67"/>
                <a:gd name="T9" fmla="*/ 0 h 76"/>
                <a:gd name="T10" fmla="*/ 43 w 67"/>
                <a:gd name="T11" fmla="*/ 0 h 76"/>
                <a:gd name="T12" fmla="*/ 53 w 67"/>
                <a:gd name="T13" fmla="*/ 4 h 76"/>
                <a:gd name="T14" fmla="*/ 57 w 67"/>
                <a:gd name="T15" fmla="*/ 4 h 76"/>
                <a:gd name="T16" fmla="*/ 62 w 67"/>
                <a:gd name="T17" fmla="*/ 14 h 76"/>
                <a:gd name="T18" fmla="*/ 67 w 67"/>
                <a:gd name="T19" fmla="*/ 28 h 76"/>
                <a:gd name="T20" fmla="*/ 67 w 67"/>
                <a:gd name="T21" fmla="*/ 38 h 76"/>
                <a:gd name="T22" fmla="*/ 57 w 67"/>
                <a:gd name="T23" fmla="*/ 52 h 76"/>
                <a:gd name="T24" fmla="*/ 53 w 67"/>
                <a:gd name="T25" fmla="*/ 67 h 76"/>
                <a:gd name="T26" fmla="*/ 48 w 67"/>
                <a:gd name="T27" fmla="*/ 72 h 76"/>
                <a:gd name="T28" fmla="*/ 43 w 67"/>
                <a:gd name="T29" fmla="*/ 76 h 76"/>
                <a:gd name="T30" fmla="*/ 33 w 67"/>
                <a:gd name="T31" fmla="*/ 76 h 76"/>
                <a:gd name="T32" fmla="*/ 29 w 67"/>
                <a:gd name="T33" fmla="*/ 76 h 76"/>
                <a:gd name="T34" fmla="*/ 24 w 67"/>
                <a:gd name="T35" fmla="*/ 72 h 76"/>
                <a:gd name="T36" fmla="*/ 14 w 67"/>
                <a:gd name="T37" fmla="*/ 72 h 76"/>
                <a:gd name="T38" fmla="*/ 9 w 67"/>
                <a:gd name="T39" fmla="*/ 67 h 76"/>
                <a:gd name="T40" fmla="*/ 9 w 67"/>
                <a:gd name="T41" fmla="*/ 62 h 76"/>
                <a:gd name="T42" fmla="*/ 5 w 67"/>
                <a:gd name="T43" fmla="*/ 52 h 76"/>
                <a:gd name="T44" fmla="*/ 0 w 67"/>
                <a:gd name="T45" fmla="*/ 38 h 76"/>
                <a:gd name="T46" fmla="*/ 0 w 67"/>
                <a:gd name="T47" fmla="*/ 24 h 76"/>
                <a:gd name="T48" fmla="*/ 9 w 67"/>
                <a:gd name="T49" fmla="*/ 1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7" h="76">
                  <a:moveTo>
                    <a:pt x="9" y="14"/>
                  </a:moveTo>
                  <a:lnTo>
                    <a:pt x="14" y="4"/>
                  </a:lnTo>
                  <a:lnTo>
                    <a:pt x="24" y="4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3" y="0"/>
                  </a:lnTo>
                  <a:lnTo>
                    <a:pt x="53" y="4"/>
                  </a:lnTo>
                  <a:lnTo>
                    <a:pt x="57" y="4"/>
                  </a:lnTo>
                  <a:lnTo>
                    <a:pt x="62" y="14"/>
                  </a:lnTo>
                  <a:lnTo>
                    <a:pt x="67" y="28"/>
                  </a:lnTo>
                  <a:lnTo>
                    <a:pt x="67" y="38"/>
                  </a:lnTo>
                  <a:lnTo>
                    <a:pt x="57" y="52"/>
                  </a:lnTo>
                  <a:lnTo>
                    <a:pt x="53" y="67"/>
                  </a:lnTo>
                  <a:lnTo>
                    <a:pt x="48" y="72"/>
                  </a:lnTo>
                  <a:lnTo>
                    <a:pt x="43" y="76"/>
                  </a:lnTo>
                  <a:lnTo>
                    <a:pt x="33" y="76"/>
                  </a:lnTo>
                  <a:lnTo>
                    <a:pt x="29" y="76"/>
                  </a:lnTo>
                  <a:lnTo>
                    <a:pt x="24" y="72"/>
                  </a:lnTo>
                  <a:lnTo>
                    <a:pt x="14" y="72"/>
                  </a:lnTo>
                  <a:lnTo>
                    <a:pt x="9" y="67"/>
                  </a:lnTo>
                  <a:lnTo>
                    <a:pt x="9" y="62"/>
                  </a:lnTo>
                  <a:lnTo>
                    <a:pt x="5" y="52"/>
                  </a:lnTo>
                  <a:lnTo>
                    <a:pt x="0" y="38"/>
                  </a:lnTo>
                  <a:lnTo>
                    <a:pt x="0" y="24"/>
                  </a:lnTo>
                  <a:lnTo>
                    <a:pt x="9" y="14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8635" y="1348"/>
              <a:ext cx="490" cy="1488"/>
            </a:xfrm>
            <a:custGeom>
              <a:avLst/>
              <a:gdLst>
                <a:gd name="T0" fmla="*/ 413 w 490"/>
                <a:gd name="T1" fmla="*/ 149 h 1488"/>
                <a:gd name="T2" fmla="*/ 413 w 490"/>
                <a:gd name="T3" fmla="*/ 279 h 1488"/>
                <a:gd name="T4" fmla="*/ 389 w 490"/>
                <a:gd name="T5" fmla="*/ 413 h 1488"/>
                <a:gd name="T6" fmla="*/ 336 w 490"/>
                <a:gd name="T7" fmla="*/ 538 h 1488"/>
                <a:gd name="T8" fmla="*/ 250 w 490"/>
                <a:gd name="T9" fmla="*/ 634 h 1488"/>
                <a:gd name="T10" fmla="*/ 187 w 490"/>
                <a:gd name="T11" fmla="*/ 672 h 1488"/>
                <a:gd name="T12" fmla="*/ 221 w 490"/>
                <a:gd name="T13" fmla="*/ 672 h 1488"/>
                <a:gd name="T14" fmla="*/ 264 w 490"/>
                <a:gd name="T15" fmla="*/ 663 h 1488"/>
                <a:gd name="T16" fmla="*/ 317 w 490"/>
                <a:gd name="T17" fmla="*/ 672 h 1488"/>
                <a:gd name="T18" fmla="*/ 355 w 490"/>
                <a:gd name="T19" fmla="*/ 711 h 1488"/>
                <a:gd name="T20" fmla="*/ 322 w 490"/>
                <a:gd name="T21" fmla="*/ 768 h 1488"/>
                <a:gd name="T22" fmla="*/ 360 w 490"/>
                <a:gd name="T23" fmla="*/ 778 h 1488"/>
                <a:gd name="T24" fmla="*/ 437 w 490"/>
                <a:gd name="T25" fmla="*/ 826 h 1488"/>
                <a:gd name="T26" fmla="*/ 470 w 490"/>
                <a:gd name="T27" fmla="*/ 888 h 1488"/>
                <a:gd name="T28" fmla="*/ 466 w 490"/>
                <a:gd name="T29" fmla="*/ 927 h 1488"/>
                <a:gd name="T30" fmla="*/ 398 w 490"/>
                <a:gd name="T31" fmla="*/ 951 h 1488"/>
                <a:gd name="T32" fmla="*/ 312 w 490"/>
                <a:gd name="T33" fmla="*/ 903 h 1488"/>
                <a:gd name="T34" fmla="*/ 336 w 490"/>
                <a:gd name="T35" fmla="*/ 941 h 1488"/>
                <a:gd name="T36" fmla="*/ 398 w 490"/>
                <a:gd name="T37" fmla="*/ 1061 h 1488"/>
                <a:gd name="T38" fmla="*/ 413 w 490"/>
                <a:gd name="T39" fmla="*/ 1152 h 1488"/>
                <a:gd name="T40" fmla="*/ 384 w 490"/>
                <a:gd name="T41" fmla="*/ 1157 h 1488"/>
                <a:gd name="T42" fmla="*/ 317 w 490"/>
                <a:gd name="T43" fmla="*/ 1109 h 1488"/>
                <a:gd name="T44" fmla="*/ 274 w 490"/>
                <a:gd name="T45" fmla="*/ 1028 h 1488"/>
                <a:gd name="T46" fmla="*/ 254 w 490"/>
                <a:gd name="T47" fmla="*/ 1023 h 1488"/>
                <a:gd name="T48" fmla="*/ 269 w 490"/>
                <a:gd name="T49" fmla="*/ 1152 h 1488"/>
                <a:gd name="T50" fmla="*/ 307 w 490"/>
                <a:gd name="T51" fmla="*/ 1277 h 1488"/>
                <a:gd name="T52" fmla="*/ 341 w 490"/>
                <a:gd name="T53" fmla="*/ 1364 h 1488"/>
                <a:gd name="T54" fmla="*/ 355 w 490"/>
                <a:gd name="T55" fmla="*/ 1388 h 1488"/>
                <a:gd name="T56" fmla="*/ 360 w 490"/>
                <a:gd name="T57" fmla="*/ 1320 h 1488"/>
                <a:gd name="T58" fmla="*/ 408 w 490"/>
                <a:gd name="T59" fmla="*/ 1306 h 1488"/>
                <a:gd name="T60" fmla="*/ 446 w 490"/>
                <a:gd name="T61" fmla="*/ 1320 h 1488"/>
                <a:gd name="T62" fmla="*/ 475 w 490"/>
                <a:gd name="T63" fmla="*/ 1368 h 1488"/>
                <a:gd name="T64" fmla="*/ 470 w 490"/>
                <a:gd name="T65" fmla="*/ 1431 h 1488"/>
                <a:gd name="T66" fmla="*/ 427 w 490"/>
                <a:gd name="T67" fmla="*/ 1479 h 1488"/>
                <a:gd name="T68" fmla="*/ 360 w 490"/>
                <a:gd name="T69" fmla="*/ 1474 h 1488"/>
                <a:gd name="T70" fmla="*/ 278 w 490"/>
                <a:gd name="T71" fmla="*/ 1392 h 1488"/>
                <a:gd name="T72" fmla="*/ 235 w 490"/>
                <a:gd name="T73" fmla="*/ 1301 h 1488"/>
                <a:gd name="T74" fmla="*/ 211 w 490"/>
                <a:gd name="T75" fmla="*/ 1076 h 1488"/>
                <a:gd name="T76" fmla="*/ 187 w 490"/>
                <a:gd name="T77" fmla="*/ 874 h 1488"/>
                <a:gd name="T78" fmla="*/ 120 w 490"/>
                <a:gd name="T79" fmla="*/ 788 h 1488"/>
                <a:gd name="T80" fmla="*/ 58 w 490"/>
                <a:gd name="T81" fmla="*/ 783 h 1488"/>
                <a:gd name="T82" fmla="*/ 29 w 490"/>
                <a:gd name="T83" fmla="*/ 836 h 1488"/>
                <a:gd name="T84" fmla="*/ 48 w 490"/>
                <a:gd name="T85" fmla="*/ 893 h 1488"/>
                <a:gd name="T86" fmla="*/ 86 w 490"/>
                <a:gd name="T87" fmla="*/ 898 h 1488"/>
                <a:gd name="T88" fmla="*/ 115 w 490"/>
                <a:gd name="T89" fmla="*/ 860 h 1488"/>
                <a:gd name="T90" fmla="*/ 115 w 490"/>
                <a:gd name="T91" fmla="*/ 927 h 1488"/>
                <a:gd name="T92" fmla="*/ 130 w 490"/>
                <a:gd name="T93" fmla="*/ 965 h 1488"/>
                <a:gd name="T94" fmla="*/ 120 w 490"/>
                <a:gd name="T95" fmla="*/ 1008 h 1488"/>
                <a:gd name="T96" fmla="*/ 82 w 490"/>
                <a:gd name="T97" fmla="*/ 994 h 1488"/>
                <a:gd name="T98" fmla="*/ 34 w 490"/>
                <a:gd name="T99" fmla="*/ 946 h 1488"/>
                <a:gd name="T100" fmla="*/ 0 w 490"/>
                <a:gd name="T101" fmla="*/ 840 h 1488"/>
                <a:gd name="T102" fmla="*/ 24 w 490"/>
                <a:gd name="T103" fmla="*/ 692 h 1488"/>
                <a:gd name="T104" fmla="*/ 91 w 490"/>
                <a:gd name="T105" fmla="*/ 610 h 1488"/>
                <a:gd name="T106" fmla="*/ 158 w 490"/>
                <a:gd name="T107" fmla="*/ 557 h 1488"/>
                <a:gd name="T108" fmla="*/ 240 w 490"/>
                <a:gd name="T109" fmla="*/ 437 h 1488"/>
                <a:gd name="T110" fmla="*/ 307 w 490"/>
                <a:gd name="T111" fmla="*/ 274 h 1488"/>
                <a:gd name="T112" fmla="*/ 317 w 490"/>
                <a:gd name="T113" fmla="*/ 0 h 1488"/>
                <a:gd name="T114" fmla="*/ 346 w 490"/>
                <a:gd name="T115" fmla="*/ 44 h 1488"/>
                <a:gd name="T116" fmla="*/ 379 w 490"/>
                <a:gd name="T117" fmla="*/ 68 h 1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0" h="1488">
                  <a:moveTo>
                    <a:pt x="403" y="82"/>
                  </a:moveTo>
                  <a:lnTo>
                    <a:pt x="408" y="111"/>
                  </a:lnTo>
                  <a:lnTo>
                    <a:pt x="413" y="149"/>
                  </a:lnTo>
                  <a:lnTo>
                    <a:pt x="413" y="192"/>
                  </a:lnTo>
                  <a:lnTo>
                    <a:pt x="413" y="236"/>
                  </a:lnTo>
                  <a:lnTo>
                    <a:pt x="413" y="279"/>
                  </a:lnTo>
                  <a:lnTo>
                    <a:pt x="408" y="322"/>
                  </a:lnTo>
                  <a:lnTo>
                    <a:pt x="398" y="370"/>
                  </a:lnTo>
                  <a:lnTo>
                    <a:pt x="389" y="413"/>
                  </a:lnTo>
                  <a:lnTo>
                    <a:pt x="374" y="461"/>
                  </a:lnTo>
                  <a:lnTo>
                    <a:pt x="355" y="500"/>
                  </a:lnTo>
                  <a:lnTo>
                    <a:pt x="336" y="538"/>
                  </a:lnTo>
                  <a:lnTo>
                    <a:pt x="312" y="576"/>
                  </a:lnTo>
                  <a:lnTo>
                    <a:pt x="283" y="605"/>
                  </a:lnTo>
                  <a:lnTo>
                    <a:pt x="250" y="634"/>
                  </a:lnTo>
                  <a:lnTo>
                    <a:pt x="216" y="653"/>
                  </a:lnTo>
                  <a:lnTo>
                    <a:pt x="178" y="668"/>
                  </a:lnTo>
                  <a:lnTo>
                    <a:pt x="187" y="672"/>
                  </a:lnTo>
                  <a:lnTo>
                    <a:pt x="197" y="672"/>
                  </a:lnTo>
                  <a:lnTo>
                    <a:pt x="206" y="672"/>
                  </a:lnTo>
                  <a:lnTo>
                    <a:pt x="221" y="672"/>
                  </a:lnTo>
                  <a:lnTo>
                    <a:pt x="235" y="672"/>
                  </a:lnTo>
                  <a:lnTo>
                    <a:pt x="250" y="668"/>
                  </a:lnTo>
                  <a:lnTo>
                    <a:pt x="264" y="663"/>
                  </a:lnTo>
                  <a:lnTo>
                    <a:pt x="278" y="663"/>
                  </a:lnTo>
                  <a:lnTo>
                    <a:pt x="298" y="663"/>
                  </a:lnTo>
                  <a:lnTo>
                    <a:pt x="317" y="672"/>
                  </a:lnTo>
                  <a:lnTo>
                    <a:pt x="331" y="682"/>
                  </a:lnTo>
                  <a:lnTo>
                    <a:pt x="346" y="696"/>
                  </a:lnTo>
                  <a:lnTo>
                    <a:pt x="355" y="711"/>
                  </a:lnTo>
                  <a:lnTo>
                    <a:pt x="355" y="730"/>
                  </a:lnTo>
                  <a:lnTo>
                    <a:pt x="346" y="749"/>
                  </a:lnTo>
                  <a:lnTo>
                    <a:pt x="322" y="768"/>
                  </a:lnTo>
                  <a:lnTo>
                    <a:pt x="302" y="778"/>
                  </a:lnTo>
                  <a:lnTo>
                    <a:pt x="317" y="783"/>
                  </a:lnTo>
                  <a:lnTo>
                    <a:pt x="360" y="778"/>
                  </a:lnTo>
                  <a:lnTo>
                    <a:pt x="394" y="788"/>
                  </a:lnTo>
                  <a:lnTo>
                    <a:pt x="418" y="807"/>
                  </a:lnTo>
                  <a:lnTo>
                    <a:pt x="437" y="826"/>
                  </a:lnTo>
                  <a:lnTo>
                    <a:pt x="446" y="850"/>
                  </a:lnTo>
                  <a:lnTo>
                    <a:pt x="456" y="874"/>
                  </a:lnTo>
                  <a:lnTo>
                    <a:pt x="470" y="888"/>
                  </a:lnTo>
                  <a:lnTo>
                    <a:pt x="490" y="893"/>
                  </a:lnTo>
                  <a:lnTo>
                    <a:pt x="480" y="912"/>
                  </a:lnTo>
                  <a:lnTo>
                    <a:pt x="466" y="927"/>
                  </a:lnTo>
                  <a:lnTo>
                    <a:pt x="446" y="936"/>
                  </a:lnTo>
                  <a:lnTo>
                    <a:pt x="427" y="946"/>
                  </a:lnTo>
                  <a:lnTo>
                    <a:pt x="398" y="951"/>
                  </a:lnTo>
                  <a:lnTo>
                    <a:pt x="370" y="946"/>
                  </a:lnTo>
                  <a:lnTo>
                    <a:pt x="341" y="932"/>
                  </a:lnTo>
                  <a:lnTo>
                    <a:pt x="312" y="903"/>
                  </a:lnTo>
                  <a:lnTo>
                    <a:pt x="293" y="884"/>
                  </a:lnTo>
                  <a:lnTo>
                    <a:pt x="288" y="903"/>
                  </a:lnTo>
                  <a:lnTo>
                    <a:pt x="336" y="941"/>
                  </a:lnTo>
                  <a:lnTo>
                    <a:pt x="370" y="980"/>
                  </a:lnTo>
                  <a:lnTo>
                    <a:pt x="389" y="1018"/>
                  </a:lnTo>
                  <a:lnTo>
                    <a:pt x="398" y="1061"/>
                  </a:lnTo>
                  <a:lnTo>
                    <a:pt x="403" y="1100"/>
                  </a:lnTo>
                  <a:lnTo>
                    <a:pt x="408" y="1128"/>
                  </a:lnTo>
                  <a:lnTo>
                    <a:pt x="413" y="1152"/>
                  </a:lnTo>
                  <a:lnTo>
                    <a:pt x="427" y="1157"/>
                  </a:lnTo>
                  <a:lnTo>
                    <a:pt x="408" y="1162"/>
                  </a:lnTo>
                  <a:lnTo>
                    <a:pt x="384" y="1157"/>
                  </a:lnTo>
                  <a:lnTo>
                    <a:pt x="360" y="1148"/>
                  </a:lnTo>
                  <a:lnTo>
                    <a:pt x="336" y="1133"/>
                  </a:lnTo>
                  <a:lnTo>
                    <a:pt x="317" y="1109"/>
                  </a:lnTo>
                  <a:lnTo>
                    <a:pt x="298" y="1085"/>
                  </a:lnTo>
                  <a:lnTo>
                    <a:pt x="278" y="1056"/>
                  </a:lnTo>
                  <a:lnTo>
                    <a:pt x="274" y="1028"/>
                  </a:lnTo>
                  <a:lnTo>
                    <a:pt x="264" y="960"/>
                  </a:lnTo>
                  <a:lnTo>
                    <a:pt x="250" y="975"/>
                  </a:lnTo>
                  <a:lnTo>
                    <a:pt x="254" y="1023"/>
                  </a:lnTo>
                  <a:lnTo>
                    <a:pt x="259" y="1066"/>
                  </a:lnTo>
                  <a:lnTo>
                    <a:pt x="264" y="1109"/>
                  </a:lnTo>
                  <a:lnTo>
                    <a:pt x="269" y="1152"/>
                  </a:lnTo>
                  <a:lnTo>
                    <a:pt x="274" y="1196"/>
                  </a:lnTo>
                  <a:lnTo>
                    <a:pt x="288" y="1234"/>
                  </a:lnTo>
                  <a:lnTo>
                    <a:pt x="307" y="1277"/>
                  </a:lnTo>
                  <a:lnTo>
                    <a:pt x="341" y="1316"/>
                  </a:lnTo>
                  <a:lnTo>
                    <a:pt x="341" y="1344"/>
                  </a:lnTo>
                  <a:lnTo>
                    <a:pt x="341" y="1364"/>
                  </a:lnTo>
                  <a:lnTo>
                    <a:pt x="346" y="1388"/>
                  </a:lnTo>
                  <a:lnTo>
                    <a:pt x="360" y="1407"/>
                  </a:lnTo>
                  <a:lnTo>
                    <a:pt x="355" y="1388"/>
                  </a:lnTo>
                  <a:lnTo>
                    <a:pt x="355" y="1364"/>
                  </a:lnTo>
                  <a:lnTo>
                    <a:pt x="355" y="1344"/>
                  </a:lnTo>
                  <a:lnTo>
                    <a:pt x="360" y="1320"/>
                  </a:lnTo>
                  <a:lnTo>
                    <a:pt x="379" y="1311"/>
                  </a:lnTo>
                  <a:lnTo>
                    <a:pt x="394" y="1306"/>
                  </a:lnTo>
                  <a:lnTo>
                    <a:pt x="408" y="1306"/>
                  </a:lnTo>
                  <a:lnTo>
                    <a:pt x="422" y="1306"/>
                  </a:lnTo>
                  <a:lnTo>
                    <a:pt x="437" y="1311"/>
                  </a:lnTo>
                  <a:lnTo>
                    <a:pt x="446" y="1320"/>
                  </a:lnTo>
                  <a:lnTo>
                    <a:pt x="456" y="1335"/>
                  </a:lnTo>
                  <a:lnTo>
                    <a:pt x="466" y="1349"/>
                  </a:lnTo>
                  <a:lnTo>
                    <a:pt x="475" y="1368"/>
                  </a:lnTo>
                  <a:lnTo>
                    <a:pt x="475" y="1388"/>
                  </a:lnTo>
                  <a:lnTo>
                    <a:pt x="475" y="1412"/>
                  </a:lnTo>
                  <a:lnTo>
                    <a:pt x="470" y="1431"/>
                  </a:lnTo>
                  <a:lnTo>
                    <a:pt x="461" y="1450"/>
                  </a:lnTo>
                  <a:lnTo>
                    <a:pt x="446" y="1469"/>
                  </a:lnTo>
                  <a:lnTo>
                    <a:pt x="427" y="1479"/>
                  </a:lnTo>
                  <a:lnTo>
                    <a:pt x="408" y="1488"/>
                  </a:lnTo>
                  <a:lnTo>
                    <a:pt x="384" y="1488"/>
                  </a:lnTo>
                  <a:lnTo>
                    <a:pt x="360" y="1474"/>
                  </a:lnTo>
                  <a:lnTo>
                    <a:pt x="331" y="1455"/>
                  </a:lnTo>
                  <a:lnTo>
                    <a:pt x="302" y="1426"/>
                  </a:lnTo>
                  <a:lnTo>
                    <a:pt x="278" y="1392"/>
                  </a:lnTo>
                  <a:lnTo>
                    <a:pt x="259" y="1364"/>
                  </a:lnTo>
                  <a:lnTo>
                    <a:pt x="240" y="1330"/>
                  </a:lnTo>
                  <a:lnTo>
                    <a:pt x="235" y="1301"/>
                  </a:lnTo>
                  <a:lnTo>
                    <a:pt x="221" y="1229"/>
                  </a:lnTo>
                  <a:lnTo>
                    <a:pt x="216" y="1152"/>
                  </a:lnTo>
                  <a:lnTo>
                    <a:pt x="211" y="1076"/>
                  </a:lnTo>
                  <a:lnTo>
                    <a:pt x="206" y="1004"/>
                  </a:lnTo>
                  <a:lnTo>
                    <a:pt x="202" y="936"/>
                  </a:lnTo>
                  <a:lnTo>
                    <a:pt x="187" y="874"/>
                  </a:lnTo>
                  <a:lnTo>
                    <a:pt x="173" y="831"/>
                  </a:lnTo>
                  <a:lnTo>
                    <a:pt x="149" y="802"/>
                  </a:lnTo>
                  <a:lnTo>
                    <a:pt x="120" y="788"/>
                  </a:lnTo>
                  <a:lnTo>
                    <a:pt x="96" y="778"/>
                  </a:lnTo>
                  <a:lnTo>
                    <a:pt x="77" y="778"/>
                  </a:lnTo>
                  <a:lnTo>
                    <a:pt x="58" y="783"/>
                  </a:lnTo>
                  <a:lnTo>
                    <a:pt x="43" y="797"/>
                  </a:lnTo>
                  <a:lnTo>
                    <a:pt x="34" y="812"/>
                  </a:lnTo>
                  <a:lnTo>
                    <a:pt x="29" y="836"/>
                  </a:lnTo>
                  <a:lnTo>
                    <a:pt x="34" y="860"/>
                  </a:lnTo>
                  <a:lnTo>
                    <a:pt x="38" y="884"/>
                  </a:lnTo>
                  <a:lnTo>
                    <a:pt x="48" y="893"/>
                  </a:lnTo>
                  <a:lnTo>
                    <a:pt x="62" y="903"/>
                  </a:lnTo>
                  <a:lnTo>
                    <a:pt x="72" y="898"/>
                  </a:lnTo>
                  <a:lnTo>
                    <a:pt x="86" y="898"/>
                  </a:lnTo>
                  <a:lnTo>
                    <a:pt x="101" y="884"/>
                  </a:lnTo>
                  <a:lnTo>
                    <a:pt x="110" y="874"/>
                  </a:lnTo>
                  <a:lnTo>
                    <a:pt x="115" y="860"/>
                  </a:lnTo>
                  <a:lnTo>
                    <a:pt x="125" y="888"/>
                  </a:lnTo>
                  <a:lnTo>
                    <a:pt x="120" y="912"/>
                  </a:lnTo>
                  <a:lnTo>
                    <a:pt x="115" y="927"/>
                  </a:lnTo>
                  <a:lnTo>
                    <a:pt x="101" y="936"/>
                  </a:lnTo>
                  <a:lnTo>
                    <a:pt x="120" y="951"/>
                  </a:lnTo>
                  <a:lnTo>
                    <a:pt x="130" y="965"/>
                  </a:lnTo>
                  <a:lnTo>
                    <a:pt x="130" y="980"/>
                  </a:lnTo>
                  <a:lnTo>
                    <a:pt x="125" y="1004"/>
                  </a:lnTo>
                  <a:lnTo>
                    <a:pt x="120" y="1008"/>
                  </a:lnTo>
                  <a:lnTo>
                    <a:pt x="110" y="1008"/>
                  </a:lnTo>
                  <a:lnTo>
                    <a:pt x="91" y="1004"/>
                  </a:lnTo>
                  <a:lnTo>
                    <a:pt x="82" y="994"/>
                  </a:lnTo>
                  <a:lnTo>
                    <a:pt x="62" y="980"/>
                  </a:lnTo>
                  <a:lnTo>
                    <a:pt x="48" y="965"/>
                  </a:lnTo>
                  <a:lnTo>
                    <a:pt x="34" y="946"/>
                  </a:lnTo>
                  <a:lnTo>
                    <a:pt x="24" y="932"/>
                  </a:lnTo>
                  <a:lnTo>
                    <a:pt x="10" y="893"/>
                  </a:lnTo>
                  <a:lnTo>
                    <a:pt x="0" y="840"/>
                  </a:lnTo>
                  <a:lnTo>
                    <a:pt x="0" y="788"/>
                  </a:lnTo>
                  <a:lnTo>
                    <a:pt x="5" y="735"/>
                  </a:lnTo>
                  <a:lnTo>
                    <a:pt x="24" y="692"/>
                  </a:lnTo>
                  <a:lnTo>
                    <a:pt x="43" y="653"/>
                  </a:lnTo>
                  <a:lnTo>
                    <a:pt x="67" y="629"/>
                  </a:lnTo>
                  <a:lnTo>
                    <a:pt x="91" y="610"/>
                  </a:lnTo>
                  <a:lnTo>
                    <a:pt x="115" y="591"/>
                  </a:lnTo>
                  <a:lnTo>
                    <a:pt x="139" y="576"/>
                  </a:lnTo>
                  <a:lnTo>
                    <a:pt x="158" y="557"/>
                  </a:lnTo>
                  <a:lnTo>
                    <a:pt x="178" y="533"/>
                  </a:lnTo>
                  <a:lnTo>
                    <a:pt x="211" y="485"/>
                  </a:lnTo>
                  <a:lnTo>
                    <a:pt x="240" y="437"/>
                  </a:lnTo>
                  <a:lnTo>
                    <a:pt x="269" y="389"/>
                  </a:lnTo>
                  <a:lnTo>
                    <a:pt x="293" y="336"/>
                  </a:lnTo>
                  <a:lnTo>
                    <a:pt x="307" y="274"/>
                  </a:lnTo>
                  <a:lnTo>
                    <a:pt x="322" y="197"/>
                  </a:lnTo>
                  <a:lnTo>
                    <a:pt x="322" y="111"/>
                  </a:lnTo>
                  <a:lnTo>
                    <a:pt x="317" y="0"/>
                  </a:lnTo>
                  <a:lnTo>
                    <a:pt x="326" y="15"/>
                  </a:lnTo>
                  <a:lnTo>
                    <a:pt x="336" y="29"/>
                  </a:lnTo>
                  <a:lnTo>
                    <a:pt x="346" y="44"/>
                  </a:lnTo>
                  <a:lnTo>
                    <a:pt x="355" y="48"/>
                  </a:lnTo>
                  <a:lnTo>
                    <a:pt x="365" y="58"/>
                  </a:lnTo>
                  <a:lnTo>
                    <a:pt x="379" y="68"/>
                  </a:lnTo>
                  <a:lnTo>
                    <a:pt x="389" y="72"/>
                  </a:lnTo>
                  <a:lnTo>
                    <a:pt x="403" y="82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8899" y="38"/>
              <a:ext cx="250" cy="806"/>
            </a:xfrm>
            <a:custGeom>
              <a:avLst/>
              <a:gdLst>
                <a:gd name="T0" fmla="*/ 0 w 250"/>
                <a:gd name="T1" fmla="*/ 754 h 806"/>
                <a:gd name="T2" fmla="*/ 43 w 250"/>
                <a:gd name="T3" fmla="*/ 691 h 806"/>
                <a:gd name="T4" fmla="*/ 82 w 250"/>
                <a:gd name="T5" fmla="*/ 619 h 806"/>
                <a:gd name="T6" fmla="*/ 110 w 250"/>
                <a:gd name="T7" fmla="*/ 542 h 806"/>
                <a:gd name="T8" fmla="*/ 134 w 250"/>
                <a:gd name="T9" fmla="*/ 461 h 806"/>
                <a:gd name="T10" fmla="*/ 154 w 250"/>
                <a:gd name="T11" fmla="*/ 370 h 806"/>
                <a:gd name="T12" fmla="*/ 163 w 250"/>
                <a:gd name="T13" fmla="*/ 278 h 806"/>
                <a:gd name="T14" fmla="*/ 163 w 250"/>
                <a:gd name="T15" fmla="*/ 187 h 806"/>
                <a:gd name="T16" fmla="*/ 149 w 250"/>
                <a:gd name="T17" fmla="*/ 96 h 806"/>
                <a:gd name="T18" fmla="*/ 230 w 250"/>
                <a:gd name="T19" fmla="*/ 0 h 806"/>
                <a:gd name="T20" fmla="*/ 245 w 250"/>
                <a:gd name="T21" fmla="*/ 82 h 806"/>
                <a:gd name="T22" fmla="*/ 250 w 250"/>
                <a:gd name="T23" fmla="*/ 173 h 806"/>
                <a:gd name="T24" fmla="*/ 250 w 250"/>
                <a:gd name="T25" fmla="*/ 269 h 806"/>
                <a:gd name="T26" fmla="*/ 245 w 250"/>
                <a:gd name="T27" fmla="*/ 365 h 806"/>
                <a:gd name="T28" fmla="*/ 230 w 250"/>
                <a:gd name="T29" fmla="*/ 466 h 806"/>
                <a:gd name="T30" fmla="*/ 211 w 250"/>
                <a:gd name="T31" fmla="*/ 566 h 806"/>
                <a:gd name="T32" fmla="*/ 178 w 250"/>
                <a:gd name="T33" fmla="*/ 658 h 806"/>
                <a:gd name="T34" fmla="*/ 144 w 250"/>
                <a:gd name="T35" fmla="*/ 744 h 806"/>
                <a:gd name="T36" fmla="*/ 134 w 250"/>
                <a:gd name="T37" fmla="*/ 744 h 806"/>
                <a:gd name="T38" fmla="*/ 125 w 250"/>
                <a:gd name="T39" fmla="*/ 744 h 806"/>
                <a:gd name="T40" fmla="*/ 110 w 250"/>
                <a:gd name="T41" fmla="*/ 749 h 806"/>
                <a:gd name="T42" fmla="*/ 101 w 250"/>
                <a:gd name="T43" fmla="*/ 754 h 806"/>
                <a:gd name="T44" fmla="*/ 91 w 250"/>
                <a:gd name="T45" fmla="*/ 758 h 806"/>
                <a:gd name="T46" fmla="*/ 82 w 250"/>
                <a:gd name="T47" fmla="*/ 768 h 806"/>
                <a:gd name="T48" fmla="*/ 72 w 250"/>
                <a:gd name="T49" fmla="*/ 782 h 806"/>
                <a:gd name="T50" fmla="*/ 58 w 250"/>
                <a:gd name="T51" fmla="*/ 802 h 806"/>
                <a:gd name="T52" fmla="*/ 53 w 250"/>
                <a:gd name="T53" fmla="*/ 806 h 806"/>
                <a:gd name="T54" fmla="*/ 43 w 250"/>
                <a:gd name="T55" fmla="*/ 806 h 806"/>
                <a:gd name="T56" fmla="*/ 38 w 250"/>
                <a:gd name="T57" fmla="*/ 802 h 806"/>
                <a:gd name="T58" fmla="*/ 29 w 250"/>
                <a:gd name="T59" fmla="*/ 792 h 806"/>
                <a:gd name="T60" fmla="*/ 24 w 250"/>
                <a:gd name="T61" fmla="*/ 778 h 806"/>
                <a:gd name="T62" fmla="*/ 14 w 250"/>
                <a:gd name="T63" fmla="*/ 768 h 806"/>
                <a:gd name="T64" fmla="*/ 5 w 250"/>
                <a:gd name="T65" fmla="*/ 758 h 806"/>
                <a:gd name="T66" fmla="*/ 0 w 250"/>
                <a:gd name="T67" fmla="*/ 754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50" h="806">
                  <a:moveTo>
                    <a:pt x="0" y="754"/>
                  </a:moveTo>
                  <a:lnTo>
                    <a:pt x="43" y="691"/>
                  </a:lnTo>
                  <a:lnTo>
                    <a:pt x="82" y="619"/>
                  </a:lnTo>
                  <a:lnTo>
                    <a:pt x="110" y="542"/>
                  </a:lnTo>
                  <a:lnTo>
                    <a:pt x="134" y="461"/>
                  </a:lnTo>
                  <a:lnTo>
                    <a:pt x="154" y="370"/>
                  </a:lnTo>
                  <a:lnTo>
                    <a:pt x="163" y="278"/>
                  </a:lnTo>
                  <a:lnTo>
                    <a:pt x="163" y="187"/>
                  </a:lnTo>
                  <a:lnTo>
                    <a:pt x="149" y="96"/>
                  </a:lnTo>
                  <a:lnTo>
                    <a:pt x="230" y="0"/>
                  </a:lnTo>
                  <a:lnTo>
                    <a:pt x="245" y="82"/>
                  </a:lnTo>
                  <a:lnTo>
                    <a:pt x="250" y="173"/>
                  </a:lnTo>
                  <a:lnTo>
                    <a:pt x="250" y="269"/>
                  </a:lnTo>
                  <a:lnTo>
                    <a:pt x="245" y="365"/>
                  </a:lnTo>
                  <a:lnTo>
                    <a:pt x="230" y="466"/>
                  </a:lnTo>
                  <a:lnTo>
                    <a:pt x="211" y="566"/>
                  </a:lnTo>
                  <a:lnTo>
                    <a:pt x="178" y="658"/>
                  </a:lnTo>
                  <a:lnTo>
                    <a:pt x="144" y="744"/>
                  </a:lnTo>
                  <a:lnTo>
                    <a:pt x="134" y="744"/>
                  </a:lnTo>
                  <a:lnTo>
                    <a:pt x="125" y="744"/>
                  </a:lnTo>
                  <a:lnTo>
                    <a:pt x="110" y="749"/>
                  </a:lnTo>
                  <a:lnTo>
                    <a:pt x="101" y="754"/>
                  </a:lnTo>
                  <a:lnTo>
                    <a:pt x="91" y="758"/>
                  </a:lnTo>
                  <a:lnTo>
                    <a:pt x="82" y="768"/>
                  </a:lnTo>
                  <a:lnTo>
                    <a:pt x="72" y="782"/>
                  </a:lnTo>
                  <a:lnTo>
                    <a:pt x="58" y="802"/>
                  </a:lnTo>
                  <a:lnTo>
                    <a:pt x="53" y="806"/>
                  </a:lnTo>
                  <a:lnTo>
                    <a:pt x="43" y="806"/>
                  </a:lnTo>
                  <a:lnTo>
                    <a:pt x="38" y="802"/>
                  </a:lnTo>
                  <a:lnTo>
                    <a:pt x="29" y="792"/>
                  </a:lnTo>
                  <a:lnTo>
                    <a:pt x="24" y="778"/>
                  </a:lnTo>
                  <a:lnTo>
                    <a:pt x="14" y="768"/>
                  </a:lnTo>
                  <a:lnTo>
                    <a:pt x="5" y="758"/>
                  </a:lnTo>
                  <a:lnTo>
                    <a:pt x="0" y="754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8323" y="13809"/>
              <a:ext cx="149" cy="173"/>
            </a:xfrm>
            <a:custGeom>
              <a:avLst/>
              <a:gdLst>
                <a:gd name="T0" fmla="*/ 149 w 149"/>
                <a:gd name="T1" fmla="*/ 34 h 173"/>
                <a:gd name="T2" fmla="*/ 130 w 149"/>
                <a:gd name="T3" fmla="*/ 53 h 173"/>
                <a:gd name="T4" fmla="*/ 115 w 149"/>
                <a:gd name="T5" fmla="*/ 77 h 173"/>
                <a:gd name="T6" fmla="*/ 96 w 149"/>
                <a:gd name="T7" fmla="*/ 96 h 173"/>
                <a:gd name="T8" fmla="*/ 82 w 149"/>
                <a:gd name="T9" fmla="*/ 115 h 173"/>
                <a:gd name="T10" fmla="*/ 67 w 149"/>
                <a:gd name="T11" fmla="*/ 135 h 173"/>
                <a:gd name="T12" fmla="*/ 58 w 149"/>
                <a:gd name="T13" fmla="*/ 149 h 173"/>
                <a:gd name="T14" fmla="*/ 43 w 149"/>
                <a:gd name="T15" fmla="*/ 163 h 173"/>
                <a:gd name="T16" fmla="*/ 38 w 149"/>
                <a:gd name="T17" fmla="*/ 168 h 173"/>
                <a:gd name="T18" fmla="*/ 34 w 149"/>
                <a:gd name="T19" fmla="*/ 173 h 173"/>
                <a:gd name="T20" fmla="*/ 29 w 149"/>
                <a:gd name="T21" fmla="*/ 173 h 173"/>
                <a:gd name="T22" fmla="*/ 19 w 149"/>
                <a:gd name="T23" fmla="*/ 168 h 173"/>
                <a:gd name="T24" fmla="*/ 10 w 149"/>
                <a:gd name="T25" fmla="*/ 168 h 173"/>
                <a:gd name="T26" fmla="*/ 5 w 149"/>
                <a:gd name="T27" fmla="*/ 159 h 173"/>
                <a:gd name="T28" fmla="*/ 0 w 149"/>
                <a:gd name="T29" fmla="*/ 149 h 173"/>
                <a:gd name="T30" fmla="*/ 0 w 149"/>
                <a:gd name="T31" fmla="*/ 139 h 173"/>
                <a:gd name="T32" fmla="*/ 10 w 149"/>
                <a:gd name="T33" fmla="*/ 125 h 173"/>
                <a:gd name="T34" fmla="*/ 24 w 149"/>
                <a:gd name="T35" fmla="*/ 111 h 173"/>
                <a:gd name="T36" fmla="*/ 38 w 149"/>
                <a:gd name="T37" fmla="*/ 91 h 173"/>
                <a:gd name="T38" fmla="*/ 58 w 149"/>
                <a:gd name="T39" fmla="*/ 72 h 173"/>
                <a:gd name="T40" fmla="*/ 77 w 149"/>
                <a:gd name="T41" fmla="*/ 53 h 173"/>
                <a:gd name="T42" fmla="*/ 91 w 149"/>
                <a:gd name="T43" fmla="*/ 29 h 173"/>
                <a:gd name="T44" fmla="*/ 106 w 149"/>
                <a:gd name="T45" fmla="*/ 15 h 173"/>
                <a:gd name="T46" fmla="*/ 115 w 149"/>
                <a:gd name="T47" fmla="*/ 0 h 173"/>
                <a:gd name="T48" fmla="*/ 120 w 149"/>
                <a:gd name="T49" fmla="*/ 0 h 173"/>
                <a:gd name="T50" fmla="*/ 149 w 149"/>
                <a:gd name="T51" fmla="*/ 34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9" h="173">
                  <a:moveTo>
                    <a:pt x="149" y="34"/>
                  </a:moveTo>
                  <a:lnTo>
                    <a:pt x="130" y="53"/>
                  </a:lnTo>
                  <a:lnTo>
                    <a:pt x="115" y="77"/>
                  </a:lnTo>
                  <a:lnTo>
                    <a:pt x="96" y="96"/>
                  </a:lnTo>
                  <a:lnTo>
                    <a:pt x="82" y="115"/>
                  </a:lnTo>
                  <a:lnTo>
                    <a:pt x="67" y="135"/>
                  </a:lnTo>
                  <a:lnTo>
                    <a:pt x="58" y="149"/>
                  </a:lnTo>
                  <a:lnTo>
                    <a:pt x="43" y="163"/>
                  </a:lnTo>
                  <a:lnTo>
                    <a:pt x="38" y="168"/>
                  </a:lnTo>
                  <a:lnTo>
                    <a:pt x="34" y="173"/>
                  </a:lnTo>
                  <a:lnTo>
                    <a:pt x="29" y="173"/>
                  </a:lnTo>
                  <a:lnTo>
                    <a:pt x="19" y="168"/>
                  </a:lnTo>
                  <a:lnTo>
                    <a:pt x="10" y="168"/>
                  </a:lnTo>
                  <a:lnTo>
                    <a:pt x="5" y="159"/>
                  </a:lnTo>
                  <a:lnTo>
                    <a:pt x="0" y="149"/>
                  </a:lnTo>
                  <a:lnTo>
                    <a:pt x="0" y="139"/>
                  </a:lnTo>
                  <a:lnTo>
                    <a:pt x="10" y="125"/>
                  </a:lnTo>
                  <a:lnTo>
                    <a:pt x="24" y="111"/>
                  </a:lnTo>
                  <a:lnTo>
                    <a:pt x="38" y="91"/>
                  </a:lnTo>
                  <a:lnTo>
                    <a:pt x="58" y="72"/>
                  </a:lnTo>
                  <a:lnTo>
                    <a:pt x="77" y="53"/>
                  </a:lnTo>
                  <a:lnTo>
                    <a:pt x="91" y="29"/>
                  </a:lnTo>
                  <a:lnTo>
                    <a:pt x="106" y="15"/>
                  </a:lnTo>
                  <a:lnTo>
                    <a:pt x="115" y="0"/>
                  </a:lnTo>
                  <a:lnTo>
                    <a:pt x="120" y="0"/>
                  </a:lnTo>
                  <a:lnTo>
                    <a:pt x="149" y="34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7689" y="13828"/>
              <a:ext cx="821" cy="855"/>
            </a:xfrm>
            <a:custGeom>
              <a:avLst/>
              <a:gdLst>
                <a:gd name="T0" fmla="*/ 365 w 821"/>
                <a:gd name="T1" fmla="*/ 744 h 855"/>
                <a:gd name="T2" fmla="*/ 341 w 821"/>
                <a:gd name="T3" fmla="*/ 677 h 855"/>
                <a:gd name="T4" fmla="*/ 490 w 821"/>
                <a:gd name="T5" fmla="*/ 562 h 855"/>
                <a:gd name="T6" fmla="*/ 634 w 821"/>
                <a:gd name="T7" fmla="*/ 423 h 855"/>
                <a:gd name="T8" fmla="*/ 692 w 821"/>
                <a:gd name="T9" fmla="*/ 207 h 855"/>
                <a:gd name="T10" fmla="*/ 653 w 821"/>
                <a:gd name="T11" fmla="*/ 58 h 855"/>
                <a:gd name="T12" fmla="*/ 600 w 821"/>
                <a:gd name="T13" fmla="*/ 29 h 855"/>
                <a:gd name="T14" fmla="*/ 514 w 821"/>
                <a:gd name="T15" fmla="*/ 101 h 855"/>
                <a:gd name="T16" fmla="*/ 447 w 821"/>
                <a:gd name="T17" fmla="*/ 312 h 855"/>
                <a:gd name="T18" fmla="*/ 303 w 821"/>
                <a:gd name="T19" fmla="*/ 394 h 855"/>
                <a:gd name="T20" fmla="*/ 178 w 821"/>
                <a:gd name="T21" fmla="*/ 293 h 855"/>
                <a:gd name="T22" fmla="*/ 96 w 821"/>
                <a:gd name="T23" fmla="*/ 231 h 855"/>
                <a:gd name="T24" fmla="*/ 29 w 821"/>
                <a:gd name="T25" fmla="*/ 394 h 855"/>
                <a:gd name="T26" fmla="*/ 111 w 821"/>
                <a:gd name="T27" fmla="*/ 432 h 855"/>
                <a:gd name="T28" fmla="*/ 135 w 821"/>
                <a:gd name="T29" fmla="*/ 341 h 855"/>
                <a:gd name="T30" fmla="*/ 96 w 821"/>
                <a:gd name="T31" fmla="*/ 365 h 855"/>
                <a:gd name="T32" fmla="*/ 120 w 821"/>
                <a:gd name="T33" fmla="*/ 308 h 855"/>
                <a:gd name="T34" fmla="*/ 168 w 821"/>
                <a:gd name="T35" fmla="*/ 351 h 855"/>
                <a:gd name="T36" fmla="*/ 130 w 821"/>
                <a:gd name="T37" fmla="*/ 461 h 855"/>
                <a:gd name="T38" fmla="*/ 15 w 821"/>
                <a:gd name="T39" fmla="*/ 432 h 855"/>
                <a:gd name="T40" fmla="*/ 39 w 821"/>
                <a:gd name="T41" fmla="*/ 240 h 855"/>
                <a:gd name="T42" fmla="*/ 216 w 821"/>
                <a:gd name="T43" fmla="*/ 164 h 855"/>
                <a:gd name="T44" fmla="*/ 351 w 821"/>
                <a:gd name="T45" fmla="*/ 149 h 855"/>
                <a:gd name="T46" fmla="*/ 322 w 821"/>
                <a:gd name="T47" fmla="*/ 250 h 855"/>
                <a:gd name="T48" fmla="*/ 274 w 821"/>
                <a:gd name="T49" fmla="*/ 221 h 855"/>
                <a:gd name="T50" fmla="*/ 312 w 821"/>
                <a:gd name="T51" fmla="*/ 221 h 855"/>
                <a:gd name="T52" fmla="*/ 332 w 821"/>
                <a:gd name="T53" fmla="*/ 168 h 855"/>
                <a:gd name="T54" fmla="*/ 240 w 821"/>
                <a:gd name="T55" fmla="*/ 168 h 855"/>
                <a:gd name="T56" fmla="*/ 202 w 821"/>
                <a:gd name="T57" fmla="*/ 288 h 855"/>
                <a:gd name="T58" fmla="*/ 264 w 821"/>
                <a:gd name="T59" fmla="*/ 317 h 855"/>
                <a:gd name="T60" fmla="*/ 293 w 821"/>
                <a:gd name="T61" fmla="*/ 332 h 855"/>
                <a:gd name="T62" fmla="*/ 404 w 821"/>
                <a:gd name="T63" fmla="*/ 322 h 855"/>
                <a:gd name="T64" fmla="*/ 495 w 821"/>
                <a:gd name="T65" fmla="*/ 96 h 855"/>
                <a:gd name="T66" fmla="*/ 677 w 821"/>
                <a:gd name="T67" fmla="*/ 24 h 855"/>
                <a:gd name="T68" fmla="*/ 754 w 821"/>
                <a:gd name="T69" fmla="*/ 322 h 855"/>
                <a:gd name="T70" fmla="*/ 692 w 821"/>
                <a:gd name="T71" fmla="*/ 500 h 855"/>
                <a:gd name="T72" fmla="*/ 634 w 821"/>
                <a:gd name="T73" fmla="*/ 615 h 855"/>
                <a:gd name="T74" fmla="*/ 644 w 821"/>
                <a:gd name="T75" fmla="*/ 653 h 855"/>
                <a:gd name="T76" fmla="*/ 749 w 821"/>
                <a:gd name="T77" fmla="*/ 423 h 855"/>
                <a:gd name="T78" fmla="*/ 821 w 821"/>
                <a:gd name="T79" fmla="*/ 480 h 855"/>
                <a:gd name="T80" fmla="*/ 754 w 821"/>
                <a:gd name="T81" fmla="*/ 581 h 855"/>
                <a:gd name="T82" fmla="*/ 792 w 821"/>
                <a:gd name="T83" fmla="*/ 634 h 855"/>
                <a:gd name="T84" fmla="*/ 802 w 821"/>
                <a:gd name="T85" fmla="*/ 730 h 855"/>
                <a:gd name="T86" fmla="*/ 720 w 821"/>
                <a:gd name="T87" fmla="*/ 768 h 855"/>
                <a:gd name="T88" fmla="*/ 677 w 821"/>
                <a:gd name="T89" fmla="*/ 754 h 855"/>
                <a:gd name="T90" fmla="*/ 639 w 821"/>
                <a:gd name="T91" fmla="*/ 802 h 855"/>
                <a:gd name="T92" fmla="*/ 581 w 821"/>
                <a:gd name="T93" fmla="*/ 744 h 855"/>
                <a:gd name="T94" fmla="*/ 552 w 821"/>
                <a:gd name="T95" fmla="*/ 792 h 855"/>
                <a:gd name="T96" fmla="*/ 504 w 821"/>
                <a:gd name="T97" fmla="*/ 812 h 855"/>
                <a:gd name="T98" fmla="*/ 447 w 821"/>
                <a:gd name="T99" fmla="*/ 855 h 855"/>
                <a:gd name="T100" fmla="*/ 480 w 821"/>
                <a:gd name="T101" fmla="*/ 725 h 855"/>
                <a:gd name="T102" fmla="*/ 548 w 821"/>
                <a:gd name="T103" fmla="*/ 644 h 855"/>
                <a:gd name="T104" fmla="*/ 509 w 821"/>
                <a:gd name="T105" fmla="*/ 663 h 855"/>
                <a:gd name="T106" fmla="*/ 447 w 821"/>
                <a:gd name="T107" fmla="*/ 744 h 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21" h="855">
                  <a:moveTo>
                    <a:pt x="447" y="744"/>
                  </a:moveTo>
                  <a:lnTo>
                    <a:pt x="428" y="754"/>
                  </a:lnTo>
                  <a:lnTo>
                    <a:pt x="408" y="759"/>
                  </a:lnTo>
                  <a:lnTo>
                    <a:pt x="394" y="759"/>
                  </a:lnTo>
                  <a:lnTo>
                    <a:pt x="380" y="749"/>
                  </a:lnTo>
                  <a:lnTo>
                    <a:pt x="365" y="744"/>
                  </a:lnTo>
                  <a:lnTo>
                    <a:pt x="351" y="740"/>
                  </a:lnTo>
                  <a:lnTo>
                    <a:pt x="336" y="740"/>
                  </a:lnTo>
                  <a:lnTo>
                    <a:pt x="322" y="744"/>
                  </a:lnTo>
                  <a:lnTo>
                    <a:pt x="322" y="730"/>
                  </a:lnTo>
                  <a:lnTo>
                    <a:pt x="332" y="706"/>
                  </a:lnTo>
                  <a:lnTo>
                    <a:pt x="341" y="677"/>
                  </a:lnTo>
                  <a:lnTo>
                    <a:pt x="356" y="648"/>
                  </a:lnTo>
                  <a:lnTo>
                    <a:pt x="375" y="620"/>
                  </a:lnTo>
                  <a:lnTo>
                    <a:pt x="399" y="596"/>
                  </a:lnTo>
                  <a:lnTo>
                    <a:pt x="428" y="576"/>
                  </a:lnTo>
                  <a:lnTo>
                    <a:pt x="461" y="567"/>
                  </a:lnTo>
                  <a:lnTo>
                    <a:pt x="490" y="562"/>
                  </a:lnTo>
                  <a:lnTo>
                    <a:pt x="519" y="548"/>
                  </a:lnTo>
                  <a:lnTo>
                    <a:pt x="548" y="533"/>
                  </a:lnTo>
                  <a:lnTo>
                    <a:pt x="572" y="509"/>
                  </a:lnTo>
                  <a:lnTo>
                    <a:pt x="596" y="485"/>
                  </a:lnTo>
                  <a:lnTo>
                    <a:pt x="615" y="456"/>
                  </a:lnTo>
                  <a:lnTo>
                    <a:pt x="634" y="423"/>
                  </a:lnTo>
                  <a:lnTo>
                    <a:pt x="648" y="389"/>
                  </a:lnTo>
                  <a:lnTo>
                    <a:pt x="663" y="356"/>
                  </a:lnTo>
                  <a:lnTo>
                    <a:pt x="672" y="317"/>
                  </a:lnTo>
                  <a:lnTo>
                    <a:pt x="682" y="279"/>
                  </a:lnTo>
                  <a:lnTo>
                    <a:pt x="687" y="245"/>
                  </a:lnTo>
                  <a:lnTo>
                    <a:pt x="692" y="207"/>
                  </a:lnTo>
                  <a:lnTo>
                    <a:pt x="687" y="173"/>
                  </a:lnTo>
                  <a:lnTo>
                    <a:pt x="687" y="135"/>
                  </a:lnTo>
                  <a:lnTo>
                    <a:pt x="677" y="106"/>
                  </a:lnTo>
                  <a:lnTo>
                    <a:pt x="672" y="87"/>
                  </a:lnTo>
                  <a:lnTo>
                    <a:pt x="663" y="72"/>
                  </a:lnTo>
                  <a:lnTo>
                    <a:pt x="653" y="58"/>
                  </a:lnTo>
                  <a:lnTo>
                    <a:pt x="644" y="48"/>
                  </a:lnTo>
                  <a:lnTo>
                    <a:pt x="634" y="39"/>
                  </a:lnTo>
                  <a:lnTo>
                    <a:pt x="624" y="34"/>
                  </a:lnTo>
                  <a:lnTo>
                    <a:pt x="620" y="29"/>
                  </a:lnTo>
                  <a:lnTo>
                    <a:pt x="615" y="29"/>
                  </a:lnTo>
                  <a:lnTo>
                    <a:pt x="600" y="29"/>
                  </a:lnTo>
                  <a:lnTo>
                    <a:pt x="586" y="29"/>
                  </a:lnTo>
                  <a:lnTo>
                    <a:pt x="572" y="34"/>
                  </a:lnTo>
                  <a:lnTo>
                    <a:pt x="552" y="44"/>
                  </a:lnTo>
                  <a:lnTo>
                    <a:pt x="538" y="53"/>
                  </a:lnTo>
                  <a:lnTo>
                    <a:pt x="524" y="77"/>
                  </a:lnTo>
                  <a:lnTo>
                    <a:pt x="514" y="101"/>
                  </a:lnTo>
                  <a:lnTo>
                    <a:pt x="504" y="140"/>
                  </a:lnTo>
                  <a:lnTo>
                    <a:pt x="500" y="178"/>
                  </a:lnTo>
                  <a:lnTo>
                    <a:pt x="490" y="216"/>
                  </a:lnTo>
                  <a:lnTo>
                    <a:pt x="476" y="250"/>
                  </a:lnTo>
                  <a:lnTo>
                    <a:pt x="461" y="284"/>
                  </a:lnTo>
                  <a:lnTo>
                    <a:pt x="447" y="312"/>
                  </a:lnTo>
                  <a:lnTo>
                    <a:pt x="423" y="336"/>
                  </a:lnTo>
                  <a:lnTo>
                    <a:pt x="404" y="356"/>
                  </a:lnTo>
                  <a:lnTo>
                    <a:pt x="380" y="370"/>
                  </a:lnTo>
                  <a:lnTo>
                    <a:pt x="356" y="384"/>
                  </a:lnTo>
                  <a:lnTo>
                    <a:pt x="332" y="389"/>
                  </a:lnTo>
                  <a:lnTo>
                    <a:pt x="303" y="394"/>
                  </a:lnTo>
                  <a:lnTo>
                    <a:pt x="279" y="389"/>
                  </a:lnTo>
                  <a:lnTo>
                    <a:pt x="255" y="380"/>
                  </a:lnTo>
                  <a:lnTo>
                    <a:pt x="231" y="365"/>
                  </a:lnTo>
                  <a:lnTo>
                    <a:pt x="212" y="346"/>
                  </a:lnTo>
                  <a:lnTo>
                    <a:pt x="188" y="322"/>
                  </a:lnTo>
                  <a:lnTo>
                    <a:pt x="178" y="293"/>
                  </a:lnTo>
                  <a:lnTo>
                    <a:pt x="173" y="269"/>
                  </a:lnTo>
                  <a:lnTo>
                    <a:pt x="173" y="250"/>
                  </a:lnTo>
                  <a:lnTo>
                    <a:pt x="173" y="236"/>
                  </a:lnTo>
                  <a:lnTo>
                    <a:pt x="149" y="226"/>
                  </a:lnTo>
                  <a:lnTo>
                    <a:pt x="125" y="226"/>
                  </a:lnTo>
                  <a:lnTo>
                    <a:pt x="96" y="231"/>
                  </a:lnTo>
                  <a:lnTo>
                    <a:pt x="72" y="245"/>
                  </a:lnTo>
                  <a:lnTo>
                    <a:pt x="48" y="264"/>
                  </a:lnTo>
                  <a:lnTo>
                    <a:pt x="34" y="293"/>
                  </a:lnTo>
                  <a:lnTo>
                    <a:pt x="24" y="327"/>
                  </a:lnTo>
                  <a:lnTo>
                    <a:pt x="24" y="365"/>
                  </a:lnTo>
                  <a:lnTo>
                    <a:pt x="29" y="394"/>
                  </a:lnTo>
                  <a:lnTo>
                    <a:pt x="39" y="413"/>
                  </a:lnTo>
                  <a:lnTo>
                    <a:pt x="48" y="428"/>
                  </a:lnTo>
                  <a:lnTo>
                    <a:pt x="63" y="432"/>
                  </a:lnTo>
                  <a:lnTo>
                    <a:pt x="77" y="437"/>
                  </a:lnTo>
                  <a:lnTo>
                    <a:pt x="96" y="437"/>
                  </a:lnTo>
                  <a:lnTo>
                    <a:pt x="111" y="432"/>
                  </a:lnTo>
                  <a:lnTo>
                    <a:pt x="125" y="432"/>
                  </a:lnTo>
                  <a:lnTo>
                    <a:pt x="144" y="413"/>
                  </a:lnTo>
                  <a:lnTo>
                    <a:pt x="149" y="394"/>
                  </a:lnTo>
                  <a:lnTo>
                    <a:pt x="149" y="365"/>
                  </a:lnTo>
                  <a:lnTo>
                    <a:pt x="144" y="351"/>
                  </a:lnTo>
                  <a:lnTo>
                    <a:pt x="135" y="341"/>
                  </a:lnTo>
                  <a:lnTo>
                    <a:pt x="125" y="341"/>
                  </a:lnTo>
                  <a:lnTo>
                    <a:pt x="116" y="351"/>
                  </a:lnTo>
                  <a:lnTo>
                    <a:pt x="125" y="365"/>
                  </a:lnTo>
                  <a:lnTo>
                    <a:pt x="120" y="389"/>
                  </a:lnTo>
                  <a:lnTo>
                    <a:pt x="106" y="375"/>
                  </a:lnTo>
                  <a:lnTo>
                    <a:pt x="96" y="365"/>
                  </a:lnTo>
                  <a:lnTo>
                    <a:pt x="92" y="351"/>
                  </a:lnTo>
                  <a:lnTo>
                    <a:pt x="92" y="332"/>
                  </a:lnTo>
                  <a:lnTo>
                    <a:pt x="96" y="327"/>
                  </a:lnTo>
                  <a:lnTo>
                    <a:pt x="101" y="317"/>
                  </a:lnTo>
                  <a:lnTo>
                    <a:pt x="111" y="312"/>
                  </a:lnTo>
                  <a:lnTo>
                    <a:pt x="120" y="308"/>
                  </a:lnTo>
                  <a:lnTo>
                    <a:pt x="130" y="303"/>
                  </a:lnTo>
                  <a:lnTo>
                    <a:pt x="140" y="308"/>
                  </a:lnTo>
                  <a:lnTo>
                    <a:pt x="149" y="308"/>
                  </a:lnTo>
                  <a:lnTo>
                    <a:pt x="154" y="317"/>
                  </a:lnTo>
                  <a:lnTo>
                    <a:pt x="164" y="332"/>
                  </a:lnTo>
                  <a:lnTo>
                    <a:pt x="168" y="351"/>
                  </a:lnTo>
                  <a:lnTo>
                    <a:pt x="173" y="365"/>
                  </a:lnTo>
                  <a:lnTo>
                    <a:pt x="173" y="389"/>
                  </a:lnTo>
                  <a:lnTo>
                    <a:pt x="168" y="408"/>
                  </a:lnTo>
                  <a:lnTo>
                    <a:pt x="164" y="428"/>
                  </a:lnTo>
                  <a:lnTo>
                    <a:pt x="149" y="447"/>
                  </a:lnTo>
                  <a:lnTo>
                    <a:pt x="130" y="461"/>
                  </a:lnTo>
                  <a:lnTo>
                    <a:pt x="106" y="471"/>
                  </a:lnTo>
                  <a:lnTo>
                    <a:pt x="87" y="476"/>
                  </a:lnTo>
                  <a:lnTo>
                    <a:pt x="63" y="471"/>
                  </a:lnTo>
                  <a:lnTo>
                    <a:pt x="44" y="466"/>
                  </a:lnTo>
                  <a:lnTo>
                    <a:pt x="29" y="452"/>
                  </a:lnTo>
                  <a:lnTo>
                    <a:pt x="15" y="432"/>
                  </a:lnTo>
                  <a:lnTo>
                    <a:pt x="5" y="404"/>
                  </a:lnTo>
                  <a:lnTo>
                    <a:pt x="0" y="375"/>
                  </a:lnTo>
                  <a:lnTo>
                    <a:pt x="0" y="336"/>
                  </a:lnTo>
                  <a:lnTo>
                    <a:pt x="5" y="303"/>
                  </a:lnTo>
                  <a:lnTo>
                    <a:pt x="20" y="269"/>
                  </a:lnTo>
                  <a:lnTo>
                    <a:pt x="39" y="240"/>
                  </a:lnTo>
                  <a:lnTo>
                    <a:pt x="63" y="216"/>
                  </a:lnTo>
                  <a:lnTo>
                    <a:pt x="96" y="202"/>
                  </a:lnTo>
                  <a:lnTo>
                    <a:pt x="135" y="197"/>
                  </a:lnTo>
                  <a:lnTo>
                    <a:pt x="183" y="207"/>
                  </a:lnTo>
                  <a:lnTo>
                    <a:pt x="197" y="183"/>
                  </a:lnTo>
                  <a:lnTo>
                    <a:pt x="216" y="164"/>
                  </a:lnTo>
                  <a:lnTo>
                    <a:pt x="240" y="144"/>
                  </a:lnTo>
                  <a:lnTo>
                    <a:pt x="269" y="130"/>
                  </a:lnTo>
                  <a:lnTo>
                    <a:pt x="293" y="120"/>
                  </a:lnTo>
                  <a:lnTo>
                    <a:pt x="317" y="120"/>
                  </a:lnTo>
                  <a:lnTo>
                    <a:pt x="336" y="130"/>
                  </a:lnTo>
                  <a:lnTo>
                    <a:pt x="351" y="149"/>
                  </a:lnTo>
                  <a:lnTo>
                    <a:pt x="356" y="183"/>
                  </a:lnTo>
                  <a:lnTo>
                    <a:pt x="356" y="207"/>
                  </a:lnTo>
                  <a:lnTo>
                    <a:pt x="351" y="231"/>
                  </a:lnTo>
                  <a:lnTo>
                    <a:pt x="336" y="245"/>
                  </a:lnTo>
                  <a:lnTo>
                    <a:pt x="332" y="250"/>
                  </a:lnTo>
                  <a:lnTo>
                    <a:pt x="322" y="250"/>
                  </a:lnTo>
                  <a:lnTo>
                    <a:pt x="312" y="245"/>
                  </a:lnTo>
                  <a:lnTo>
                    <a:pt x="303" y="245"/>
                  </a:lnTo>
                  <a:lnTo>
                    <a:pt x="288" y="240"/>
                  </a:lnTo>
                  <a:lnTo>
                    <a:pt x="284" y="236"/>
                  </a:lnTo>
                  <a:lnTo>
                    <a:pt x="279" y="226"/>
                  </a:lnTo>
                  <a:lnTo>
                    <a:pt x="274" y="221"/>
                  </a:lnTo>
                  <a:lnTo>
                    <a:pt x="274" y="207"/>
                  </a:lnTo>
                  <a:lnTo>
                    <a:pt x="279" y="202"/>
                  </a:lnTo>
                  <a:lnTo>
                    <a:pt x="284" y="202"/>
                  </a:lnTo>
                  <a:lnTo>
                    <a:pt x="293" y="212"/>
                  </a:lnTo>
                  <a:lnTo>
                    <a:pt x="303" y="221"/>
                  </a:lnTo>
                  <a:lnTo>
                    <a:pt x="312" y="221"/>
                  </a:lnTo>
                  <a:lnTo>
                    <a:pt x="322" y="221"/>
                  </a:lnTo>
                  <a:lnTo>
                    <a:pt x="332" y="216"/>
                  </a:lnTo>
                  <a:lnTo>
                    <a:pt x="336" y="207"/>
                  </a:lnTo>
                  <a:lnTo>
                    <a:pt x="336" y="192"/>
                  </a:lnTo>
                  <a:lnTo>
                    <a:pt x="336" y="178"/>
                  </a:lnTo>
                  <a:lnTo>
                    <a:pt x="332" y="168"/>
                  </a:lnTo>
                  <a:lnTo>
                    <a:pt x="327" y="154"/>
                  </a:lnTo>
                  <a:lnTo>
                    <a:pt x="312" y="149"/>
                  </a:lnTo>
                  <a:lnTo>
                    <a:pt x="298" y="144"/>
                  </a:lnTo>
                  <a:lnTo>
                    <a:pt x="279" y="149"/>
                  </a:lnTo>
                  <a:lnTo>
                    <a:pt x="260" y="159"/>
                  </a:lnTo>
                  <a:lnTo>
                    <a:pt x="240" y="168"/>
                  </a:lnTo>
                  <a:lnTo>
                    <a:pt x="221" y="188"/>
                  </a:lnTo>
                  <a:lnTo>
                    <a:pt x="207" y="216"/>
                  </a:lnTo>
                  <a:lnTo>
                    <a:pt x="202" y="231"/>
                  </a:lnTo>
                  <a:lnTo>
                    <a:pt x="197" y="245"/>
                  </a:lnTo>
                  <a:lnTo>
                    <a:pt x="197" y="264"/>
                  </a:lnTo>
                  <a:lnTo>
                    <a:pt x="202" y="288"/>
                  </a:lnTo>
                  <a:lnTo>
                    <a:pt x="207" y="308"/>
                  </a:lnTo>
                  <a:lnTo>
                    <a:pt x="221" y="327"/>
                  </a:lnTo>
                  <a:lnTo>
                    <a:pt x="240" y="341"/>
                  </a:lnTo>
                  <a:lnTo>
                    <a:pt x="269" y="356"/>
                  </a:lnTo>
                  <a:lnTo>
                    <a:pt x="264" y="332"/>
                  </a:lnTo>
                  <a:lnTo>
                    <a:pt x="264" y="317"/>
                  </a:lnTo>
                  <a:lnTo>
                    <a:pt x="260" y="308"/>
                  </a:lnTo>
                  <a:lnTo>
                    <a:pt x="264" y="303"/>
                  </a:lnTo>
                  <a:lnTo>
                    <a:pt x="269" y="312"/>
                  </a:lnTo>
                  <a:lnTo>
                    <a:pt x="279" y="322"/>
                  </a:lnTo>
                  <a:lnTo>
                    <a:pt x="293" y="332"/>
                  </a:lnTo>
                  <a:lnTo>
                    <a:pt x="312" y="336"/>
                  </a:lnTo>
                  <a:lnTo>
                    <a:pt x="332" y="341"/>
                  </a:lnTo>
                  <a:lnTo>
                    <a:pt x="351" y="341"/>
                  </a:lnTo>
                  <a:lnTo>
                    <a:pt x="370" y="341"/>
                  </a:lnTo>
                  <a:lnTo>
                    <a:pt x="384" y="332"/>
                  </a:lnTo>
                  <a:lnTo>
                    <a:pt x="404" y="322"/>
                  </a:lnTo>
                  <a:lnTo>
                    <a:pt x="423" y="308"/>
                  </a:lnTo>
                  <a:lnTo>
                    <a:pt x="437" y="288"/>
                  </a:lnTo>
                  <a:lnTo>
                    <a:pt x="461" y="240"/>
                  </a:lnTo>
                  <a:lnTo>
                    <a:pt x="476" y="192"/>
                  </a:lnTo>
                  <a:lnTo>
                    <a:pt x="485" y="144"/>
                  </a:lnTo>
                  <a:lnTo>
                    <a:pt x="495" y="96"/>
                  </a:lnTo>
                  <a:lnTo>
                    <a:pt x="509" y="58"/>
                  </a:lnTo>
                  <a:lnTo>
                    <a:pt x="533" y="24"/>
                  </a:lnTo>
                  <a:lnTo>
                    <a:pt x="567" y="5"/>
                  </a:lnTo>
                  <a:lnTo>
                    <a:pt x="610" y="0"/>
                  </a:lnTo>
                  <a:lnTo>
                    <a:pt x="648" y="5"/>
                  </a:lnTo>
                  <a:lnTo>
                    <a:pt x="677" y="24"/>
                  </a:lnTo>
                  <a:lnTo>
                    <a:pt x="701" y="53"/>
                  </a:lnTo>
                  <a:lnTo>
                    <a:pt x="720" y="87"/>
                  </a:lnTo>
                  <a:lnTo>
                    <a:pt x="740" y="135"/>
                  </a:lnTo>
                  <a:lnTo>
                    <a:pt x="749" y="188"/>
                  </a:lnTo>
                  <a:lnTo>
                    <a:pt x="754" y="255"/>
                  </a:lnTo>
                  <a:lnTo>
                    <a:pt x="754" y="322"/>
                  </a:lnTo>
                  <a:lnTo>
                    <a:pt x="749" y="351"/>
                  </a:lnTo>
                  <a:lnTo>
                    <a:pt x="744" y="380"/>
                  </a:lnTo>
                  <a:lnTo>
                    <a:pt x="735" y="413"/>
                  </a:lnTo>
                  <a:lnTo>
                    <a:pt x="720" y="447"/>
                  </a:lnTo>
                  <a:lnTo>
                    <a:pt x="711" y="476"/>
                  </a:lnTo>
                  <a:lnTo>
                    <a:pt x="692" y="500"/>
                  </a:lnTo>
                  <a:lnTo>
                    <a:pt x="682" y="524"/>
                  </a:lnTo>
                  <a:lnTo>
                    <a:pt x="668" y="543"/>
                  </a:lnTo>
                  <a:lnTo>
                    <a:pt x="658" y="557"/>
                  </a:lnTo>
                  <a:lnTo>
                    <a:pt x="648" y="576"/>
                  </a:lnTo>
                  <a:lnTo>
                    <a:pt x="639" y="596"/>
                  </a:lnTo>
                  <a:lnTo>
                    <a:pt x="634" y="615"/>
                  </a:lnTo>
                  <a:lnTo>
                    <a:pt x="629" y="634"/>
                  </a:lnTo>
                  <a:lnTo>
                    <a:pt x="629" y="653"/>
                  </a:lnTo>
                  <a:lnTo>
                    <a:pt x="624" y="672"/>
                  </a:lnTo>
                  <a:lnTo>
                    <a:pt x="624" y="682"/>
                  </a:lnTo>
                  <a:lnTo>
                    <a:pt x="634" y="701"/>
                  </a:lnTo>
                  <a:lnTo>
                    <a:pt x="644" y="653"/>
                  </a:lnTo>
                  <a:lnTo>
                    <a:pt x="658" y="610"/>
                  </a:lnTo>
                  <a:lnTo>
                    <a:pt x="672" y="567"/>
                  </a:lnTo>
                  <a:lnTo>
                    <a:pt x="696" y="528"/>
                  </a:lnTo>
                  <a:lnTo>
                    <a:pt x="716" y="495"/>
                  </a:lnTo>
                  <a:lnTo>
                    <a:pt x="735" y="456"/>
                  </a:lnTo>
                  <a:lnTo>
                    <a:pt x="749" y="423"/>
                  </a:lnTo>
                  <a:lnTo>
                    <a:pt x="759" y="389"/>
                  </a:lnTo>
                  <a:lnTo>
                    <a:pt x="768" y="408"/>
                  </a:lnTo>
                  <a:lnTo>
                    <a:pt x="792" y="428"/>
                  </a:lnTo>
                  <a:lnTo>
                    <a:pt x="807" y="442"/>
                  </a:lnTo>
                  <a:lnTo>
                    <a:pt x="816" y="461"/>
                  </a:lnTo>
                  <a:lnTo>
                    <a:pt x="821" y="480"/>
                  </a:lnTo>
                  <a:lnTo>
                    <a:pt x="816" y="500"/>
                  </a:lnTo>
                  <a:lnTo>
                    <a:pt x="807" y="524"/>
                  </a:lnTo>
                  <a:lnTo>
                    <a:pt x="792" y="538"/>
                  </a:lnTo>
                  <a:lnTo>
                    <a:pt x="773" y="557"/>
                  </a:lnTo>
                  <a:lnTo>
                    <a:pt x="759" y="567"/>
                  </a:lnTo>
                  <a:lnTo>
                    <a:pt x="754" y="581"/>
                  </a:lnTo>
                  <a:lnTo>
                    <a:pt x="749" y="591"/>
                  </a:lnTo>
                  <a:lnTo>
                    <a:pt x="754" y="600"/>
                  </a:lnTo>
                  <a:lnTo>
                    <a:pt x="759" y="610"/>
                  </a:lnTo>
                  <a:lnTo>
                    <a:pt x="768" y="620"/>
                  </a:lnTo>
                  <a:lnTo>
                    <a:pt x="778" y="624"/>
                  </a:lnTo>
                  <a:lnTo>
                    <a:pt x="792" y="634"/>
                  </a:lnTo>
                  <a:lnTo>
                    <a:pt x="802" y="639"/>
                  </a:lnTo>
                  <a:lnTo>
                    <a:pt x="807" y="653"/>
                  </a:lnTo>
                  <a:lnTo>
                    <a:pt x="812" y="672"/>
                  </a:lnTo>
                  <a:lnTo>
                    <a:pt x="816" y="692"/>
                  </a:lnTo>
                  <a:lnTo>
                    <a:pt x="812" y="711"/>
                  </a:lnTo>
                  <a:lnTo>
                    <a:pt x="802" y="730"/>
                  </a:lnTo>
                  <a:lnTo>
                    <a:pt x="792" y="749"/>
                  </a:lnTo>
                  <a:lnTo>
                    <a:pt x="778" y="768"/>
                  </a:lnTo>
                  <a:lnTo>
                    <a:pt x="759" y="778"/>
                  </a:lnTo>
                  <a:lnTo>
                    <a:pt x="744" y="783"/>
                  </a:lnTo>
                  <a:lnTo>
                    <a:pt x="730" y="778"/>
                  </a:lnTo>
                  <a:lnTo>
                    <a:pt x="720" y="768"/>
                  </a:lnTo>
                  <a:lnTo>
                    <a:pt x="711" y="759"/>
                  </a:lnTo>
                  <a:lnTo>
                    <a:pt x="701" y="744"/>
                  </a:lnTo>
                  <a:lnTo>
                    <a:pt x="692" y="730"/>
                  </a:lnTo>
                  <a:lnTo>
                    <a:pt x="687" y="720"/>
                  </a:lnTo>
                  <a:lnTo>
                    <a:pt x="682" y="740"/>
                  </a:lnTo>
                  <a:lnTo>
                    <a:pt x="677" y="754"/>
                  </a:lnTo>
                  <a:lnTo>
                    <a:pt x="672" y="768"/>
                  </a:lnTo>
                  <a:lnTo>
                    <a:pt x="672" y="783"/>
                  </a:lnTo>
                  <a:lnTo>
                    <a:pt x="663" y="788"/>
                  </a:lnTo>
                  <a:lnTo>
                    <a:pt x="658" y="797"/>
                  </a:lnTo>
                  <a:lnTo>
                    <a:pt x="648" y="802"/>
                  </a:lnTo>
                  <a:lnTo>
                    <a:pt x="639" y="802"/>
                  </a:lnTo>
                  <a:lnTo>
                    <a:pt x="629" y="802"/>
                  </a:lnTo>
                  <a:lnTo>
                    <a:pt x="620" y="797"/>
                  </a:lnTo>
                  <a:lnTo>
                    <a:pt x="605" y="788"/>
                  </a:lnTo>
                  <a:lnTo>
                    <a:pt x="596" y="778"/>
                  </a:lnTo>
                  <a:lnTo>
                    <a:pt x="586" y="764"/>
                  </a:lnTo>
                  <a:lnTo>
                    <a:pt x="581" y="744"/>
                  </a:lnTo>
                  <a:lnTo>
                    <a:pt x="576" y="725"/>
                  </a:lnTo>
                  <a:lnTo>
                    <a:pt x="572" y="706"/>
                  </a:lnTo>
                  <a:lnTo>
                    <a:pt x="567" y="735"/>
                  </a:lnTo>
                  <a:lnTo>
                    <a:pt x="567" y="759"/>
                  </a:lnTo>
                  <a:lnTo>
                    <a:pt x="557" y="778"/>
                  </a:lnTo>
                  <a:lnTo>
                    <a:pt x="552" y="792"/>
                  </a:lnTo>
                  <a:lnTo>
                    <a:pt x="548" y="802"/>
                  </a:lnTo>
                  <a:lnTo>
                    <a:pt x="538" y="812"/>
                  </a:lnTo>
                  <a:lnTo>
                    <a:pt x="533" y="812"/>
                  </a:lnTo>
                  <a:lnTo>
                    <a:pt x="524" y="807"/>
                  </a:lnTo>
                  <a:lnTo>
                    <a:pt x="514" y="812"/>
                  </a:lnTo>
                  <a:lnTo>
                    <a:pt x="504" y="812"/>
                  </a:lnTo>
                  <a:lnTo>
                    <a:pt x="490" y="812"/>
                  </a:lnTo>
                  <a:lnTo>
                    <a:pt x="480" y="812"/>
                  </a:lnTo>
                  <a:lnTo>
                    <a:pt x="471" y="816"/>
                  </a:lnTo>
                  <a:lnTo>
                    <a:pt x="461" y="826"/>
                  </a:lnTo>
                  <a:lnTo>
                    <a:pt x="456" y="840"/>
                  </a:lnTo>
                  <a:lnTo>
                    <a:pt x="447" y="855"/>
                  </a:lnTo>
                  <a:lnTo>
                    <a:pt x="437" y="831"/>
                  </a:lnTo>
                  <a:lnTo>
                    <a:pt x="442" y="802"/>
                  </a:lnTo>
                  <a:lnTo>
                    <a:pt x="447" y="778"/>
                  </a:lnTo>
                  <a:lnTo>
                    <a:pt x="456" y="754"/>
                  </a:lnTo>
                  <a:lnTo>
                    <a:pt x="466" y="740"/>
                  </a:lnTo>
                  <a:lnTo>
                    <a:pt x="480" y="725"/>
                  </a:lnTo>
                  <a:lnTo>
                    <a:pt x="490" y="711"/>
                  </a:lnTo>
                  <a:lnTo>
                    <a:pt x="504" y="696"/>
                  </a:lnTo>
                  <a:lnTo>
                    <a:pt x="519" y="682"/>
                  </a:lnTo>
                  <a:lnTo>
                    <a:pt x="528" y="668"/>
                  </a:lnTo>
                  <a:lnTo>
                    <a:pt x="538" y="653"/>
                  </a:lnTo>
                  <a:lnTo>
                    <a:pt x="548" y="644"/>
                  </a:lnTo>
                  <a:lnTo>
                    <a:pt x="552" y="629"/>
                  </a:lnTo>
                  <a:lnTo>
                    <a:pt x="548" y="624"/>
                  </a:lnTo>
                  <a:lnTo>
                    <a:pt x="538" y="624"/>
                  </a:lnTo>
                  <a:lnTo>
                    <a:pt x="524" y="634"/>
                  </a:lnTo>
                  <a:lnTo>
                    <a:pt x="519" y="648"/>
                  </a:lnTo>
                  <a:lnTo>
                    <a:pt x="509" y="663"/>
                  </a:lnTo>
                  <a:lnTo>
                    <a:pt x="500" y="677"/>
                  </a:lnTo>
                  <a:lnTo>
                    <a:pt x="490" y="692"/>
                  </a:lnTo>
                  <a:lnTo>
                    <a:pt x="476" y="711"/>
                  </a:lnTo>
                  <a:lnTo>
                    <a:pt x="466" y="725"/>
                  </a:lnTo>
                  <a:lnTo>
                    <a:pt x="456" y="740"/>
                  </a:lnTo>
                  <a:lnTo>
                    <a:pt x="447" y="744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8141" y="14025"/>
              <a:ext cx="76" cy="183"/>
            </a:xfrm>
            <a:custGeom>
              <a:avLst/>
              <a:gdLst>
                <a:gd name="T0" fmla="*/ 33 w 76"/>
                <a:gd name="T1" fmla="*/ 0 h 183"/>
                <a:gd name="T2" fmla="*/ 48 w 76"/>
                <a:gd name="T3" fmla="*/ 10 h 183"/>
                <a:gd name="T4" fmla="*/ 57 w 76"/>
                <a:gd name="T5" fmla="*/ 29 h 183"/>
                <a:gd name="T6" fmla="*/ 67 w 76"/>
                <a:gd name="T7" fmla="*/ 48 h 183"/>
                <a:gd name="T8" fmla="*/ 72 w 76"/>
                <a:gd name="T9" fmla="*/ 77 h 183"/>
                <a:gd name="T10" fmla="*/ 76 w 76"/>
                <a:gd name="T11" fmla="*/ 101 h 183"/>
                <a:gd name="T12" fmla="*/ 76 w 76"/>
                <a:gd name="T13" fmla="*/ 130 h 183"/>
                <a:gd name="T14" fmla="*/ 76 w 76"/>
                <a:gd name="T15" fmla="*/ 154 h 183"/>
                <a:gd name="T16" fmla="*/ 72 w 76"/>
                <a:gd name="T17" fmla="*/ 183 h 183"/>
                <a:gd name="T18" fmla="*/ 67 w 76"/>
                <a:gd name="T19" fmla="*/ 159 h 183"/>
                <a:gd name="T20" fmla="*/ 62 w 76"/>
                <a:gd name="T21" fmla="*/ 144 h 183"/>
                <a:gd name="T22" fmla="*/ 57 w 76"/>
                <a:gd name="T23" fmla="*/ 125 h 183"/>
                <a:gd name="T24" fmla="*/ 52 w 76"/>
                <a:gd name="T25" fmla="*/ 106 h 183"/>
                <a:gd name="T26" fmla="*/ 43 w 76"/>
                <a:gd name="T27" fmla="*/ 91 h 183"/>
                <a:gd name="T28" fmla="*/ 33 w 76"/>
                <a:gd name="T29" fmla="*/ 87 h 183"/>
                <a:gd name="T30" fmla="*/ 19 w 76"/>
                <a:gd name="T31" fmla="*/ 87 h 183"/>
                <a:gd name="T32" fmla="*/ 0 w 76"/>
                <a:gd name="T33" fmla="*/ 87 h 183"/>
                <a:gd name="T34" fmla="*/ 33 w 76"/>
                <a:gd name="T35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6" h="183">
                  <a:moveTo>
                    <a:pt x="33" y="0"/>
                  </a:moveTo>
                  <a:lnTo>
                    <a:pt x="48" y="10"/>
                  </a:lnTo>
                  <a:lnTo>
                    <a:pt x="57" y="29"/>
                  </a:lnTo>
                  <a:lnTo>
                    <a:pt x="67" y="48"/>
                  </a:lnTo>
                  <a:lnTo>
                    <a:pt x="72" y="77"/>
                  </a:lnTo>
                  <a:lnTo>
                    <a:pt x="76" y="101"/>
                  </a:lnTo>
                  <a:lnTo>
                    <a:pt x="76" y="130"/>
                  </a:lnTo>
                  <a:lnTo>
                    <a:pt x="76" y="154"/>
                  </a:lnTo>
                  <a:lnTo>
                    <a:pt x="72" y="183"/>
                  </a:lnTo>
                  <a:lnTo>
                    <a:pt x="67" y="159"/>
                  </a:lnTo>
                  <a:lnTo>
                    <a:pt x="62" y="144"/>
                  </a:lnTo>
                  <a:lnTo>
                    <a:pt x="57" y="125"/>
                  </a:lnTo>
                  <a:lnTo>
                    <a:pt x="52" y="106"/>
                  </a:lnTo>
                  <a:lnTo>
                    <a:pt x="43" y="91"/>
                  </a:lnTo>
                  <a:lnTo>
                    <a:pt x="33" y="87"/>
                  </a:lnTo>
                  <a:lnTo>
                    <a:pt x="19" y="87"/>
                  </a:lnTo>
                  <a:lnTo>
                    <a:pt x="0" y="87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8217" y="13944"/>
              <a:ext cx="63" cy="86"/>
            </a:xfrm>
            <a:custGeom>
              <a:avLst/>
              <a:gdLst>
                <a:gd name="T0" fmla="*/ 53 w 63"/>
                <a:gd name="T1" fmla="*/ 9 h 86"/>
                <a:gd name="T2" fmla="*/ 58 w 63"/>
                <a:gd name="T3" fmla="*/ 28 h 86"/>
                <a:gd name="T4" fmla="*/ 63 w 63"/>
                <a:gd name="T5" fmla="*/ 48 h 86"/>
                <a:gd name="T6" fmla="*/ 58 w 63"/>
                <a:gd name="T7" fmla="*/ 67 h 86"/>
                <a:gd name="T8" fmla="*/ 53 w 63"/>
                <a:gd name="T9" fmla="*/ 81 h 86"/>
                <a:gd name="T10" fmla="*/ 44 w 63"/>
                <a:gd name="T11" fmla="*/ 81 h 86"/>
                <a:gd name="T12" fmla="*/ 39 w 63"/>
                <a:gd name="T13" fmla="*/ 86 h 86"/>
                <a:gd name="T14" fmla="*/ 34 w 63"/>
                <a:gd name="T15" fmla="*/ 86 h 86"/>
                <a:gd name="T16" fmla="*/ 29 w 63"/>
                <a:gd name="T17" fmla="*/ 81 h 86"/>
                <a:gd name="T18" fmla="*/ 24 w 63"/>
                <a:gd name="T19" fmla="*/ 81 h 86"/>
                <a:gd name="T20" fmla="*/ 20 w 63"/>
                <a:gd name="T21" fmla="*/ 76 h 86"/>
                <a:gd name="T22" fmla="*/ 15 w 63"/>
                <a:gd name="T23" fmla="*/ 72 h 86"/>
                <a:gd name="T24" fmla="*/ 5 w 63"/>
                <a:gd name="T25" fmla="*/ 67 h 86"/>
                <a:gd name="T26" fmla="*/ 0 w 63"/>
                <a:gd name="T27" fmla="*/ 52 h 86"/>
                <a:gd name="T28" fmla="*/ 0 w 63"/>
                <a:gd name="T29" fmla="*/ 38 h 86"/>
                <a:gd name="T30" fmla="*/ 5 w 63"/>
                <a:gd name="T31" fmla="*/ 24 h 86"/>
                <a:gd name="T32" fmla="*/ 10 w 63"/>
                <a:gd name="T33" fmla="*/ 9 h 86"/>
                <a:gd name="T34" fmla="*/ 20 w 63"/>
                <a:gd name="T35" fmla="*/ 4 h 86"/>
                <a:gd name="T36" fmla="*/ 29 w 63"/>
                <a:gd name="T37" fmla="*/ 0 h 86"/>
                <a:gd name="T38" fmla="*/ 44 w 63"/>
                <a:gd name="T39" fmla="*/ 0 h 86"/>
                <a:gd name="T40" fmla="*/ 53 w 63"/>
                <a:gd name="T41" fmla="*/ 9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3" h="86">
                  <a:moveTo>
                    <a:pt x="53" y="9"/>
                  </a:moveTo>
                  <a:lnTo>
                    <a:pt x="58" y="28"/>
                  </a:lnTo>
                  <a:lnTo>
                    <a:pt x="63" y="48"/>
                  </a:lnTo>
                  <a:lnTo>
                    <a:pt x="58" y="67"/>
                  </a:lnTo>
                  <a:lnTo>
                    <a:pt x="53" y="81"/>
                  </a:lnTo>
                  <a:lnTo>
                    <a:pt x="44" y="81"/>
                  </a:lnTo>
                  <a:lnTo>
                    <a:pt x="39" y="86"/>
                  </a:lnTo>
                  <a:lnTo>
                    <a:pt x="34" y="86"/>
                  </a:lnTo>
                  <a:lnTo>
                    <a:pt x="29" y="81"/>
                  </a:lnTo>
                  <a:lnTo>
                    <a:pt x="24" y="81"/>
                  </a:lnTo>
                  <a:lnTo>
                    <a:pt x="20" y="76"/>
                  </a:lnTo>
                  <a:lnTo>
                    <a:pt x="15" y="72"/>
                  </a:lnTo>
                  <a:lnTo>
                    <a:pt x="5" y="67"/>
                  </a:lnTo>
                  <a:lnTo>
                    <a:pt x="0" y="52"/>
                  </a:lnTo>
                  <a:lnTo>
                    <a:pt x="0" y="38"/>
                  </a:lnTo>
                  <a:lnTo>
                    <a:pt x="5" y="24"/>
                  </a:lnTo>
                  <a:lnTo>
                    <a:pt x="10" y="9"/>
                  </a:lnTo>
                  <a:lnTo>
                    <a:pt x="20" y="4"/>
                  </a:lnTo>
                  <a:lnTo>
                    <a:pt x="29" y="0"/>
                  </a:lnTo>
                  <a:lnTo>
                    <a:pt x="44" y="0"/>
                  </a:lnTo>
                  <a:lnTo>
                    <a:pt x="53" y="9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6873" y="14025"/>
              <a:ext cx="1191" cy="615"/>
            </a:xfrm>
            <a:custGeom>
              <a:avLst/>
              <a:gdLst>
                <a:gd name="T0" fmla="*/ 1037 w 1191"/>
                <a:gd name="T1" fmla="*/ 523 h 615"/>
                <a:gd name="T2" fmla="*/ 898 w 1191"/>
                <a:gd name="T3" fmla="*/ 499 h 615"/>
                <a:gd name="T4" fmla="*/ 759 w 1191"/>
                <a:gd name="T5" fmla="*/ 423 h 615"/>
                <a:gd name="T6" fmla="*/ 668 w 1191"/>
                <a:gd name="T7" fmla="*/ 274 h 615"/>
                <a:gd name="T8" fmla="*/ 658 w 1191"/>
                <a:gd name="T9" fmla="*/ 317 h 615"/>
                <a:gd name="T10" fmla="*/ 644 w 1191"/>
                <a:gd name="T11" fmla="*/ 423 h 615"/>
                <a:gd name="T12" fmla="*/ 591 w 1191"/>
                <a:gd name="T13" fmla="*/ 432 h 615"/>
                <a:gd name="T14" fmla="*/ 567 w 1191"/>
                <a:gd name="T15" fmla="*/ 456 h 615"/>
                <a:gd name="T16" fmla="*/ 509 w 1191"/>
                <a:gd name="T17" fmla="*/ 562 h 615"/>
                <a:gd name="T18" fmla="*/ 466 w 1191"/>
                <a:gd name="T19" fmla="*/ 605 h 615"/>
                <a:gd name="T20" fmla="*/ 432 w 1191"/>
                <a:gd name="T21" fmla="*/ 499 h 615"/>
                <a:gd name="T22" fmla="*/ 485 w 1191"/>
                <a:gd name="T23" fmla="*/ 370 h 615"/>
                <a:gd name="T24" fmla="*/ 375 w 1191"/>
                <a:gd name="T25" fmla="*/ 490 h 615"/>
                <a:gd name="T26" fmla="*/ 274 w 1191"/>
                <a:gd name="T27" fmla="*/ 523 h 615"/>
                <a:gd name="T28" fmla="*/ 274 w 1191"/>
                <a:gd name="T29" fmla="*/ 451 h 615"/>
                <a:gd name="T30" fmla="*/ 346 w 1191"/>
                <a:gd name="T31" fmla="*/ 355 h 615"/>
                <a:gd name="T32" fmla="*/ 394 w 1191"/>
                <a:gd name="T33" fmla="*/ 317 h 615"/>
                <a:gd name="T34" fmla="*/ 322 w 1191"/>
                <a:gd name="T35" fmla="*/ 331 h 615"/>
                <a:gd name="T36" fmla="*/ 255 w 1191"/>
                <a:gd name="T37" fmla="*/ 341 h 615"/>
                <a:gd name="T38" fmla="*/ 188 w 1191"/>
                <a:gd name="T39" fmla="*/ 375 h 615"/>
                <a:gd name="T40" fmla="*/ 130 w 1191"/>
                <a:gd name="T41" fmla="*/ 432 h 615"/>
                <a:gd name="T42" fmla="*/ 92 w 1191"/>
                <a:gd name="T43" fmla="*/ 432 h 615"/>
                <a:gd name="T44" fmla="*/ 77 w 1191"/>
                <a:gd name="T45" fmla="*/ 451 h 615"/>
                <a:gd name="T46" fmla="*/ 106 w 1191"/>
                <a:gd name="T47" fmla="*/ 447 h 615"/>
                <a:gd name="T48" fmla="*/ 144 w 1191"/>
                <a:gd name="T49" fmla="*/ 475 h 615"/>
                <a:gd name="T50" fmla="*/ 144 w 1191"/>
                <a:gd name="T51" fmla="*/ 547 h 615"/>
                <a:gd name="T52" fmla="*/ 96 w 1191"/>
                <a:gd name="T53" fmla="*/ 595 h 615"/>
                <a:gd name="T54" fmla="*/ 29 w 1191"/>
                <a:gd name="T55" fmla="*/ 576 h 615"/>
                <a:gd name="T56" fmla="*/ 0 w 1191"/>
                <a:gd name="T57" fmla="*/ 485 h 615"/>
                <a:gd name="T58" fmla="*/ 77 w 1191"/>
                <a:gd name="T59" fmla="*/ 355 h 615"/>
                <a:gd name="T60" fmla="*/ 183 w 1191"/>
                <a:gd name="T61" fmla="*/ 288 h 615"/>
                <a:gd name="T62" fmla="*/ 303 w 1191"/>
                <a:gd name="T63" fmla="*/ 269 h 615"/>
                <a:gd name="T64" fmla="*/ 418 w 1191"/>
                <a:gd name="T65" fmla="*/ 259 h 615"/>
                <a:gd name="T66" fmla="*/ 509 w 1191"/>
                <a:gd name="T67" fmla="*/ 231 h 615"/>
                <a:gd name="T68" fmla="*/ 562 w 1191"/>
                <a:gd name="T69" fmla="*/ 154 h 615"/>
                <a:gd name="T70" fmla="*/ 557 w 1191"/>
                <a:gd name="T71" fmla="*/ 58 h 615"/>
                <a:gd name="T72" fmla="*/ 485 w 1191"/>
                <a:gd name="T73" fmla="*/ 53 h 615"/>
                <a:gd name="T74" fmla="*/ 476 w 1191"/>
                <a:gd name="T75" fmla="*/ 111 h 615"/>
                <a:gd name="T76" fmla="*/ 495 w 1191"/>
                <a:gd name="T77" fmla="*/ 154 h 615"/>
                <a:gd name="T78" fmla="*/ 456 w 1191"/>
                <a:gd name="T79" fmla="*/ 149 h 615"/>
                <a:gd name="T80" fmla="*/ 437 w 1191"/>
                <a:gd name="T81" fmla="*/ 144 h 615"/>
                <a:gd name="T82" fmla="*/ 413 w 1191"/>
                <a:gd name="T83" fmla="*/ 168 h 615"/>
                <a:gd name="T84" fmla="*/ 384 w 1191"/>
                <a:gd name="T85" fmla="*/ 154 h 615"/>
                <a:gd name="T86" fmla="*/ 408 w 1191"/>
                <a:gd name="T87" fmla="*/ 82 h 615"/>
                <a:gd name="T88" fmla="*/ 461 w 1191"/>
                <a:gd name="T89" fmla="*/ 24 h 615"/>
                <a:gd name="T90" fmla="*/ 543 w 1191"/>
                <a:gd name="T91" fmla="*/ 0 h 615"/>
                <a:gd name="T92" fmla="*/ 639 w 1191"/>
                <a:gd name="T93" fmla="*/ 34 h 615"/>
                <a:gd name="T94" fmla="*/ 716 w 1191"/>
                <a:gd name="T95" fmla="*/ 149 h 615"/>
                <a:gd name="T96" fmla="*/ 783 w 1191"/>
                <a:gd name="T97" fmla="*/ 250 h 615"/>
                <a:gd name="T98" fmla="*/ 860 w 1191"/>
                <a:gd name="T99" fmla="*/ 322 h 615"/>
                <a:gd name="T100" fmla="*/ 946 w 1191"/>
                <a:gd name="T101" fmla="*/ 379 h 615"/>
                <a:gd name="T102" fmla="*/ 1066 w 1191"/>
                <a:gd name="T103" fmla="*/ 403 h 615"/>
                <a:gd name="T104" fmla="*/ 1181 w 1191"/>
                <a:gd name="T105" fmla="*/ 413 h 615"/>
                <a:gd name="T106" fmla="*/ 1143 w 1191"/>
                <a:gd name="T107" fmla="*/ 461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91" h="615">
                  <a:moveTo>
                    <a:pt x="1128" y="509"/>
                  </a:moveTo>
                  <a:lnTo>
                    <a:pt x="1100" y="514"/>
                  </a:lnTo>
                  <a:lnTo>
                    <a:pt x="1071" y="519"/>
                  </a:lnTo>
                  <a:lnTo>
                    <a:pt x="1037" y="523"/>
                  </a:lnTo>
                  <a:lnTo>
                    <a:pt x="1004" y="523"/>
                  </a:lnTo>
                  <a:lnTo>
                    <a:pt x="970" y="519"/>
                  </a:lnTo>
                  <a:lnTo>
                    <a:pt x="932" y="509"/>
                  </a:lnTo>
                  <a:lnTo>
                    <a:pt x="898" y="499"/>
                  </a:lnTo>
                  <a:lnTo>
                    <a:pt x="860" y="490"/>
                  </a:lnTo>
                  <a:lnTo>
                    <a:pt x="826" y="471"/>
                  </a:lnTo>
                  <a:lnTo>
                    <a:pt x="792" y="451"/>
                  </a:lnTo>
                  <a:lnTo>
                    <a:pt x="759" y="423"/>
                  </a:lnTo>
                  <a:lnTo>
                    <a:pt x="730" y="394"/>
                  </a:lnTo>
                  <a:lnTo>
                    <a:pt x="706" y="360"/>
                  </a:lnTo>
                  <a:lnTo>
                    <a:pt x="687" y="317"/>
                  </a:lnTo>
                  <a:lnTo>
                    <a:pt x="668" y="274"/>
                  </a:lnTo>
                  <a:lnTo>
                    <a:pt x="658" y="226"/>
                  </a:lnTo>
                  <a:lnTo>
                    <a:pt x="653" y="250"/>
                  </a:lnTo>
                  <a:lnTo>
                    <a:pt x="653" y="279"/>
                  </a:lnTo>
                  <a:lnTo>
                    <a:pt x="658" y="317"/>
                  </a:lnTo>
                  <a:lnTo>
                    <a:pt x="663" y="355"/>
                  </a:lnTo>
                  <a:lnTo>
                    <a:pt x="658" y="379"/>
                  </a:lnTo>
                  <a:lnTo>
                    <a:pt x="653" y="399"/>
                  </a:lnTo>
                  <a:lnTo>
                    <a:pt x="644" y="423"/>
                  </a:lnTo>
                  <a:lnTo>
                    <a:pt x="634" y="437"/>
                  </a:lnTo>
                  <a:lnTo>
                    <a:pt x="620" y="447"/>
                  </a:lnTo>
                  <a:lnTo>
                    <a:pt x="605" y="447"/>
                  </a:lnTo>
                  <a:lnTo>
                    <a:pt x="591" y="432"/>
                  </a:lnTo>
                  <a:lnTo>
                    <a:pt x="576" y="403"/>
                  </a:lnTo>
                  <a:lnTo>
                    <a:pt x="572" y="384"/>
                  </a:lnTo>
                  <a:lnTo>
                    <a:pt x="562" y="399"/>
                  </a:lnTo>
                  <a:lnTo>
                    <a:pt x="567" y="456"/>
                  </a:lnTo>
                  <a:lnTo>
                    <a:pt x="562" y="499"/>
                  </a:lnTo>
                  <a:lnTo>
                    <a:pt x="548" y="528"/>
                  </a:lnTo>
                  <a:lnTo>
                    <a:pt x="528" y="547"/>
                  </a:lnTo>
                  <a:lnTo>
                    <a:pt x="509" y="562"/>
                  </a:lnTo>
                  <a:lnTo>
                    <a:pt x="495" y="576"/>
                  </a:lnTo>
                  <a:lnTo>
                    <a:pt x="480" y="591"/>
                  </a:lnTo>
                  <a:lnTo>
                    <a:pt x="476" y="615"/>
                  </a:lnTo>
                  <a:lnTo>
                    <a:pt x="466" y="605"/>
                  </a:lnTo>
                  <a:lnTo>
                    <a:pt x="452" y="586"/>
                  </a:lnTo>
                  <a:lnTo>
                    <a:pt x="442" y="562"/>
                  </a:lnTo>
                  <a:lnTo>
                    <a:pt x="437" y="533"/>
                  </a:lnTo>
                  <a:lnTo>
                    <a:pt x="432" y="499"/>
                  </a:lnTo>
                  <a:lnTo>
                    <a:pt x="437" y="466"/>
                  </a:lnTo>
                  <a:lnTo>
                    <a:pt x="447" y="427"/>
                  </a:lnTo>
                  <a:lnTo>
                    <a:pt x="466" y="394"/>
                  </a:lnTo>
                  <a:lnTo>
                    <a:pt x="485" y="370"/>
                  </a:lnTo>
                  <a:lnTo>
                    <a:pt x="466" y="360"/>
                  </a:lnTo>
                  <a:lnTo>
                    <a:pt x="442" y="423"/>
                  </a:lnTo>
                  <a:lnTo>
                    <a:pt x="408" y="466"/>
                  </a:lnTo>
                  <a:lnTo>
                    <a:pt x="375" y="490"/>
                  </a:lnTo>
                  <a:lnTo>
                    <a:pt x="341" y="499"/>
                  </a:lnTo>
                  <a:lnTo>
                    <a:pt x="312" y="509"/>
                  </a:lnTo>
                  <a:lnTo>
                    <a:pt x="288" y="514"/>
                  </a:lnTo>
                  <a:lnTo>
                    <a:pt x="274" y="523"/>
                  </a:lnTo>
                  <a:lnTo>
                    <a:pt x="264" y="538"/>
                  </a:lnTo>
                  <a:lnTo>
                    <a:pt x="260" y="514"/>
                  </a:lnTo>
                  <a:lnTo>
                    <a:pt x="264" y="485"/>
                  </a:lnTo>
                  <a:lnTo>
                    <a:pt x="274" y="451"/>
                  </a:lnTo>
                  <a:lnTo>
                    <a:pt x="288" y="423"/>
                  </a:lnTo>
                  <a:lnTo>
                    <a:pt x="303" y="399"/>
                  </a:lnTo>
                  <a:lnTo>
                    <a:pt x="322" y="375"/>
                  </a:lnTo>
                  <a:lnTo>
                    <a:pt x="346" y="355"/>
                  </a:lnTo>
                  <a:lnTo>
                    <a:pt x="370" y="346"/>
                  </a:lnTo>
                  <a:lnTo>
                    <a:pt x="423" y="331"/>
                  </a:lnTo>
                  <a:lnTo>
                    <a:pt x="413" y="312"/>
                  </a:lnTo>
                  <a:lnTo>
                    <a:pt x="394" y="317"/>
                  </a:lnTo>
                  <a:lnTo>
                    <a:pt x="375" y="327"/>
                  </a:lnTo>
                  <a:lnTo>
                    <a:pt x="356" y="327"/>
                  </a:lnTo>
                  <a:lnTo>
                    <a:pt x="341" y="331"/>
                  </a:lnTo>
                  <a:lnTo>
                    <a:pt x="322" y="331"/>
                  </a:lnTo>
                  <a:lnTo>
                    <a:pt x="308" y="331"/>
                  </a:lnTo>
                  <a:lnTo>
                    <a:pt x="288" y="336"/>
                  </a:lnTo>
                  <a:lnTo>
                    <a:pt x="274" y="336"/>
                  </a:lnTo>
                  <a:lnTo>
                    <a:pt x="255" y="341"/>
                  </a:lnTo>
                  <a:lnTo>
                    <a:pt x="240" y="346"/>
                  </a:lnTo>
                  <a:lnTo>
                    <a:pt x="221" y="351"/>
                  </a:lnTo>
                  <a:lnTo>
                    <a:pt x="207" y="360"/>
                  </a:lnTo>
                  <a:lnTo>
                    <a:pt x="188" y="375"/>
                  </a:lnTo>
                  <a:lnTo>
                    <a:pt x="173" y="389"/>
                  </a:lnTo>
                  <a:lnTo>
                    <a:pt x="154" y="403"/>
                  </a:lnTo>
                  <a:lnTo>
                    <a:pt x="140" y="427"/>
                  </a:lnTo>
                  <a:lnTo>
                    <a:pt x="130" y="432"/>
                  </a:lnTo>
                  <a:lnTo>
                    <a:pt x="116" y="432"/>
                  </a:lnTo>
                  <a:lnTo>
                    <a:pt x="106" y="432"/>
                  </a:lnTo>
                  <a:lnTo>
                    <a:pt x="101" y="432"/>
                  </a:lnTo>
                  <a:lnTo>
                    <a:pt x="92" y="432"/>
                  </a:lnTo>
                  <a:lnTo>
                    <a:pt x="82" y="437"/>
                  </a:lnTo>
                  <a:lnTo>
                    <a:pt x="77" y="442"/>
                  </a:lnTo>
                  <a:lnTo>
                    <a:pt x="68" y="451"/>
                  </a:lnTo>
                  <a:lnTo>
                    <a:pt x="77" y="451"/>
                  </a:lnTo>
                  <a:lnTo>
                    <a:pt x="82" y="451"/>
                  </a:lnTo>
                  <a:lnTo>
                    <a:pt x="92" y="447"/>
                  </a:lnTo>
                  <a:lnTo>
                    <a:pt x="101" y="447"/>
                  </a:lnTo>
                  <a:lnTo>
                    <a:pt x="106" y="447"/>
                  </a:lnTo>
                  <a:lnTo>
                    <a:pt x="116" y="447"/>
                  </a:lnTo>
                  <a:lnTo>
                    <a:pt x="125" y="451"/>
                  </a:lnTo>
                  <a:lnTo>
                    <a:pt x="135" y="456"/>
                  </a:lnTo>
                  <a:lnTo>
                    <a:pt x="144" y="475"/>
                  </a:lnTo>
                  <a:lnTo>
                    <a:pt x="149" y="495"/>
                  </a:lnTo>
                  <a:lnTo>
                    <a:pt x="149" y="514"/>
                  </a:lnTo>
                  <a:lnTo>
                    <a:pt x="149" y="533"/>
                  </a:lnTo>
                  <a:lnTo>
                    <a:pt x="144" y="547"/>
                  </a:lnTo>
                  <a:lnTo>
                    <a:pt x="135" y="562"/>
                  </a:lnTo>
                  <a:lnTo>
                    <a:pt x="125" y="576"/>
                  </a:lnTo>
                  <a:lnTo>
                    <a:pt x="111" y="586"/>
                  </a:lnTo>
                  <a:lnTo>
                    <a:pt x="96" y="595"/>
                  </a:lnTo>
                  <a:lnTo>
                    <a:pt x="82" y="595"/>
                  </a:lnTo>
                  <a:lnTo>
                    <a:pt x="63" y="595"/>
                  </a:lnTo>
                  <a:lnTo>
                    <a:pt x="48" y="591"/>
                  </a:lnTo>
                  <a:lnTo>
                    <a:pt x="29" y="576"/>
                  </a:lnTo>
                  <a:lnTo>
                    <a:pt x="20" y="562"/>
                  </a:lnTo>
                  <a:lnTo>
                    <a:pt x="10" y="538"/>
                  </a:lnTo>
                  <a:lnTo>
                    <a:pt x="0" y="514"/>
                  </a:lnTo>
                  <a:lnTo>
                    <a:pt x="0" y="485"/>
                  </a:lnTo>
                  <a:lnTo>
                    <a:pt x="10" y="451"/>
                  </a:lnTo>
                  <a:lnTo>
                    <a:pt x="29" y="418"/>
                  </a:lnTo>
                  <a:lnTo>
                    <a:pt x="48" y="384"/>
                  </a:lnTo>
                  <a:lnTo>
                    <a:pt x="77" y="355"/>
                  </a:lnTo>
                  <a:lnTo>
                    <a:pt x="101" y="327"/>
                  </a:lnTo>
                  <a:lnTo>
                    <a:pt x="130" y="307"/>
                  </a:lnTo>
                  <a:lnTo>
                    <a:pt x="154" y="298"/>
                  </a:lnTo>
                  <a:lnTo>
                    <a:pt x="183" y="288"/>
                  </a:lnTo>
                  <a:lnTo>
                    <a:pt x="212" y="283"/>
                  </a:lnTo>
                  <a:lnTo>
                    <a:pt x="240" y="279"/>
                  </a:lnTo>
                  <a:lnTo>
                    <a:pt x="274" y="274"/>
                  </a:lnTo>
                  <a:lnTo>
                    <a:pt x="303" y="269"/>
                  </a:lnTo>
                  <a:lnTo>
                    <a:pt x="332" y="269"/>
                  </a:lnTo>
                  <a:lnTo>
                    <a:pt x="360" y="264"/>
                  </a:lnTo>
                  <a:lnTo>
                    <a:pt x="389" y="264"/>
                  </a:lnTo>
                  <a:lnTo>
                    <a:pt x="418" y="259"/>
                  </a:lnTo>
                  <a:lnTo>
                    <a:pt x="447" y="255"/>
                  </a:lnTo>
                  <a:lnTo>
                    <a:pt x="471" y="250"/>
                  </a:lnTo>
                  <a:lnTo>
                    <a:pt x="490" y="240"/>
                  </a:lnTo>
                  <a:lnTo>
                    <a:pt x="509" y="231"/>
                  </a:lnTo>
                  <a:lnTo>
                    <a:pt x="528" y="221"/>
                  </a:lnTo>
                  <a:lnTo>
                    <a:pt x="538" y="207"/>
                  </a:lnTo>
                  <a:lnTo>
                    <a:pt x="552" y="192"/>
                  </a:lnTo>
                  <a:lnTo>
                    <a:pt x="562" y="154"/>
                  </a:lnTo>
                  <a:lnTo>
                    <a:pt x="572" y="125"/>
                  </a:lnTo>
                  <a:lnTo>
                    <a:pt x="572" y="96"/>
                  </a:lnTo>
                  <a:lnTo>
                    <a:pt x="567" y="77"/>
                  </a:lnTo>
                  <a:lnTo>
                    <a:pt x="557" y="58"/>
                  </a:lnTo>
                  <a:lnTo>
                    <a:pt x="538" y="43"/>
                  </a:lnTo>
                  <a:lnTo>
                    <a:pt x="524" y="43"/>
                  </a:lnTo>
                  <a:lnTo>
                    <a:pt x="504" y="43"/>
                  </a:lnTo>
                  <a:lnTo>
                    <a:pt x="485" y="53"/>
                  </a:lnTo>
                  <a:lnTo>
                    <a:pt x="476" y="67"/>
                  </a:lnTo>
                  <a:lnTo>
                    <a:pt x="471" y="82"/>
                  </a:lnTo>
                  <a:lnTo>
                    <a:pt x="471" y="96"/>
                  </a:lnTo>
                  <a:lnTo>
                    <a:pt x="476" y="111"/>
                  </a:lnTo>
                  <a:lnTo>
                    <a:pt x="480" y="130"/>
                  </a:lnTo>
                  <a:lnTo>
                    <a:pt x="495" y="139"/>
                  </a:lnTo>
                  <a:lnTo>
                    <a:pt x="504" y="149"/>
                  </a:lnTo>
                  <a:lnTo>
                    <a:pt x="495" y="154"/>
                  </a:lnTo>
                  <a:lnTo>
                    <a:pt x="480" y="154"/>
                  </a:lnTo>
                  <a:lnTo>
                    <a:pt x="471" y="154"/>
                  </a:lnTo>
                  <a:lnTo>
                    <a:pt x="461" y="154"/>
                  </a:lnTo>
                  <a:lnTo>
                    <a:pt x="456" y="149"/>
                  </a:lnTo>
                  <a:lnTo>
                    <a:pt x="452" y="144"/>
                  </a:lnTo>
                  <a:lnTo>
                    <a:pt x="447" y="139"/>
                  </a:lnTo>
                  <a:lnTo>
                    <a:pt x="447" y="135"/>
                  </a:lnTo>
                  <a:lnTo>
                    <a:pt x="437" y="144"/>
                  </a:lnTo>
                  <a:lnTo>
                    <a:pt x="432" y="154"/>
                  </a:lnTo>
                  <a:lnTo>
                    <a:pt x="428" y="163"/>
                  </a:lnTo>
                  <a:lnTo>
                    <a:pt x="423" y="168"/>
                  </a:lnTo>
                  <a:lnTo>
                    <a:pt x="413" y="168"/>
                  </a:lnTo>
                  <a:lnTo>
                    <a:pt x="408" y="168"/>
                  </a:lnTo>
                  <a:lnTo>
                    <a:pt x="399" y="168"/>
                  </a:lnTo>
                  <a:lnTo>
                    <a:pt x="389" y="163"/>
                  </a:lnTo>
                  <a:lnTo>
                    <a:pt x="384" y="154"/>
                  </a:lnTo>
                  <a:lnTo>
                    <a:pt x="384" y="139"/>
                  </a:lnTo>
                  <a:lnTo>
                    <a:pt x="389" y="120"/>
                  </a:lnTo>
                  <a:lnTo>
                    <a:pt x="399" y="101"/>
                  </a:lnTo>
                  <a:lnTo>
                    <a:pt x="408" y="82"/>
                  </a:lnTo>
                  <a:lnTo>
                    <a:pt x="423" y="67"/>
                  </a:lnTo>
                  <a:lnTo>
                    <a:pt x="437" y="48"/>
                  </a:lnTo>
                  <a:lnTo>
                    <a:pt x="447" y="39"/>
                  </a:lnTo>
                  <a:lnTo>
                    <a:pt x="461" y="24"/>
                  </a:lnTo>
                  <a:lnTo>
                    <a:pt x="476" y="15"/>
                  </a:lnTo>
                  <a:lnTo>
                    <a:pt x="500" y="10"/>
                  </a:lnTo>
                  <a:lnTo>
                    <a:pt x="519" y="5"/>
                  </a:lnTo>
                  <a:lnTo>
                    <a:pt x="543" y="0"/>
                  </a:lnTo>
                  <a:lnTo>
                    <a:pt x="562" y="0"/>
                  </a:lnTo>
                  <a:lnTo>
                    <a:pt x="586" y="5"/>
                  </a:lnTo>
                  <a:lnTo>
                    <a:pt x="605" y="10"/>
                  </a:lnTo>
                  <a:lnTo>
                    <a:pt x="639" y="34"/>
                  </a:lnTo>
                  <a:lnTo>
                    <a:pt x="668" y="58"/>
                  </a:lnTo>
                  <a:lnTo>
                    <a:pt x="687" y="87"/>
                  </a:lnTo>
                  <a:lnTo>
                    <a:pt x="701" y="115"/>
                  </a:lnTo>
                  <a:lnTo>
                    <a:pt x="716" y="149"/>
                  </a:lnTo>
                  <a:lnTo>
                    <a:pt x="730" y="178"/>
                  </a:lnTo>
                  <a:lnTo>
                    <a:pt x="744" y="207"/>
                  </a:lnTo>
                  <a:lnTo>
                    <a:pt x="764" y="231"/>
                  </a:lnTo>
                  <a:lnTo>
                    <a:pt x="783" y="250"/>
                  </a:lnTo>
                  <a:lnTo>
                    <a:pt x="802" y="269"/>
                  </a:lnTo>
                  <a:lnTo>
                    <a:pt x="821" y="288"/>
                  </a:lnTo>
                  <a:lnTo>
                    <a:pt x="840" y="303"/>
                  </a:lnTo>
                  <a:lnTo>
                    <a:pt x="860" y="322"/>
                  </a:lnTo>
                  <a:lnTo>
                    <a:pt x="879" y="341"/>
                  </a:lnTo>
                  <a:lnTo>
                    <a:pt x="898" y="355"/>
                  </a:lnTo>
                  <a:lnTo>
                    <a:pt x="922" y="370"/>
                  </a:lnTo>
                  <a:lnTo>
                    <a:pt x="946" y="379"/>
                  </a:lnTo>
                  <a:lnTo>
                    <a:pt x="975" y="389"/>
                  </a:lnTo>
                  <a:lnTo>
                    <a:pt x="1004" y="399"/>
                  </a:lnTo>
                  <a:lnTo>
                    <a:pt x="1032" y="403"/>
                  </a:lnTo>
                  <a:lnTo>
                    <a:pt x="1066" y="403"/>
                  </a:lnTo>
                  <a:lnTo>
                    <a:pt x="1104" y="403"/>
                  </a:lnTo>
                  <a:lnTo>
                    <a:pt x="1143" y="403"/>
                  </a:lnTo>
                  <a:lnTo>
                    <a:pt x="1191" y="399"/>
                  </a:lnTo>
                  <a:lnTo>
                    <a:pt x="1181" y="413"/>
                  </a:lnTo>
                  <a:lnTo>
                    <a:pt x="1167" y="423"/>
                  </a:lnTo>
                  <a:lnTo>
                    <a:pt x="1157" y="437"/>
                  </a:lnTo>
                  <a:lnTo>
                    <a:pt x="1148" y="451"/>
                  </a:lnTo>
                  <a:lnTo>
                    <a:pt x="1143" y="461"/>
                  </a:lnTo>
                  <a:lnTo>
                    <a:pt x="1133" y="475"/>
                  </a:lnTo>
                  <a:lnTo>
                    <a:pt x="1133" y="490"/>
                  </a:lnTo>
                  <a:lnTo>
                    <a:pt x="1128" y="509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8467" y="14356"/>
              <a:ext cx="648" cy="317"/>
            </a:xfrm>
            <a:custGeom>
              <a:avLst/>
              <a:gdLst>
                <a:gd name="T0" fmla="*/ 38 w 648"/>
                <a:gd name="T1" fmla="*/ 0 h 317"/>
                <a:gd name="T2" fmla="*/ 67 w 648"/>
                <a:gd name="T3" fmla="*/ 29 h 317"/>
                <a:gd name="T4" fmla="*/ 91 w 648"/>
                <a:gd name="T5" fmla="*/ 53 h 317"/>
                <a:gd name="T6" fmla="*/ 120 w 648"/>
                <a:gd name="T7" fmla="*/ 82 h 317"/>
                <a:gd name="T8" fmla="*/ 149 w 648"/>
                <a:gd name="T9" fmla="*/ 101 h 317"/>
                <a:gd name="T10" fmla="*/ 178 w 648"/>
                <a:gd name="T11" fmla="*/ 125 h 317"/>
                <a:gd name="T12" fmla="*/ 211 w 648"/>
                <a:gd name="T13" fmla="*/ 144 h 317"/>
                <a:gd name="T14" fmla="*/ 245 w 648"/>
                <a:gd name="T15" fmla="*/ 159 h 317"/>
                <a:gd name="T16" fmla="*/ 278 w 648"/>
                <a:gd name="T17" fmla="*/ 173 h 317"/>
                <a:gd name="T18" fmla="*/ 312 w 648"/>
                <a:gd name="T19" fmla="*/ 183 h 317"/>
                <a:gd name="T20" fmla="*/ 346 w 648"/>
                <a:gd name="T21" fmla="*/ 192 h 317"/>
                <a:gd name="T22" fmla="*/ 384 w 648"/>
                <a:gd name="T23" fmla="*/ 202 h 317"/>
                <a:gd name="T24" fmla="*/ 418 w 648"/>
                <a:gd name="T25" fmla="*/ 202 h 317"/>
                <a:gd name="T26" fmla="*/ 456 w 648"/>
                <a:gd name="T27" fmla="*/ 207 h 317"/>
                <a:gd name="T28" fmla="*/ 494 w 648"/>
                <a:gd name="T29" fmla="*/ 202 h 317"/>
                <a:gd name="T30" fmla="*/ 533 w 648"/>
                <a:gd name="T31" fmla="*/ 197 h 317"/>
                <a:gd name="T32" fmla="*/ 566 w 648"/>
                <a:gd name="T33" fmla="*/ 192 h 317"/>
                <a:gd name="T34" fmla="*/ 648 w 648"/>
                <a:gd name="T35" fmla="*/ 288 h 317"/>
                <a:gd name="T36" fmla="*/ 614 w 648"/>
                <a:gd name="T37" fmla="*/ 298 h 317"/>
                <a:gd name="T38" fmla="*/ 581 w 648"/>
                <a:gd name="T39" fmla="*/ 308 h 317"/>
                <a:gd name="T40" fmla="*/ 547 w 648"/>
                <a:gd name="T41" fmla="*/ 312 h 317"/>
                <a:gd name="T42" fmla="*/ 509 w 648"/>
                <a:gd name="T43" fmla="*/ 317 h 317"/>
                <a:gd name="T44" fmla="*/ 470 w 648"/>
                <a:gd name="T45" fmla="*/ 317 h 317"/>
                <a:gd name="T46" fmla="*/ 432 w 648"/>
                <a:gd name="T47" fmla="*/ 317 h 317"/>
                <a:gd name="T48" fmla="*/ 394 w 648"/>
                <a:gd name="T49" fmla="*/ 312 h 317"/>
                <a:gd name="T50" fmla="*/ 350 w 648"/>
                <a:gd name="T51" fmla="*/ 308 h 317"/>
                <a:gd name="T52" fmla="*/ 312 w 648"/>
                <a:gd name="T53" fmla="*/ 298 h 317"/>
                <a:gd name="T54" fmla="*/ 269 w 648"/>
                <a:gd name="T55" fmla="*/ 288 h 317"/>
                <a:gd name="T56" fmla="*/ 230 w 648"/>
                <a:gd name="T57" fmla="*/ 279 h 317"/>
                <a:gd name="T58" fmla="*/ 192 w 648"/>
                <a:gd name="T59" fmla="*/ 264 h 317"/>
                <a:gd name="T60" fmla="*/ 154 w 648"/>
                <a:gd name="T61" fmla="*/ 245 h 317"/>
                <a:gd name="T62" fmla="*/ 120 w 648"/>
                <a:gd name="T63" fmla="*/ 226 h 317"/>
                <a:gd name="T64" fmla="*/ 82 w 648"/>
                <a:gd name="T65" fmla="*/ 202 h 317"/>
                <a:gd name="T66" fmla="*/ 48 w 648"/>
                <a:gd name="T67" fmla="*/ 178 h 317"/>
                <a:gd name="T68" fmla="*/ 48 w 648"/>
                <a:gd name="T69" fmla="*/ 168 h 317"/>
                <a:gd name="T70" fmla="*/ 48 w 648"/>
                <a:gd name="T71" fmla="*/ 159 h 317"/>
                <a:gd name="T72" fmla="*/ 48 w 648"/>
                <a:gd name="T73" fmla="*/ 144 h 317"/>
                <a:gd name="T74" fmla="*/ 43 w 648"/>
                <a:gd name="T75" fmla="*/ 130 h 317"/>
                <a:gd name="T76" fmla="*/ 38 w 648"/>
                <a:gd name="T77" fmla="*/ 120 h 317"/>
                <a:gd name="T78" fmla="*/ 29 w 648"/>
                <a:gd name="T79" fmla="*/ 106 h 317"/>
                <a:gd name="T80" fmla="*/ 19 w 648"/>
                <a:gd name="T81" fmla="*/ 92 h 317"/>
                <a:gd name="T82" fmla="*/ 5 w 648"/>
                <a:gd name="T83" fmla="*/ 77 h 317"/>
                <a:gd name="T84" fmla="*/ 0 w 648"/>
                <a:gd name="T85" fmla="*/ 68 h 317"/>
                <a:gd name="T86" fmla="*/ 0 w 648"/>
                <a:gd name="T87" fmla="*/ 58 h 317"/>
                <a:gd name="T88" fmla="*/ 5 w 648"/>
                <a:gd name="T89" fmla="*/ 48 h 317"/>
                <a:gd name="T90" fmla="*/ 14 w 648"/>
                <a:gd name="T91" fmla="*/ 39 h 317"/>
                <a:gd name="T92" fmla="*/ 19 w 648"/>
                <a:gd name="T93" fmla="*/ 29 h 317"/>
                <a:gd name="T94" fmla="*/ 29 w 648"/>
                <a:gd name="T95" fmla="*/ 24 h 317"/>
                <a:gd name="T96" fmla="*/ 38 w 648"/>
                <a:gd name="T97" fmla="*/ 10 h 317"/>
                <a:gd name="T98" fmla="*/ 38 w 648"/>
                <a:gd name="T9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48" h="317">
                  <a:moveTo>
                    <a:pt x="38" y="0"/>
                  </a:moveTo>
                  <a:lnTo>
                    <a:pt x="67" y="29"/>
                  </a:lnTo>
                  <a:lnTo>
                    <a:pt x="91" y="53"/>
                  </a:lnTo>
                  <a:lnTo>
                    <a:pt x="120" y="82"/>
                  </a:lnTo>
                  <a:lnTo>
                    <a:pt x="149" y="101"/>
                  </a:lnTo>
                  <a:lnTo>
                    <a:pt x="178" y="125"/>
                  </a:lnTo>
                  <a:lnTo>
                    <a:pt x="211" y="144"/>
                  </a:lnTo>
                  <a:lnTo>
                    <a:pt x="245" y="159"/>
                  </a:lnTo>
                  <a:lnTo>
                    <a:pt x="278" y="173"/>
                  </a:lnTo>
                  <a:lnTo>
                    <a:pt x="312" y="183"/>
                  </a:lnTo>
                  <a:lnTo>
                    <a:pt x="346" y="192"/>
                  </a:lnTo>
                  <a:lnTo>
                    <a:pt x="384" y="202"/>
                  </a:lnTo>
                  <a:lnTo>
                    <a:pt x="418" y="202"/>
                  </a:lnTo>
                  <a:lnTo>
                    <a:pt x="456" y="207"/>
                  </a:lnTo>
                  <a:lnTo>
                    <a:pt x="494" y="202"/>
                  </a:lnTo>
                  <a:lnTo>
                    <a:pt x="533" y="197"/>
                  </a:lnTo>
                  <a:lnTo>
                    <a:pt x="566" y="192"/>
                  </a:lnTo>
                  <a:lnTo>
                    <a:pt x="648" y="288"/>
                  </a:lnTo>
                  <a:lnTo>
                    <a:pt x="614" y="298"/>
                  </a:lnTo>
                  <a:lnTo>
                    <a:pt x="581" y="308"/>
                  </a:lnTo>
                  <a:lnTo>
                    <a:pt x="547" y="312"/>
                  </a:lnTo>
                  <a:lnTo>
                    <a:pt x="509" y="317"/>
                  </a:lnTo>
                  <a:lnTo>
                    <a:pt x="470" y="317"/>
                  </a:lnTo>
                  <a:lnTo>
                    <a:pt x="432" y="317"/>
                  </a:lnTo>
                  <a:lnTo>
                    <a:pt x="394" y="312"/>
                  </a:lnTo>
                  <a:lnTo>
                    <a:pt x="350" y="308"/>
                  </a:lnTo>
                  <a:lnTo>
                    <a:pt x="312" y="298"/>
                  </a:lnTo>
                  <a:lnTo>
                    <a:pt x="269" y="288"/>
                  </a:lnTo>
                  <a:lnTo>
                    <a:pt x="230" y="279"/>
                  </a:lnTo>
                  <a:lnTo>
                    <a:pt x="192" y="264"/>
                  </a:lnTo>
                  <a:lnTo>
                    <a:pt x="154" y="245"/>
                  </a:lnTo>
                  <a:lnTo>
                    <a:pt x="120" y="226"/>
                  </a:lnTo>
                  <a:lnTo>
                    <a:pt x="82" y="202"/>
                  </a:lnTo>
                  <a:lnTo>
                    <a:pt x="48" y="178"/>
                  </a:lnTo>
                  <a:lnTo>
                    <a:pt x="48" y="168"/>
                  </a:lnTo>
                  <a:lnTo>
                    <a:pt x="48" y="159"/>
                  </a:lnTo>
                  <a:lnTo>
                    <a:pt x="48" y="144"/>
                  </a:lnTo>
                  <a:lnTo>
                    <a:pt x="43" y="130"/>
                  </a:lnTo>
                  <a:lnTo>
                    <a:pt x="38" y="120"/>
                  </a:lnTo>
                  <a:lnTo>
                    <a:pt x="29" y="106"/>
                  </a:lnTo>
                  <a:lnTo>
                    <a:pt x="19" y="92"/>
                  </a:lnTo>
                  <a:lnTo>
                    <a:pt x="5" y="77"/>
                  </a:lnTo>
                  <a:lnTo>
                    <a:pt x="0" y="68"/>
                  </a:lnTo>
                  <a:lnTo>
                    <a:pt x="0" y="58"/>
                  </a:lnTo>
                  <a:lnTo>
                    <a:pt x="5" y="48"/>
                  </a:lnTo>
                  <a:lnTo>
                    <a:pt x="14" y="39"/>
                  </a:lnTo>
                  <a:lnTo>
                    <a:pt x="19" y="29"/>
                  </a:lnTo>
                  <a:lnTo>
                    <a:pt x="29" y="24"/>
                  </a:lnTo>
                  <a:lnTo>
                    <a:pt x="38" y="1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8433" y="13862"/>
              <a:ext cx="567" cy="653"/>
            </a:xfrm>
            <a:custGeom>
              <a:avLst/>
              <a:gdLst>
                <a:gd name="T0" fmla="*/ 538 w 567"/>
                <a:gd name="T1" fmla="*/ 648 h 653"/>
                <a:gd name="T2" fmla="*/ 485 w 567"/>
                <a:gd name="T3" fmla="*/ 653 h 653"/>
                <a:gd name="T4" fmla="*/ 452 w 567"/>
                <a:gd name="T5" fmla="*/ 629 h 653"/>
                <a:gd name="T6" fmla="*/ 432 w 567"/>
                <a:gd name="T7" fmla="*/ 605 h 653"/>
                <a:gd name="T8" fmla="*/ 418 w 567"/>
                <a:gd name="T9" fmla="*/ 576 h 653"/>
                <a:gd name="T10" fmla="*/ 413 w 567"/>
                <a:gd name="T11" fmla="*/ 586 h 653"/>
                <a:gd name="T12" fmla="*/ 404 w 567"/>
                <a:gd name="T13" fmla="*/ 619 h 653"/>
                <a:gd name="T14" fmla="*/ 370 w 567"/>
                <a:gd name="T15" fmla="*/ 610 h 653"/>
                <a:gd name="T16" fmla="*/ 317 w 567"/>
                <a:gd name="T17" fmla="*/ 576 h 653"/>
                <a:gd name="T18" fmla="*/ 279 w 567"/>
                <a:gd name="T19" fmla="*/ 518 h 653"/>
                <a:gd name="T20" fmla="*/ 264 w 567"/>
                <a:gd name="T21" fmla="*/ 461 h 653"/>
                <a:gd name="T22" fmla="*/ 250 w 567"/>
                <a:gd name="T23" fmla="*/ 446 h 653"/>
                <a:gd name="T24" fmla="*/ 240 w 567"/>
                <a:gd name="T25" fmla="*/ 475 h 653"/>
                <a:gd name="T26" fmla="*/ 231 w 567"/>
                <a:gd name="T27" fmla="*/ 499 h 653"/>
                <a:gd name="T28" fmla="*/ 207 w 567"/>
                <a:gd name="T29" fmla="*/ 504 h 653"/>
                <a:gd name="T30" fmla="*/ 173 w 567"/>
                <a:gd name="T31" fmla="*/ 475 h 653"/>
                <a:gd name="T32" fmla="*/ 140 w 567"/>
                <a:gd name="T33" fmla="*/ 422 h 653"/>
                <a:gd name="T34" fmla="*/ 125 w 567"/>
                <a:gd name="T35" fmla="*/ 350 h 653"/>
                <a:gd name="T36" fmla="*/ 116 w 567"/>
                <a:gd name="T37" fmla="*/ 269 h 653"/>
                <a:gd name="T38" fmla="*/ 120 w 567"/>
                <a:gd name="T39" fmla="*/ 192 h 653"/>
                <a:gd name="T40" fmla="*/ 135 w 567"/>
                <a:gd name="T41" fmla="*/ 139 h 653"/>
                <a:gd name="T42" fmla="*/ 116 w 567"/>
                <a:gd name="T43" fmla="*/ 130 h 653"/>
                <a:gd name="T44" fmla="*/ 106 w 567"/>
                <a:gd name="T45" fmla="*/ 144 h 653"/>
                <a:gd name="T46" fmla="*/ 96 w 567"/>
                <a:gd name="T47" fmla="*/ 158 h 653"/>
                <a:gd name="T48" fmla="*/ 87 w 567"/>
                <a:gd name="T49" fmla="*/ 173 h 653"/>
                <a:gd name="T50" fmla="*/ 72 w 567"/>
                <a:gd name="T51" fmla="*/ 158 h 653"/>
                <a:gd name="T52" fmla="*/ 58 w 567"/>
                <a:gd name="T53" fmla="*/ 120 h 653"/>
                <a:gd name="T54" fmla="*/ 34 w 567"/>
                <a:gd name="T55" fmla="*/ 86 h 653"/>
                <a:gd name="T56" fmla="*/ 20 w 567"/>
                <a:gd name="T57" fmla="*/ 67 h 653"/>
                <a:gd name="T58" fmla="*/ 0 w 567"/>
                <a:gd name="T59" fmla="*/ 58 h 653"/>
                <a:gd name="T60" fmla="*/ 5 w 567"/>
                <a:gd name="T61" fmla="*/ 53 h 653"/>
                <a:gd name="T62" fmla="*/ 53 w 567"/>
                <a:gd name="T63" fmla="*/ 0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67" h="653">
                  <a:moveTo>
                    <a:pt x="567" y="638"/>
                  </a:moveTo>
                  <a:lnTo>
                    <a:pt x="538" y="648"/>
                  </a:lnTo>
                  <a:lnTo>
                    <a:pt x="509" y="653"/>
                  </a:lnTo>
                  <a:lnTo>
                    <a:pt x="485" y="653"/>
                  </a:lnTo>
                  <a:lnTo>
                    <a:pt x="466" y="643"/>
                  </a:lnTo>
                  <a:lnTo>
                    <a:pt x="452" y="629"/>
                  </a:lnTo>
                  <a:lnTo>
                    <a:pt x="437" y="619"/>
                  </a:lnTo>
                  <a:lnTo>
                    <a:pt x="432" y="605"/>
                  </a:lnTo>
                  <a:lnTo>
                    <a:pt x="423" y="595"/>
                  </a:lnTo>
                  <a:lnTo>
                    <a:pt x="418" y="576"/>
                  </a:lnTo>
                  <a:lnTo>
                    <a:pt x="413" y="571"/>
                  </a:lnTo>
                  <a:lnTo>
                    <a:pt x="413" y="586"/>
                  </a:lnTo>
                  <a:lnTo>
                    <a:pt x="413" y="610"/>
                  </a:lnTo>
                  <a:lnTo>
                    <a:pt x="404" y="619"/>
                  </a:lnTo>
                  <a:lnTo>
                    <a:pt x="389" y="619"/>
                  </a:lnTo>
                  <a:lnTo>
                    <a:pt x="370" y="610"/>
                  </a:lnTo>
                  <a:lnTo>
                    <a:pt x="341" y="595"/>
                  </a:lnTo>
                  <a:lnTo>
                    <a:pt x="317" y="576"/>
                  </a:lnTo>
                  <a:lnTo>
                    <a:pt x="293" y="552"/>
                  </a:lnTo>
                  <a:lnTo>
                    <a:pt x="279" y="518"/>
                  </a:lnTo>
                  <a:lnTo>
                    <a:pt x="269" y="485"/>
                  </a:lnTo>
                  <a:lnTo>
                    <a:pt x="264" y="461"/>
                  </a:lnTo>
                  <a:lnTo>
                    <a:pt x="260" y="446"/>
                  </a:lnTo>
                  <a:lnTo>
                    <a:pt x="250" y="446"/>
                  </a:lnTo>
                  <a:lnTo>
                    <a:pt x="245" y="461"/>
                  </a:lnTo>
                  <a:lnTo>
                    <a:pt x="240" y="475"/>
                  </a:lnTo>
                  <a:lnTo>
                    <a:pt x="236" y="485"/>
                  </a:lnTo>
                  <a:lnTo>
                    <a:pt x="231" y="499"/>
                  </a:lnTo>
                  <a:lnTo>
                    <a:pt x="221" y="504"/>
                  </a:lnTo>
                  <a:lnTo>
                    <a:pt x="207" y="504"/>
                  </a:lnTo>
                  <a:lnTo>
                    <a:pt x="192" y="494"/>
                  </a:lnTo>
                  <a:lnTo>
                    <a:pt x="173" y="475"/>
                  </a:lnTo>
                  <a:lnTo>
                    <a:pt x="149" y="442"/>
                  </a:lnTo>
                  <a:lnTo>
                    <a:pt x="140" y="422"/>
                  </a:lnTo>
                  <a:lnTo>
                    <a:pt x="135" y="389"/>
                  </a:lnTo>
                  <a:lnTo>
                    <a:pt x="125" y="350"/>
                  </a:lnTo>
                  <a:lnTo>
                    <a:pt x="120" y="312"/>
                  </a:lnTo>
                  <a:lnTo>
                    <a:pt x="116" y="269"/>
                  </a:lnTo>
                  <a:lnTo>
                    <a:pt x="116" y="226"/>
                  </a:lnTo>
                  <a:lnTo>
                    <a:pt x="120" y="192"/>
                  </a:lnTo>
                  <a:lnTo>
                    <a:pt x="130" y="163"/>
                  </a:lnTo>
                  <a:lnTo>
                    <a:pt x="135" y="139"/>
                  </a:lnTo>
                  <a:lnTo>
                    <a:pt x="120" y="120"/>
                  </a:lnTo>
                  <a:lnTo>
                    <a:pt x="116" y="130"/>
                  </a:lnTo>
                  <a:lnTo>
                    <a:pt x="111" y="139"/>
                  </a:lnTo>
                  <a:lnTo>
                    <a:pt x="106" y="144"/>
                  </a:lnTo>
                  <a:lnTo>
                    <a:pt x="101" y="154"/>
                  </a:lnTo>
                  <a:lnTo>
                    <a:pt x="96" y="158"/>
                  </a:lnTo>
                  <a:lnTo>
                    <a:pt x="92" y="163"/>
                  </a:lnTo>
                  <a:lnTo>
                    <a:pt x="87" y="173"/>
                  </a:lnTo>
                  <a:lnTo>
                    <a:pt x="77" y="173"/>
                  </a:lnTo>
                  <a:lnTo>
                    <a:pt x="72" y="158"/>
                  </a:lnTo>
                  <a:lnTo>
                    <a:pt x="68" y="139"/>
                  </a:lnTo>
                  <a:lnTo>
                    <a:pt x="58" y="120"/>
                  </a:lnTo>
                  <a:lnTo>
                    <a:pt x="48" y="106"/>
                  </a:lnTo>
                  <a:lnTo>
                    <a:pt x="34" y="86"/>
                  </a:lnTo>
                  <a:lnTo>
                    <a:pt x="24" y="77"/>
                  </a:lnTo>
                  <a:lnTo>
                    <a:pt x="20" y="67"/>
                  </a:lnTo>
                  <a:lnTo>
                    <a:pt x="10" y="58"/>
                  </a:lnTo>
                  <a:lnTo>
                    <a:pt x="0" y="58"/>
                  </a:lnTo>
                  <a:lnTo>
                    <a:pt x="0" y="53"/>
                  </a:lnTo>
                  <a:lnTo>
                    <a:pt x="5" y="53"/>
                  </a:lnTo>
                  <a:lnTo>
                    <a:pt x="10" y="53"/>
                  </a:lnTo>
                  <a:lnTo>
                    <a:pt x="53" y="0"/>
                  </a:lnTo>
                  <a:lnTo>
                    <a:pt x="567" y="638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8486" y="13795"/>
              <a:ext cx="523" cy="705"/>
            </a:xfrm>
            <a:custGeom>
              <a:avLst/>
              <a:gdLst>
                <a:gd name="T0" fmla="*/ 523 w 523"/>
                <a:gd name="T1" fmla="*/ 667 h 705"/>
                <a:gd name="T2" fmla="*/ 523 w 523"/>
                <a:gd name="T3" fmla="*/ 609 h 705"/>
                <a:gd name="T4" fmla="*/ 504 w 523"/>
                <a:gd name="T5" fmla="*/ 561 h 705"/>
                <a:gd name="T6" fmla="*/ 485 w 523"/>
                <a:gd name="T7" fmla="*/ 537 h 705"/>
                <a:gd name="T8" fmla="*/ 461 w 523"/>
                <a:gd name="T9" fmla="*/ 523 h 705"/>
                <a:gd name="T10" fmla="*/ 471 w 523"/>
                <a:gd name="T11" fmla="*/ 513 h 705"/>
                <a:gd name="T12" fmla="*/ 495 w 523"/>
                <a:gd name="T13" fmla="*/ 509 h 705"/>
                <a:gd name="T14" fmla="*/ 490 w 523"/>
                <a:gd name="T15" fmla="*/ 461 h 705"/>
                <a:gd name="T16" fmla="*/ 461 w 523"/>
                <a:gd name="T17" fmla="*/ 398 h 705"/>
                <a:gd name="T18" fmla="*/ 413 w 523"/>
                <a:gd name="T19" fmla="*/ 345 h 705"/>
                <a:gd name="T20" fmla="*/ 370 w 523"/>
                <a:gd name="T21" fmla="*/ 331 h 705"/>
                <a:gd name="T22" fmla="*/ 360 w 523"/>
                <a:gd name="T23" fmla="*/ 312 h 705"/>
                <a:gd name="T24" fmla="*/ 379 w 523"/>
                <a:gd name="T25" fmla="*/ 302 h 705"/>
                <a:gd name="T26" fmla="*/ 399 w 523"/>
                <a:gd name="T27" fmla="*/ 288 h 705"/>
                <a:gd name="T28" fmla="*/ 403 w 523"/>
                <a:gd name="T29" fmla="*/ 259 h 705"/>
                <a:gd name="T30" fmla="*/ 379 w 523"/>
                <a:gd name="T31" fmla="*/ 216 h 705"/>
                <a:gd name="T32" fmla="*/ 336 w 523"/>
                <a:gd name="T33" fmla="*/ 177 h 705"/>
                <a:gd name="T34" fmla="*/ 283 w 523"/>
                <a:gd name="T35" fmla="*/ 158 h 705"/>
                <a:gd name="T36" fmla="*/ 211 w 523"/>
                <a:gd name="T37" fmla="*/ 144 h 705"/>
                <a:gd name="T38" fmla="*/ 154 w 523"/>
                <a:gd name="T39" fmla="*/ 149 h 705"/>
                <a:gd name="T40" fmla="*/ 115 w 523"/>
                <a:gd name="T41" fmla="*/ 168 h 705"/>
                <a:gd name="T42" fmla="*/ 106 w 523"/>
                <a:gd name="T43" fmla="*/ 149 h 705"/>
                <a:gd name="T44" fmla="*/ 115 w 523"/>
                <a:gd name="T45" fmla="*/ 134 h 705"/>
                <a:gd name="T46" fmla="*/ 130 w 523"/>
                <a:gd name="T47" fmla="*/ 120 h 705"/>
                <a:gd name="T48" fmla="*/ 135 w 523"/>
                <a:gd name="T49" fmla="*/ 105 h 705"/>
                <a:gd name="T50" fmla="*/ 125 w 523"/>
                <a:gd name="T51" fmla="*/ 91 h 705"/>
                <a:gd name="T52" fmla="*/ 96 w 523"/>
                <a:gd name="T53" fmla="*/ 72 h 705"/>
                <a:gd name="T54" fmla="*/ 72 w 523"/>
                <a:gd name="T55" fmla="*/ 43 h 705"/>
                <a:gd name="T56" fmla="*/ 53 w 523"/>
                <a:gd name="T57" fmla="*/ 24 h 705"/>
                <a:gd name="T58" fmla="*/ 43 w 523"/>
                <a:gd name="T59" fmla="*/ 0 h 705"/>
                <a:gd name="T60" fmla="*/ 39 w 523"/>
                <a:gd name="T61" fmla="*/ 9 h 705"/>
                <a:gd name="T62" fmla="*/ 0 w 523"/>
                <a:gd name="T63" fmla="*/ 67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23" h="705">
                  <a:moveTo>
                    <a:pt x="514" y="705"/>
                  </a:moveTo>
                  <a:lnTo>
                    <a:pt x="523" y="667"/>
                  </a:lnTo>
                  <a:lnTo>
                    <a:pt x="523" y="638"/>
                  </a:lnTo>
                  <a:lnTo>
                    <a:pt x="523" y="609"/>
                  </a:lnTo>
                  <a:lnTo>
                    <a:pt x="514" y="585"/>
                  </a:lnTo>
                  <a:lnTo>
                    <a:pt x="504" y="561"/>
                  </a:lnTo>
                  <a:lnTo>
                    <a:pt x="495" y="547"/>
                  </a:lnTo>
                  <a:lnTo>
                    <a:pt x="485" y="537"/>
                  </a:lnTo>
                  <a:lnTo>
                    <a:pt x="475" y="533"/>
                  </a:lnTo>
                  <a:lnTo>
                    <a:pt x="461" y="523"/>
                  </a:lnTo>
                  <a:lnTo>
                    <a:pt x="461" y="518"/>
                  </a:lnTo>
                  <a:lnTo>
                    <a:pt x="471" y="513"/>
                  </a:lnTo>
                  <a:lnTo>
                    <a:pt x="490" y="513"/>
                  </a:lnTo>
                  <a:lnTo>
                    <a:pt x="495" y="509"/>
                  </a:lnTo>
                  <a:lnTo>
                    <a:pt x="495" y="489"/>
                  </a:lnTo>
                  <a:lnTo>
                    <a:pt x="490" y="461"/>
                  </a:lnTo>
                  <a:lnTo>
                    <a:pt x="480" y="427"/>
                  </a:lnTo>
                  <a:lnTo>
                    <a:pt x="461" y="398"/>
                  </a:lnTo>
                  <a:lnTo>
                    <a:pt x="442" y="369"/>
                  </a:lnTo>
                  <a:lnTo>
                    <a:pt x="413" y="345"/>
                  </a:lnTo>
                  <a:lnTo>
                    <a:pt x="389" y="336"/>
                  </a:lnTo>
                  <a:lnTo>
                    <a:pt x="370" y="331"/>
                  </a:lnTo>
                  <a:lnTo>
                    <a:pt x="360" y="321"/>
                  </a:lnTo>
                  <a:lnTo>
                    <a:pt x="360" y="312"/>
                  </a:lnTo>
                  <a:lnTo>
                    <a:pt x="370" y="307"/>
                  </a:lnTo>
                  <a:lnTo>
                    <a:pt x="379" y="302"/>
                  </a:lnTo>
                  <a:lnTo>
                    <a:pt x="389" y="297"/>
                  </a:lnTo>
                  <a:lnTo>
                    <a:pt x="399" y="288"/>
                  </a:lnTo>
                  <a:lnTo>
                    <a:pt x="403" y="273"/>
                  </a:lnTo>
                  <a:lnTo>
                    <a:pt x="403" y="259"/>
                  </a:lnTo>
                  <a:lnTo>
                    <a:pt x="399" y="240"/>
                  </a:lnTo>
                  <a:lnTo>
                    <a:pt x="379" y="216"/>
                  </a:lnTo>
                  <a:lnTo>
                    <a:pt x="355" y="187"/>
                  </a:lnTo>
                  <a:lnTo>
                    <a:pt x="336" y="177"/>
                  </a:lnTo>
                  <a:lnTo>
                    <a:pt x="312" y="168"/>
                  </a:lnTo>
                  <a:lnTo>
                    <a:pt x="283" y="158"/>
                  </a:lnTo>
                  <a:lnTo>
                    <a:pt x="250" y="149"/>
                  </a:lnTo>
                  <a:lnTo>
                    <a:pt x="211" y="144"/>
                  </a:lnTo>
                  <a:lnTo>
                    <a:pt x="183" y="144"/>
                  </a:lnTo>
                  <a:lnTo>
                    <a:pt x="154" y="149"/>
                  </a:lnTo>
                  <a:lnTo>
                    <a:pt x="130" y="163"/>
                  </a:lnTo>
                  <a:lnTo>
                    <a:pt x="115" y="168"/>
                  </a:lnTo>
                  <a:lnTo>
                    <a:pt x="96" y="153"/>
                  </a:lnTo>
                  <a:lnTo>
                    <a:pt x="106" y="149"/>
                  </a:lnTo>
                  <a:lnTo>
                    <a:pt x="111" y="139"/>
                  </a:lnTo>
                  <a:lnTo>
                    <a:pt x="115" y="134"/>
                  </a:lnTo>
                  <a:lnTo>
                    <a:pt x="125" y="125"/>
                  </a:lnTo>
                  <a:lnTo>
                    <a:pt x="130" y="120"/>
                  </a:lnTo>
                  <a:lnTo>
                    <a:pt x="135" y="115"/>
                  </a:lnTo>
                  <a:lnTo>
                    <a:pt x="135" y="105"/>
                  </a:lnTo>
                  <a:lnTo>
                    <a:pt x="139" y="101"/>
                  </a:lnTo>
                  <a:lnTo>
                    <a:pt x="125" y="91"/>
                  </a:lnTo>
                  <a:lnTo>
                    <a:pt x="111" y="81"/>
                  </a:lnTo>
                  <a:lnTo>
                    <a:pt x="96" y="72"/>
                  </a:lnTo>
                  <a:lnTo>
                    <a:pt x="87" y="57"/>
                  </a:lnTo>
                  <a:lnTo>
                    <a:pt x="72" y="43"/>
                  </a:lnTo>
                  <a:lnTo>
                    <a:pt x="63" y="33"/>
                  </a:lnTo>
                  <a:lnTo>
                    <a:pt x="53" y="24"/>
                  </a:lnTo>
                  <a:lnTo>
                    <a:pt x="48" y="9"/>
                  </a:lnTo>
                  <a:lnTo>
                    <a:pt x="43" y="0"/>
                  </a:lnTo>
                  <a:lnTo>
                    <a:pt x="39" y="9"/>
                  </a:lnTo>
                  <a:lnTo>
                    <a:pt x="0" y="67"/>
                  </a:lnTo>
                  <a:lnTo>
                    <a:pt x="514" y="705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8275" y="13651"/>
              <a:ext cx="158" cy="187"/>
            </a:xfrm>
            <a:custGeom>
              <a:avLst/>
              <a:gdLst>
                <a:gd name="T0" fmla="*/ 115 w 158"/>
                <a:gd name="T1" fmla="*/ 187 h 187"/>
                <a:gd name="T2" fmla="*/ 101 w 158"/>
                <a:gd name="T3" fmla="*/ 177 h 187"/>
                <a:gd name="T4" fmla="*/ 86 w 158"/>
                <a:gd name="T5" fmla="*/ 163 h 187"/>
                <a:gd name="T6" fmla="*/ 72 w 158"/>
                <a:gd name="T7" fmla="*/ 158 h 187"/>
                <a:gd name="T8" fmla="*/ 58 w 158"/>
                <a:gd name="T9" fmla="*/ 149 h 187"/>
                <a:gd name="T10" fmla="*/ 38 w 158"/>
                <a:gd name="T11" fmla="*/ 144 h 187"/>
                <a:gd name="T12" fmla="*/ 24 w 158"/>
                <a:gd name="T13" fmla="*/ 144 h 187"/>
                <a:gd name="T14" fmla="*/ 10 w 158"/>
                <a:gd name="T15" fmla="*/ 139 h 187"/>
                <a:gd name="T16" fmla="*/ 0 w 158"/>
                <a:gd name="T17" fmla="*/ 144 h 187"/>
                <a:gd name="T18" fmla="*/ 5 w 158"/>
                <a:gd name="T19" fmla="*/ 129 h 187"/>
                <a:gd name="T20" fmla="*/ 14 w 158"/>
                <a:gd name="T21" fmla="*/ 120 h 187"/>
                <a:gd name="T22" fmla="*/ 24 w 158"/>
                <a:gd name="T23" fmla="*/ 110 h 187"/>
                <a:gd name="T24" fmla="*/ 34 w 158"/>
                <a:gd name="T25" fmla="*/ 101 h 187"/>
                <a:gd name="T26" fmla="*/ 43 w 158"/>
                <a:gd name="T27" fmla="*/ 91 h 187"/>
                <a:gd name="T28" fmla="*/ 53 w 158"/>
                <a:gd name="T29" fmla="*/ 86 h 187"/>
                <a:gd name="T30" fmla="*/ 58 w 158"/>
                <a:gd name="T31" fmla="*/ 77 h 187"/>
                <a:gd name="T32" fmla="*/ 67 w 158"/>
                <a:gd name="T33" fmla="*/ 77 h 187"/>
                <a:gd name="T34" fmla="*/ 58 w 158"/>
                <a:gd name="T35" fmla="*/ 72 h 187"/>
                <a:gd name="T36" fmla="*/ 48 w 158"/>
                <a:gd name="T37" fmla="*/ 62 h 187"/>
                <a:gd name="T38" fmla="*/ 43 w 158"/>
                <a:gd name="T39" fmla="*/ 57 h 187"/>
                <a:gd name="T40" fmla="*/ 38 w 158"/>
                <a:gd name="T41" fmla="*/ 48 h 187"/>
                <a:gd name="T42" fmla="*/ 34 w 158"/>
                <a:gd name="T43" fmla="*/ 33 h 187"/>
                <a:gd name="T44" fmla="*/ 29 w 158"/>
                <a:gd name="T45" fmla="*/ 24 h 187"/>
                <a:gd name="T46" fmla="*/ 34 w 158"/>
                <a:gd name="T47" fmla="*/ 9 h 187"/>
                <a:gd name="T48" fmla="*/ 43 w 158"/>
                <a:gd name="T49" fmla="*/ 0 h 187"/>
                <a:gd name="T50" fmla="*/ 158 w 158"/>
                <a:gd name="T51" fmla="*/ 144 h 187"/>
                <a:gd name="T52" fmla="*/ 115 w 158"/>
                <a:gd name="T53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8" h="187">
                  <a:moveTo>
                    <a:pt x="115" y="187"/>
                  </a:moveTo>
                  <a:lnTo>
                    <a:pt x="101" y="177"/>
                  </a:lnTo>
                  <a:lnTo>
                    <a:pt x="86" y="163"/>
                  </a:lnTo>
                  <a:lnTo>
                    <a:pt x="72" y="158"/>
                  </a:lnTo>
                  <a:lnTo>
                    <a:pt x="58" y="149"/>
                  </a:lnTo>
                  <a:lnTo>
                    <a:pt x="38" y="144"/>
                  </a:lnTo>
                  <a:lnTo>
                    <a:pt x="24" y="144"/>
                  </a:lnTo>
                  <a:lnTo>
                    <a:pt x="10" y="139"/>
                  </a:lnTo>
                  <a:lnTo>
                    <a:pt x="0" y="144"/>
                  </a:lnTo>
                  <a:lnTo>
                    <a:pt x="5" y="129"/>
                  </a:lnTo>
                  <a:lnTo>
                    <a:pt x="14" y="120"/>
                  </a:lnTo>
                  <a:lnTo>
                    <a:pt x="24" y="110"/>
                  </a:lnTo>
                  <a:lnTo>
                    <a:pt x="34" y="101"/>
                  </a:lnTo>
                  <a:lnTo>
                    <a:pt x="43" y="91"/>
                  </a:lnTo>
                  <a:lnTo>
                    <a:pt x="53" y="86"/>
                  </a:lnTo>
                  <a:lnTo>
                    <a:pt x="58" y="77"/>
                  </a:lnTo>
                  <a:lnTo>
                    <a:pt x="67" y="77"/>
                  </a:lnTo>
                  <a:lnTo>
                    <a:pt x="58" y="72"/>
                  </a:lnTo>
                  <a:lnTo>
                    <a:pt x="48" y="62"/>
                  </a:lnTo>
                  <a:lnTo>
                    <a:pt x="43" y="57"/>
                  </a:lnTo>
                  <a:lnTo>
                    <a:pt x="38" y="48"/>
                  </a:lnTo>
                  <a:lnTo>
                    <a:pt x="34" y="33"/>
                  </a:lnTo>
                  <a:lnTo>
                    <a:pt x="29" y="24"/>
                  </a:lnTo>
                  <a:lnTo>
                    <a:pt x="34" y="9"/>
                  </a:lnTo>
                  <a:lnTo>
                    <a:pt x="43" y="0"/>
                  </a:lnTo>
                  <a:lnTo>
                    <a:pt x="158" y="144"/>
                  </a:lnTo>
                  <a:lnTo>
                    <a:pt x="115" y="187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8318" y="13598"/>
              <a:ext cx="154" cy="197"/>
            </a:xfrm>
            <a:custGeom>
              <a:avLst/>
              <a:gdLst>
                <a:gd name="T0" fmla="*/ 154 w 154"/>
                <a:gd name="T1" fmla="*/ 149 h 197"/>
                <a:gd name="T2" fmla="*/ 144 w 154"/>
                <a:gd name="T3" fmla="*/ 130 h 197"/>
                <a:gd name="T4" fmla="*/ 135 w 154"/>
                <a:gd name="T5" fmla="*/ 110 h 197"/>
                <a:gd name="T6" fmla="*/ 125 w 154"/>
                <a:gd name="T7" fmla="*/ 91 h 197"/>
                <a:gd name="T8" fmla="*/ 120 w 154"/>
                <a:gd name="T9" fmla="*/ 67 h 197"/>
                <a:gd name="T10" fmla="*/ 115 w 154"/>
                <a:gd name="T11" fmla="*/ 53 h 197"/>
                <a:gd name="T12" fmla="*/ 115 w 154"/>
                <a:gd name="T13" fmla="*/ 29 h 197"/>
                <a:gd name="T14" fmla="*/ 111 w 154"/>
                <a:gd name="T15" fmla="*/ 14 h 197"/>
                <a:gd name="T16" fmla="*/ 115 w 154"/>
                <a:gd name="T17" fmla="*/ 0 h 197"/>
                <a:gd name="T18" fmla="*/ 106 w 154"/>
                <a:gd name="T19" fmla="*/ 10 h 197"/>
                <a:gd name="T20" fmla="*/ 96 w 154"/>
                <a:gd name="T21" fmla="*/ 19 h 197"/>
                <a:gd name="T22" fmla="*/ 87 w 154"/>
                <a:gd name="T23" fmla="*/ 29 h 197"/>
                <a:gd name="T24" fmla="*/ 82 w 154"/>
                <a:gd name="T25" fmla="*/ 43 h 197"/>
                <a:gd name="T26" fmla="*/ 72 w 154"/>
                <a:gd name="T27" fmla="*/ 53 h 197"/>
                <a:gd name="T28" fmla="*/ 67 w 154"/>
                <a:gd name="T29" fmla="*/ 62 h 197"/>
                <a:gd name="T30" fmla="*/ 63 w 154"/>
                <a:gd name="T31" fmla="*/ 72 h 197"/>
                <a:gd name="T32" fmla="*/ 63 w 154"/>
                <a:gd name="T33" fmla="*/ 82 h 197"/>
                <a:gd name="T34" fmla="*/ 58 w 154"/>
                <a:gd name="T35" fmla="*/ 72 h 197"/>
                <a:gd name="T36" fmla="*/ 53 w 154"/>
                <a:gd name="T37" fmla="*/ 62 h 197"/>
                <a:gd name="T38" fmla="*/ 43 w 154"/>
                <a:gd name="T39" fmla="*/ 53 h 197"/>
                <a:gd name="T40" fmla="*/ 39 w 154"/>
                <a:gd name="T41" fmla="*/ 43 h 197"/>
                <a:gd name="T42" fmla="*/ 29 w 154"/>
                <a:gd name="T43" fmla="*/ 38 h 197"/>
                <a:gd name="T44" fmla="*/ 19 w 154"/>
                <a:gd name="T45" fmla="*/ 38 h 197"/>
                <a:gd name="T46" fmla="*/ 10 w 154"/>
                <a:gd name="T47" fmla="*/ 43 h 197"/>
                <a:gd name="T48" fmla="*/ 0 w 154"/>
                <a:gd name="T49" fmla="*/ 53 h 197"/>
                <a:gd name="T50" fmla="*/ 115 w 154"/>
                <a:gd name="T51" fmla="*/ 197 h 197"/>
                <a:gd name="T52" fmla="*/ 154 w 154"/>
                <a:gd name="T53" fmla="*/ 149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4" h="197">
                  <a:moveTo>
                    <a:pt x="154" y="149"/>
                  </a:moveTo>
                  <a:lnTo>
                    <a:pt x="144" y="130"/>
                  </a:lnTo>
                  <a:lnTo>
                    <a:pt x="135" y="110"/>
                  </a:lnTo>
                  <a:lnTo>
                    <a:pt x="125" y="91"/>
                  </a:lnTo>
                  <a:lnTo>
                    <a:pt x="120" y="67"/>
                  </a:lnTo>
                  <a:lnTo>
                    <a:pt x="115" y="53"/>
                  </a:lnTo>
                  <a:lnTo>
                    <a:pt x="115" y="29"/>
                  </a:lnTo>
                  <a:lnTo>
                    <a:pt x="111" y="14"/>
                  </a:lnTo>
                  <a:lnTo>
                    <a:pt x="115" y="0"/>
                  </a:lnTo>
                  <a:lnTo>
                    <a:pt x="106" y="10"/>
                  </a:lnTo>
                  <a:lnTo>
                    <a:pt x="96" y="19"/>
                  </a:lnTo>
                  <a:lnTo>
                    <a:pt x="87" y="29"/>
                  </a:lnTo>
                  <a:lnTo>
                    <a:pt x="82" y="43"/>
                  </a:lnTo>
                  <a:lnTo>
                    <a:pt x="72" y="53"/>
                  </a:lnTo>
                  <a:lnTo>
                    <a:pt x="67" y="62"/>
                  </a:lnTo>
                  <a:lnTo>
                    <a:pt x="63" y="72"/>
                  </a:lnTo>
                  <a:lnTo>
                    <a:pt x="63" y="82"/>
                  </a:lnTo>
                  <a:lnTo>
                    <a:pt x="58" y="72"/>
                  </a:lnTo>
                  <a:lnTo>
                    <a:pt x="53" y="62"/>
                  </a:lnTo>
                  <a:lnTo>
                    <a:pt x="43" y="53"/>
                  </a:lnTo>
                  <a:lnTo>
                    <a:pt x="39" y="43"/>
                  </a:lnTo>
                  <a:lnTo>
                    <a:pt x="29" y="38"/>
                  </a:lnTo>
                  <a:lnTo>
                    <a:pt x="19" y="38"/>
                  </a:lnTo>
                  <a:lnTo>
                    <a:pt x="10" y="43"/>
                  </a:lnTo>
                  <a:lnTo>
                    <a:pt x="0" y="53"/>
                  </a:lnTo>
                  <a:lnTo>
                    <a:pt x="115" y="197"/>
                  </a:lnTo>
                  <a:lnTo>
                    <a:pt x="154" y="149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8443" y="13660"/>
              <a:ext cx="139" cy="183"/>
            </a:xfrm>
            <a:custGeom>
              <a:avLst/>
              <a:gdLst>
                <a:gd name="T0" fmla="*/ 29 w 139"/>
                <a:gd name="T1" fmla="*/ 183 h 183"/>
                <a:gd name="T2" fmla="*/ 43 w 139"/>
                <a:gd name="T3" fmla="*/ 164 h 183"/>
                <a:gd name="T4" fmla="*/ 62 w 139"/>
                <a:gd name="T5" fmla="*/ 144 h 183"/>
                <a:gd name="T6" fmla="*/ 77 w 139"/>
                <a:gd name="T7" fmla="*/ 120 h 183"/>
                <a:gd name="T8" fmla="*/ 96 w 139"/>
                <a:gd name="T9" fmla="*/ 101 h 183"/>
                <a:gd name="T10" fmla="*/ 110 w 139"/>
                <a:gd name="T11" fmla="*/ 82 h 183"/>
                <a:gd name="T12" fmla="*/ 120 w 139"/>
                <a:gd name="T13" fmla="*/ 68 h 183"/>
                <a:gd name="T14" fmla="*/ 130 w 139"/>
                <a:gd name="T15" fmla="*/ 53 h 183"/>
                <a:gd name="T16" fmla="*/ 134 w 139"/>
                <a:gd name="T17" fmla="*/ 48 h 183"/>
                <a:gd name="T18" fmla="*/ 139 w 139"/>
                <a:gd name="T19" fmla="*/ 39 h 183"/>
                <a:gd name="T20" fmla="*/ 139 w 139"/>
                <a:gd name="T21" fmla="*/ 29 h 183"/>
                <a:gd name="T22" fmla="*/ 139 w 139"/>
                <a:gd name="T23" fmla="*/ 20 h 183"/>
                <a:gd name="T24" fmla="*/ 134 w 139"/>
                <a:gd name="T25" fmla="*/ 10 h 183"/>
                <a:gd name="T26" fmla="*/ 130 w 139"/>
                <a:gd name="T27" fmla="*/ 5 h 183"/>
                <a:gd name="T28" fmla="*/ 120 w 139"/>
                <a:gd name="T29" fmla="*/ 0 h 183"/>
                <a:gd name="T30" fmla="*/ 110 w 139"/>
                <a:gd name="T31" fmla="*/ 0 h 183"/>
                <a:gd name="T32" fmla="*/ 101 w 139"/>
                <a:gd name="T33" fmla="*/ 10 h 183"/>
                <a:gd name="T34" fmla="*/ 91 w 139"/>
                <a:gd name="T35" fmla="*/ 24 h 183"/>
                <a:gd name="T36" fmla="*/ 77 w 139"/>
                <a:gd name="T37" fmla="*/ 44 h 183"/>
                <a:gd name="T38" fmla="*/ 58 w 139"/>
                <a:gd name="T39" fmla="*/ 68 h 183"/>
                <a:gd name="T40" fmla="*/ 43 w 139"/>
                <a:gd name="T41" fmla="*/ 92 h 183"/>
                <a:gd name="T42" fmla="*/ 24 w 139"/>
                <a:gd name="T43" fmla="*/ 111 h 183"/>
                <a:gd name="T44" fmla="*/ 14 w 139"/>
                <a:gd name="T45" fmla="*/ 130 h 183"/>
                <a:gd name="T46" fmla="*/ 5 w 139"/>
                <a:gd name="T47" fmla="*/ 144 h 183"/>
                <a:gd name="T48" fmla="*/ 0 w 139"/>
                <a:gd name="T49" fmla="*/ 149 h 183"/>
                <a:gd name="T50" fmla="*/ 29 w 139"/>
                <a:gd name="T51" fmla="*/ 18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9" h="183">
                  <a:moveTo>
                    <a:pt x="29" y="183"/>
                  </a:moveTo>
                  <a:lnTo>
                    <a:pt x="43" y="164"/>
                  </a:lnTo>
                  <a:lnTo>
                    <a:pt x="62" y="144"/>
                  </a:lnTo>
                  <a:lnTo>
                    <a:pt x="77" y="120"/>
                  </a:lnTo>
                  <a:lnTo>
                    <a:pt x="96" y="101"/>
                  </a:lnTo>
                  <a:lnTo>
                    <a:pt x="110" y="82"/>
                  </a:lnTo>
                  <a:lnTo>
                    <a:pt x="120" y="68"/>
                  </a:lnTo>
                  <a:lnTo>
                    <a:pt x="130" y="53"/>
                  </a:lnTo>
                  <a:lnTo>
                    <a:pt x="134" y="48"/>
                  </a:lnTo>
                  <a:lnTo>
                    <a:pt x="139" y="39"/>
                  </a:lnTo>
                  <a:lnTo>
                    <a:pt x="139" y="29"/>
                  </a:lnTo>
                  <a:lnTo>
                    <a:pt x="139" y="20"/>
                  </a:lnTo>
                  <a:lnTo>
                    <a:pt x="134" y="10"/>
                  </a:lnTo>
                  <a:lnTo>
                    <a:pt x="130" y="5"/>
                  </a:lnTo>
                  <a:lnTo>
                    <a:pt x="120" y="0"/>
                  </a:lnTo>
                  <a:lnTo>
                    <a:pt x="110" y="0"/>
                  </a:lnTo>
                  <a:lnTo>
                    <a:pt x="101" y="10"/>
                  </a:lnTo>
                  <a:lnTo>
                    <a:pt x="91" y="24"/>
                  </a:lnTo>
                  <a:lnTo>
                    <a:pt x="77" y="44"/>
                  </a:lnTo>
                  <a:lnTo>
                    <a:pt x="58" y="68"/>
                  </a:lnTo>
                  <a:lnTo>
                    <a:pt x="43" y="92"/>
                  </a:lnTo>
                  <a:lnTo>
                    <a:pt x="24" y="111"/>
                  </a:lnTo>
                  <a:lnTo>
                    <a:pt x="14" y="130"/>
                  </a:lnTo>
                  <a:lnTo>
                    <a:pt x="5" y="144"/>
                  </a:lnTo>
                  <a:lnTo>
                    <a:pt x="0" y="149"/>
                  </a:lnTo>
                  <a:lnTo>
                    <a:pt x="29" y="183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8457" y="12868"/>
              <a:ext cx="687" cy="1028"/>
            </a:xfrm>
            <a:custGeom>
              <a:avLst/>
              <a:gdLst>
                <a:gd name="T0" fmla="*/ 600 w 687"/>
                <a:gd name="T1" fmla="*/ 452 h 1028"/>
                <a:gd name="T2" fmla="*/ 543 w 687"/>
                <a:gd name="T3" fmla="*/ 423 h 1028"/>
                <a:gd name="T4" fmla="*/ 452 w 687"/>
                <a:gd name="T5" fmla="*/ 610 h 1028"/>
                <a:gd name="T6" fmla="*/ 341 w 687"/>
                <a:gd name="T7" fmla="*/ 792 h 1028"/>
                <a:gd name="T8" fmla="*/ 168 w 687"/>
                <a:gd name="T9" fmla="*/ 860 h 1028"/>
                <a:gd name="T10" fmla="*/ 48 w 687"/>
                <a:gd name="T11" fmla="*/ 816 h 1028"/>
                <a:gd name="T12" fmla="*/ 24 w 687"/>
                <a:gd name="T13" fmla="*/ 749 h 1028"/>
                <a:gd name="T14" fmla="*/ 87 w 687"/>
                <a:gd name="T15" fmla="*/ 639 h 1028"/>
                <a:gd name="T16" fmla="*/ 250 w 687"/>
                <a:gd name="T17" fmla="*/ 552 h 1028"/>
                <a:gd name="T18" fmla="*/ 317 w 687"/>
                <a:gd name="T19" fmla="*/ 380 h 1028"/>
                <a:gd name="T20" fmla="*/ 250 w 687"/>
                <a:gd name="T21" fmla="*/ 226 h 1028"/>
                <a:gd name="T22" fmla="*/ 197 w 687"/>
                <a:gd name="T23" fmla="*/ 216 h 1028"/>
                <a:gd name="T24" fmla="*/ 212 w 687"/>
                <a:gd name="T25" fmla="*/ 58 h 1028"/>
                <a:gd name="T26" fmla="*/ 346 w 687"/>
                <a:gd name="T27" fmla="*/ 58 h 1028"/>
                <a:gd name="T28" fmla="*/ 341 w 687"/>
                <a:gd name="T29" fmla="*/ 164 h 1028"/>
                <a:gd name="T30" fmla="*/ 288 w 687"/>
                <a:gd name="T31" fmla="*/ 183 h 1028"/>
                <a:gd name="T32" fmla="*/ 312 w 687"/>
                <a:gd name="T33" fmla="*/ 149 h 1028"/>
                <a:gd name="T34" fmla="*/ 284 w 687"/>
                <a:gd name="T35" fmla="*/ 111 h 1028"/>
                <a:gd name="T36" fmla="*/ 255 w 687"/>
                <a:gd name="T37" fmla="*/ 192 h 1028"/>
                <a:gd name="T38" fmla="*/ 346 w 687"/>
                <a:gd name="T39" fmla="*/ 202 h 1028"/>
                <a:gd name="T40" fmla="*/ 375 w 687"/>
                <a:gd name="T41" fmla="*/ 53 h 1028"/>
                <a:gd name="T42" fmla="*/ 245 w 687"/>
                <a:gd name="T43" fmla="*/ 5 h 1028"/>
                <a:gd name="T44" fmla="*/ 168 w 687"/>
                <a:gd name="T45" fmla="*/ 226 h 1028"/>
                <a:gd name="T46" fmla="*/ 101 w 687"/>
                <a:gd name="T47" fmla="*/ 394 h 1028"/>
                <a:gd name="T48" fmla="*/ 168 w 687"/>
                <a:gd name="T49" fmla="*/ 442 h 1028"/>
                <a:gd name="T50" fmla="*/ 197 w 687"/>
                <a:gd name="T51" fmla="*/ 370 h 1028"/>
                <a:gd name="T52" fmla="*/ 173 w 687"/>
                <a:gd name="T53" fmla="*/ 365 h 1028"/>
                <a:gd name="T54" fmla="*/ 159 w 687"/>
                <a:gd name="T55" fmla="*/ 418 h 1028"/>
                <a:gd name="T56" fmla="*/ 120 w 687"/>
                <a:gd name="T57" fmla="*/ 346 h 1028"/>
                <a:gd name="T58" fmla="*/ 202 w 687"/>
                <a:gd name="T59" fmla="*/ 245 h 1028"/>
                <a:gd name="T60" fmla="*/ 288 w 687"/>
                <a:gd name="T61" fmla="*/ 336 h 1028"/>
                <a:gd name="T62" fmla="*/ 250 w 687"/>
                <a:gd name="T63" fmla="*/ 336 h 1028"/>
                <a:gd name="T64" fmla="*/ 274 w 687"/>
                <a:gd name="T65" fmla="*/ 456 h 1028"/>
                <a:gd name="T66" fmla="*/ 197 w 687"/>
                <a:gd name="T67" fmla="*/ 576 h 1028"/>
                <a:gd name="T68" fmla="*/ 82 w 687"/>
                <a:gd name="T69" fmla="*/ 620 h 1028"/>
                <a:gd name="T70" fmla="*/ 5 w 687"/>
                <a:gd name="T71" fmla="*/ 706 h 1028"/>
                <a:gd name="T72" fmla="*/ 20 w 687"/>
                <a:gd name="T73" fmla="*/ 845 h 1028"/>
                <a:gd name="T74" fmla="*/ 111 w 687"/>
                <a:gd name="T75" fmla="*/ 922 h 1028"/>
                <a:gd name="T76" fmla="*/ 260 w 687"/>
                <a:gd name="T77" fmla="*/ 941 h 1028"/>
                <a:gd name="T78" fmla="*/ 404 w 687"/>
                <a:gd name="T79" fmla="*/ 864 h 1028"/>
                <a:gd name="T80" fmla="*/ 495 w 687"/>
                <a:gd name="T81" fmla="*/ 792 h 1028"/>
                <a:gd name="T82" fmla="*/ 543 w 687"/>
                <a:gd name="T83" fmla="*/ 792 h 1028"/>
                <a:gd name="T84" fmla="*/ 432 w 687"/>
                <a:gd name="T85" fmla="*/ 855 h 1028"/>
                <a:gd name="T86" fmla="*/ 346 w 687"/>
                <a:gd name="T87" fmla="*/ 927 h 1028"/>
                <a:gd name="T88" fmla="*/ 351 w 687"/>
                <a:gd name="T89" fmla="*/ 1013 h 1028"/>
                <a:gd name="T90" fmla="*/ 447 w 687"/>
                <a:gd name="T91" fmla="*/ 965 h 1028"/>
                <a:gd name="T92" fmla="*/ 500 w 687"/>
                <a:gd name="T93" fmla="*/ 960 h 1028"/>
                <a:gd name="T94" fmla="*/ 552 w 687"/>
                <a:gd name="T95" fmla="*/ 1013 h 1028"/>
                <a:gd name="T96" fmla="*/ 624 w 687"/>
                <a:gd name="T97" fmla="*/ 927 h 1028"/>
                <a:gd name="T98" fmla="*/ 581 w 687"/>
                <a:gd name="T99" fmla="*/ 855 h 1028"/>
                <a:gd name="T100" fmla="*/ 639 w 687"/>
                <a:gd name="T101" fmla="*/ 821 h 1028"/>
                <a:gd name="T102" fmla="*/ 624 w 687"/>
                <a:gd name="T103" fmla="*/ 744 h 1028"/>
                <a:gd name="T104" fmla="*/ 610 w 687"/>
                <a:gd name="T105" fmla="*/ 706 h 1028"/>
                <a:gd name="T106" fmla="*/ 648 w 687"/>
                <a:gd name="T107" fmla="*/ 653 h 1028"/>
                <a:gd name="T108" fmla="*/ 668 w 687"/>
                <a:gd name="T109" fmla="*/ 548 h 1028"/>
                <a:gd name="T110" fmla="*/ 605 w 687"/>
                <a:gd name="T111" fmla="*/ 572 h 1028"/>
                <a:gd name="T112" fmla="*/ 533 w 687"/>
                <a:gd name="T113" fmla="*/ 658 h 1028"/>
                <a:gd name="T114" fmla="*/ 509 w 687"/>
                <a:gd name="T115" fmla="*/ 653 h 1028"/>
                <a:gd name="T116" fmla="*/ 581 w 687"/>
                <a:gd name="T117" fmla="*/ 581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87" h="1028">
                  <a:moveTo>
                    <a:pt x="596" y="552"/>
                  </a:moveTo>
                  <a:lnTo>
                    <a:pt x="605" y="528"/>
                  </a:lnTo>
                  <a:lnTo>
                    <a:pt x="610" y="504"/>
                  </a:lnTo>
                  <a:lnTo>
                    <a:pt x="610" y="490"/>
                  </a:lnTo>
                  <a:lnTo>
                    <a:pt x="605" y="471"/>
                  </a:lnTo>
                  <a:lnTo>
                    <a:pt x="600" y="452"/>
                  </a:lnTo>
                  <a:lnTo>
                    <a:pt x="596" y="437"/>
                  </a:lnTo>
                  <a:lnTo>
                    <a:pt x="596" y="423"/>
                  </a:lnTo>
                  <a:lnTo>
                    <a:pt x="596" y="399"/>
                  </a:lnTo>
                  <a:lnTo>
                    <a:pt x="586" y="404"/>
                  </a:lnTo>
                  <a:lnTo>
                    <a:pt x="567" y="413"/>
                  </a:lnTo>
                  <a:lnTo>
                    <a:pt x="543" y="423"/>
                  </a:lnTo>
                  <a:lnTo>
                    <a:pt x="524" y="442"/>
                  </a:lnTo>
                  <a:lnTo>
                    <a:pt x="500" y="466"/>
                  </a:lnTo>
                  <a:lnTo>
                    <a:pt x="480" y="500"/>
                  </a:lnTo>
                  <a:lnTo>
                    <a:pt x="466" y="533"/>
                  </a:lnTo>
                  <a:lnTo>
                    <a:pt x="456" y="572"/>
                  </a:lnTo>
                  <a:lnTo>
                    <a:pt x="452" y="610"/>
                  </a:lnTo>
                  <a:lnTo>
                    <a:pt x="442" y="648"/>
                  </a:lnTo>
                  <a:lnTo>
                    <a:pt x="428" y="682"/>
                  </a:lnTo>
                  <a:lnTo>
                    <a:pt x="408" y="711"/>
                  </a:lnTo>
                  <a:lnTo>
                    <a:pt x="389" y="740"/>
                  </a:lnTo>
                  <a:lnTo>
                    <a:pt x="365" y="768"/>
                  </a:lnTo>
                  <a:lnTo>
                    <a:pt x="341" y="792"/>
                  </a:lnTo>
                  <a:lnTo>
                    <a:pt x="317" y="807"/>
                  </a:lnTo>
                  <a:lnTo>
                    <a:pt x="288" y="826"/>
                  </a:lnTo>
                  <a:lnTo>
                    <a:pt x="255" y="840"/>
                  </a:lnTo>
                  <a:lnTo>
                    <a:pt x="226" y="850"/>
                  </a:lnTo>
                  <a:lnTo>
                    <a:pt x="197" y="855"/>
                  </a:lnTo>
                  <a:lnTo>
                    <a:pt x="168" y="860"/>
                  </a:lnTo>
                  <a:lnTo>
                    <a:pt x="140" y="860"/>
                  </a:lnTo>
                  <a:lnTo>
                    <a:pt x="111" y="855"/>
                  </a:lnTo>
                  <a:lnTo>
                    <a:pt x="87" y="845"/>
                  </a:lnTo>
                  <a:lnTo>
                    <a:pt x="72" y="836"/>
                  </a:lnTo>
                  <a:lnTo>
                    <a:pt x="58" y="826"/>
                  </a:lnTo>
                  <a:lnTo>
                    <a:pt x="48" y="816"/>
                  </a:lnTo>
                  <a:lnTo>
                    <a:pt x="39" y="802"/>
                  </a:lnTo>
                  <a:lnTo>
                    <a:pt x="34" y="792"/>
                  </a:lnTo>
                  <a:lnTo>
                    <a:pt x="29" y="778"/>
                  </a:lnTo>
                  <a:lnTo>
                    <a:pt x="24" y="773"/>
                  </a:lnTo>
                  <a:lnTo>
                    <a:pt x="24" y="764"/>
                  </a:lnTo>
                  <a:lnTo>
                    <a:pt x="24" y="749"/>
                  </a:lnTo>
                  <a:lnTo>
                    <a:pt x="24" y="735"/>
                  </a:lnTo>
                  <a:lnTo>
                    <a:pt x="29" y="711"/>
                  </a:lnTo>
                  <a:lnTo>
                    <a:pt x="39" y="687"/>
                  </a:lnTo>
                  <a:lnTo>
                    <a:pt x="48" y="668"/>
                  </a:lnTo>
                  <a:lnTo>
                    <a:pt x="63" y="653"/>
                  </a:lnTo>
                  <a:lnTo>
                    <a:pt x="87" y="639"/>
                  </a:lnTo>
                  <a:lnTo>
                    <a:pt x="116" y="629"/>
                  </a:lnTo>
                  <a:lnTo>
                    <a:pt x="144" y="624"/>
                  </a:lnTo>
                  <a:lnTo>
                    <a:pt x="173" y="610"/>
                  </a:lnTo>
                  <a:lnTo>
                    <a:pt x="202" y="596"/>
                  </a:lnTo>
                  <a:lnTo>
                    <a:pt x="231" y="576"/>
                  </a:lnTo>
                  <a:lnTo>
                    <a:pt x="250" y="552"/>
                  </a:lnTo>
                  <a:lnTo>
                    <a:pt x="269" y="528"/>
                  </a:lnTo>
                  <a:lnTo>
                    <a:pt x="288" y="500"/>
                  </a:lnTo>
                  <a:lnTo>
                    <a:pt x="303" y="471"/>
                  </a:lnTo>
                  <a:lnTo>
                    <a:pt x="308" y="442"/>
                  </a:lnTo>
                  <a:lnTo>
                    <a:pt x="317" y="408"/>
                  </a:lnTo>
                  <a:lnTo>
                    <a:pt x="317" y="380"/>
                  </a:lnTo>
                  <a:lnTo>
                    <a:pt x="312" y="346"/>
                  </a:lnTo>
                  <a:lnTo>
                    <a:pt x="308" y="317"/>
                  </a:lnTo>
                  <a:lnTo>
                    <a:pt x="298" y="288"/>
                  </a:lnTo>
                  <a:lnTo>
                    <a:pt x="279" y="260"/>
                  </a:lnTo>
                  <a:lnTo>
                    <a:pt x="260" y="236"/>
                  </a:lnTo>
                  <a:lnTo>
                    <a:pt x="250" y="226"/>
                  </a:lnTo>
                  <a:lnTo>
                    <a:pt x="240" y="221"/>
                  </a:lnTo>
                  <a:lnTo>
                    <a:pt x="231" y="216"/>
                  </a:lnTo>
                  <a:lnTo>
                    <a:pt x="221" y="212"/>
                  </a:lnTo>
                  <a:lnTo>
                    <a:pt x="212" y="212"/>
                  </a:lnTo>
                  <a:lnTo>
                    <a:pt x="202" y="212"/>
                  </a:lnTo>
                  <a:lnTo>
                    <a:pt x="197" y="216"/>
                  </a:lnTo>
                  <a:lnTo>
                    <a:pt x="188" y="216"/>
                  </a:lnTo>
                  <a:lnTo>
                    <a:pt x="183" y="183"/>
                  </a:lnTo>
                  <a:lnTo>
                    <a:pt x="183" y="154"/>
                  </a:lnTo>
                  <a:lnTo>
                    <a:pt x="188" y="120"/>
                  </a:lnTo>
                  <a:lnTo>
                    <a:pt x="197" y="87"/>
                  </a:lnTo>
                  <a:lnTo>
                    <a:pt x="212" y="58"/>
                  </a:lnTo>
                  <a:lnTo>
                    <a:pt x="236" y="39"/>
                  </a:lnTo>
                  <a:lnTo>
                    <a:pt x="264" y="29"/>
                  </a:lnTo>
                  <a:lnTo>
                    <a:pt x="298" y="24"/>
                  </a:lnTo>
                  <a:lnTo>
                    <a:pt x="317" y="29"/>
                  </a:lnTo>
                  <a:lnTo>
                    <a:pt x="332" y="44"/>
                  </a:lnTo>
                  <a:lnTo>
                    <a:pt x="346" y="58"/>
                  </a:lnTo>
                  <a:lnTo>
                    <a:pt x="351" y="77"/>
                  </a:lnTo>
                  <a:lnTo>
                    <a:pt x="351" y="96"/>
                  </a:lnTo>
                  <a:lnTo>
                    <a:pt x="351" y="116"/>
                  </a:lnTo>
                  <a:lnTo>
                    <a:pt x="351" y="135"/>
                  </a:lnTo>
                  <a:lnTo>
                    <a:pt x="346" y="154"/>
                  </a:lnTo>
                  <a:lnTo>
                    <a:pt x="341" y="164"/>
                  </a:lnTo>
                  <a:lnTo>
                    <a:pt x="332" y="178"/>
                  </a:lnTo>
                  <a:lnTo>
                    <a:pt x="327" y="183"/>
                  </a:lnTo>
                  <a:lnTo>
                    <a:pt x="317" y="183"/>
                  </a:lnTo>
                  <a:lnTo>
                    <a:pt x="308" y="188"/>
                  </a:lnTo>
                  <a:lnTo>
                    <a:pt x="298" y="188"/>
                  </a:lnTo>
                  <a:lnTo>
                    <a:pt x="288" y="183"/>
                  </a:lnTo>
                  <a:lnTo>
                    <a:pt x="284" y="178"/>
                  </a:lnTo>
                  <a:lnTo>
                    <a:pt x="274" y="168"/>
                  </a:lnTo>
                  <a:lnTo>
                    <a:pt x="274" y="154"/>
                  </a:lnTo>
                  <a:lnTo>
                    <a:pt x="284" y="144"/>
                  </a:lnTo>
                  <a:lnTo>
                    <a:pt x="298" y="154"/>
                  </a:lnTo>
                  <a:lnTo>
                    <a:pt x="312" y="149"/>
                  </a:lnTo>
                  <a:lnTo>
                    <a:pt x="308" y="140"/>
                  </a:lnTo>
                  <a:lnTo>
                    <a:pt x="303" y="130"/>
                  </a:lnTo>
                  <a:lnTo>
                    <a:pt x="298" y="125"/>
                  </a:lnTo>
                  <a:lnTo>
                    <a:pt x="293" y="120"/>
                  </a:lnTo>
                  <a:lnTo>
                    <a:pt x="288" y="116"/>
                  </a:lnTo>
                  <a:lnTo>
                    <a:pt x="284" y="111"/>
                  </a:lnTo>
                  <a:lnTo>
                    <a:pt x="274" y="111"/>
                  </a:lnTo>
                  <a:lnTo>
                    <a:pt x="269" y="116"/>
                  </a:lnTo>
                  <a:lnTo>
                    <a:pt x="255" y="125"/>
                  </a:lnTo>
                  <a:lnTo>
                    <a:pt x="250" y="149"/>
                  </a:lnTo>
                  <a:lnTo>
                    <a:pt x="245" y="168"/>
                  </a:lnTo>
                  <a:lnTo>
                    <a:pt x="255" y="192"/>
                  </a:lnTo>
                  <a:lnTo>
                    <a:pt x="269" y="202"/>
                  </a:lnTo>
                  <a:lnTo>
                    <a:pt x="284" y="207"/>
                  </a:lnTo>
                  <a:lnTo>
                    <a:pt x="298" y="216"/>
                  </a:lnTo>
                  <a:lnTo>
                    <a:pt x="312" y="216"/>
                  </a:lnTo>
                  <a:lnTo>
                    <a:pt x="332" y="212"/>
                  </a:lnTo>
                  <a:lnTo>
                    <a:pt x="346" y="202"/>
                  </a:lnTo>
                  <a:lnTo>
                    <a:pt x="360" y="183"/>
                  </a:lnTo>
                  <a:lnTo>
                    <a:pt x="370" y="159"/>
                  </a:lnTo>
                  <a:lnTo>
                    <a:pt x="380" y="130"/>
                  </a:lnTo>
                  <a:lnTo>
                    <a:pt x="380" y="101"/>
                  </a:lnTo>
                  <a:lnTo>
                    <a:pt x="380" y="77"/>
                  </a:lnTo>
                  <a:lnTo>
                    <a:pt x="375" y="53"/>
                  </a:lnTo>
                  <a:lnTo>
                    <a:pt x="360" y="34"/>
                  </a:lnTo>
                  <a:lnTo>
                    <a:pt x="346" y="20"/>
                  </a:lnTo>
                  <a:lnTo>
                    <a:pt x="327" y="5"/>
                  </a:lnTo>
                  <a:lnTo>
                    <a:pt x="303" y="0"/>
                  </a:lnTo>
                  <a:lnTo>
                    <a:pt x="269" y="0"/>
                  </a:lnTo>
                  <a:lnTo>
                    <a:pt x="245" y="5"/>
                  </a:lnTo>
                  <a:lnTo>
                    <a:pt x="216" y="20"/>
                  </a:lnTo>
                  <a:lnTo>
                    <a:pt x="192" y="44"/>
                  </a:lnTo>
                  <a:lnTo>
                    <a:pt x="178" y="72"/>
                  </a:lnTo>
                  <a:lnTo>
                    <a:pt x="164" y="116"/>
                  </a:lnTo>
                  <a:lnTo>
                    <a:pt x="164" y="168"/>
                  </a:lnTo>
                  <a:lnTo>
                    <a:pt x="168" y="226"/>
                  </a:lnTo>
                  <a:lnTo>
                    <a:pt x="149" y="245"/>
                  </a:lnTo>
                  <a:lnTo>
                    <a:pt x="135" y="269"/>
                  </a:lnTo>
                  <a:lnTo>
                    <a:pt x="116" y="298"/>
                  </a:lnTo>
                  <a:lnTo>
                    <a:pt x="106" y="332"/>
                  </a:lnTo>
                  <a:lnTo>
                    <a:pt x="101" y="365"/>
                  </a:lnTo>
                  <a:lnTo>
                    <a:pt x="101" y="394"/>
                  </a:lnTo>
                  <a:lnTo>
                    <a:pt x="106" y="413"/>
                  </a:lnTo>
                  <a:lnTo>
                    <a:pt x="125" y="432"/>
                  </a:lnTo>
                  <a:lnTo>
                    <a:pt x="135" y="437"/>
                  </a:lnTo>
                  <a:lnTo>
                    <a:pt x="144" y="442"/>
                  </a:lnTo>
                  <a:lnTo>
                    <a:pt x="159" y="442"/>
                  </a:lnTo>
                  <a:lnTo>
                    <a:pt x="168" y="442"/>
                  </a:lnTo>
                  <a:lnTo>
                    <a:pt x="178" y="442"/>
                  </a:lnTo>
                  <a:lnTo>
                    <a:pt x="188" y="437"/>
                  </a:lnTo>
                  <a:lnTo>
                    <a:pt x="192" y="432"/>
                  </a:lnTo>
                  <a:lnTo>
                    <a:pt x="197" y="423"/>
                  </a:lnTo>
                  <a:lnTo>
                    <a:pt x="202" y="399"/>
                  </a:lnTo>
                  <a:lnTo>
                    <a:pt x="197" y="370"/>
                  </a:lnTo>
                  <a:lnTo>
                    <a:pt x="188" y="351"/>
                  </a:lnTo>
                  <a:lnTo>
                    <a:pt x="178" y="341"/>
                  </a:lnTo>
                  <a:lnTo>
                    <a:pt x="168" y="341"/>
                  </a:lnTo>
                  <a:lnTo>
                    <a:pt x="164" y="346"/>
                  </a:lnTo>
                  <a:lnTo>
                    <a:pt x="164" y="356"/>
                  </a:lnTo>
                  <a:lnTo>
                    <a:pt x="173" y="365"/>
                  </a:lnTo>
                  <a:lnTo>
                    <a:pt x="178" y="375"/>
                  </a:lnTo>
                  <a:lnTo>
                    <a:pt x="178" y="384"/>
                  </a:lnTo>
                  <a:lnTo>
                    <a:pt x="178" y="399"/>
                  </a:lnTo>
                  <a:lnTo>
                    <a:pt x="173" y="413"/>
                  </a:lnTo>
                  <a:lnTo>
                    <a:pt x="168" y="418"/>
                  </a:lnTo>
                  <a:lnTo>
                    <a:pt x="159" y="418"/>
                  </a:lnTo>
                  <a:lnTo>
                    <a:pt x="144" y="418"/>
                  </a:lnTo>
                  <a:lnTo>
                    <a:pt x="135" y="413"/>
                  </a:lnTo>
                  <a:lnTo>
                    <a:pt x="125" y="404"/>
                  </a:lnTo>
                  <a:lnTo>
                    <a:pt x="120" y="389"/>
                  </a:lnTo>
                  <a:lnTo>
                    <a:pt x="120" y="370"/>
                  </a:lnTo>
                  <a:lnTo>
                    <a:pt x="120" y="346"/>
                  </a:lnTo>
                  <a:lnTo>
                    <a:pt x="130" y="322"/>
                  </a:lnTo>
                  <a:lnTo>
                    <a:pt x="140" y="298"/>
                  </a:lnTo>
                  <a:lnTo>
                    <a:pt x="154" y="274"/>
                  </a:lnTo>
                  <a:lnTo>
                    <a:pt x="173" y="260"/>
                  </a:lnTo>
                  <a:lnTo>
                    <a:pt x="188" y="250"/>
                  </a:lnTo>
                  <a:lnTo>
                    <a:pt x="202" y="245"/>
                  </a:lnTo>
                  <a:lnTo>
                    <a:pt x="216" y="245"/>
                  </a:lnTo>
                  <a:lnTo>
                    <a:pt x="231" y="245"/>
                  </a:lnTo>
                  <a:lnTo>
                    <a:pt x="250" y="255"/>
                  </a:lnTo>
                  <a:lnTo>
                    <a:pt x="264" y="274"/>
                  </a:lnTo>
                  <a:lnTo>
                    <a:pt x="274" y="298"/>
                  </a:lnTo>
                  <a:lnTo>
                    <a:pt x="288" y="336"/>
                  </a:lnTo>
                  <a:lnTo>
                    <a:pt x="269" y="332"/>
                  </a:lnTo>
                  <a:lnTo>
                    <a:pt x="260" y="327"/>
                  </a:lnTo>
                  <a:lnTo>
                    <a:pt x="250" y="327"/>
                  </a:lnTo>
                  <a:lnTo>
                    <a:pt x="245" y="327"/>
                  </a:lnTo>
                  <a:lnTo>
                    <a:pt x="245" y="332"/>
                  </a:lnTo>
                  <a:lnTo>
                    <a:pt x="250" y="336"/>
                  </a:lnTo>
                  <a:lnTo>
                    <a:pt x="260" y="346"/>
                  </a:lnTo>
                  <a:lnTo>
                    <a:pt x="269" y="365"/>
                  </a:lnTo>
                  <a:lnTo>
                    <a:pt x="274" y="384"/>
                  </a:lnTo>
                  <a:lnTo>
                    <a:pt x="274" y="408"/>
                  </a:lnTo>
                  <a:lnTo>
                    <a:pt x="274" y="432"/>
                  </a:lnTo>
                  <a:lnTo>
                    <a:pt x="274" y="456"/>
                  </a:lnTo>
                  <a:lnTo>
                    <a:pt x="269" y="480"/>
                  </a:lnTo>
                  <a:lnTo>
                    <a:pt x="260" y="504"/>
                  </a:lnTo>
                  <a:lnTo>
                    <a:pt x="250" y="528"/>
                  </a:lnTo>
                  <a:lnTo>
                    <a:pt x="231" y="548"/>
                  </a:lnTo>
                  <a:lnTo>
                    <a:pt x="216" y="562"/>
                  </a:lnTo>
                  <a:lnTo>
                    <a:pt x="197" y="576"/>
                  </a:lnTo>
                  <a:lnTo>
                    <a:pt x="178" y="586"/>
                  </a:lnTo>
                  <a:lnTo>
                    <a:pt x="159" y="591"/>
                  </a:lnTo>
                  <a:lnTo>
                    <a:pt x="140" y="600"/>
                  </a:lnTo>
                  <a:lnTo>
                    <a:pt x="120" y="605"/>
                  </a:lnTo>
                  <a:lnTo>
                    <a:pt x="101" y="615"/>
                  </a:lnTo>
                  <a:lnTo>
                    <a:pt x="82" y="620"/>
                  </a:lnTo>
                  <a:lnTo>
                    <a:pt x="68" y="629"/>
                  </a:lnTo>
                  <a:lnTo>
                    <a:pt x="48" y="639"/>
                  </a:lnTo>
                  <a:lnTo>
                    <a:pt x="39" y="648"/>
                  </a:lnTo>
                  <a:lnTo>
                    <a:pt x="24" y="663"/>
                  </a:lnTo>
                  <a:lnTo>
                    <a:pt x="15" y="682"/>
                  </a:lnTo>
                  <a:lnTo>
                    <a:pt x="5" y="706"/>
                  </a:lnTo>
                  <a:lnTo>
                    <a:pt x="5" y="730"/>
                  </a:lnTo>
                  <a:lnTo>
                    <a:pt x="0" y="764"/>
                  </a:lnTo>
                  <a:lnTo>
                    <a:pt x="5" y="788"/>
                  </a:lnTo>
                  <a:lnTo>
                    <a:pt x="5" y="807"/>
                  </a:lnTo>
                  <a:lnTo>
                    <a:pt x="15" y="826"/>
                  </a:lnTo>
                  <a:lnTo>
                    <a:pt x="20" y="845"/>
                  </a:lnTo>
                  <a:lnTo>
                    <a:pt x="29" y="860"/>
                  </a:lnTo>
                  <a:lnTo>
                    <a:pt x="44" y="879"/>
                  </a:lnTo>
                  <a:lnTo>
                    <a:pt x="58" y="893"/>
                  </a:lnTo>
                  <a:lnTo>
                    <a:pt x="72" y="903"/>
                  </a:lnTo>
                  <a:lnTo>
                    <a:pt x="92" y="912"/>
                  </a:lnTo>
                  <a:lnTo>
                    <a:pt x="111" y="922"/>
                  </a:lnTo>
                  <a:lnTo>
                    <a:pt x="135" y="927"/>
                  </a:lnTo>
                  <a:lnTo>
                    <a:pt x="154" y="936"/>
                  </a:lnTo>
                  <a:lnTo>
                    <a:pt x="178" y="936"/>
                  </a:lnTo>
                  <a:lnTo>
                    <a:pt x="207" y="941"/>
                  </a:lnTo>
                  <a:lnTo>
                    <a:pt x="231" y="941"/>
                  </a:lnTo>
                  <a:lnTo>
                    <a:pt x="260" y="941"/>
                  </a:lnTo>
                  <a:lnTo>
                    <a:pt x="284" y="936"/>
                  </a:lnTo>
                  <a:lnTo>
                    <a:pt x="308" y="927"/>
                  </a:lnTo>
                  <a:lnTo>
                    <a:pt x="332" y="912"/>
                  </a:lnTo>
                  <a:lnTo>
                    <a:pt x="360" y="898"/>
                  </a:lnTo>
                  <a:lnTo>
                    <a:pt x="380" y="884"/>
                  </a:lnTo>
                  <a:lnTo>
                    <a:pt x="404" y="864"/>
                  </a:lnTo>
                  <a:lnTo>
                    <a:pt x="423" y="850"/>
                  </a:lnTo>
                  <a:lnTo>
                    <a:pt x="437" y="831"/>
                  </a:lnTo>
                  <a:lnTo>
                    <a:pt x="447" y="816"/>
                  </a:lnTo>
                  <a:lnTo>
                    <a:pt x="461" y="807"/>
                  </a:lnTo>
                  <a:lnTo>
                    <a:pt x="476" y="797"/>
                  </a:lnTo>
                  <a:lnTo>
                    <a:pt x="495" y="792"/>
                  </a:lnTo>
                  <a:lnTo>
                    <a:pt x="509" y="788"/>
                  </a:lnTo>
                  <a:lnTo>
                    <a:pt x="524" y="783"/>
                  </a:lnTo>
                  <a:lnTo>
                    <a:pt x="538" y="778"/>
                  </a:lnTo>
                  <a:lnTo>
                    <a:pt x="552" y="778"/>
                  </a:lnTo>
                  <a:lnTo>
                    <a:pt x="562" y="788"/>
                  </a:lnTo>
                  <a:lnTo>
                    <a:pt x="543" y="792"/>
                  </a:lnTo>
                  <a:lnTo>
                    <a:pt x="524" y="802"/>
                  </a:lnTo>
                  <a:lnTo>
                    <a:pt x="504" y="807"/>
                  </a:lnTo>
                  <a:lnTo>
                    <a:pt x="485" y="816"/>
                  </a:lnTo>
                  <a:lnTo>
                    <a:pt x="466" y="831"/>
                  </a:lnTo>
                  <a:lnTo>
                    <a:pt x="452" y="845"/>
                  </a:lnTo>
                  <a:lnTo>
                    <a:pt x="432" y="855"/>
                  </a:lnTo>
                  <a:lnTo>
                    <a:pt x="413" y="869"/>
                  </a:lnTo>
                  <a:lnTo>
                    <a:pt x="399" y="884"/>
                  </a:lnTo>
                  <a:lnTo>
                    <a:pt x="384" y="898"/>
                  </a:lnTo>
                  <a:lnTo>
                    <a:pt x="370" y="908"/>
                  </a:lnTo>
                  <a:lnTo>
                    <a:pt x="356" y="922"/>
                  </a:lnTo>
                  <a:lnTo>
                    <a:pt x="346" y="927"/>
                  </a:lnTo>
                  <a:lnTo>
                    <a:pt x="332" y="936"/>
                  </a:lnTo>
                  <a:lnTo>
                    <a:pt x="322" y="941"/>
                  </a:lnTo>
                  <a:lnTo>
                    <a:pt x="317" y="941"/>
                  </a:lnTo>
                  <a:lnTo>
                    <a:pt x="332" y="956"/>
                  </a:lnTo>
                  <a:lnTo>
                    <a:pt x="341" y="989"/>
                  </a:lnTo>
                  <a:lnTo>
                    <a:pt x="351" y="1013"/>
                  </a:lnTo>
                  <a:lnTo>
                    <a:pt x="365" y="1023"/>
                  </a:lnTo>
                  <a:lnTo>
                    <a:pt x="384" y="1028"/>
                  </a:lnTo>
                  <a:lnTo>
                    <a:pt x="399" y="1023"/>
                  </a:lnTo>
                  <a:lnTo>
                    <a:pt x="418" y="1008"/>
                  </a:lnTo>
                  <a:lnTo>
                    <a:pt x="432" y="989"/>
                  </a:lnTo>
                  <a:lnTo>
                    <a:pt x="447" y="965"/>
                  </a:lnTo>
                  <a:lnTo>
                    <a:pt x="456" y="946"/>
                  </a:lnTo>
                  <a:lnTo>
                    <a:pt x="466" y="936"/>
                  </a:lnTo>
                  <a:lnTo>
                    <a:pt x="476" y="936"/>
                  </a:lnTo>
                  <a:lnTo>
                    <a:pt x="485" y="941"/>
                  </a:lnTo>
                  <a:lnTo>
                    <a:pt x="490" y="946"/>
                  </a:lnTo>
                  <a:lnTo>
                    <a:pt x="500" y="960"/>
                  </a:lnTo>
                  <a:lnTo>
                    <a:pt x="504" y="975"/>
                  </a:lnTo>
                  <a:lnTo>
                    <a:pt x="509" y="989"/>
                  </a:lnTo>
                  <a:lnTo>
                    <a:pt x="514" y="999"/>
                  </a:lnTo>
                  <a:lnTo>
                    <a:pt x="524" y="1008"/>
                  </a:lnTo>
                  <a:lnTo>
                    <a:pt x="538" y="1013"/>
                  </a:lnTo>
                  <a:lnTo>
                    <a:pt x="552" y="1013"/>
                  </a:lnTo>
                  <a:lnTo>
                    <a:pt x="572" y="1013"/>
                  </a:lnTo>
                  <a:lnTo>
                    <a:pt x="586" y="1004"/>
                  </a:lnTo>
                  <a:lnTo>
                    <a:pt x="605" y="989"/>
                  </a:lnTo>
                  <a:lnTo>
                    <a:pt x="615" y="970"/>
                  </a:lnTo>
                  <a:lnTo>
                    <a:pt x="624" y="951"/>
                  </a:lnTo>
                  <a:lnTo>
                    <a:pt x="624" y="927"/>
                  </a:lnTo>
                  <a:lnTo>
                    <a:pt x="624" y="912"/>
                  </a:lnTo>
                  <a:lnTo>
                    <a:pt x="620" y="898"/>
                  </a:lnTo>
                  <a:lnTo>
                    <a:pt x="610" y="884"/>
                  </a:lnTo>
                  <a:lnTo>
                    <a:pt x="596" y="874"/>
                  </a:lnTo>
                  <a:lnTo>
                    <a:pt x="586" y="860"/>
                  </a:lnTo>
                  <a:lnTo>
                    <a:pt x="581" y="855"/>
                  </a:lnTo>
                  <a:lnTo>
                    <a:pt x="596" y="850"/>
                  </a:lnTo>
                  <a:lnTo>
                    <a:pt x="605" y="845"/>
                  </a:lnTo>
                  <a:lnTo>
                    <a:pt x="620" y="840"/>
                  </a:lnTo>
                  <a:lnTo>
                    <a:pt x="624" y="836"/>
                  </a:lnTo>
                  <a:lnTo>
                    <a:pt x="634" y="831"/>
                  </a:lnTo>
                  <a:lnTo>
                    <a:pt x="639" y="821"/>
                  </a:lnTo>
                  <a:lnTo>
                    <a:pt x="644" y="807"/>
                  </a:lnTo>
                  <a:lnTo>
                    <a:pt x="644" y="797"/>
                  </a:lnTo>
                  <a:lnTo>
                    <a:pt x="644" y="783"/>
                  </a:lnTo>
                  <a:lnTo>
                    <a:pt x="639" y="768"/>
                  </a:lnTo>
                  <a:lnTo>
                    <a:pt x="634" y="759"/>
                  </a:lnTo>
                  <a:lnTo>
                    <a:pt x="624" y="744"/>
                  </a:lnTo>
                  <a:lnTo>
                    <a:pt x="610" y="735"/>
                  </a:lnTo>
                  <a:lnTo>
                    <a:pt x="600" y="725"/>
                  </a:lnTo>
                  <a:lnTo>
                    <a:pt x="581" y="716"/>
                  </a:lnTo>
                  <a:lnTo>
                    <a:pt x="567" y="711"/>
                  </a:lnTo>
                  <a:lnTo>
                    <a:pt x="591" y="711"/>
                  </a:lnTo>
                  <a:lnTo>
                    <a:pt x="610" y="706"/>
                  </a:lnTo>
                  <a:lnTo>
                    <a:pt x="624" y="696"/>
                  </a:lnTo>
                  <a:lnTo>
                    <a:pt x="639" y="692"/>
                  </a:lnTo>
                  <a:lnTo>
                    <a:pt x="644" y="682"/>
                  </a:lnTo>
                  <a:lnTo>
                    <a:pt x="648" y="672"/>
                  </a:lnTo>
                  <a:lnTo>
                    <a:pt x="648" y="663"/>
                  </a:lnTo>
                  <a:lnTo>
                    <a:pt x="648" y="653"/>
                  </a:lnTo>
                  <a:lnTo>
                    <a:pt x="648" y="624"/>
                  </a:lnTo>
                  <a:lnTo>
                    <a:pt x="653" y="600"/>
                  </a:lnTo>
                  <a:lnTo>
                    <a:pt x="663" y="576"/>
                  </a:lnTo>
                  <a:lnTo>
                    <a:pt x="687" y="557"/>
                  </a:lnTo>
                  <a:lnTo>
                    <a:pt x="677" y="552"/>
                  </a:lnTo>
                  <a:lnTo>
                    <a:pt x="668" y="548"/>
                  </a:lnTo>
                  <a:lnTo>
                    <a:pt x="658" y="548"/>
                  </a:lnTo>
                  <a:lnTo>
                    <a:pt x="644" y="548"/>
                  </a:lnTo>
                  <a:lnTo>
                    <a:pt x="634" y="552"/>
                  </a:lnTo>
                  <a:lnTo>
                    <a:pt x="624" y="557"/>
                  </a:lnTo>
                  <a:lnTo>
                    <a:pt x="615" y="562"/>
                  </a:lnTo>
                  <a:lnTo>
                    <a:pt x="605" y="572"/>
                  </a:lnTo>
                  <a:lnTo>
                    <a:pt x="596" y="581"/>
                  </a:lnTo>
                  <a:lnTo>
                    <a:pt x="586" y="596"/>
                  </a:lnTo>
                  <a:lnTo>
                    <a:pt x="572" y="615"/>
                  </a:lnTo>
                  <a:lnTo>
                    <a:pt x="562" y="629"/>
                  </a:lnTo>
                  <a:lnTo>
                    <a:pt x="548" y="644"/>
                  </a:lnTo>
                  <a:lnTo>
                    <a:pt x="533" y="658"/>
                  </a:lnTo>
                  <a:lnTo>
                    <a:pt x="524" y="672"/>
                  </a:lnTo>
                  <a:lnTo>
                    <a:pt x="519" y="682"/>
                  </a:lnTo>
                  <a:lnTo>
                    <a:pt x="504" y="687"/>
                  </a:lnTo>
                  <a:lnTo>
                    <a:pt x="504" y="682"/>
                  </a:lnTo>
                  <a:lnTo>
                    <a:pt x="504" y="668"/>
                  </a:lnTo>
                  <a:lnTo>
                    <a:pt x="509" y="653"/>
                  </a:lnTo>
                  <a:lnTo>
                    <a:pt x="519" y="644"/>
                  </a:lnTo>
                  <a:lnTo>
                    <a:pt x="533" y="634"/>
                  </a:lnTo>
                  <a:lnTo>
                    <a:pt x="543" y="624"/>
                  </a:lnTo>
                  <a:lnTo>
                    <a:pt x="557" y="610"/>
                  </a:lnTo>
                  <a:lnTo>
                    <a:pt x="572" y="591"/>
                  </a:lnTo>
                  <a:lnTo>
                    <a:pt x="581" y="581"/>
                  </a:lnTo>
                  <a:lnTo>
                    <a:pt x="591" y="567"/>
                  </a:lnTo>
                  <a:lnTo>
                    <a:pt x="596" y="552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>
              <a:off x="8616" y="13430"/>
              <a:ext cx="144" cy="96"/>
            </a:xfrm>
            <a:custGeom>
              <a:avLst/>
              <a:gdLst>
                <a:gd name="T0" fmla="*/ 0 w 144"/>
                <a:gd name="T1" fmla="*/ 43 h 96"/>
                <a:gd name="T2" fmla="*/ 9 w 144"/>
                <a:gd name="T3" fmla="*/ 62 h 96"/>
                <a:gd name="T4" fmla="*/ 24 w 144"/>
                <a:gd name="T5" fmla="*/ 72 h 96"/>
                <a:gd name="T6" fmla="*/ 43 w 144"/>
                <a:gd name="T7" fmla="*/ 86 h 96"/>
                <a:gd name="T8" fmla="*/ 62 w 144"/>
                <a:gd name="T9" fmla="*/ 91 h 96"/>
                <a:gd name="T10" fmla="*/ 81 w 144"/>
                <a:gd name="T11" fmla="*/ 96 h 96"/>
                <a:gd name="T12" fmla="*/ 105 w 144"/>
                <a:gd name="T13" fmla="*/ 96 h 96"/>
                <a:gd name="T14" fmla="*/ 125 w 144"/>
                <a:gd name="T15" fmla="*/ 96 h 96"/>
                <a:gd name="T16" fmla="*/ 144 w 144"/>
                <a:gd name="T17" fmla="*/ 91 h 96"/>
                <a:gd name="T18" fmla="*/ 129 w 144"/>
                <a:gd name="T19" fmla="*/ 82 h 96"/>
                <a:gd name="T20" fmla="*/ 115 w 144"/>
                <a:gd name="T21" fmla="*/ 77 h 96"/>
                <a:gd name="T22" fmla="*/ 101 w 144"/>
                <a:gd name="T23" fmla="*/ 67 h 96"/>
                <a:gd name="T24" fmla="*/ 86 w 144"/>
                <a:gd name="T25" fmla="*/ 62 h 96"/>
                <a:gd name="T26" fmla="*/ 77 w 144"/>
                <a:gd name="T27" fmla="*/ 53 h 96"/>
                <a:gd name="T28" fmla="*/ 72 w 144"/>
                <a:gd name="T29" fmla="*/ 38 h 96"/>
                <a:gd name="T30" fmla="*/ 67 w 144"/>
                <a:gd name="T31" fmla="*/ 24 h 96"/>
                <a:gd name="T32" fmla="*/ 72 w 144"/>
                <a:gd name="T33" fmla="*/ 0 h 96"/>
                <a:gd name="T34" fmla="*/ 0 w 144"/>
                <a:gd name="T35" fmla="*/ 43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4" h="96">
                  <a:moveTo>
                    <a:pt x="0" y="43"/>
                  </a:moveTo>
                  <a:lnTo>
                    <a:pt x="9" y="62"/>
                  </a:lnTo>
                  <a:lnTo>
                    <a:pt x="24" y="72"/>
                  </a:lnTo>
                  <a:lnTo>
                    <a:pt x="43" y="86"/>
                  </a:lnTo>
                  <a:lnTo>
                    <a:pt x="62" y="91"/>
                  </a:lnTo>
                  <a:lnTo>
                    <a:pt x="81" y="96"/>
                  </a:lnTo>
                  <a:lnTo>
                    <a:pt x="105" y="96"/>
                  </a:lnTo>
                  <a:lnTo>
                    <a:pt x="125" y="96"/>
                  </a:lnTo>
                  <a:lnTo>
                    <a:pt x="144" y="91"/>
                  </a:lnTo>
                  <a:lnTo>
                    <a:pt x="129" y="82"/>
                  </a:lnTo>
                  <a:lnTo>
                    <a:pt x="115" y="77"/>
                  </a:lnTo>
                  <a:lnTo>
                    <a:pt x="101" y="67"/>
                  </a:lnTo>
                  <a:lnTo>
                    <a:pt x="86" y="62"/>
                  </a:lnTo>
                  <a:lnTo>
                    <a:pt x="77" y="53"/>
                  </a:lnTo>
                  <a:lnTo>
                    <a:pt x="72" y="38"/>
                  </a:lnTo>
                  <a:lnTo>
                    <a:pt x="67" y="24"/>
                  </a:lnTo>
                  <a:lnTo>
                    <a:pt x="72" y="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8553" y="13526"/>
              <a:ext cx="68" cy="77"/>
            </a:xfrm>
            <a:custGeom>
              <a:avLst/>
              <a:gdLst>
                <a:gd name="T0" fmla="*/ 5 w 68"/>
                <a:gd name="T1" fmla="*/ 62 h 77"/>
                <a:gd name="T2" fmla="*/ 15 w 68"/>
                <a:gd name="T3" fmla="*/ 72 h 77"/>
                <a:gd name="T4" fmla="*/ 24 w 68"/>
                <a:gd name="T5" fmla="*/ 72 h 77"/>
                <a:gd name="T6" fmla="*/ 34 w 68"/>
                <a:gd name="T7" fmla="*/ 77 h 77"/>
                <a:gd name="T8" fmla="*/ 39 w 68"/>
                <a:gd name="T9" fmla="*/ 77 h 77"/>
                <a:gd name="T10" fmla="*/ 44 w 68"/>
                <a:gd name="T11" fmla="*/ 77 h 77"/>
                <a:gd name="T12" fmla="*/ 53 w 68"/>
                <a:gd name="T13" fmla="*/ 72 h 77"/>
                <a:gd name="T14" fmla="*/ 58 w 68"/>
                <a:gd name="T15" fmla="*/ 72 h 77"/>
                <a:gd name="T16" fmla="*/ 63 w 68"/>
                <a:gd name="T17" fmla="*/ 62 h 77"/>
                <a:gd name="T18" fmla="*/ 68 w 68"/>
                <a:gd name="T19" fmla="*/ 48 h 77"/>
                <a:gd name="T20" fmla="*/ 68 w 68"/>
                <a:gd name="T21" fmla="*/ 38 h 77"/>
                <a:gd name="T22" fmla="*/ 58 w 68"/>
                <a:gd name="T23" fmla="*/ 24 h 77"/>
                <a:gd name="T24" fmla="*/ 53 w 68"/>
                <a:gd name="T25" fmla="*/ 10 h 77"/>
                <a:gd name="T26" fmla="*/ 48 w 68"/>
                <a:gd name="T27" fmla="*/ 5 h 77"/>
                <a:gd name="T28" fmla="*/ 44 w 68"/>
                <a:gd name="T29" fmla="*/ 0 h 77"/>
                <a:gd name="T30" fmla="*/ 34 w 68"/>
                <a:gd name="T31" fmla="*/ 0 h 77"/>
                <a:gd name="T32" fmla="*/ 29 w 68"/>
                <a:gd name="T33" fmla="*/ 0 h 77"/>
                <a:gd name="T34" fmla="*/ 20 w 68"/>
                <a:gd name="T35" fmla="*/ 5 h 77"/>
                <a:gd name="T36" fmla="*/ 15 w 68"/>
                <a:gd name="T37" fmla="*/ 5 h 77"/>
                <a:gd name="T38" fmla="*/ 10 w 68"/>
                <a:gd name="T39" fmla="*/ 10 h 77"/>
                <a:gd name="T40" fmla="*/ 5 w 68"/>
                <a:gd name="T41" fmla="*/ 14 h 77"/>
                <a:gd name="T42" fmla="*/ 0 w 68"/>
                <a:gd name="T43" fmla="*/ 24 h 77"/>
                <a:gd name="T44" fmla="*/ 0 w 68"/>
                <a:gd name="T45" fmla="*/ 38 h 77"/>
                <a:gd name="T46" fmla="*/ 0 w 68"/>
                <a:gd name="T47" fmla="*/ 53 h 77"/>
                <a:gd name="T48" fmla="*/ 5 w 68"/>
                <a:gd name="T49" fmla="*/ 62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8" h="77">
                  <a:moveTo>
                    <a:pt x="5" y="62"/>
                  </a:moveTo>
                  <a:lnTo>
                    <a:pt x="15" y="72"/>
                  </a:lnTo>
                  <a:lnTo>
                    <a:pt x="24" y="72"/>
                  </a:lnTo>
                  <a:lnTo>
                    <a:pt x="34" y="77"/>
                  </a:lnTo>
                  <a:lnTo>
                    <a:pt x="39" y="77"/>
                  </a:lnTo>
                  <a:lnTo>
                    <a:pt x="44" y="77"/>
                  </a:lnTo>
                  <a:lnTo>
                    <a:pt x="53" y="72"/>
                  </a:lnTo>
                  <a:lnTo>
                    <a:pt x="58" y="72"/>
                  </a:lnTo>
                  <a:lnTo>
                    <a:pt x="63" y="62"/>
                  </a:lnTo>
                  <a:lnTo>
                    <a:pt x="68" y="48"/>
                  </a:lnTo>
                  <a:lnTo>
                    <a:pt x="68" y="38"/>
                  </a:lnTo>
                  <a:lnTo>
                    <a:pt x="58" y="24"/>
                  </a:lnTo>
                  <a:lnTo>
                    <a:pt x="53" y="10"/>
                  </a:lnTo>
                  <a:lnTo>
                    <a:pt x="48" y="5"/>
                  </a:lnTo>
                  <a:lnTo>
                    <a:pt x="44" y="0"/>
                  </a:lnTo>
                  <a:lnTo>
                    <a:pt x="34" y="0"/>
                  </a:lnTo>
                  <a:lnTo>
                    <a:pt x="29" y="0"/>
                  </a:lnTo>
                  <a:lnTo>
                    <a:pt x="20" y="5"/>
                  </a:lnTo>
                  <a:lnTo>
                    <a:pt x="15" y="5"/>
                  </a:lnTo>
                  <a:lnTo>
                    <a:pt x="10" y="10"/>
                  </a:lnTo>
                  <a:lnTo>
                    <a:pt x="5" y="14"/>
                  </a:lnTo>
                  <a:lnTo>
                    <a:pt x="0" y="24"/>
                  </a:lnTo>
                  <a:lnTo>
                    <a:pt x="0" y="38"/>
                  </a:lnTo>
                  <a:lnTo>
                    <a:pt x="0" y="53"/>
                  </a:lnTo>
                  <a:lnTo>
                    <a:pt x="5" y="62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8616" y="11846"/>
              <a:ext cx="494" cy="1488"/>
            </a:xfrm>
            <a:custGeom>
              <a:avLst/>
              <a:gdLst>
                <a:gd name="T0" fmla="*/ 417 w 494"/>
                <a:gd name="T1" fmla="*/ 1339 h 1488"/>
                <a:gd name="T2" fmla="*/ 417 w 494"/>
                <a:gd name="T3" fmla="*/ 1210 h 1488"/>
                <a:gd name="T4" fmla="*/ 393 w 494"/>
                <a:gd name="T5" fmla="*/ 1075 h 1488"/>
                <a:gd name="T6" fmla="*/ 341 w 494"/>
                <a:gd name="T7" fmla="*/ 950 h 1488"/>
                <a:gd name="T8" fmla="*/ 254 w 494"/>
                <a:gd name="T9" fmla="*/ 859 h 1488"/>
                <a:gd name="T10" fmla="*/ 187 w 494"/>
                <a:gd name="T11" fmla="*/ 816 h 1488"/>
                <a:gd name="T12" fmla="*/ 225 w 494"/>
                <a:gd name="T13" fmla="*/ 816 h 1488"/>
                <a:gd name="T14" fmla="*/ 269 w 494"/>
                <a:gd name="T15" fmla="*/ 826 h 1488"/>
                <a:gd name="T16" fmla="*/ 321 w 494"/>
                <a:gd name="T17" fmla="*/ 816 h 1488"/>
                <a:gd name="T18" fmla="*/ 360 w 494"/>
                <a:gd name="T19" fmla="*/ 778 h 1488"/>
                <a:gd name="T20" fmla="*/ 326 w 494"/>
                <a:gd name="T21" fmla="*/ 720 h 1488"/>
                <a:gd name="T22" fmla="*/ 365 w 494"/>
                <a:gd name="T23" fmla="*/ 710 h 1488"/>
                <a:gd name="T24" fmla="*/ 437 w 494"/>
                <a:gd name="T25" fmla="*/ 662 h 1488"/>
                <a:gd name="T26" fmla="*/ 475 w 494"/>
                <a:gd name="T27" fmla="*/ 600 h 1488"/>
                <a:gd name="T28" fmla="*/ 470 w 494"/>
                <a:gd name="T29" fmla="*/ 566 h 1488"/>
                <a:gd name="T30" fmla="*/ 403 w 494"/>
                <a:gd name="T31" fmla="*/ 538 h 1488"/>
                <a:gd name="T32" fmla="*/ 317 w 494"/>
                <a:gd name="T33" fmla="*/ 586 h 1488"/>
                <a:gd name="T34" fmla="*/ 341 w 494"/>
                <a:gd name="T35" fmla="*/ 547 h 1488"/>
                <a:gd name="T36" fmla="*/ 403 w 494"/>
                <a:gd name="T37" fmla="*/ 427 h 1488"/>
                <a:gd name="T38" fmla="*/ 417 w 494"/>
                <a:gd name="T39" fmla="*/ 341 h 1488"/>
                <a:gd name="T40" fmla="*/ 389 w 494"/>
                <a:gd name="T41" fmla="*/ 331 h 1488"/>
                <a:gd name="T42" fmla="*/ 317 w 494"/>
                <a:gd name="T43" fmla="*/ 379 h 1488"/>
                <a:gd name="T44" fmla="*/ 278 w 494"/>
                <a:gd name="T45" fmla="*/ 461 h 1488"/>
                <a:gd name="T46" fmla="*/ 259 w 494"/>
                <a:gd name="T47" fmla="*/ 470 h 1488"/>
                <a:gd name="T48" fmla="*/ 269 w 494"/>
                <a:gd name="T49" fmla="*/ 336 h 1488"/>
                <a:gd name="T50" fmla="*/ 312 w 494"/>
                <a:gd name="T51" fmla="*/ 216 h 1488"/>
                <a:gd name="T52" fmla="*/ 345 w 494"/>
                <a:gd name="T53" fmla="*/ 125 h 1488"/>
                <a:gd name="T54" fmla="*/ 360 w 494"/>
                <a:gd name="T55" fmla="*/ 106 h 1488"/>
                <a:gd name="T56" fmla="*/ 365 w 494"/>
                <a:gd name="T57" fmla="*/ 168 h 1488"/>
                <a:gd name="T58" fmla="*/ 413 w 494"/>
                <a:gd name="T59" fmla="*/ 182 h 1488"/>
                <a:gd name="T60" fmla="*/ 451 w 494"/>
                <a:gd name="T61" fmla="*/ 168 h 1488"/>
                <a:gd name="T62" fmla="*/ 475 w 494"/>
                <a:gd name="T63" fmla="*/ 120 h 1488"/>
                <a:gd name="T64" fmla="*/ 475 w 494"/>
                <a:gd name="T65" fmla="*/ 58 h 1488"/>
                <a:gd name="T66" fmla="*/ 432 w 494"/>
                <a:gd name="T67" fmla="*/ 10 h 1488"/>
                <a:gd name="T68" fmla="*/ 360 w 494"/>
                <a:gd name="T69" fmla="*/ 14 h 1488"/>
                <a:gd name="T70" fmla="*/ 283 w 494"/>
                <a:gd name="T71" fmla="*/ 96 h 1488"/>
                <a:gd name="T72" fmla="*/ 235 w 494"/>
                <a:gd name="T73" fmla="*/ 187 h 1488"/>
                <a:gd name="T74" fmla="*/ 216 w 494"/>
                <a:gd name="T75" fmla="*/ 413 h 1488"/>
                <a:gd name="T76" fmla="*/ 192 w 494"/>
                <a:gd name="T77" fmla="*/ 614 h 1488"/>
                <a:gd name="T78" fmla="*/ 125 w 494"/>
                <a:gd name="T79" fmla="*/ 706 h 1488"/>
                <a:gd name="T80" fmla="*/ 62 w 494"/>
                <a:gd name="T81" fmla="*/ 706 h 1488"/>
                <a:gd name="T82" fmla="*/ 33 w 494"/>
                <a:gd name="T83" fmla="*/ 653 h 1488"/>
                <a:gd name="T84" fmla="*/ 53 w 494"/>
                <a:gd name="T85" fmla="*/ 595 h 1488"/>
                <a:gd name="T86" fmla="*/ 91 w 494"/>
                <a:gd name="T87" fmla="*/ 590 h 1488"/>
                <a:gd name="T88" fmla="*/ 120 w 494"/>
                <a:gd name="T89" fmla="*/ 629 h 1488"/>
                <a:gd name="T90" fmla="*/ 120 w 494"/>
                <a:gd name="T91" fmla="*/ 562 h 1488"/>
                <a:gd name="T92" fmla="*/ 134 w 494"/>
                <a:gd name="T93" fmla="*/ 528 h 1488"/>
                <a:gd name="T94" fmla="*/ 120 w 494"/>
                <a:gd name="T95" fmla="*/ 480 h 1488"/>
                <a:gd name="T96" fmla="*/ 81 w 494"/>
                <a:gd name="T97" fmla="*/ 494 h 1488"/>
                <a:gd name="T98" fmla="*/ 38 w 494"/>
                <a:gd name="T99" fmla="*/ 542 h 1488"/>
                <a:gd name="T100" fmla="*/ 5 w 494"/>
                <a:gd name="T101" fmla="*/ 648 h 1488"/>
                <a:gd name="T102" fmla="*/ 29 w 494"/>
                <a:gd name="T103" fmla="*/ 797 h 1488"/>
                <a:gd name="T104" fmla="*/ 96 w 494"/>
                <a:gd name="T105" fmla="*/ 878 h 1488"/>
                <a:gd name="T106" fmla="*/ 163 w 494"/>
                <a:gd name="T107" fmla="*/ 931 h 1488"/>
                <a:gd name="T108" fmla="*/ 245 w 494"/>
                <a:gd name="T109" fmla="*/ 1051 h 1488"/>
                <a:gd name="T110" fmla="*/ 312 w 494"/>
                <a:gd name="T111" fmla="*/ 1214 h 1488"/>
                <a:gd name="T112" fmla="*/ 317 w 494"/>
                <a:gd name="T113" fmla="*/ 1488 h 1488"/>
                <a:gd name="T114" fmla="*/ 350 w 494"/>
                <a:gd name="T115" fmla="*/ 1445 h 1488"/>
                <a:gd name="T116" fmla="*/ 379 w 494"/>
                <a:gd name="T117" fmla="*/ 1421 h 1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4" h="1488">
                  <a:moveTo>
                    <a:pt x="408" y="1406"/>
                  </a:moveTo>
                  <a:lnTo>
                    <a:pt x="413" y="1378"/>
                  </a:lnTo>
                  <a:lnTo>
                    <a:pt x="417" y="1339"/>
                  </a:lnTo>
                  <a:lnTo>
                    <a:pt x="417" y="1296"/>
                  </a:lnTo>
                  <a:lnTo>
                    <a:pt x="417" y="1258"/>
                  </a:lnTo>
                  <a:lnTo>
                    <a:pt x="417" y="1210"/>
                  </a:lnTo>
                  <a:lnTo>
                    <a:pt x="408" y="1166"/>
                  </a:lnTo>
                  <a:lnTo>
                    <a:pt x="403" y="1118"/>
                  </a:lnTo>
                  <a:lnTo>
                    <a:pt x="393" y="1075"/>
                  </a:lnTo>
                  <a:lnTo>
                    <a:pt x="379" y="1032"/>
                  </a:lnTo>
                  <a:lnTo>
                    <a:pt x="360" y="989"/>
                  </a:lnTo>
                  <a:lnTo>
                    <a:pt x="341" y="950"/>
                  </a:lnTo>
                  <a:lnTo>
                    <a:pt x="317" y="912"/>
                  </a:lnTo>
                  <a:lnTo>
                    <a:pt x="288" y="883"/>
                  </a:lnTo>
                  <a:lnTo>
                    <a:pt x="254" y="859"/>
                  </a:lnTo>
                  <a:lnTo>
                    <a:pt x="221" y="835"/>
                  </a:lnTo>
                  <a:lnTo>
                    <a:pt x="182" y="821"/>
                  </a:lnTo>
                  <a:lnTo>
                    <a:pt x="187" y="816"/>
                  </a:lnTo>
                  <a:lnTo>
                    <a:pt x="201" y="816"/>
                  </a:lnTo>
                  <a:lnTo>
                    <a:pt x="211" y="816"/>
                  </a:lnTo>
                  <a:lnTo>
                    <a:pt x="225" y="816"/>
                  </a:lnTo>
                  <a:lnTo>
                    <a:pt x="240" y="821"/>
                  </a:lnTo>
                  <a:lnTo>
                    <a:pt x="254" y="821"/>
                  </a:lnTo>
                  <a:lnTo>
                    <a:pt x="269" y="826"/>
                  </a:lnTo>
                  <a:lnTo>
                    <a:pt x="283" y="826"/>
                  </a:lnTo>
                  <a:lnTo>
                    <a:pt x="302" y="826"/>
                  </a:lnTo>
                  <a:lnTo>
                    <a:pt x="321" y="816"/>
                  </a:lnTo>
                  <a:lnTo>
                    <a:pt x="336" y="806"/>
                  </a:lnTo>
                  <a:lnTo>
                    <a:pt x="350" y="792"/>
                  </a:lnTo>
                  <a:lnTo>
                    <a:pt x="360" y="778"/>
                  </a:lnTo>
                  <a:lnTo>
                    <a:pt x="360" y="758"/>
                  </a:lnTo>
                  <a:lnTo>
                    <a:pt x="345" y="739"/>
                  </a:lnTo>
                  <a:lnTo>
                    <a:pt x="326" y="720"/>
                  </a:lnTo>
                  <a:lnTo>
                    <a:pt x="307" y="715"/>
                  </a:lnTo>
                  <a:lnTo>
                    <a:pt x="317" y="706"/>
                  </a:lnTo>
                  <a:lnTo>
                    <a:pt x="365" y="710"/>
                  </a:lnTo>
                  <a:lnTo>
                    <a:pt x="398" y="701"/>
                  </a:lnTo>
                  <a:lnTo>
                    <a:pt x="422" y="682"/>
                  </a:lnTo>
                  <a:lnTo>
                    <a:pt x="437" y="662"/>
                  </a:lnTo>
                  <a:lnTo>
                    <a:pt x="451" y="638"/>
                  </a:lnTo>
                  <a:lnTo>
                    <a:pt x="461" y="614"/>
                  </a:lnTo>
                  <a:lnTo>
                    <a:pt x="475" y="600"/>
                  </a:lnTo>
                  <a:lnTo>
                    <a:pt x="494" y="595"/>
                  </a:lnTo>
                  <a:lnTo>
                    <a:pt x="485" y="581"/>
                  </a:lnTo>
                  <a:lnTo>
                    <a:pt x="470" y="566"/>
                  </a:lnTo>
                  <a:lnTo>
                    <a:pt x="451" y="552"/>
                  </a:lnTo>
                  <a:lnTo>
                    <a:pt x="427" y="542"/>
                  </a:lnTo>
                  <a:lnTo>
                    <a:pt x="403" y="538"/>
                  </a:lnTo>
                  <a:lnTo>
                    <a:pt x="374" y="542"/>
                  </a:lnTo>
                  <a:lnTo>
                    <a:pt x="345" y="557"/>
                  </a:lnTo>
                  <a:lnTo>
                    <a:pt x="317" y="586"/>
                  </a:lnTo>
                  <a:lnTo>
                    <a:pt x="297" y="605"/>
                  </a:lnTo>
                  <a:lnTo>
                    <a:pt x="293" y="586"/>
                  </a:lnTo>
                  <a:lnTo>
                    <a:pt x="341" y="547"/>
                  </a:lnTo>
                  <a:lnTo>
                    <a:pt x="374" y="509"/>
                  </a:lnTo>
                  <a:lnTo>
                    <a:pt x="393" y="470"/>
                  </a:lnTo>
                  <a:lnTo>
                    <a:pt x="403" y="427"/>
                  </a:lnTo>
                  <a:lnTo>
                    <a:pt x="408" y="389"/>
                  </a:lnTo>
                  <a:lnTo>
                    <a:pt x="413" y="360"/>
                  </a:lnTo>
                  <a:lnTo>
                    <a:pt x="417" y="341"/>
                  </a:lnTo>
                  <a:lnTo>
                    <a:pt x="432" y="331"/>
                  </a:lnTo>
                  <a:lnTo>
                    <a:pt x="413" y="326"/>
                  </a:lnTo>
                  <a:lnTo>
                    <a:pt x="389" y="331"/>
                  </a:lnTo>
                  <a:lnTo>
                    <a:pt x="365" y="341"/>
                  </a:lnTo>
                  <a:lnTo>
                    <a:pt x="341" y="355"/>
                  </a:lnTo>
                  <a:lnTo>
                    <a:pt x="317" y="379"/>
                  </a:lnTo>
                  <a:lnTo>
                    <a:pt x="297" y="403"/>
                  </a:lnTo>
                  <a:lnTo>
                    <a:pt x="283" y="432"/>
                  </a:lnTo>
                  <a:lnTo>
                    <a:pt x="278" y="461"/>
                  </a:lnTo>
                  <a:lnTo>
                    <a:pt x="269" y="528"/>
                  </a:lnTo>
                  <a:lnTo>
                    <a:pt x="249" y="518"/>
                  </a:lnTo>
                  <a:lnTo>
                    <a:pt x="259" y="470"/>
                  </a:lnTo>
                  <a:lnTo>
                    <a:pt x="264" y="422"/>
                  </a:lnTo>
                  <a:lnTo>
                    <a:pt x="269" y="379"/>
                  </a:lnTo>
                  <a:lnTo>
                    <a:pt x="269" y="336"/>
                  </a:lnTo>
                  <a:lnTo>
                    <a:pt x="278" y="298"/>
                  </a:lnTo>
                  <a:lnTo>
                    <a:pt x="288" y="254"/>
                  </a:lnTo>
                  <a:lnTo>
                    <a:pt x="312" y="216"/>
                  </a:lnTo>
                  <a:lnTo>
                    <a:pt x="345" y="173"/>
                  </a:lnTo>
                  <a:lnTo>
                    <a:pt x="345" y="149"/>
                  </a:lnTo>
                  <a:lnTo>
                    <a:pt x="345" y="125"/>
                  </a:lnTo>
                  <a:lnTo>
                    <a:pt x="350" y="101"/>
                  </a:lnTo>
                  <a:lnTo>
                    <a:pt x="360" y="82"/>
                  </a:lnTo>
                  <a:lnTo>
                    <a:pt x="360" y="106"/>
                  </a:lnTo>
                  <a:lnTo>
                    <a:pt x="360" y="125"/>
                  </a:lnTo>
                  <a:lnTo>
                    <a:pt x="360" y="144"/>
                  </a:lnTo>
                  <a:lnTo>
                    <a:pt x="365" y="168"/>
                  </a:lnTo>
                  <a:lnTo>
                    <a:pt x="384" y="178"/>
                  </a:lnTo>
                  <a:lnTo>
                    <a:pt x="398" y="182"/>
                  </a:lnTo>
                  <a:lnTo>
                    <a:pt x="413" y="182"/>
                  </a:lnTo>
                  <a:lnTo>
                    <a:pt x="427" y="182"/>
                  </a:lnTo>
                  <a:lnTo>
                    <a:pt x="437" y="178"/>
                  </a:lnTo>
                  <a:lnTo>
                    <a:pt x="451" y="168"/>
                  </a:lnTo>
                  <a:lnTo>
                    <a:pt x="461" y="154"/>
                  </a:lnTo>
                  <a:lnTo>
                    <a:pt x="470" y="139"/>
                  </a:lnTo>
                  <a:lnTo>
                    <a:pt x="475" y="120"/>
                  </a:lnTo>
                  <a:lnTo>
                    <a:pt x="480" y="101"/>
                  </a:lnTo>
                  <a:lnTo>
                    <a:pt x="480" y="77"/>
                  </a:lnTo>
                  <a:lnTo>
                    <a:pt x="475" y="58"/>
                  </a:lnTo>
                  <a:lnTo>
                    <a:pt x="465" y="38"/>
                  </a:lnTo>
                  <a:lnTo>
                    <a:pt x="451" y="24"/>
                  </a:lnTo>
                  <a:lnTo>
                    <a:pt x="432" y="10"/>
                  </a:lnTo>
                  <a:lnTo>
                    <a:pt x="413" y="0"/>
                  </a:lnTo>
                  <a:lnTo>
                    <a:pt x="389" y="0"/>
                  </a:lnTo>
                  <a:lnTo>
                    <a:pt x="360" y="14"/>
                  </a:lnTo>
                  <a:lnTo>
                    <a:pt x="336" y="34"/>
                  </a:lnTo>
                  <a:lnTo>
                    <a:pt x="307" y="62"/>
                  </a:lnTo>
                  <a:lnTo>
                    <a:pt x="283" y="96"/>
                  </a:lnTo>
                  <a:lnTo>
                    <a:pt x="264" y="125"/>
                  </a:lnTo>
                  <a:lnTo>
                    <a:pt x="245" y="158"/>
                  </a:lnTo>
                  <a:lnTo>
                    <a:pt x="235" y="187"/>
                  </a:lnTo>
                  <a:lnTo>
                    <a:pt x="225" y="259"/>
                  </a:lnTo>
                  <a:lnTo>
                    <a:pt x="221" y="341"/>
                  </a:lnTo>
                  <a:lnTo>
                    <a:pt x="216" y="413"/>
                  </a:lnTo>
                  <a:lnTo>
                    <a:pt x="211" y="490"/>
                  </a:lnTo>
                  <a:lnTo>
                    <a:pt x="201" y="557"/>
                  </a:lnTo>
                  <a:lnTo>
                    <a:pt x="192" y="614"/>
                  </a:lnTo>
                  <a:lnTo>
                    <a:pt x="177" y="658"/>
                  </a:lnTo>
                  <a:lnTo>
                    <a:pt x="153" y="691"/>
                  </a:lnTo>
                  <a:lnTo>
                    <a:pt x="125" y="706"/>
                  </a:lnTo>
                  <a:lnTo>
                    <a:pt x="101" y="710"/>
                  </a:lnTo>
                  <a:lnTo>
                    <a:pt x="81" y="710"/>
                  </a:lnTo>
                  <a:lnTo>
                    <a:pt x="62" y="706"/>
                  </a:lnTo>
                  <a:lnTo>
                    <a:pt x="48" y="696"/>
                  </a:lnTo>
                  <a:lnTo>
                    <a:pt x="38" y="677"/>
                  </a:lnTo>
                  <a:lnTo>
                    <a:pt x="33" y="653"/>
                  </a:lnTo>
                  <a:lnTo>
                    <a:pt x="33" y="629"/>
                  </a:lnTo>
                  <a:lnTo>
                    <a:pt x="43" y="605"/>
                  </a:lnTo>
                  <a:lnTo>
                    <a:pt x="53" y="595"/>
                  </a:lnTo>
                  <a:lnTo>
                    <a:pt x="62" y="586"/>
                  </a:lnTo>
                  <a:lnTo>
                    <a:pt x="77" y="586"/>
                  </a:lnTo>
                  <a:lnTo>
                    <a:pt x="91" y="590"/>
                  </a:lnTo>
                  <a:lnTo>
                    <a:pt x="105" y="605"/>
                  </a:lnTo>
                  <a:lnTo>
                    <a:pt x="110" y="614"/>
                  </a:lnTo>
                  <a:lnTo>
                    <a:pt x="120" y="629"/>
                  </a:lnTo>
                  <a:lnTo>
                    <a:pt x="129" y="600"/>
                  </a:lnTo>
                  <a:lnTo>
                    <a:pt x="125" y="576"/>
                  </a:lnTo>
                  <a:lnTo>
                    <a:pt x="120" y="562"/>
                  </a:lnTo>
                  <a:lnTo>
                    <a:pt x="105" y="557"/>
                  </a:lnTo>
                  <a:lnTo>
                    <a:pt x="125" y="538"/>
                  </a:lnTo>
                  <a:lnTo>
                    <a:pt x="134" y="528"/>
                  </a:lnTo>
                  <a:lnTo>
                    <a:pt x="134" y="509"/>
                  </a:lnTo>
                  <a:lnTo>
                    <a:pt x="129" y="490"/>
                  </a:lnTo>
                  <a:lnTo>
                    <a:pt x="120" y="480"/>
                  </a:lnTo>
                  <a:lnTo>
                    <a:pt x="110" y="480"/>
                  </a:lnTo>
                  <a:lnTo>
                    <a:pt x="96" y="485"/>
                  </a:lnTo>
                  <a:lnTo>
                    <a:pt x="81" y="494"/>
                  </a:lnTo>
                  <a:lnTo>
                    <a:pt x="67" y="509"/>
                  </a:lnTo>
                  <a:lnTo>
                    <a:pt x="53" y="528"/>
                  </a:lnTo>
                  <a:lnTo>
                    <a:pt x="38" y="542"/>
                  </a:lnTo>
                  <a:lnTo>
                    <a:pt x="29" y="557"/>
                  </a:lnTo>
                  <a:lnTo>
                    <a:pt x="14" y="595"/>
                  </a:lnTo>
                  <a:lnTo>
                    <a:pt x="5" y="648"/>
                  </a:lnTo>
                  <a:lnTo>
                    <a:pt x="0" y="706"/>
                  </a:lnTo>
                  <a:lnTo>
                    <a:pt x="9" y="754"/>
                  </a:lnTo>
                  <a:lnTo>
                    <a:pt x="29" y="797"/>
                  </a:lnTo>
                  <a:lnTo>
                    <a:pt x="48" y="835"/>
                  </a:lnTo>
                  <a:lnTo>
                    <a:pt x="72" y="859"/>
                  </a:lnTo>
                  <a:lnTo>
                    <a:pt x="96" y="878"/>
                  </a:lnTo>
                  <a:lnTo>
                    <a:pt x="120" y="898"/>
                  </a:lnTo>
                  <a:lnTo>
                    <a:pt x="144" y="912"/>
                  </a:lnTo>
                  <a:lnTo>
                    <a:pt x="163" y="931"/>
                  </a:lnTo>
                  <a:lnTo>
                    <a:pt x="182" y="955"/>
                  </a:lnTo>
                  <a:lnTo>
                    <a:pt x="216" y="1003"/>
                  </a:lnTo>
                  <a:lnTo>
                    <a:pt x="245" y="1051"/>
                  </a:lnTo>
                  <a:lnTo>
                    <a:pt x="273" y="1099"/>
                  </a:lnTo>
                  <a:lnTo>
                    <a:pt x="297" y="1152"/>
                  </a:lnTo>
                  <a:lnTo>
                    <a:pt x="312" y="1214"/>
                  </a:lnTo>
                  <a:lnTo>
                    <a:pt x="326" y="1291"/>
                  </a:lnTo>
                  <a:lnTo>
                    <a:pt x="326" y="1382"/>
                  </a:lnTo>
                  <a:lnTo>
                    <a:pt x="317" y="1488"/>
                  </a:lnTo>
                  <a:lnTo>
                    <a:pt x="331" y="1474"/>
                  </a:lnTo>
                  <a:lnTo>
                    <a:pt x="341" y="1459"/>
                  </a:lnTo>
                  <a:lnTo>
                    <a:pt x="350" y="1445"/>
                  </a:lnTo>
                  <a:lnTo>
                    <a:pt x="360" y="1435"/>
                  </a:lnTo>
                  <a:lnTo>
                    <a:pt x="369" y="1430"/>
                  </a:lnTo>
                  <a:lnTo>
                    <a:pt x="379" y="1421"/>
                  </a:lnTo>
                  <a:lnTo>
                    <a:pt x="393" y="1411"/>
                  </a:lnTo>
                  <a:lnTo>
                    <a:pt x="408" y="1406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8880" y="13838"/>
              <a:ext cx="254" cy="811"/>
            </a:xfrm>
            <a:custGeom>
              <a:avLst/>
              <a:gdLst>
                <a:gd name="T0" fmla="*/ 0 w 254"/>
                <a:gd name="T1" fmla="*/ 53 h 811"/>
                <a:gd name="T2" fmla="*/ 48 w 254"/>
                <a:gd name="T3" fmla="*/ 115 h 811"/>
                <a:gd name="T4" fmla="*/ 81 w 254"/>
                <a:gd name="T5" fmla="*/ 187 h 811"/>
                <a:gd name="T6" fmla="*/ 115 w 254"/>
                <a:gd name="T7" fmla="*/ 264 h 811"/>
                <a:gd name="T8" fmla="*/ 139 w 254"/>
                <a:gd name="T9" fmla="*/ 346 h 811"/>
                <a:gd name="T10" fmla="*/ 158 w 254"/>
                <a:gd name="T11" fmla="*/ 432 h 811"/>
                <a:gd name="T12" fmla="*/ 163 w 254"/>
                <a:gd name="T13" fmla="*/ 523 h 811"/>
                <a:gd name="T14" fmla="*/ 163 w 254"/>
                <a:gd name="T15" fmla="*/ 619 h 811"/>
                <a:gd name="T16" fmla="*/ 153 w 254"/>
                <a:gd name="T17" fmla="*/ 710 h 811"/>
                <a:gd name="T18" fmla="*/ 235 w 254"/>
                <a:gd name="T19" fmla="*/ 811 h 811"/>
                <a:gd name="T20" fmla="*/ 249 w 254"/>
                <a:gd name="T21" fmla="*/ 730 h 811"/>
                <a:gd name="T22" fmla="*/ 254 w 254"/>
                <a:gd name="T23" fmla="*/ 638 h 811"/>
                <a:gd name="T24" fmla="*/ 254 w 254"/>
                <a:gd name="T25" fmla="*/ 542 h 811"/>
                <a:gd name="T26" fmla="*/ 249 w 254"/>
                <a:gd name="T27" fmla="*/ 442 h 811"/>
                <a:gd name="T28" fmla="*/ 235 w 254"/>
                <a:gd name="T29" fmla="*/ 341 h 811"/>
                <a:gd name="T30" fmla="*/ 211 w 254"/>
                <a:gd name="T31" fmla="*/ 240 h 811"/>
                <a:gd name="T32" fmla="*/ 182 w 254"/>
                <a:gd name="T33" fmla="*/ 149 h 811"/>
                <a:gd name="T34" fmla="*/ 144 w 254"/>
                <a:gd name="T35" fmla="*/ 62 h 811"/>
                <a:gd name="T36" fmla="*/ 139 w 254"/>
                <a:gd name="T37" fmla="*/ 62 h 811"/>
                <a:gd name="T38" fmla="*/ 129 w 254"/>
                <a:gd name="T39" fmla="*/ 62 h 811"/>
                <a:gd name="T40" fmla="*/ 115 w 254"/>
                <a:gd name="T41" fmla="*/ 58 h 811"/>
                <a:gd name="T42" fmla="*/ 105 w 254"/>
                <a:gd name="T43" fmla="*/ 53 h 811"/>
                <a:gd name="T44" fmla="*/ 96 w 254"/>
                <a:gd name="T45" fmla="*/ 48 h 811"/>
                <a:gd name="T46" fmla="*/ 86 w 254"/>
                <a:gd name="T47" fmla="*/ 34 h 811"/>
                <a:gd name="T48" fmla="*/ 77 w 254"/>
                <a:gd name="T49" fmla="*/ 24 h 811"/>
                <a:gd name="T50" fmla="*/ 62 w 254"/>
                <a:gd name="T51" fmla="*/ 5 h 811"/>
                <a:gd name="T52" fmla="*/ 57 w 254"/>
                <a:gd name="T53" fmla="*/ 0 h 811"/>
                <a:gd name="T54" fmla="*/ 48 w 254"/>
                <a:gd name="T55" fmla="*/ 0 h 811"/>
                <a:gd name="T56" fmla="*/ 43 w 254"/>
                <a:gd name="T57" fmla="*/ 5 h 811"/>
                <a:gd name="T58" fmla="*/ 33 w 254"/>
                <a:gd name="T59" fmla="*/ 14 h 811"/>
                <a:gd name="T60" fmla="*/ 29 w 254"/>
                <a:gd name="T61" fmla="*/ 29 h 811"/>
                <a:gd name="T62" fmla="*/ 19 w 254"/>
                <a:gd name="T63" fmla="*/ 38 h 811"/>
                <a:gd name="T64" fmla="*/ 9 w 254"/>
                <a:gd name="T65" fmla="*/ 48 h 811"/>
                <a:gd name="T66" fmla="*/ 0 w 254"/>
                <a:gd name="T67" fmla="*/ 53 h 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54" h="811">
                  <a:moveTo>
                    <a:pt x="0" y="53"/>
                  </a:moveTo>
                  <a:lnTo>
                    <a:pt x="48" y="115"/>
                  </a:lnTo>
                  <a:lnTo>
                    <a:pt x="81" y="187"/>
                  </a:lnTo>
                  <a:lnTo>
                    <a:pt x="115" y="264"/>
                  </a:lnTo>
                  <a:lnTo>
                    <a:pt x="139" y="346"/>
                  </a:lnTo>
                  <a:lnTo>
                    <a:pt x="158" y="432"/>
                  </a:lnTo>
                  <a:lnTo>
                    <a:pt x="163" y="523"/>
                  </a:lnTo>
                  <a:lnTo>
                    <a:pt x="163" y="619"/>
                  </a:lnTo>
                  <a:lnTo>
                    <a:pt x="153" y="710"/>
                  </a:lnTo>
                  <a:lnTo>
                    <a:pt x="235" y="811"/>
                  </a:lnTo>
                  <a:lnTo>
                    <a:pt x="249" y="730"/>
                  </a:lnTo>
                  <a:lnTo>
                    <a:pt x="254" y="638"/>
                  </a:lnTo>
                  <a:lnTo>
                    <a:pt x="254" y="542"/>
                  </a:lnTo>
                  <a:lnTo>
                    <a:pt x="249" y="442"/>
                  </a:lnTo>
                  <a:lnTo>
                    <a:pt x="235" y="341"/>
                  </a:lnTo>
                  <a:lnTo>
                    <a:pt x="211" y="240"/>
                  </a:lnTo>
                  <a:lnTo>
                    <a:pt x="182" y="149"/>
                  </a:lnTo>
                  <a:lnTo>
                    <a:pt x="144" y="62"/>
                  </a:lnTo>
                  <a:lnTo>
                    <a:pt x="139" y="62"/>
                  </a:lnTo>
                  <a:lnTo>
                    <a:pt x="129" y="62"/>
                  </a:lnTo>
                  <a:lnTo>
                    <a:pt x="115" y="58"/>
                  </a:lnTo>
                  <a:lnTo>
                    <a:pt x="105" y="53"/>
                  </a:lnTo>
                  <a:lnTo>
                    <a:pt x="96" y="48"/>
                  </a:lnTo>
                  <a:lnTo>
                    <a:pt x="86" y="34"/>
                  </a:lnTo>
                  <a:lnTo>
                    <a:pt x="77" y="24"/>
                  </a:lnTo>
                  <a:lnTo>
                    <a:pt x="62" y="5"/>
                  </a:lnTo>
                  <a:lnTo>
                    <a:pt x="57" y="0"/>
                  </a:lnTo>
                  <a:lnTo>
                    <a:pt x="48" y="0"/>
                  </a:lnTo>
                  <a:lnTo>
                    <a:pt x="43" y="5"/>
                  </a:lnTo>
                  <a:lnTo>
                    <a:pt x="33" y="14"/>
                  </a:lnTo>
                  <a:lnTo>
                    <a:pt x="29" y="29"/>
                  </a:lnTo>
                  <a:lnTo>
                    <a:pt x="19" y="38"/>
                  </a:lnTo>
                  <a:lnTo>
                    <a:pt x="9" y="48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4"/>
            <p:cNvSpPr>
              <a:spLocks/>
            </p:cNvSpPr>
            <p:nvPr/>
          </p:nvSpPr>
          <p:spPr bwMode="auto">
            <a:xfrm>
              <a:off x="667" y="700"/>
              <a:ext cx="149" cy="173"/>
            </a:xfrm>
            <a:custGeom>
              <a:avLst/>
              <a:gdLst>
                <a:gd name="T0" fmla="*/ 0 w 149"/>
                <a:gd name="T1" fmla="*/ 140 h 173"/>
                <a:gd name="T2" fmla="*/ 19 w 149"/>
                <a:gd name="T3" fmla="*/ 120 h 173"/>
                <a:gd name="T4" fmla="*/ 34 w 149"/>
                <a:gd name="T5" fmla="*/ 96 h 173"/>
                <a:gd name="T6" fmla="*/ 53 w 149"/>
                <a:gd name="T7" fmla="*/ 77 h 173"/>
                <a:gd name="T8" fmla="*/ 67 w 149"/>
                <a:gd name="T9" fmla="*/ 58 h 173"/>
                <a:gd name="T10" fmla="*/ 82 w 149"/>
                <a:gd name="T11" fmla="*/ 39 h 173"/>
                <a:gd name="T12" fmla="*/ 96 w 149"/>
                <a:gd name="T13" fmla="*/ 24 h 173"/>
                <a:gd name="T14" fmla="*/ 106 w 149"/>
                <a:gd name="T15" fmla="*/ 10 h 173"/>
                <a:gd name="T16" fmla="*/ 110 w 149"/>
                <a:gd name="T17" fmla="*/ 5 h 173"/>
                <a:gd name="T18" fmla="*/ 115 w 149"/>
                <a:gd name="T19" fmla="*/ 0 h 173"/>
                <a:gd name="T20" fmla="*/ 125 w 149"/>
                <a:gd name="T21" fmla="*/ 0 h 173"/>
                <a:gd name="T22" fmla="*/ 134 w 149"/>
                <a:gd name="T23" fmla="*/ 0 h 173"/>
                <a:gd name="T24" fmla="*/ 139 w 149"/>
                <a:gd name="T25" fmla="*/ 5 h 173"/>
                <a:gd name="T26" fmla="*/ 149 w 149"/>
                <a:gd name="T27" fmla="*/ 15 h 173"/>
                <a:gd name="T28" fmla="*/ 149 w 149"/>
                <a:gd name="T29" fmla="*/ 24 h 173"/>
                <a:gd name="T30" fmla="*/ 149 w 149"/>
                <a:gd name="T31" fmla="*/ 34 h 173"/>
                <a:gd name="T32" fmla="*/ 139 w 149"/>
                <a:gd name="T33" fmla="*/ 44 h 173"/>
                <a:gd name="T34" fmla="*/ 130 w 149"/>
                <a:gd name="T35" fmla="*/ 63 h 173"/>
                <a:gd name="T36" fmla="*/ 110 w 149"/>
                <a:gd name="T37" fmla="*/ 82 h 173"/>
                <a:gd name="T38" fmla="*/ 96 w 149"/>
                <a:gd name="T39" fmla="*/ 101 h 173"/>
                <a:gd name="T40" fmla="*/ 77 w 149"/>
                <a:gd name="T41" fmla="*/ 125 h 173"/>
                <a:gd name="T42" fmla="*/ 58 w 149"/>
                <a:gd name="T43" fmla="*/ 144 h 173"/>
                <a:gd name="T44" fmla="*/ 43 w 149"/>
                <a:gd name="T45" fmla="*/ 159 h 173"/>
                <a:gd name="T46" fmla="*/ 34 w 149"/>
                <a:gd name="T47" fmla="*/ 173 h 173"/>
                <a:gd name="T48" fmla="*/ 29 w 149"/>
                <a:gd name="T49" fmla="*/ 173 h 173"/>
                <a:gd name="T50" fmla="*/ 0 w 149"/>
                <a:gd name="T51" fmla="*/ 14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9" h="173">
                  <a:moveTo>
                    <a:pt x="0" y="140"/>
                  </a:moveTo>
                  <a:lnTo>
                    <a:pt x="19" y="120"/>
                  </a:lnTo>
                  <a:lnTo>
                    <a:pt x="34" y="96"/>
                  </a:lnTo>
                  <a:lnTo>
                    <a:pt x="53" y="77"/>
                  </a:lnTo>
                  <a:lnTo>
                    <a:pt x="67" y="58"/>
                  </a:lnTo>
                  <a:lnTo>
                    <a:pt x="82" y="39"/>
                  </a:lnTo>
                  <a:lnTo>
                    <a:pt x="96" y="24"/>
                  </a:lnTo>
                  <a:lnTo>
                    <a:pt x="106" y="10"/>
                  </a:lnTo>
                  <a:lnTo>
                    <a:pt x="110" y="5"/>
                  </a:lnTo>
                  <a:lnTo>
                    <a:pt x="115" y="0"/>
                  </a:lnTo>
                  <a:lnTo>
                    <a:pt x="125" y="0"/>
                  </a:lnTo>
                  <a:lnTo>
                    <a:pt x="134" y="0"/>
                  </a:lnTo>
                  <a:lnTo>
                    <a:pt x="139" y="5"/>
                  </a:lnTo>
                  <a:lnTo>
                    <a:pt x="149" y="15"/>
                  </a:lnTo>
                  <a:lnTo>
                    <a:pt x="149" y="24"/>
                  </a:lnTo>
                  <a:lnTo>
                    <a:pt x="149" y="34"/>
                  </a:lnTo>
                  <a:lnTo>
                    <a:pt x="139" y="44"/>
                  </a:lnTo>
                  <a:lnTo>
                    <a:pt x="130" y="63"/>
                  </a:lnTo>
                  <a:lnTo>
                    <a:pt x="110" y="82"/>
                  </a:lnTo>
                  <a:lnTo>
                    <a:pt x="96" y="101"/>
                  </a:lnTo>
                  <a:lnTo>
                    <a:pt x="77" y="125"/>
                  </a:lnTo>
                  <a:lnTo>
                    <a:pt x="58" y="144"/>
                  </a:lnTo>
                  <a:lnTo>
                    <a:pt x="43" y="159"/>
                  </a:lnTo>
                  <a:lnTo>
                    <a:pt x="34" y="173"/>
                  </a:lnTo>
                  <a:lnTo>
                    <a:pt x="29" y="173"/>
                  </a:lnTo>
                  <a:lnTo>
                    <a:pt x="0" y="140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633" y="0"/>
              <a:ext cx="816" cy="854"/>
            </a:xfrm>
            <a:custGeom>
              <a:avLst/>
              <a:gdLst>
                <a:gd name="T0" fmla="*/ 452 w 816"/>
                <a:gd name="T1" fmla="*/ 105 h 854"/>
                <a:gd name="T2" fmla="*/ 476 w 816"/>
                <a:gd name="T3" fmla="*/ 177 h 854"/>
                <a:gd name="T4" fmla="*/ 327 w 816"/>
                <a:gd name="T5" fmla="*/ 292 h 854"/>
                <a:gd name="T6" fmla="*/ 183 w 816"/>
                <a:gd name="T7" fmla="*/ 432 h 854"/>
                <a:gd name="T8" fmla="*/ 130 w 816"/>
                <a:gd name="T9" fmla="*/ 648 h 854"/>
                <a:gd name="T10" fmla="*/ 164 w 816"/>
                <a:gd name="T11" fmla="*/ 796 h 854"/>
                <a:gd name="T12" fmla="*/ 216 w 816"/>
                <a:gd name="T13" fmla="*/ 825 h 854"/>
                <a:gd name="T14" fmla="*/ 308 w 816"/>
                <a:gd name="T15" fmla="*/ 753 h 854"/>
                <a:gd name="T16" fmla="*/ 375 w 816"/>
                <a:gd name="T17" fmla="*/ 542 h 854"/>
                <a:gd name="T18" fmla="*/ 514 w 816"/>
                <a:gd name="T19" fmla="*/ 460 h 854"/>
                <a:gd name="T20" fmla="*/ 644 w 816"/>
                <a:gd name="T21" fmla="*/ 556 h 854"/>
                <a:gd name="T22" fmla="*/ 720 w 816"/>
                <a:gd name="T23" fmla="*/ 624 h 854"/>
                <a:gd name="T24" fmla="*/ 792 w 816"/>
                <a:gd name="T25" fmla="*/ 460 h 854"/>
                <a:gd name="T26" fmla="*/ 711 w 816"/>
                <a:gd name="T27" fmla="*/ 417 h 854"/>
                <a:gd name="T28" fmla="*/ 682 w 816"/>
                <a:gd name="T29" fmla="*/ 513 h 854"/>
                <a:gd name="T30" fmla="*/ 720 w 816"/>
                <a:gd name="T31" fmla="*/ 489 h 854"/>
                <a:gd name="T32" fmla="*/ 696 w 816"/>
                <a:gd name="T33" fmla="*/ 547 h 854"/>
                <a:gd name="T34" fmla="*/ 648 w 816"/>
                <a:gd name="T35" fmla="*/ 504 h 854"/>
                <a:gd name="T36" fmla="*/ 692 w 816"/>
                <a:gd name="T37" fmla="*/ 393 h 854"/>
                <a:gd name="T38" fmla="*/ 802 w 816"/>
                <a:gd name="T39" fmla="*/ 422 h 854"/>
                <a:gd name="T40" fmla="*/ 783 w 816"/>
                <a:gd name="T41" fmla="*/ 614 h 854"/>
                <a:gd name="T42" fmla="*/ 600 w 816"/>
                <a:gd name="T43" fmla="*/ 691 h 854"/>
                <a:gd name="T44" fmla="*/ 471 w 816"/>
                <a:gd name="T45" fmla="*/ 705 h 854"/>
                <a:gd name="T46" fmla="*/ 500 w 816"/>
                <a:gd name="T47" fmla="*/ 604 h 854"/>
                <a:gd name="T48" fmla="*/ 543 w 816"/>
                <a:gd name="T49" fmla="*/ 633 h 854"/>
                <a:gd name="T50" fmla="*/ 509 w 816"/>
                <a:gd name="T51" fmla="*/ 628 h 854"/>
                <a:gd name="T52" fmla="*/ 485 w 816"/>
                <a:gd name="T53" fmla="*/ 691 h 854"/>
                <a:gd name="T54" fmla="*/ 581 w 816"/>
                <a:gd name="T55" fmla="*/ 681 h 854"/>
                <a:gd name="T56" fmla="*/ 620 w 816"/>
                <a:gd name="T57" fmla="*/ 566 h 854"/>
                <a:gd name="T58" fmla="*/ 557 w 816"/>
                <a:gd name="T59" fmla="*/ 532 h 854"/>
                <a:gd name="T60" fmla="*/ 524 w 816"/>
                <a:gd name="T61" fmla="*/ 523 h 854"/>
                <a:gd name="T62" fmla="*/ 413 w 816"/>
                <a:gd name="T63" fmla="*/ 532 h 854"/>
                <a:gd name="T64" fmla="*/ 322 w 816"/>
                <a:gd name="T65" fmla="*/ 753 h 854"/>
                <a:gd name="T66" fmla="*/ 140 w 816"/>
                <a:gd name="T67" fmla="*/ 830 h 854"/>
                <a:gd name="T68" fmla="*/ 68 w 816"/>
                <a:gd name="T69" fmla="*/ 528 h 854"/>
                <a:gd name="T70" fmla="*/ 125 w 816"/>
                <a:gd name="T71" fmla="*/ 350 h 854"/>
                <a:gd name="T72" fmla="*/ 183 w 816"/>
                <a:gd name="T73" fmla="*/ 240 h 854"/>
                <a:gd name="T74" fmla="*/ 178 w 816"/>
                <a:gd name="T75" fmla="*/ 201 h 854"/>
                <a:gd name="T76" fmla="*/ 68 w 816"/>
                <a:gd name="T77" fmla="*/ 432 h 854"/>
                <a:gd name="T78" fmla="*/ 0 w 816"/>
                <a:gd name="T79" fmla="*/ 369 h 854"/>
                <a:gd name="T80" fmla="*/ 68 w 816"/>
                <a:gd name="T81" fmla="*/ 273 h 854"/>
                <a:gd name="T82" fmla="*/ 29 w 816"/>
                <a:gd name="T83" fmla="*/ 220 h 854"/>
                <a:gd name="T84" fmla="*/ 15 w 816"/>
                <a:gd name="T85" fmla="*/ 120 h 854"/>
                <a:gd name="T86" fmla="*/ 101 w 816"/>
                <a:gd name="T87" fmla="*/ 86 h 854"/>
                <a:gd name="T88" fmla="*/ 140 w 816"/>
                <a:gd name="T89" fmla="*/ 100 h 854"/>
                <a:gd name="T90" fmla="*/ 178 w 816"/>
                <a:gd name="T91" fmla="*/ 52 h 854"/>
                <a:gd name="T92" fmla="*/ 240 w 816"/>
                <a:gd name="T93" fmla="*/ 105 h 854"/>
                <a:gd name="T94" fmla="*/ 264 w 816"/>
                <a:gd name="T95" fmla="*/ 57 h 854"/>
                <a:gd name="T96" fmla="*/ 317 w 816"/>
                <a:gd name="T97" fmla="*/ 43 h 854"/>
                <a:gd name="T98" fmla="*/ 370 w 816"/>
                <a:gd name="T99" fmla="*/ 0 h 854"/>
                <a:gd name="T100" fmla="*/ 336 w 816"/>
                <a:gd name="T101" fmla="*/ 124 h 854"/>
                <a:gd name="T102" fmla="*/ 274 w 816"/>
                <a:gd name="T103" fmla="*/ 211 h 854"/>
                <a:gd name="T104" fmla="*/ 308 w 816"/>
                <a:gd name="T105" fmla="*/ 192 h 854"/>
                <a:gd name="T106" fmla="*/ 375 w 816"/>
                <a:gd name="T107" fmla="*/ 110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16" h="854">
                  <a:moveTo>
                    <a:pt x="375" y="110"/>
                  </a:moveTo>
                  <a:lnTo>
                    <a:pt x="394" y="100"/>
                  </a:lnTo>
                  <a:lnTo>
                    <a:pt x="408" y="96"/>
                  </a:lnTo>
                  <a:lnTo>
                    <a:pt x="428" y="100"/>
                  </a:lnTo>
                  <a:lnTo>
                    <a:pt x="442" y="100"/>
                  </a:lnTo>
                  <a:lnTo>
                    <a:pt x="452" y="105"/>
                  </a:lnTo>
                  <a:lnTo>
                    <a:pt x="466" y="110"/>
                  </a:lnTo>
                  <a:lnTo>
                    <a:pt x="480" y="115"/>
                  </a:lnTo>
                  <a:lnTo>
                    <a:pt x="495" y="110"/>
                  </a:lnTo>
                  <a:lnTo>
                    <a:pt x="495" y="124"/>
                  </a:lnTo>
                  <a:lnTo>
                    <a:pt x="490" y="148"/>
                  </a:lnTo>
                  <a:lnTo>
                    <a:pt x="476" y="177"/>
                  </a:lnTo>
                  <a:lnTo>
                    <a:pt x="461" y="201"/>
                  </a:lnTo>
                  <a:lnTo>
                    <a:pt x="442" y="230"/>
                  </a:lnTo>
                  <a:lnTo>
                    <a:pt x="418" y="254"/>
                  </a:lnTo>
                  <a:lnTo>
                    <a:pt x="389" y="273"/>
                  </a:lnTo>
                  <a:lnTo>
                    <a:pt x="356" y="283"/>
                  </a:lnTo>
                  <a:lnTo>
                    <a:pt x="327" y="292"/>
                  </a:lnTo>
                  <a:lnTo>
                    <a:pt x="298" y="307"/>
                  </a:lnTo>
                  <a:lnTo>
                    <a:pt x="274" y="321"/>
                  </a:lnTo>
                  <a:lnTo>
                    <a:pt x="245" y="340"/>
                  </a:lnTo>
                  <a:lnTo>
                    <a:pt x="226" y="369"/>
                  </a:lnTo>
                  <a:lnTo>
                    <a:pt x="202" y="398"/>
                  </a:lnTo>
                  <a:lnTo>
                    <a:pt x="183" y="432"/>
                  </a:lnTo>
                  <a:lnTo>
                    <a:pt x="168" y="465"/>
                  </a:lnTo>
                  <a:lnTo>
                    <a:pt x="154" y="499"/>
                  </a:lnTo>
                  <a:lnTo>
                    <a:pt x="144" y="532"/>
                  </a:lnTo>
                  <a:lnTo>
                    <a:pt x="135" y="571"/>
                  </a:lnTo>
                  <a:lnTo>
                    <a:pt x="135" y="609"/>
                  </a:lnTo>
                  <a:lnTo>
                    <a:pt x="130" y="648"/>
                  </a:lnTo>
                  <a:lnTo>
                    <a:pt x="130" y="681"/>
                  </a:lnTo>
                  <a:lnTo>
                    <a:pt x="135" y="715"/>
                  </a:lnTo>
                  <a:lnTo>
                    <a:pt x="140" y="748"/>
                  </a:lnTo>
                  <a:lnTo>
                    <a:pt x="144" y="768"/>
                  </a:lnTo>
                  <a:lnTo>
                    <a:pt x="154" y="782"/>
                  </a:lnTo>
                  <a:lnTo>
                    <a:pt x="164" y="796"/>
                  </a:lnTo>
                  <a:lnTo>
                    <a:pt x="173" y="806"/>
                  </a:lnTo>
                  <a:lnTo>
                    <a:pt x="183" y="816"/>
                  </a:lnTo>
                  <a:lnTo>
                    <a:pt x="192" y="820"/>
                  </a:lnTo>
                  <a:lnTo>
                    <a:pt x="197" y="825"/>
                  </a:lnTo>
                  <a:lnTo>
                    <a:pt x="202" y="825"/>
                  </a:lnTo>
                  <a:lnTo>
                    <a:pt x="216" y="825"/>
                  </a:lnTo>
                  <a:lnTo>
                    <a:pt x="231" y="825"/>
                  </a:lnTo>
                  <a:lnTo>
                    <a:pt x="245" y="820"/>
                  </a:lnTo>
                  <a:lnTo>
                    <a:pt x="264" y="811"/>
                  </a:lnTo>
                  <a:lnTo>
                    <a:pt x="279" y="796"/>
                  </a:lnTo>
                  <a:lnTo>
                    <a:pt x="293" y="777"/>
                  </a:lnTo>
                  <a:lnTo>
                    <a:pt x="308" y="753"/>
                  </a:lnTo>
                  <a:lnTo>
                    <a:pt x="312" y="715"/>
                  </a:lnTo>
                  <a:lnTo>
                    <a:pt x="317" y="676"/>
                  </a:lnTo>
                  <a:lnTo>
                    <a:pt x="327" y="638"/>
                  </a:lnTo>
                  <a:lnTo>
                    <a:pt x="341" y="604"/>
                  </a:lnTo>
                  <a:lnTo>
                    <a:pt x="356" y="571"/>
                  </a:lnTo>
                  <a:lnTo>
                    <a:pt x="375" y="542"/>
                  </a:lnTo>
                  <a:lnTo>
                    <a:pt x="394" y="518"/>
                  </a:lnTo>
                  <a:lnTo>
                    <a:pt x="418" y="499"/>
                  </a:lnTo>
                  <a:lnTo>
                    <a:pt x="442" y="484"/>
                  </a:lnTo>
                  <a:lnTo>
                    <a:pt x="466" y="470"/>
                  </a:lnTo>
                  <a:lnTo>
                    <a:pt x="490" y="460"/>
                  </a:lnTo>
                  <a:lnTo>
                    <a:pt x="514" y="460"/>
                  </a:lnTo>
                  <a:lnTo>
                    <a:pt x="538" y="465"/>
                  </a:lnTo>
                  <a:lnTo>
                    <a:pt x="567" y="470"/>
                  </a:lnTo>
                  <a:lnTo>
                    <a:pt x="586" y="484"/>
                  </a:lnTo>
                  <a:lnTo>
                    <a:pt x="610" y="504"/>
                  </a:lnTo>
                  <a:lnTo>
                    <a:pt x="629" y="532"/>
                  </a:lnTo>
                  <a:lnTo>
                    <a:pt x="644" y="556"/>
                  </a:lnTo>
                  <a:lnTo>
                    <a:pt x="644" y="580"/>
                  </a:lnTo>
                  <a:lnTo>
                    <a:pt x="644" y="604"/>
                  </a:lnTo>
                  <a:lnTo>
                    <a:pt x="644" y="624"/>
                  </a:lnTo>
                  <a:lnTo>
                    <a:pt x="668" y="628"/>
                  </a:lnTo>
                  <a:lnTo>
                    <a:pt x="692" y="628"/>
                  </a:lnTo>
                  <a:lnTo>
                    <a:pt x="720" y="624"/>
                  </a:lnTo>
                  <a:lnTo>
                    <a:pt x="744" y="609"/>
                  </a:lnTo>
                  <a:lnTo>
                    <a:pt x="768" y="590"/>
                  </a:lnTo>
                  <a:lnTo>
                    <a:pt x="788" y="561"/>
                  </a:lnTo>
                  <a:lnTo>
                    <a:pt x="792" y="528"/>
                  </a:lnTo>
                  <a:lnTo>
                    <a:pt x="797" y="484"/>
                  </a:lnTo>
                  <a:lnTo>
                    <a:pt x="792" y="460"/>
                  </a:lnTo>
                  <a:lnTo>
                    <a:pt x="783" y="441"/>
                  </a:lnTo>
                  <a:lnTo>
                    <a:pt x="768" y="427"/>
                  </a:lnTo>
                  <a:lnTo>
                    <a:pt x="754" y="417"/>
                  </a:lnTo>
                  <a:lnTo>
                    <a:pt x="740" y="417"/>
                  </a:lnTo>
                  <a:lnTo>
                    <a:pt x="725" y="417"/>
                  </a:lnTo>
                  <a:lnTo>
                    <a:pt x="711" y="417"/>
                  </a:lnTo>
                  <a:lnTo>
                    <a:pt x="696" y="422"/>
                  </a:lnTo>
                  <a:lnTo>
                    <a:pt x="677" y="436"/>
                  </a:lnTo>
                  <a:lnTo>
                    <a:pt x="668" y="460"/>
                  </a:lnTo>
                  <a:lnTo>
                    <a:pt x="668" y="484"/>
                  </a:lnTo>
                  <a:lnTo>
                    <a:pt x="672" y="504"/>
                  </a:lnTo>
                  <a:lnTo>
                    <a:pt x="682" y="513"/>
                  </a:lnTo>
                  <a:lnTo>
                    <a:pt x="692" y="513"/>
                  </a:lnTo>
                  <a:lnTo>
                    <a:pt x="701" y="504"/>
                  </a:lnTo>
                  <a:lnTo>
                    <a:pt x="696" y="484"/>
                  </a:lnTo>
                  <a:lnTo>
                    <a:pt x="696" y="465"/>
                  </a:lnTo>
                  <a:lnTo>
                    <a:pt x="711" y="475"/>
                  </a:lnTo>
                  <a:lnTo>
                    <a:pt x="720" y="489"/>
                  </a:lnTo>
                  <a:lnTo>
                    <a:pt x="725" y="504"/>
                  </a:lnTo>
                  <a:lnTo>
                    <a:pt x="725" y="518"/>
                  </a:lnTo>
                  <a:lnTo>
                    <a:pt x="720" y="528"/>
                  </a:lnTo>
                  <a:lnTo>
                    <a:pt x="716" y="537"/>
                  </a:lnTo>
                  <a:lnTo>
                    <a:pt x="706" y="542"/>
                  </a:lnTo>
                  <a:lnTo>
                    <a:pt x="696" y="547"/>
                  </a:lnTo>
                  <a:lnTo>
                    <a:pt x="687" y="552"/>
                  </a:lnTo>
                  <a:lnTo>
                    <a:pt x="682" y="552"/>
                  </a:lnTo>
                  <a:lnTo>
                    <a:pt x="668" y="542"/>
                  </a:lnTo>
                  <a:lnTo>
                    <a:pt x="663" y="532"/>
                  </a:lnTo>
                  <a:lnTo>
                    <a:pt x="658" y="523"/>
                  </a:lnTo>
                  <a:lnTo>
                    <a:pt x="648" y="504"/>
                  </a:lnTo>
                  <a:lnTo>
                    <a:pt x="644" y="484"/>
                  </a:lnTo>
                  <a:lnTo>
                    <a:pt x="644" y="465"/>
                  </a:lnTo>
                  <a:lnTo>
                    <a:pt x="648" y="446"/>
                  </a:lnTo>
                  <a:lnTo>
                    <a:pt x="658" y="427"/>
                  </a:lnTo>
                  <a:lnTo>
                    <a:pt x="668" y="408"/>
                  </a:lnTo>
                  <a:lnTo>
                    <a:pt x="692" y="393"/>
                  </a:lnTo>
                  <a:lnTo>
                    <a:pt x="711" y="384"/>
                  </a:lnTo>
                  <a:lnTo>
                    <a:pt x="735" y="379"/>
                  </a:lnTo>
                  <a:lnTo>
                    <a:pt x="754" y="384"/>
                  </a:lnTo>
                  <a:lnTo>
                    <a:pt x="773" y="388"/>
                  </a:lnTo>
                  <a:lnTo>
                    <a:pt x="788" y="403"/>
                  </a:lnTo>
                  <a:lnTo>
                    <a:pt x="802" y="422"/>
                  </a:lnTo>
                  <a:lnTo>
                    <a:pt x="812" y="446"/>
                  </a:lnTo>
                  <a:lnTo>
                    <a:pt x="816" y="480"/>
                  </a:lnTo>
                  <a:lnTo>
                    <a:pt x="816" y="518"/>
                  </a:lnTo>
                  <a:lnTo>
                    <a:pt x="812" y="552"/>
                  </a:lnTo>
                  <a:lnTo>
                    <a:pt x="802" y="585"/>
                  </a:lnTo>
                  <a:lnTo>
                    <a:pt x="783" y="614"/>
                  </a:lnTo>
                  <a:lnTo>
                    <a:pt x="759" y="633"/>
                  </a:lnTo>
                  <a:lnTo>
                    <a:pt x="725" y="652"/>
                  </a:lnTo>
                  <a:lnTo>
                    <a:pt x="682" y="652"/>
                  </a:lnTo>
                  <a:lnTo>
                    <a:pt x="634" y="648"/>
                  </a:lnTo>
                  <a:lnTo>
                    <a:pt x="620" y="672"/>
                  </a:lnTo>
                  <a:lnTo>
                    <a:pt x="600" y="691"/>
                  </a:lnTo>
                  <a:lnTo>
                    <a:pt x="576" y="710"/>
                  </a:lnTo>
                  <a:lnTo>
                    <a:pt x="552" y="724"/>
                  </a:lnTo>
                  <a:lnTo>
                    <a:pt x="528" y="729"/>
                  </a:lnTo>
                  <a:lnTo>
                    <a:pt x="504" y="734"/>
                  </a:lnTo>
                  <a:lnTo>
                    <a:pt x="485" y="724"/>
                  </a:lnTo>
                  <a:lnTo>
                    <a:pt x="471" y="705"/>
                  </a:lnTo>
                  <a:lnTo>
                    <a:pt x="461" y="676"/>
                  </a:lnTo>
                  <a:lnTo>
                    <a:pt x="461" y="648"/>
                  </a:lnTo>
                  <a:lnTo>
                    <a:pt x="466" y="624"/>
                  </a:lnTo>
                  <a:lnTo>
                    <a:pt x="480" y="609"/>
                  </a:lnTo>
                  <a:lnTo>
                    <a:pt x="490" y="604"/>
                  </a:lnTo>
                  <a:lnTo>
                    <a:pt x="500" y="604"/>
                  </a:lnTo>
                  <a:lnTo>
                    <a:pt x="509" y="604"/>
                  </a:lnTo>
                  <a:lnTo>
                    <a:pt x="519" y="609"/>
                  </a:lnTo>
                  <a:lnTo>
                    <a:pt x="528" y="614"/>
                  </a:lnTo>
                  <a:lnTo>
                    <a:pt x="538" y="619"/>
                  </a:lnTo>
                  <a:lnTo>
                    <a:pt x="538" y="628"/>
                  </a:lnTo>
                  <a:lnTo>
                    <a:pt x="543" y="633"/>
                  </a:lnTo>
                  <a:lnTo>
                    <a:pt x="543" y="648"/>
                  </a:lnTo>
                  <a:lnTo>
                    <a:pt x="538" y="652"/>
                  </a:lnTo>
                  <a:lnTo>
                    <a:pt x="533" y="648"/>
                  </a:lnTo>
                  <a:lnTo>
                    <a:pt x="528" y="643"/>
                  </a:lnTo>
                  <a:lnTo>
                    <a:pt x="519" y="633"/>
                  </a:lnTo>
                  <a:lnTo>
                    <a:pt x="509" y="628"/>
                  </a:lnTo>
                  <a:lnTo>
                    <a:pt x="495" y="633"/>
                  </a:lnTo>
                  <a:lnTo>
                    <a:pt x="490" y="638"/>
                  </a:lnTo>
                  <a:lnTo>
                    <a:pt x="480" y="648"/>
                  </a:lnTo>
                  <a:lnTo>
                    <a:pt x="480" y="662"/>
                  </a:lnTo>
                  <a:lnTo>
                    <a:pt x="480" y="676"/>
                  </a:lnTo>
                  <a:lnTo>
                    <a:pt x="485" y="691"/>
                  </a:lnTo>
                  <a:lnTo>
                    <a:pt x="495" y="700"/>
                  </a:lnTo>
                  <a:lnTo>
                    <a:pt x="504" y="705"/>
                  </a:lnTo>
                  <a:lnTo>
                    <a:pt x="524" y="705"/>
                  </a:lnTo>
                  <a:lnTo>
                    <a:pt x="538" y="705"/>
                  </a:lnTo>
                  <a:lnTo>
                    <a:pt x="562" y="700"/>
                  </a:lnTo>
                  <a:lnTo>
                    <a:pt x="581" y="681"/>
                  </a:lnTo>
                  <a:lnTo>
                    <a:pt x="596" y="662"/>
                  </a:lnTo>
                  <a:lnTo>
                    <a:pt x="610" y="638"/>
                  </a:lnTo>
                  <a:lnTo>
                    <a:pt x="615" y="624"/>
                  </a:lnTo>
                  <a:lnTo>
                    <a:pt x="620" y="604"/>
                  </a:lnTo>
                  <a:lnTo>
                    <a:pt x="620" y="585"/>
                  </a:lnTo>
                  <a:lnTo>
                    <a:pt x="620" y="566"/>
                  </a:lnTo>
                  <a:lnTo>
                    <a:pt x="610" y="547"/>
                  </a:lnTo>
                  <a:lnTo>
                    <a:pt x="600" y="528"/>
                  </a:lnTo>
                  <a:lnTo>
                    <a:pt x="576" y="513"/>
                  </a:lnTo>
                  <a:lnTo>
                    <a:pt x="548" y="499"/>
                  </a:lnTo>
                  <a:lnTo>
                    <a:pt x="552" y="518"/>
                  </a:lnTo>
                  <a:lnTo>
                    <a:pt x="557" y="532"/>
                  </a:lnTo>
                  <a:lnTo>
                    <a:pt x="557" y="542"/>
                  </a:lnTo>
                  <a:lnTo>
                    <a:pt x="552" y="552"/>
                  </a:lnTo>
                  <a:lnTo>
                    <a:pt x="548" y="542"/>
                  </a:lnTo>
                  <a:lnTo>
                    <a:pt x="538" y="532"/>
                  </a:lnTo>
                  <a:lnTo>
                    <a:pt x="524" y="523"/>
                  </a:lnTo>
                  <a:lnTo>
                    <a:pt x="504" y="518"/>
                  </a:lnTo>
                  <a:lnTo>
                    <a:pt x="490" y="513"/>
                  </a:lnTo>
                  <a:lnTo>
                    <a:pt x="471" y="513"/>
                  </a:lnTo>
                  <a:lnTo>
                    <a:pt x="452" y="513"/>
                  </a:lnTo>
                  <a:lnTo>
                    <a:pt x="432" y="518"/>
                  </a:lnTo>
                  <a:lnTo>
                    <a:pt x="413" y="532"/>
                  </a:lnTo>
                  <a:lnTo>
                    <a:pt x="399" y="547"/>
                  </a:lnTo>
                  <a:lnTo>
                    <a:pt x="380" y="566"/>
                  </a:lnTo>
                  <a:lnTo>
                    <a:pt x="356" y="609"/>
                  </a:lnTo>
                  <a:lnTo>
                    <a:pt x="341" y="657"/>
                  </a:lnTo>
                  <a:lnTo>
                    <a:pt x="332" y="705"/>
                  </a:lnTo>
                  <a:lnTo>
                    <a:pt x="322" y="753"/>
                  </a:lnTo>
                  <a:lnTo>
                    <a:pt x="308" y="796"/>
                  </a:lnTo>
                  <a:lnTo>
                    <a:pt x="288" y="825"/>
                  </a:lnTo>
                  <a:lnTo>
                    <a:pt x="255" y="844"/>
                  </a:lnTo>
                  <a:lnTo>
                    <a:pt x="207" y="854"/>
                  </a:lnTo>
                  <a:lnTo>
                    <a:pt x="173" y="844"/>
                  </a:lnTo>
                  <a:lnTo>
                    <a:pt x="140" y="830"/>
                  </a:lnTo>
                  <a:lnTo>
                    <a:pt x="116" y="801"/>
                  </a:lnTo>
                  <a:lnTo>
                    <a:pt x="96" y="768"/>
                  </a:lnTo>
                  <a:lnTo>
                    <a:pt x="82" y="720"/>
                  </a:lnTo>
                  <a:lnTo>
                    <a:pt x="72" y="662"/>
                  </a:lnTo>
                  <a:lnTo>
                    <a:pt x="68" y="600"/>
                  </a:lnTo>
                  <a:lnTo>
                    <a:pt x="68" y="528"/>
                  </a:lnTo>
                  <a:lnTo>
                    <a:pt x="68" y="504"/>
                  </a:lnTo>
                  <a:lnTo>
                    <a:pt x="77" y="470"/>
                  </a:lnTo>
                  <a:lnTo>
                    <a:pt x="87" y="441"/>
                  </a:lnTo>
                  <a:lnTo>
                    <a:pt x="96" y="408"/>
                  </a:lnTo>
                  <a:lnTo>
                    <a:pt x="111" y="379"/>
                  </a:lnTo>
                  <a:lnTo>
                    <a:pt x="125" y="350"/>
                  </a:lnTo>
                  <a:lnTo>
                    <a:pt x="135" y="326"/>
                  </a:lnTo>
                  <a:lnTo>
                    <a:pt x="149" y="312"/>
                  </a:lnTo>
                  <a:lnTo>
                    <a:pt x="164" y="297"/>
                  </a:lnTo>
                  <a:lnTo>
                    <a:pt x="168" y="278"/>
                  </a:lnTo>
                  <a:lnTo>
                    <a:pt x="178" y="259"/>
                  </a:lnTo>
                  <a:lnTo>
                    <a:pt x="183" y="240"/>
                  </a:lnTo>
                  <a:lnTo>
                    <a:pt x="188" y="220"/>
                  </a:lnTo>
                  <a:lnTo>
                    <a:pt x="192" y="201"/>
                  </a:lnTo>
                  <a:lnTo>
                    <a:pt x="192" y="182"/>
                  </a:lnTo>
                  <a:lnTo>
                    <a:pt x="192" y="172"/>
                  </a:lnTo>
                  <a:lnTo>
                    <a:pt x="188" y="158"/>
                  </a:lnTo>
                  <a:lnTo>
                    <a:pt x="178" y="201"/>
                  </a:lnTo>
                  <a:lnTo>
                    <a:pt x="164" y="244"/>
                  </a:lnTo>
                  <a:lnTo>
                    <a:pt x="144" y="283"/>
                  </a:lnTo>
                  <a:lnTo>
                    <a:pt x="120" y="326"/>
                  </a:lnTo>
                  <a:lnTo>
                    <a:pt x="101" y="360"/>
                  </a:lnTo>
                  <a:lnTo>
                    <a:pt x="82" y="398"/>
                  </a:lnTo>
                  <a:lnTo>
                    <a:pt x="68" y="432"/>
                  </a:lnTo>
                  <a:lnTo>
                    <a:pt x="63" y="465"/>
                  </a:lnTo>
                  <a:lnTo>
                    <a:pt x="53" y="446"/>
                  </a:lnTo>
                  <a:lnTo>
                    <a:pt x="29" y="427"/>
                  </a:lnTo>
                  <a:lnTo>
                    <a:pt x="10" y="408"/>
                  </a:lnTo>
                  <a:lnTo>
                    <a:pt x="0" y="388"/>
                  </a:lnTo>
                  <a:lnTo>
                    <a:pt x="0" y="369"/>
                  </a:lnTo>
                  <a:lnTo>
                    <a:pt x="5" y="350"/>
                  </a:lnTo>
                  <a:lnTo>
                    <a:pt x="10" y="331"/>
                  </a:lnTo>
                  <a:lnTo>
                    <a:pt x="24" y="312"/>
                  </a:lnTo>
                  <a:lnTo>
                    <a:pt x="44" y="297"/>
                  </a:lnTo>
                  <a:lnTo>
                    <a:pt x="58" y="283"/>
                  </a:lnTo>
                  <a:lnTo>
                    <a:pt x="68" y="273"/>
                  </a:lnTo>
                  <a:lnTo>
                    <a:pt x="68" y="259"/>
                  </a:lnTo>
                  <a:lnTo>
                    <a:pt x="68" y="249"/>
                  </a:lnTo>
                  <a:lnTo>
                    <a:pt x="58" y="240"/>
                  </a:lnTo>
                  <a:lnTo>
                    <a:pt x="48" y="235"/>
                  </a:lnTo>
                  <a:lnTo>
                    <a:pt x="39" y="225"/>
                  </a:lnTo>
                  <a:lnTo>
                    <a:pt x="29" y="220"/>
                  </a:lnTo>
                  <a:lnTo>
                    <a:pt x="20" y="216"/>
                  </a:lnTo>
                  <a:lnTo>
                    <a:pt x="10" y="201"/>
                  </a:lnTo>
                  <a:lnTo>
                    <a:pt x="5" y="182"/>
                  </a:lnTo>
                  <a:lnTo>
                    <a:pt x="5" y="163"/>
                  </a:lnTo>
                  <a:lnTo>
                    <a:pt x="10" y="144"/>
                  </a:lnTo>
                  <a:lnTo>
                    <a:pt x="15" y="120"/>
                  </a:lnTo>
                  <a:lnTo>
                    <a:pt x="24" y="100"/>
                  </a:lnTo>
                  <a:lnTo>
                    <a:pt x="39" y="86"/>
                  </a:lnTo>
                  <a:lnTo>
                    <a:pt x="58" y="76"/>
                  </a:lnTo>
                  <a:lnTo>
                    <a:pt x="72" y="76"/>
                  </a:lnTo>
                  <a:lnTo>
                    <a:pt x="87" y="76"/>
                  </a:lnTo>
                  <a:lnTo>
                    <a:pt x="101" y="86"/>
                  </a:lnTo>
                  <a:lnTo>
                    <a:pt x="111" y="96"/>
                  </a:lnTo>
                  <a:lnTo>
                    <a:pt x="120" y="110"/>
                  </a:lnTo>
                  <a:lnTo>
                    <a:pt x="125" y="120"/>
                  </a:lnTo>
                  <a:lnTo>
                    <a:pt x="135" y="134"/>
                  </a:lnTo>
                  <a:lnTo>
                    <a:pt x="135" y="115"/>
                  </a:lnTo>
                  <a:lnTo>
                    <a:pt x="140" y="100"/>
                  </a:lnTo>
                  <a:lnTo>
                    <a:pt x="144" y="86"/>
                  </a:lnTo>
                  <a:lnTo>
                    <a:pt x="149" y="72"/>
                  </a:lnTo>
                  <a:lnTo>
                    <a:pt x="154" y="62"/>
                  </a:lnTo>
                  <a:lnTo>
                    <a:pt x="164" y="57"/>
                  </a:lnTo>
                  <a:lnTo>
                    <a:pt x="168" y="52"/>
                  </a:lnTo>
                  <a:lnTo>
                    <a:pt x="178" y="52"/>
                  </a:lnTo>
                  <a:lnTo>
                    <a:pt x="188" y="52"/>
                  </a:lnTo>
                  <a:lnTo>
                    <a:pt x="202" y="57"/>
                  </a:lnTo>
                  <a:lnTo>
                    <a:pt x="212" y="67"/>
                  </a:lnTo>
                  <a:lnTo>
                    <a:pt x="221" y="76"/>
                  </a:lnTo>
                  <a:lnTo>
                    <a:pt x="231" y="91"/>
                  </a:lnTo>
                  <a:lnTo>
                    <a:pt x="240" y="105"/>
                  </a:lnTo>
                  <a:lnTo>
                    <a:pt x="245" y="124"/>
                  </a:lnTo>
                  <a:lnTo>
                    <a:pt x="245" y="148"/>
                  </a:lnTo>
                  <a:lnTo>
                    <a:pt x="250" y="120"/>
                  </a:lnTo>
                  <a:lnTo>
                    <a:pt x="255" y="96"/>
                  </a:lnTo>
                  <a:lnTo>
                    <a:pt x="260" y="76"/>
                  </a:lnTo>
                  <a:lnTo>
                    <a:pt x="264" y="57"/>
                  </a:lnTo>
                  <a:lnTo>
                    <a:pt x="269" y="52"/>
                  </a:lnTo>
                  <a:lnTo>
                    <a:pt x="279" y="48"/>
                  </a:lnTo>
                  <a:lnTo>
                    <a:pt x="288" y="43"/>
                  </a:lnTo>
                  <a:lnTo>
                    <a:pt x="293" y="48"/>
                  </a:lnTo>
                  <a:lnTo>
                    <a:pt x="303" y="43"/>
                  </a:lnTo>
                  <a:lnTo>
                    <a:pt x="317" y="43"/>
                  </a:lnTo>
                  <a:lnTo>
                    <a:pt x="327" y="43"/>
                  </a:lnTo>
                  <a:lnTo>
                    <a:pt x="336" y="38"/>
                  </a:lnTo>
                  <a:lnTo>
                    <a:pt x="346" y="33"/>
                  </a:lnTo>
                  <a:lnTo>
                    <a:pt x="356" y="28"/>
                  </a:lnTo>
                  <a:lnTo>
                    <a:pt x="365" y="14"/>
                  </a:lnTo>
                  <a:lnTo>
                    <a:pt x="370" y="0"/>
                  </a:lnTo>
                  <a:lnTo>
                    <a:pt x="380" y="24"/>
                  </a:lnTo>
                  <a:lnTo>
                    <a:pt x="380" y="52"/>
                  </a:lnTo>
                  <a:lnTo>
                    <a:pt x="375" y="76"/>
                  </a:lnTo>
                  <a:lnTo>
                    <a:pt x="360" y="100"/>
                  </a:lnTo>
                  <a:lnTo>
                    <a:pt x="351" y="115"/>
                  </a:lnTo>
                  <a:lnTo>
                    <a:pt x="336" y="124"/>
                  </a:lnTo>
                  <a:lnTo>
                    <a:pt x="327" y="144"/>
                  </a:lnTo>
                  <a:lnTo>
                    <a:pt x="312" y="158"/>
                  </a:lnTo>
                  <a:lnTo>
                    <a:pt x="298" y="172"/>
                  </a:lnTo>
                  <a:lnTo>
                    <a:pt x="288" y="187"/>
                  </a:lnTo>
                  <a:lnTo>
                    <a:pt x="279" y="201"/>
                  </a:lnTo>
                  <a:lnTo>
                    <a:pt x="274" y="211"/>
                  </a:lnTo>
                  <a:lnTo>
                    <a:pt x="269" y="220"/>
                  </a:lnTo>
                  <a:lnTo>
                    <a:pt x="274" y="230"/>
                  </a:lnTo>
                  <a:lnTo>
                    <a:pt x="279" y="230"/>
                  </a:lnTo>
                  <a:lnTo>
                    <a:pt x="293" y="216"/>
                  </a:lnTo>
                  <a:lnTo>
                    <a:pt x="298" y="206"/>
                  </a:lnTo>
                  <a:lnTo>
                    <a:pt x="308" y="192"/>
                  </a:lnTo>
                  <a:lnTo>
                    <a:pt x="322" y="177"/>
                  </a:lnTo>
                  <a:lnTo>
                    <a:pt x="332" y="158"/>
                  </a:lnTo>
                  <a:lnTo>
                    <a:pt x="341" y="144"/>
                  </a:lnTo>
                  <a:lnTo>
                    <a:pt x="351" y="124"/>
                  </a:lnTo>
                  <a:lnTo>
                    <a:pt x="365" y="115"/>
                  </a:lnTo>
                  <a:lnTo>
                    <a:pt x="375" y="110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921" y="475"/>
              <a:ext cx="77" cy="182"/>
            </a:xfrm>
            <a:custGeom>
              <a:avLst/>
              <a:gdLst>
                <a:gd name="T0" fmla="*/ 39 w 77"/>
                <a:gd name="T1" fmla="*/ 182 h 182"/>
                <a:gd name="T2" fmla="*/ 29 w 77"/>
                <a:gd name="T3" fmla="*/ 173 h 182"/>
                <a:gd name="T4" fmla="*/ 20 w 77"/>
                <a:gd name="T5" fmla="*/ 153 h 182"/>
                <a:gd name="T6" fmla="*/ 10 w 77"/>
                <a:gd name="T7" fmla="*/ 134 h 182"/>
                <a:gd name="T8" fmla="*/ 5 w 77"/>
                <a:gd name="T9" fmla="*/ 105 h 182"/>
                <a:gd name="T10" fmla="*/ 0 w 77"/>
                <a:gd name="T11" fmla="*/ 81 h 182"/>
                <a:gd name="T12" fmla="*/ 0 w 77"/>
                <a:gd name="T13" fmla="*/ 53 h 182"/>
                <a:gd name="T14" fmla="*/ 0 w 77"/>
                <a:gd name="T15" fmla="*/ 29 h 182"/>
                <a:gd name="T16" fmla="*/ 5 w 77"/>
                <a:gd name="T17" fmla="*/ 0 h 182"/>
                <a:gd name="T18" fmla="*/ 10 w 77"/>
                <a:gd name="T19" fmla="*/ 19 h 182"/>
                <a:gd name="T20" fmla="*/ 20 w 77"/>
                <a:gd name="T21" fmla="*/ 43 h 182"/>
                <a:gd name="T22" fmla="*/ 24 w 77"/>
                <a:gd name="T23" fmla="*/ 57 h 182"/>
                <a:gd name="T24" fmla="*/ 29 w 77"/>
                <a:gd name="T25" fmla="*/ 77 h 182"/>
                <a:gd name="T26" fmla="*/ 34 w 77"/>
                <a:gd name="T27" fmla="*/ 86 h 182"/>
                <a:gd name="T28" fmla="*/ 44 w 77"/>
                <a:gd name="T29" fmla="*/ 96 h 182"/>
                <a:gd name="T30" fmla="*/ 58 w 77"/>
                <a:gd name="T31" fmla="*/ 96 h 182"/>
                <a:gd name="T32" fmla="*/ 77 w 77"/>
                <a:gd name="T33" fmla="*/ 91 h 182"/>
                <a:gd name="T34" fmla="*/ 39 w 77"/>
                <a:gd name="T3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7" h="182">
                  <a:moveTo>
                    <a:pt x="39" y="182"/>
                  </a:moveTo>
                  <a:lnTo>
                    <a:pt x="29" y="173"/>
                  </a:lnTo>
                  <a:lnTo>
                    <a:pt x="20" y="153"/>
                  </a:lnTo>
                  <a:lnTo>
                    <a:pt x="10" y="134"/>
                  </a:lnTo>
                  <a:lnTo>
                    <a:pt x="5" y="105"/>
                  </a:lnTo>
                  <a:lnTo>
                    <a:pt x="0" y="81"/>
                  </a:lnTo>
                  <a:lnTo>
                    <a:pt x="0" y="53"/>
                  </a:lnTo>
                  <a:lnTo>
                    <a:pt x="0" y="29"/>
                  </a:lnTo>
                  <a:lnTo>
                    <a:pt x="5" y="0"/>
                  </a:lnTo>
                  <a:lnTo>
                    <a:pt x="10" y="19"/>
                  </a:lnTo>
                  <a:lnTo>
                    <a:pt x="20" y="43"/>
                  </a:lnTo>
                  <a:lnTo>
                    <a:pt x="24" y="57"/>
                  </a:lnTo>
                  <a:lnTo>
                    <a:pt x="29" y="77"/>
                  </a:lnTo>
                  <a:lnTo>
                    <a:pt x="34" y="86"/>
                  </a:lnTo>
                  <a:lnTo>
                    <a:pt x="44" y="96"/>
                  </a:lnTo>
                  <a:lnTo>
                    <a:pt x="58" y="96"/>
                  </a:lnTo>
                  <a:lnTo>
                    <a:pt x="77" y="91"/>
                  </a:lnTo>
                  <a:lnTo>
                    <a:pt x="39" y="182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859" y="652"/>
              <a:ext cx="62" cy="87"/>
            </a:xfrm>
            <a:custGeom>
              <a:avLst/>
              <a:gdLst>
                <a:gd name="T0" fmla="*/ 14 w 62"/>
                <a:gd name="T1" fmla="*/ 77 h 87"/>
                <a:gd name="T2" fmla="*/ 5 w 62"/>
                <a:gd name="T3" fmla="*/ 53 h 87"/>
                <a:gd name="T4" fmla="*/ 0 w 62"/>
                <a:gd name="T5" fmla="*/ 39 h 87"/>
                <a:gd name="T6" fmla="*/ 5 w 62"/>
                <a:gd name="T7" fmla="*/ 20 h 87"/>
                <a:gd name="T8" fmla="*/ 14 w 62"/>
                <a:gd name="T9" fmla="*/ 5 h 87"/>
                <a:gd name="T10" fmla="*/ 24 w 62"/>
                <a:gd name="T11" fmla="*/ 0 h 87"/>
                <a:gd name="T12" fmla="*/ 34 w 62"/>
                <a:gd name="T13" fmla="*/ 5 h 87"/>
                <a:gd name="T14" fmla="*/ 48 w 62"/>
                <a:gd name="T15" fmla="*/ 10 h 87"/>
                <a:gd name="T16" fmla="*/ 58 w 62"/>
                <a:gd name="T17" fmla="*/ 20 h 87"/>
                <a:gd name="T18" fmla="*/ 62 w 62"/>
                <a:gd name="T19" fmla="*/ 29 h 87"/>
                <a:gd name="T20" fmla="*/ 62 w 62"/>
                <a:gd name="T21" fmla="*/ 48 h 87"/>
                <a:gd name="T22" fmla="*/ 58 w 62"/>
                <a:gd name="T23" fmla="*/ 63 h 87"/>
                <a:gd name="T24" fmla="*/ 53 w 62"/>
                <a:gd name="T25" fmla="*/ 77 h 87"/>
                <a:gd name="T26" fmla="*/ 43 w 62"/>
                <a:gd name="T27" fmla="*/ 82 h 87"/>
                <a:gd name="T28" fmla="*/ 34 w 62"/>
                <a:gd name="T29" fmla="*/ 87 h 87"/>
                <a:gd name="T30" fmla="*/ 24 w 62"/>
                <a:gd name="T31" fmla="*/ 82 h 87"/>
                <a:gd name="T32" fmla="*/ 14 w 62"/>
                <a:gd name="T33" fmla="*/ 7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2" h="87">
                  <a:moveTo>
                    <a:pt x="14" y="77"/>
                  </a:moveTo>
                  <a:lnTo>
                    <a:pt x="5" y="53"/>
                  </a:lnTo>
                  <a:lnTo>
                    <a:pt x="0" y="39"/>
                  </a:lnTo>
                  <a:lnTo>
                    <a:pt x="5" y="20"/>
                  </a:lnTo>
                  <a:lnTo>
                    <a:pt x="14" y="5"/>
                  </a:lnTo>
                  <a:lnTo>
                    <a:pt x="24" y="0"/>
                  </a:lnTo>
                  <a:lnTo>
                    <a:pt x="34" y="5"/>
                  </a:lnTo>
                  <a:lnTo>
                    <a:pt x="48" y="10"/>
                  </a:lnTo>
                  <a:lnTo>
                    <a:pt x="58" y="20"/>
                  </a:lnTo>
                  <a:lnTo>
                    <a:pt x="62" y="29"/>
                  </a:lnTo>
                  <a:lnTo>
                    <a:pt x="62" y="48"/>
                  </a:lnTo>
                  <a:lnTo>
                    <a:pt x="58" y="63"/>
                  </a:lnTo>
                  <a:lnTo>
                    <a:pt x="53" y="77"/>
                  </a:lnTo>
                  <a:lnTo>
                    <a:pt x="43" y="82"/>
                  </a:lnTo>
                  <a:lnTo>
                    <a:pt x="34" y="87"/>
                  </a:lnTo>
                  <a:lnTo>
                    <a:pt x="24" y="82"/>
                  </a:lnTo>
                  <a:lnTo>
                    <a:pt x="14" y="77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1075" y="43"/>
              <a:ext cx="1190" cy="614"/>
            </a:xfrm>
            <a:custGeom>
              <a:avLst/>
              <a:gdLst>
                <a:gd name="T0" fmla="*/ 154 w 1190"/>
                <a:gd name="T1" fmla="*/ 91 h 614"/>
                <a:gd name="T2" fmla="*/ 298 w 1190"/>
                <a:gd name="T3" fmla="*/ 110 h 614"/>
                <a:gd name="T4" fmla="*/ 432 w 1190"/>
                <a:gd name="T5" fmla="*/ 187 h 614"/>
                <a:gd name="T6" fmla="*/ 523 w 1190"/>
                <a:gd name="T7" fmla="*/ 336 h 614"/>
                <a:gd name="T8" fmla="*/ 533 w 1190"/>
                <a:gd name="T9" fmla="*/ 302 h 614"/>
                <a:gd name="T10" fmla="*/ 547 w 1190"/>
                <a:gd name="T11" fmla="*/ 192 h 614"/>
                <a:gd name="T12" fmla="*/ 600 w 1190"/>
                <a:gd name="T13" fmla="*/ 182 h 614"/>
                <a:gd name="T14" fmla="*/ 624 w 1190"/>
                <a:gd name="T15" fmla="*/ 158 h 614"/>
                <a:gd name="T16" fmla="*/ 682 w 1190"/>
                <a:gd name="T17" fmla="*/ 53 h 614"/>
                <a:gd name="T18" fmla="*/ 730 w 1190"/>
                <a:gd name="T19" fmla="*/ 9 h 614"/>
                <a:gd name="T20" fmla="*/ 758 w 1190"/>
                <a:gd name="T21" fmla="*/ 115 h 614"/>
                <a:gd name="T22" fmla="*/ 710 w 1190"/>
                <a:gd name="T23" fmla="*/ 249 h 614"/>
                <a:gd name="T24" fmla="*/ 816 w 1190"/>
                <a:gd name="T25" fmla="*/ 125 h 614"/>
                <a:gd name="T26" fmla="*/ 922 w 1190"/>
                <a:gd name="T27" fmla="*/ 91 h 614"/>
                <a:gd name="T28" fmla="*/ 922 w 1190"/>
                <a:gd name="T29" fmla="*/ 158 h 614"/>
                <a:gd name="T30" fmla="*/ 845 w 1190"/>
                <a:gd name="T31" fmla="*/ 259 h 614"/>
                <a:gd name="T32" fmla="*/ 797 w 1190"/>
                <a:gd name="T33" fmla="*/ 293 h 614"/>
                <a:gd name="T34" fmla="*/ 874 w 1190"/>
                <a:gd name="T35" fmla="*/ 283 h 614"/>
                <a:gd name="T36" fmla="*/ 936 w 1190"/>
                <a:gd name="T37" fmla="*/ 273 h 614"/>
                <a:gd name="T38" fmla="*/ 1003 w 1190"/>
                <a:gd name="T39" fmla="*/ 240 h 614"/>
                <a:gd name="T40" fmla="*/ 1066 w 1190"/>
                <a:gd name="T41" fmla="*/ 182 h 614"/>
                <a:gd name="T42" fmla="*/ 1104 w 1190"/>
                <a:gd name="T43" fmla="*/ 182 h 614"/>
                <a:gd name="T44" fmla="*/ 1118 w 1190"/>
                <a:gd name="T45" fmla="*/ 163 h 614"/>
                <a:gd name="T46" fmla="*/ 1085 w 1190"/>
                <a:gd name="T47" fmla="*/ 168 h 614"/>
                <a:gd name="T48" fmla="*/ 1051 w 1190"/>
                <a:gd name="T49" fmla="*/ 139 h 614"/>
                <a:gd name="T50" fmla="*/ 1051 w 1190"/>
                <a:gd name="T51" fmla="*/ 67 h 614"/>
                <a:gd name="T52" fmla="*/ 1094 w 1190"/>
                <a:gd name="T53" fmla="*/ 19 h 614"/>
                <a:gd name="T54" fmla="*/ 1162 w 1190"/>
                <a:gd name="T55" fmla="*/ 38 h 614"/>
                <a:gd name="T56" fmla="*/ 1190 w 1190"/>
                <a:gd name="T57" fmla="*/ 129 h 614"/>
                <a:gd name="T58" fmla="*/ 1118 w 1190"/>
                <a:gd name="T59" fmla="*/ 264 h 614"/>
                <a:gd name="T60" fmla="*/ 1013 w 1190"/>
                <a:gd name="T61" fmla="*/ 326 h 614"/>
                <a:gd name="T62" fmla="*/ 888 w 1190"/>
                <a:gd name="T63" fmla="*/ 345 h 614"/>
                <a:gd name="T64" fmla="*/ 773 w 1190"/>
                <a:gd name="T65" fmla="*/ 355 h 614"/>
                <a:gd name="T66" fmla="*/ 682 w 1190"/>
                <a:gd name="T67" fmla="*/ 379 h 614"/>
                <a:gd name="T68" fmla="*/ 629 w 1190"/>
                <a:gd name="T69" fmla="*/ 456 h 614"/>
                <a:gd name="T70" fmla="*/ 638 w 1190"/>
                <a:gd name="T71" fmla="*/ 557 h 614"/>
                <a:gd name="T72" fmla="*/ 706 w 1190"/>
                <a:gd name="T73" fmla="*/ 561 h 614"/>
                <a:gd name="T74" fmla="*/ 715 w 1190"/>
                <a:gd name="T75" fmla="*/ 499 h 614"/>
                <a:gd name="T76" fmla="*/ 701 w 1190"/>
                <a:gd name="T77" fmla="*/ 461 h 614"/>
                <a:gd name="T78" fmla="*/ 734 w 1190"/>
                <a:gd name="T79" fmla="*/ 465 h 614"/>
                <a:gd name="T80" fmla="*/ 754 w 1190"/>
                <a:gd name="T81" fmla="*/ 470 h 614"/>
                <a:gd name="T82" fmla="*/ 778 w 1190"/>
                <a:gd name="T83" fmla="*/ 446 h 614"/>
                <a:gd name="T84" fmla="*/ 806 w 1190"/>
                <a:gd name="T85" fmla="*/ 461 h 614"/>
                <a:gd name="T86" fmla="*/ 782 w 1190"/>
                <a:gd name="T87" fmla="*/ 528 h 614"/>
                <a:gd name="T88" fmla="*/ 734 w 1190"/>
                <a:gd name="T89" fmla="*/ 590 h 614"/>
                <a:gd name="T90" fmla="*/ 648 w 1190"/>
                <a:gd name="T91" fmla="*/ 614 h 614"/>
                <a:gd name="T92" fmla="*/ 552 w 1190"/>
                <a:gd name="T93" fmla="*/ 581 h 614"/>
                <a:gd name="T94" fmla="*/ 475 w 1190"/>
                <a:gd name="T95" fmla="*/ 465 h 614"/>
                <a:gd name="T96" fmla="*/ 408 w 1190"/>
                <a:gd name="T97" fmla="*/ 365 h 614"/>
                <a:gd name="T98" fmla="*/ 331 w 1190"/>
                <a:gd name="T99" fmla="*/ 293 h 614"/>
                <a:gd name="T100" fmla="*/ 245 w 1190"/>
                <a:gd name="T101" fmla="*/ 235 h 614"/>
                <a:gd name="T102" fmla="*/ 125 w 1190"/>
                <a:gd name="T103" fmla="*/ 206 h 614"/>
                <a:gd name="T104" fmla="*/ 14 w 1190"/>
                <a:gd name="T105" fmla="*/ 201 h 614"/>
                <a:gd name="T106" fmla="*/ 48 w 1190"/>
                <a:gd name="T107" fmla="*/ 153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90" h="614">
                  <a:moveTo>
                    <a:pt x="67" y="105"/>
                  </a:moveTo>
                  <a:lnTo>
                    <a:pt x="91" y="101"/>
                  </a:lnTo>
                  <a:lnTo>
                    <a:pt x="120" y="91"/>
                  </a:lnTo>
                  <a:lnTo>
                    <a:pt x="154" y="91"/>
                  </a:lnTo>
                  <a:lnTo>
                    <a:pt x="187" y="91"/>
                  </a:lnTo>
                  <a:lnTo>
                    <a:pt x="226" y="96"/>
                  </a:lnTo>
                  <a:lnTo>
                    <a:pt x="259" y="101"/>
                  </a:lnTo>
                  <a:lnTo>
                    <a:pt x="298" y="110"/>
                  </a:lnTo>
                  <a:lnTo>
                    <a:pt x="331" y="125"/>
                  </a:lnTo>
                  <a:lnTo>
                    <a:pt x="370" y="144"/>
                  </a:lnTo>
                  <a:lnTo>
                    <a:pt x="403" y="163"/>
                  </a:lnTo>
                  <a:lnTo>
                    <a:pt x="432" y="187"/>
                  </a:lnTo>
                  <a:lnTo>
                    <a:pt x="461" y="221"/>
                  </a:lnTo>
                  <a:lnTo>
                    <a:pt x="485" y="254"/>
                  </a:lnTo>
                  <a:lnTo>
                    <a:pt x="509" y="293"/>
                  </a:lnTo>
                  <a:lnTo>
                    <a:pt x="523" y="336"/>
                  </a:lnTo>
                  <a:lnTo>
                    <a:pt x="533" y="389"/>
                  </a:lnTo>
                  <a:lnTo>
                    <a:pt x="538" y="369"/>
                  </a:lnTo>
                  <a:lnTo>
                    <a:pt x="538" y="336"/>
                  </a:lnTo>
                  <a:lnTo>
                    <a:pt x="533" y="302"/>
                  </a:lnTo>
                  <a:lnTo>
                    <a:pt x="528" y="259"/>
                  </a:lnTo>
                  <a:lnTo>
                    <a:pt x="533" y="240"/>
                  </a:lnTo>
                  <a:lnTo>
                    <a:pt x="538" y="216"/>
                  </a:lnTo>
                  <a:lnTo>
                    <a:pt x="547" y="192"/>
                  </a:lnTo>
                  <a:lnTo>
                    <a:pt x="557" y="177"/>
                  </a:lnTo>
                  <a:lnTo>
                    <a:pt x="571" y="168"/>
                  </a:lnTo>
                  <a:lnTo>
                    <a:pt x="586" y="168"/>
                  </a:lnTo>
                  <a:lnTo>
                    <a:pt x="600" y="182"/>
                  </a:lnTo>
                  <a:lnTo>
                    <a:pt x="614" y="211"/>
                  </a:lnTo>
                  <a:lnTo>
                    <a:pt x="619" y="230"/>
                  </a:lnTo>
                  <a:lnTo>
                    <a:pt x="629" y="216"/>
                  </a:lnTo>
                  <a:lnTo>
                    <a:pt x="624" y="158"/>
                  </a:lnTo>
                  <a:lnTo>
                    <a:pt x="634" y="115"/>
                  </a:lnTo>
                  <a:lnTo>
                    <a:pt x="643" y="86"/>
                  </a:lnTo>
                  <a:lnTo>
                    <a:pt x="662" y="67"/>
                  </a:lnTo>
                  <a:lnTo>
                    <a:pt x="682" y="53"/>
                  </a:lnTo>
                  <a:lnTo>
                    <a:pt x="701" y="38"/>
                  </a:lnTo>
                  <a:lnTo>
                    <a:pt x="710" y="24"/>
                  </a:lnTo>
                  <a:lnTo>
                    <a:pt x="715" y="0"/>
                  </a:lnTo>
                  <a:lnTo>
                    <a:pt x="730" y="9"/>
                  </a:lnTo>
                  <a:lnTo>
                    <a:pt x="739" y="29"/>
                  </a:lnTo>
                  <a:lnTo>
                    <a:pt x="749" y="53"/>
                  </a:lnTo>
                  <a:lnTo>
                    <a:pt x="758" y="81"/>
                  </a:lnTo>
                  <a:lnTo>
                    <a:pt x="758" y="115"/>
                  </a:lnTo>
                  <a:lnTo>
                    <a:pt x="758" y="149"/>
                  </a:lnTo>
                  <a:lnTo>
                    <a:pt x="744" y="182"/>
                  </a:lnTo>
                  <a:lnTo>
                    <a:pt x="725" y="221"/>
                  </a:lnTo>
                  <a:lnTo>
                    <a:pt x="710" y="249"/>
                  </a:lnTo>
                  <a:lnTo>
                    <a:pt x="725" y="249"/>
                  </a:lnTo>
                  <a:lnTo>
                    <a:pt x="754" y="187"/>
                  </a:lnTo>
                  <a:lnTo>
                    <a:pt x="782" y="149"/>
                  </a:lnTo>
                  <a:lnTo>
                    <a:pt x="816" y="125"/>
                  </a:lnTo>
                  <a:lnTo>
                    <a:pt x="850" y="115"/>
                  </a:lnTo>
                  <a:lnTo>
                    <a:pt x="883" y="105"/>
                  </a:lnTo>
                  <a:lnTo>
                    <a:pt x="902" y="101"/>
                  </a:lnTo>
                  <a:lnTo>
                    <a:pt x="922" y="91"/>
                  </a:lnTo>
                  <a:lnTo>
                    <a:pt x="926" y="77"/>
                  </a:lnTo>
                  <a:lnTo>
                    <a:pt x="931" y="101"/>
                  </a:lnTo>
                  <a:lnTo>
                    <a:pt x="926" y="129"/>
                  </a:lnTo>
                  <a:lnTo>
                    <a:pt x="922" y="158"/>
                  </a:lnTo>
                  <a:lnTo>
                    <a:pt x="907" y="187"/>
                  </a:lnTo>
                  <a:lnTo>
                    <a:pt x="888" y="216"/>
                  </a:lnTo>
                  <a:lnTo>
                    <a:pt x="869" y="240"/>
                  </a:lnTo>
                  <a:lnTo>
                    <a:pt x="845" y="259"/>
                  </a:lnTo>
                  <a:lnTo>
                    <a:pt x="821" y="269"/>
                  </a:lnTo>
                  <a:lnTo>
                    <a:pt x="768" y="278"/>
                  </a:lnTo>
                  <a:lnTo>
                    <a:pt x="778" y="302"/>
                  </a:lnTo>
                  <a:lnTo>
                    <a:pt x="797" y="293"/>
                  </a:lnTo>
                  <a:lnTo>
                    <a:pt x="816" y="293"/>
                  </a:lnTo>
                  <a:lnTo>
                    <a:pt x="835" y="288"/>
                  </a:lnTo>
                  <a:lnTo>
                    <a:pt x="854" y="283"/>
                  </a:lnTo>
                  <a:lnTo>
                    <a:pt x="874" y="283"/>
                  </a:lnTo>
                  <a:lnTo>
                    <a:pt x="888" y="283"/>
                  </a:lnTo>
                  <a:lnTo>
                    <a:pt x="902" y="278"/>
                  </a:lnTo>
                  <a:lnTo>
                    <a:pt x="922" y="278"/>
                  </a:lnTo>
                  <a:lnTo>
                    <a:pt x="936" y="273"/>
                  </a:lnTo>
                  <a:lnTo>
                    <a:pt x="955" y="269"/>
                  </a:lnTo>
                  <a:lnTo>
                    <a:pt x="970" y="264"/>
                  </a:lnTo>
                  <a:lnTo>
                    <a:pt x="989" y="254"/>
                  </a:lnTo>
                  <a:lnTo>
                    <a:pt x="1003" y="240"/>
                  </a:lnTo>
                  <a:lnTo>
                    <a:pt x="1022" y="225"/>
                  </a:lnTo>
                  <a:lnTo>
                    <a:pt x="1037" y="206"/>
                  </a:lnTo>
                  <a:lnTo>
                    <a:pt x="1056" y="182"/>
                  </a:lnTo>
                  <a:lnTo>
                    <a:pt x="1066" y="182"/>
                  </a:lnTo>
                  <a:lnTo>
                    <a:pt x="1075" y="182"/>
                  </a:lnTo>
                  <a:lnTo>
                    <a:pt x="1085" y="182"/>
                  </a:lnTo>
                  <a:lnTo>
                    <a:pt x="1094" y="182"/>
                  </a:lnTo>
                  <a:lnTo>
                    <a:pt x="1104" y="182"/>
                  </a:lnTo>
                  <a:lnTo>
                    <a:pt x="1109" y="177"/>
                  </a:lnTo>
                  <a:lnTo>
                    <a:pt x="1118" y="173"/>
                  </a:lnTo>
                  <a:lnTo>
                    <a:pt x="1123" y="163"/>
                  </a:lnTo>
                  <a:lnTo>
                    <a:pt x="1118" y="163"/>
                  </a:lnTo>
                  <a:lnTo>
                    <a:pt x="1109" y="163"/>
                  </a:lnTo>
                  <a:lnTo>
                    <a:pt x="1099" y="168"/>
                  </a:lnTo>
                  <a:lnTo>
                    <a:pt x="1094" y="168"/>
                  </a:lnTo>
                  <a:lnTo>
                    <a:pt x="1085" y="168"/>
                  </a:lnTo>
                  <a:lnTo>
                    <a:pt x="1075" y="168"/>
                  </a:lnTo>
                  <a:lnTo>
                    <a:pt x="1066" y="168"/>
                  </a:lnTo>
                  <a:lnTo>
                    <a:pt x="1056" y="158"/>
                  </a:lnTo>
                  <a:lnTo>
                    <a:pt x="1051" y="139"/>
                  </a:lnTo>
                  <a:lnTo>
                    <a:pt x="1046" y="120"/>
                  </a:lnTo>
                  <a:lnTo>
                    <a:pt x="1042" y="101"/>
                  </a:lnTo>
                  <a:lnTo>
                    <a:pt x="1046" y="81"/>
                  </a:lnTo>
                  <a:lnTo>
                    <a:pt x="1051" y="67"/>
                  </a:lnTo>
                  <a:lnTo>
                    <a:pt x="1056" y="53"/>
                  </a:lnTo>
                  <a:lnTo>
                    <a:pt x="1070" y="43"/>
                  </a:lnTo>
                  <a:lnTo>
                    <a:pt x="1080" y="29"/>
                  </a:lnTo>
                  <a:lnTo>
                    <a:pt x="1094" y="19"/>
                  </a:lnTo>
                  <a:lnTo>
                    <a:pt x="1114" y="19"/>
                  </a:lnTo>
                  <a:lnTo>
                    <a:pt x="1128" y="19"/>
                  </a:lnTo>
                  <a:lnTo>
                    <a:pt x="1147" y="24"/>
                  </a:lnTo>
                  <a:lnTo>
                    <a:pt x="1162" y="38"/>
                  </a:lnTo>
                  <a:lnTo>
                    <a:pt x="1176" y="53"/>
                  </a:lnTo>
                  <a:lnTo>
                    <a:pt x="1186" y="77"/>
                  </a:lnTo>
                  <a:lnTo>
                    <a:pt x="1190" y="101"/>
                  </a:lnTo>
                  <a:lnTo>
                    <a:pt x="1190" y="129"/>
                  </a:lnTo>
                  <a:lnTo>
                    <a:pt x="1181" y="163"/>
                  </a:lnTo>
                  <a:lnTo>
                    <a:pt x="1166" y="197"/>
                  </a:lnTo>
                  <a:lnTo>
                    <a:pt x="1142" y="230"/>
                  </a:lnTo>
                  <a:lnTo>
                    <a:pt x="1118" y="264"/>
                  </a:lnTo>
                  <a:lnTo>
                    <a:pt x="1090" y="288"/>
                  </a:lnTo>
                  <a:lnTo>
                    <a:pt x="1066" y="307"/>
                  </a:lnTo>
                  <a:lnTo>
                    <a:pt x="1042" y="317"/>
                  </a:lnTo>
                  <a:lnTo>
                    <a:pt x="1013" y="326"/>
                  </a:lnTo>
                  <a:lnTo>
                    <a:pt x="984" y="331"/>
                  </a:lnTo>
                  <a:lnTo>
                    <a:pt x="950" y="336"/>
                  </a:lnTo>
                  <a:lnTo>
                    <a:pt x="922" y="341"/>
                  </a:lnTo>
                  <a:lnTo>
                    <a:pt x="888" y="345"/>
                  </a:lnTo>
                  <a:lnTo>
                    <a:pt x="859" y="345"/>
                  </a:lnTo>
                  <a:lnTo>
                    <a:pt x="830" y="350"/>
                  </a:lnTo>
                  <a:lnTo>
                    <a:pt x="802" y="355"/>
                  </a:lnTo>
                  <a:lnTo>
                    <a:pt x="773" y="355"/>
                  </a:lnTo>
                  <a:lnTo>
                    <a:pt x="749" y="360"/>
                  </a:lnTo>
                  <a:lnTo>
                    <a:pt x="725" y="365"/>
                  </a:lnTo>
                  <a:lnTo>
                    <a:pt x="701" y="374"/>
                  </a:lnTo>
                  <a:lnTo>
                    <a:pt x="682" y="379"/>
                  </a:lnTo>
                  <a:lnTo>
                    <a:pt x="667" y="393"/>
                  </a:lnTo>
                  <a:lnTo>
                    <a:pt x="653" y="408"/>
                  </a:lnTo>
                  <a:lnTo>
                    <a:pt x="643" y="422"/>
                  </a:lnTo>
                  <a:lnTo>
                    <a:pt x="629" y="456"/>
                  </a:lnTo>
                  <a:lnTo>
                    <a:pt x="624" y="489"/>
                  </a:lnTo>
                  <a:lnTo>
                    <a:pt x="624" y="518"/>
                  </a:lnTo>
                  <a:lnTo>
                    <a:pt x="629" y="537"/>
                  </a:lnTo>
                  <a:lnTo>
                    <a:pt x="638" y="557"/>
                  </a:lnTo>
                  <a:lnTo>
                    <a:pt x="648" y="566"/>
                  </a:lnTo>
                  <a:lnTo>
                    <a:pt x="667" y="571"/>
                  </a:lnTo>
                  <a:lnTo>
                    <a:pt x="686" y="571"/>
                  </a:lnTo>
                  <a:lnTo>
                    <a:pt x="706" y="561"/>
                  </a:lnTo>
                  <a:lnTo>
                    <a:pt x="715" y="547"/>
                  </a:lnTo>
                  <a:lnTo>
                    <a:pt x="720" y="533"/>
                  </a:lnTo>
                  <a:lnTo>
                    <a:pt x="720" y="518"/>
                  </a:lnTo>
                  <a:lnTo>
                    <a:pt x="715" y="499"/>
                  </a:lnTo>
                  <a:lnTo>
                    <a:pt x="710" y="485"/>
                  </a:lnTo>
                  <a:lnTo>
                    <a:pt x="701" y="475"/>
                  </a:lnTo>
                  <a:lnTo>
                    <a:pt x="686" y="465"/>
                  </a:lnTo>
                  <a:lnTo>
                    <a:pt x="701" y="461"/>
                  </a:lnTo>
                  <a:lnTo>
                    <a:pt x="710" y="456"/>
                  </a:lnTo>
                  <a:lnTo>
                    <a:pt x="720" y="456"/>
                  </a:lnTo>
                  <a:lnTo>
                    <a:pt x="730" y="461"/>
                  </a:lnTo>
                  <a:lnTo>
                    <a:pt x="734" y="465"/>
                  </a:lnTo>
                  <a:lnTo>
                    <a:pt x="744" y="470"/>
                  </a:lnTo>
                  <a:lnTo>
                    <a:pt x="744" y="475"/>
                  </a:lnTo>
                  <a:lnTo>
                    <a:pt x="749" y="480"/>
                  </a:lnTo>
                  <a:lnTo>
                    <a:pt x="754" y="470"/>
                  </a:lnTo>
                  <a:lnTo>
                    <a:pt x="758" y="461"/>
                  </a:lnTo>
                  <a:lnTo>
                    <a:pt x="768" y="451"/>
                  </a:lnTo>
                  <a:lnTo>
                    <a:pt x="773" y="446"/>
                  </a:lnTo>
                  <a:lnTo>
                    <a:pt x="778" y="446"/>
                  </a:lnTo>
                  <a:lnTo>
                    <a:pt x="787" y="446"/>
                  </a:lnTo>
                  <a:lnTo>
                    <a:pt x="792" y="446"/>
                  </a:lnTo>
                  <a:lnTo>
                    <a:pt x="802" y="451"/>
                  </a:lnTo>
                  <a:lnTo>
                    <a:pt x="806" y="461"/>
                  </a:lnTo>
                  <a:lnTo>
                    <a:pt x="806" y="475"/>
                  </a:lnTo>
                  <a:lnTo>
                    <a:pt x="806" y="494"/>
                  </a:lnTo>
                  <a:lnTo>
                    <a:pt x="797" y="509"/>
                  </a:lnTo>
                  <a:lnTo>
                    <a:pt x="782" y="528"/>
                  </a:lnTo>
                  <a:lnTo>
                    <a:pt x="773" y="547"/>
                  </a:lnTo>
                  <a:lnTo>
                    <a:pt x="758" y="566"/>
                  </a:lnTo>
                  <a:lnTo>
                    <a:pt x="744" y="581"/>
                  </a:lnTo>
                  <a:lnTo>
                    <a:pt x="734" y="590"/>
                  </a:lnTo>
                  <a:lnTo>
                    <a:pt x="715" y="595"/>
                  </a:lnTo>
                  <a:lnTo>
                    <a:pt x="696" y="605"/>
                  </a:lnTo>
                  <a:lnTo>
                    <a:pt x="672" y="609"/>
                  </a:lnTo>
                  <a:lnTo>
                    <a:pt x="648" y="614"/>
                  </a:lnTo>
                  <a:lnTo>
                    <a:pt x="629" y="614"/>
                  </a:lnTo>
                  <a:lnTo>
                    <a:pt x="605" y="609"/>
                  </a:lnTo>
                  <a:lnTo>
                    <a:pt x="586" y="605"/>
                  </a:lnTo>
                  <a:lnTo>
                    <a:pt x="552" y="581"/>
                  </a:lnTo>
                  <a:lnTo>
                    <a:pt x="528" y="557"/>
                  </a:lnTo>
                  <a:lnTo>
                    <a:pt x="504" y="528"/>
                  </a:lnTo>
                  <a:lnTo>
                    <a:pt x="490" y="499"/>
                  </a:lnTo>
                  <a:lnTo>
                    <a:pt x="475" y="465"/>
                  </a:lnTo>
                  <a:lnTo>
                    <a:pt x="461" y="437"/>
                  </a:lnTo>
                  <a:lnTo>
                    <a:pt x="446" y="408"/>
                  </a:lnTo>
                  <a:lnTo>
                    <a:pt x="427" y="384"/>
                  </a:lnTo>
                  <a:lnTo>
                    <a:pt x="408" y="365"/>
                  </a:lnTo>
                  <a:lnTo>
                    <a:pt x="389" y="345"/>
                  </a:lnTo>
                  <a:lnTo>
                    <a:pt x="370" y="326"/>
                  </a:lnTo>
                  <a:lnTo>
                    <a:pt x="350" y="307"/>
                  </a:lnTo>
                  <a:lnTo>
                    <a:pt x="331" y="293"/>
                  </a:lnTo>
                  <a:lnTo>
                    <a:pt x="312" y="273"/>
                  </a:lnTo>
                  <a:lnTo>
                    <a:pt x="293" y="259"/>
                  </a:lnTo>
                  <a:lnTo>
                    <a:pt x="269" y="245"/>
                  </a:lnTo>
                  <a:lnTo>
                    <a:pt x="245" y="235"/>
                  </a:lnTo>
                  <a:lnTo>
                    <a:pt x="221" y="225"/>
                  </a:lnTo>
                  <a:lnTo>
                    <a:pt x="192" y="216"/>
                  </a:lnTo>
                  <a:lnTo>
                    <a:pt x="158" y="211"/>
                  </a:lnTo>
                  <a:lnTo>
                    <a:pt x="125" y="206"/>
                  </a:lnTo>
                  <a:lnTo>
                    <a:pt x="86" y="206"/>
                  </a:lnTo>
                  <a:lnTo>
                    <a:pt x="43" y="211"/>
                  </a:lnTo>
                  <a:lnTo>
                    <a:pt x="0" y="216"/>
                  </a:lnTo>
                  <a:lnTo>
                    <a:pt x="14" y="201"/>
                  </a:lnTo>
                  <a:lnTo>
                    <a:pt x="24" y="187"/>
                  </a:lnTo>
                  <a:lnTo>
                    <a:pt x="34" y="177"/>
                  </a:lnTo>
                  <a:lnTo>
                    <a:pt x="43" y="163"/>
                  </a:lnTo>
                  <a:lnTo>
                    <a:pt x="48" y="153"/>
                  </a:lnTo>
                  <a:lnTo>
                    <a:pt x="58" y="139"/>
                  </a:lnTo>
                  <a:lnTo>
                    <a:pt x="62" y="120"/>
                  </a:lnTo>
                  <a:lnTo>
                    <a:pt x="67" y="105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29" y="9"/>
              <a:ext cx="643" cy="317"/>
            </a:xfrm>
            <a:custGeom>
              <a:avLst/>
              <a:gdLst>
                <a:gd name="T0" fmla="*/ 604 w 643"/>
                <a:gd name="T1" fmla="*/ 317 h 317"/>
                <a:gd name="T2" fmla="*/ 580 w 643"/>
                <a:gd name="T3" fmla="*/ 288 h 317"/>
                <a:gd name="T4" fmla="*/ 552 w 643"/>
                <a:gd name="T5" fmla="*/ 264 h 317"/>
                <a:gd name="T6" fmla="*/ 523 w 643"/>
                <a:gd name="T7" fmla="*/ 235 h 317"/>
                <a:gd name="T8" fmla="*/ 494 w 643"/>
                <a:gd name="T9" fmla="*/ 216 h 317"/>
                <a:gd name="T10" fmla="*/ 465 w 643"/>
                <a:gd name="T11" fmla="*/ 192 h 317"/>
                <a:gd name="T12" fmla="*/ 432 w 643"/>
                <a:gd name="T13" fmla="*/ 178 h 317"/>
                <a:gd name="T14" fmla="*/ 398 w 643"/>
                <a:gd name="T15" fmla="*/ 159 h 317"/>
                <a:gd name="T16" fmla="*/ 364 w 643"/>
                <a:gd name="T17" fmla="*/ 144 h 317"/>
                <a:gd name="T18" fmla="*/ 336 w 643"/>
                <a:gd name="T19" fmla="*/ 135 h 317"/>
                <a:gd name="T20" fmla="*/ 297 w 643"/>
                <a:gd name="T21" fmla="*/ 125 h 317"/>
                <a:gd name="T22" fmla="*/ 264 w 643"/>
                <a:gd name="T23" fmla="*/ 115 h 317"/>
                <a:gd name="T24" fmla="*/ 225 w 643"/>
                <a:gd name="T25" fmla="*/ 111 h 317"/>
                <a:gd name="T26" fmla="*/ 187 w 643"/>
                <a:gd name="T27" fmla="*/ 111 h 317"/>
                <a:gd name="T28" fmla="*/ 153 w 643"/>
                <a:gd name="T29" fmla="*/ 111 h 317"/>
                <a:gd name="T30" fmla="*/ 115 w 643"/>
                <a:gd name="T31" fmla="*/ 120 h 317"/>
                <a:gd name="T32" fmla="*/ 76 w 643"/>
                <a:gd name="T33" fmla="*/ 125 h 317"/>
                <a:gd name="T34" fmla="*/ 0 w 643"/>
                <a:gd name="T35" fmla="*/ 29 h 317"/>
                <a:gd name="T36" fmla="*/ 28 w 643"/>
                <a:gd name="T37" fmla="*/ 19 h 317"/>
                <a:gd name="T38" fmla="*/ 62 w 643"/>
                <a:gd name="T39" fmla="*/ 10 h 317"/>
                <a:gd name="T40" fmla="*/ 100 w 643"/>
                <a:gd name="T41" fmla="*/ 5 h 317"/>
                <a:gd name="T42" fmla="*/ 134 w 643"/>
                <a:gd name="T43" fmla="*/ 0 h 317"/>
                <a:gd name="T44" fmla="*/ 172 w 643"/>
                <a:gd name="T45" fmla="*/ 0 h 317"/>
                <a:gd name="T46" fmla="*/ 211 w 643"/>
                <a:gd name="T47" fmla="*/ 0 h 317"/>
                <a:gd name="T48" fmla="*/ 254 w 643"/>
                <a:gd name="T49" fmla="*/ 5 h 317"/>
                <a:gd name="T50" fmla="*/ 292 w 643"/>
                <a:gd name="T51" fmla="*/ 10 h 317"/>
                <a:gd name="T52" fmla="*/ 331 w 643"/>
                <a:gd name="T53" fmla="*/ 19 h 317"/>
                <a:gd name="T54" fmla="*/ 374 w 643"/>
                <a:gd name="T55" fmla="*/ 29 h 317"/>
                <a:gd name="T56" fmla="*/ 412 w 643"/>
                <a:gd name="T57" fmla="*/ 39 h 317"/>
                <a:gd name="T58" fmla="*/ 451 w 643"/>
                <a:gd name="T59" fmla="*/ 53 h 317"/>
                <a:gd name="T60" fmla="*/ 489 w 643"/>
                <a:gd name="T61" fmla="*/ 72 h 317"/>
                <a:gd name="T62" fmla="*/ 528 w 643"/>
                <a:gd name="T63" fmla="*/ 91 h 317"/>
                <a:gd name="T64" fmla="*/ 561 w 643"/>
                <a:gd name="T65" fmla="*/ 115 h 317"/>
                <a:gd name="T66" fmla="*/ 595 w 643"/>
                <a:gd name="T67" fmla="*/ 139 h 317"/>
                <a:gd name="T68" fmla="*/ 595 w 643"/>
                <a:gd name="T69" fmla="*/ 149 h 317"/>
                <a:gd name="T70" fmla="*/ 595 w 643"/>
                <a:gd name="T71" fmla="*/ 159 h 317"/>
                <a:gd name="T72" fmla="*/ 600 w 643"/>
                <a:gd name="T73" fmla="*/ 173 h 317"/>
                <a:gd name="T74" fmla="*/ 600 w 643"/>
                <a:gd name="T75" fmla="*/ 187 h 317"/>
                <a:gd name="T76" fmla="*/ 609 w 643"/>
                <a:gd name="T77" fmla="*/ 202 h 317"/>
                <a:gd name="T78" fmla="*/ 614 w 643"/>
                <a:gd name="T79" fmla="*/ 211 h 317"/>
                <a:gd name="T80" fmla="*/ 628 w 643"/>
                <a:gd name="T81" fmla="*/ 226 h 317"/>
                <a:gd name="T82" fmla="*/ 638 w 643"/>
                <a:gd name="T83" fmla="*/ 240 h 317"/>
                <a:gd name="T84" fmla="*/ 643 w 643"/>
                <a:gd name="T85" fmla="*/ 250 h 317"/>
                <a:gd name="T86" fmla="*/ 643 w 643"/>
                <a:gd name="T87" fmla="*/ 259 h 317"/>
                <a:gd name="T88" fmla="*/ 638 w 643"/>
                <a:gd name="T89" fmla="*/ 269 h 317"/>
                <a:gd name="T90" fmla="*/ 633 w 643"/>
                <a:gd name="T91" fmla="*/ 274 h 317"/>
                <a:gd name="T92" fmla="*/ 624 w 643"/>
                <a:gd name="T93" fmla="*/ 283 h 317"/>
                <a:gd name="T94" fmla="*/ 614 w 643"/>
                <a:gd name="T95" fmla="*/ 298 h 317"/>
                <a:gd name="T96" fmla="*/ 604 w 643"/>
                <a:gd name="T97" fmla="*/ 307 h 317"/>
                <a:gd name="T98" fmla="*/ 604 w 643"/>
                <a:gd name="T99" fmla="*/ 317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43" h="317">
                  <a:moveTo>
                    <a:pt x="604" y="317"/>
                  </a:moveTo>
                  <a:lnTo>
                    <a:pt x="580" y="288"/>
                  </a:lnTo>
                  <a:lnTo>
                    <a:pt x="552" y="264"/>
                  </a:lnTo>
                  <a:lnTo>
                    <a:pt x="523" y="235"/>
                  </a:lnTo>
                  <a:lnTo>
                    <a:pt x="494" y="216"/>
                  </a:lnTo>
                  <a:lnTo>
                    <a:pt x="465" y="192"/>
                  </a:lnTo>
                  <a:lnTo>
                    <a:pt x="432" y="178"/>
                  </a:lnTo>
                  <a:lnTo>
                    <a:pt x="398" y="159"/>
                  </a:lnTo>
                  <a:lnTo>
                    <a:pt x="364" y="144"/>
                  </a:lnTo>
                  <a:lnTo>
                    <a:pt x="336" y="135"/>
                  </a:lnTo>
                  <a:lnTo>
                    <a:pt x="297" y="125"/>
                  </a:lnTo>
                  <a:lnTo>
                    <a:pt x="264" y="115"/>
                  </a:lnTo>
                  <a:lnTo>
                    <a:pt x="225" y="111"/>
                  </a:lnTo>
                  <a:lnTo>
                    <a:pt x="187" y="111"/>
                  </a:lnTo>
                  <a:lnTo>
                    <a:pt x="153" y="111"/>
                  </a:lnTo>
                  <a:lnTo>
                    <a:pt x="115" y="120"/>
                  </a:lnTo>
                  <a:lnTo>
                    <a:pt x="76" y="125"/>
                  </a:lnTo>
                  <a:lnTo>
                    <a:pt x="0" y="29"/>
                  </a:lnTo>
                  <a:lnTo>
                    <a:pt x="28" y="19"/>
                  </a:lnTo>
                  <a:lnTo>
                    <a:pt x="62" y="10"/>
                  </a:lnTo>
                  <a:lnTo>
                    <a:pt x="100" y="5"/>
                  </a:lnTo>
                  <a:lnTo>
                    <a:pt x="134" y="0"/>
                  </a:lnTo>
                  <a:lnTo>
                    <a:pt x="172" y="0"/>
                  </a:lnTo>
                  <a:lnTo>
                    <a:pt x="211" y="0"/>
                  </a:lnTo>
                  <a:lnTo>
                    <a:pt x="254" y="5"/>
                  </a:lnTo>
                  <a:lnTo>
                    <a:pt x="292" y="10"/>
                  </a:lnTo>
                  <a:lnTo>
                    <a:pt x="331" y="19"/>
                  </a:lnTo>
                  <a:lnTo>
                    <a:pt x="374" y="29"/>
                  </a:lnTo>
                  <a:lnTo>
                    <a:pt x="412" y="39"/>
                  </a:lnTo>
                  <a:lnTo>
                    <a:pt x="451" y="53"/>
                  </a:lnTo>
                  <a:lnTo>
                    <a:pt x="489" y="72"/>
                  </a:lnTo>
                  <a:lnTo>
                    <a:pt x="528" y="91"/>
                  </a:lnTo>
                  <a:lnTo>
                    <a:pt x="561" y="115"/>
                  </a:lnTo>
                  <a:lnTo>
                    <a:pt x="595" y="139"/>
                  </a:lnTo>
                  <a:lnTo>
                    <a:pt x="595" y="149"/>
                  </a:lnTo>
                  <a:lnTo>
                    <a:pt x="595" y="159"/>
                  </a:lnTo>
                  <a:lnTo>
                    <a:pt x="600" y="173"/>
                  </a:lnTo>
                  <a:lnTo>
                    <a:pt x="600" y="187"/>
                  </a:lnTo>
                  <a:lnTo>
                    <a:pt x="609" y="202"/>
                  </a:lnTo>
                  <a:lnTo>
                    <a:pt x="614" y="211"/>
                  </a:lnTo>
                  <a:lnTo>
                    <a:pt x="628" y="226"/>
                  </a:lnTo>
                  <a:lnTo>
                    <a:pt x="638" y="240"/>
                  </a:lnTo>
                  <a:lnTo>
                    <a:pt x="643" y="250"/>
                  </a:lnTo>
                  <a:lnTo>
                    <a:pt x="643" y="259"/>
                  </a:lnTo>
                  <a:lnTo>
                    <a:pt x="638" y="269"/>
                  </a:lnTo>
                  <a:lnTo>
                    <a:pt x="633" y="274"/>
                  </a:lnTo>
                  <a:lnTo>
                    <a:pt x="624" y="283"/>
                  </a:lnTo>
                  <a:lnTo>
                    <a:pt x="614" y="298"/>
                  </a:lnTo>
                  <a:lnTo>
                    <a:pt x="604" y="307"/>
                  </a:lnTo>
                  <a:lnTo>
                    <a:pt x="604" y="317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144" y="168"/>
              <a:ext cx="561" cy="652"/>
            </a:xfrm>
            <a:custGeom>
              <a:avLst/>
              <a:gdLst>
                <a:gd name="T0" fmla="*/ 0 w 561"/>
                <a:gd name="T1" fmla="*/ 14 h 652"/>
                <a:gd name="T2" fmla="*/ 29 w 561"/>
                <a:gd name="T3" fmla="*/ 4 h 652"/>
                <a:gd name="T4" fmla="*/ 53 w 561"/>
                <a:gd name="T5" fmla="*/ 0 h 652"/>
                <a:gd name="T6" fmla="*/ 77 w 561"/>
                <a:gd name="T7" fmla="*/ 0 h 652"/>
                <a:gd name="T8" fmla="*/ 96 w 561"/>
                <a:gd name="T9" fmla="*/ 9 h 652"/>
                <a:gd name="T10" fmla="*/ 110 w 561"/>
                <a:gd name="T11" fmla="*/ 19 h 652"/>
                <a:gd name="T12" fmla="*/ 125 w 561"/>
                <a:gd name="T13" fmla="*/ 33 h 652"/>
                <a:gd name="T14" fmla="*/ 134 w 561"/>
                <a:gd name="T15" fmla="*/ 48 h 652"/>
                <a:gd name="T16" fmla="*/ 139 w 561"/>
                <a:gd name="T17" fmla="*/ 62 h 652"/>
                <a:gd name="T18" fmla="*/ 144 w 561"/>
                <a:gd name="T19" fmla="*/ 76 h 652"/>
                <a:gd name="T20" fmla="*/ 149 w 561"/>
                <a:gd name="T21" fmla="*/ 81 h 652"/>
                <a:gd name="T22" fmla="*/ 149 w 561"/>
                <a:gd name="T23" fmla="*/ 67 h 652"/>
                <a:gd name="T24" fmla="*/ 149 w 561"/>
                <a:gd name="T25" fmla="*/ 43 h 652"/>
                <a:gd name="T26" fmla="*/ 158 w 561"/>
                <a:gd name="T27" fmla="*/ 33 h 652"/>
                <a:gd name="T28" fmla="*/ 173 w 561"/>
                <a:gd name="T29" fmla="*/ 33 h 652"/>
                <a:gd name="T30" fmla="*/ 192 w 561"/>
                <a:gd name="T31" fmla="*/ 43 h 652"/>
                <a:gd name="T32" fmla="*/ 221 w 561"/>
                <a:gd name="T33" fmla="*/ 57 h 652"/>
                <a:gd name="T34" fmla="*/ 245 w 561"/>
                <a:gd name="T35" fmla="*/ 76 h 652"/>
                <a:gd name="T36" fmla="*/ 269 w 561"/>
                <a:gd name="T37" fmla="*/ 105 h 652"/>
                <a:gd name="T38" fmla="*/ 288 w 561"/>
                <a:gd name="T39" fmla="*/ 134 h 652"/>
                <a:gd name="T40" fmla="*/ 293 w 561"/>
                <a:gd name="T41" fmla="*/ 168 h 652"/>
                <a:gd name="T42" fmla="*/ 297 w 561"/>
                <a:gd name="T43" fmla="*/ 192 h 652"/>
                <a:gd name="T44" fmla="*/ 307 w 561"/>
                <a:gd name="T45" fmla="*/ 206 h 652"/>
                <a:gd name="T46" fmla="*/ 312 w 561"/>
                <a:gd name="T47" fmla="*/ 206 h 652"/>
                <a:gd name="T48" fmla="*/ 317 w 561"/>
                <a:gd name="T49" fmla="*/ 192 h 652"/>
                <a:gd name="T50" fmla="*/ 321 w 561"/>
                <a:gd name="T51" fmla="*/ 177 h 652"/>
                <a:gd name="T52" fmla="*/ 326 w 561"/>
                <a:gd name="T53" fmla="*/ 168 h 652"/>
                <a:gd name="T54" fmla="*/ 336 w 561"/>
                <a:gd name="T55" fmla="*/ 153 h 652"/>
                <a:gd name="T56" fmla="*/ 345 w 561"/>
                <a:gd name="T57" fmla="*/ 148 h 652"/>
                <a:gd name="T58" fmla="*/ 355 w 561"/>
                <a:gd name="T59" fmla="*/ 148 h 652"/>
                <a:gd name="T60" fmla="*/ 374 w 561"/>
                <a:gd name="T61" fmla="*/ 158 h 652"/>
                <a:gd name="T62" fmla="*/ 393 w 561"/>
                <a:gd name="T63" fmla="*/ 177 h 652"/>
                <a:gd name="T64" fmla="*/ 413 w 561"/>
                <a:gd name="T65" fmla="*/ 211 h 652"/>
                <a:gd name="T66" fmla="*/ 422 w 561"/>
                <a:gd name="T67" fmla="*/ 235 h 652"/>
                <a:gd name="T68" fmla="*/ 432 w 561"/>
                <a:gd name="T69" fmla="*/ 264 h 652"/>
                <a:gd name="T70" fmla="*/ 437 w 561"/>
                <a:gd name="T71" fmla="*/ 302 h 652"/>
                <a:gd name="T72" fmla="*/ 441 w 561"/>
                <a:gd name="T73" fmla="*/ 340 h 652"/>
                <a:gd name="T74" fmla="*/ 446 w 561"/>
                <a:gd name="T75" fmla="*/ 384 h 652"/>
                <a:gd name="T76" fmla="*/ 446 w 561"/>
                <a:gd name="T77" fmla="*/ 427 h 652"/>
                <a:gd name="T78" fmla="*/ 441 w 561"/>
                <a:gd name="T79" fmla="*/ 465 h 652"/>
                <a:gd name="T80" fmla="*/ 432 w 561"/>
                <a:gd name="T81" fmla="*/ 489 h 652"/>
                <a:gd name="T82" fmla="*/ 427 w 561"/>
                <a:gd name="T83" fmla="*/ 513 h 652"/>
                <a:gd name="T84" fmla="*/ 441 w 561"/>
                <a:gd name="T85" fmla="*/ 532 h 652"/>
                <a:gd name="T86" fmla="*/ 451 w 561"/>
                <a:gd name="T87" fmla="*/ 518 h 652"/>
                <a:gd name="T88" fmla="*/ 461 w 561"/>
                <a:gd name="T89" fmla="*/ 499 h 652"/>
                <a:gd name="T90" fmla="*/ 470 w 561"/>
                <a:gd name="T91" fmla="*/ 489 h 652"/>
                <a:gd name="T92" fmla="*/ 485 w 561"/>
                <a:gd name="T93" fmla="*/ 480 h 652"/>
                <a:gd name="T94" fmla="*/ 489 w 561"/>
                <a:gd name="T95" fmla="*/ 494 h 652"/>
                <a:gd name="T96" fmla="*/ 499 w 561"/>
                <a:gd name="T97" fmla="*/ 513 h 652"/>
                <a:gd name="T98" fmla="*/ 509 w 561"/>
                <a:gd name="T99" fmla="*/ 532 h 652"/>
                <a:gd name="T100" fmla="*/ 518 w 561"/>
                <a:gd name="T101" fmla="*/ 547 h 652"/>
                <a:gd name="T102" fmla="*/ 528 w 561"/>
                <a:gd name="T103" fmla="*/ 566 h 652"/>
                <a:gd name="T104" fmla="*/ 537 w 561"/>
                <a:gd name="T105" fmla="*/ 576 h 652"/>
                <a:gd name="T106" fmla="*/ 547 w 561"/>
                <a:gd name="T107" fmla="*/ 585 h 652"/>
                <a:gd name="T108" fmla="*/ 552 w 561"/>
                <a:gd name="T109" fmla="*/ 590 h 652"/>
                <a:gd name="T110" fmla="*/ 561 w 561"/>
                <a:gd name="T111" fmla="*/ 595 h 652"/>
                <a:gd name="T112" fmla="*/ 561 w 561"/>
                <a:gd name="T113" fmla="*/ 600 h 652"/>
                <a:gd name="T114" fmla="*/ 557 w 561"/>
                <a:gd name="T115" fmla="*/ 600 h 652"/>
                <a:gd name="T116" fmla="*/ 552 w 561"/>
                <a:gd name="T117" fmla="*/ 600 h 652"/>
                <a:gd name="T118" fmla="*/ 509 w 561"/>
                <a:gd name="T119" fmla="*/ 652 h 652"/>
                <a:gd name="T120" fmla="*/ 0 w 561"/>
                <a:gd name="T121" fmla="*/ 14 h 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1" h="652">
                  <a:moveTo>
                    <a:pt x="0" y="14"/>
                  </a:moveTo>
                  <a:lnTo>
                    <a:pt x="29" y="4"/>
                  </a:lnTo>
                  <a:lnTo>
                    <a:pt x="53" y="0"/>
                  </a:lnTo>
                  <a:lnTo>
                    <a:pt x="77" y="0"/>
                  </a:lnTo>
                  <a:lnTo>
                    <a:pt x="96" y="9"/>
                  </a:lnTo>
                  <a:lnTo>
                    <a:pt x="110" y="19"/>
                  </a:lnTo>
                  <a:lnTo>
                    <a:pt x="125" y="33"/>
                  </a:lnTo>
                  <a:lnTo>
                    <a:pt x="134" y="48"/>
                  </a:lnTo>
                  <a:lnTo>
                    <a:pt x="139" y="62"/>
                  </a:lnTo>
                  <a:lnTo>
                    <a:pt x="144" y="76"/>
                  </a:lnTo>
                  <a:lnTo>
                    <a:pt x="149" y="81"/>
                  </a:lnTo>
                  <a:lnTo>
                    <a:pt x="149" y="67"/>
                  </a:lnTo>
                  <a:lnTo>
                    <a:pt x="149" y="43"/>
                  </a:lnTo>
                  <a:lnTo>
                    <a:pt x="158" y="33"/>
                  </a:lnTo>
                  <a:lnTo>
                    <a:pt x="173" y="33"/>
                  </a:lnTo>
                  <a:lnTo>
                    <a:pt x="192" y="43"/>
                  </a:lnTo>
                  <a:lnTo>
                    <a:pt x="221" y="57"/>
                  </a:lnTo>
                  <a:lnTo>
                    <a:pt x="245" y="76"/>
                  </a:lnTo>
                  <a:lnTo>
                    <a:pt x="269" y="105"/>
                  </a:lnTo>
                  <a:lnTo>
                    <a:pt x="288" y="134"/>
                  </a:lnTo>
                  <a:lnTo>
                    <a:pt x="293" y="168"/>
                  </a:lnTo>
                  <a:lnTo>
                    <a:pt x="297" y="192"/>
                  </a:lnTo>
                  <a:lnTo>
                    <a:pt x="307" y="206"/>
                  </a:lnTo>
                  <a:lnTo>
                    <a:pt x="312" y="206"/>
                  </a:lnTo>
                  <a:lnTo>
                    <a:pt x="317" y="192"/>
                  </a:lnTo>
                  <a:lnTo>
                    <a:pt x="321" y="177"/>
                  </a:lnTo>
                  <a:lnTo>
                    <a:pt x="326" y="168"/>
                  </a:lnTo>
                  <a:lnTo>
                    <a:pt x="336" y="153"/>
                  </a:lnTo>
                  <a:lnTo>
                    <a:pt x="345" y="148"/>
                  </a:lnTo>
                  <a:lnTo>
                    <a:pt x="355" y="148"/>
                  </a:lnTo>
                  <a:lnTo>
                    <a:pt x="374" y="158"/>
                  </a:lnTo>
                  <a:lnTo>
                    <a:pt x="393" y="177"/>
                  </a:lnTo>
                  <a:lnTo>
                    <a:pt x="413" y="211"/>
                  </a:lnTo>
                  <a:lnTo>
                    <a:pt x="422" y="235"/>
                  </a:lnTo>
                  <a:lnTo>
                    <a:pt x="432" y="264"/>
                  </a:lnTo>
                  <a:lnTo>
                    <a:pt x="437" y="302"/>
                  </a:lnTo>
                  <a:lnTo>
                    <a:pt x="441" y="340"/>
                  </a:lnTo>
                  <a:lnTo>
                    <a:pt x="446" y="384"/>
                  </a:lnTo>
                  <a:lnTo>
                    <a:pt x="446" y="427"/>
                  </a:lnTo>
                  <a:lnTo>
                    <a:pt x="441" y="465"/>
                  </a:lnTo>
                  <a:lnTo>
                    <a:pt x="432" y="489"/>
                  </a:lnTo>
                  <a:lnTo>
                    <a:pt x="427" y="513"/>
                  </a:lnTo>
                  <a:lnTo>
                    <a:pt x="441" y="532"/>
                  </a:lnTo>
                  <a:lnTo>
                    <a:pt x="451" y="518"/>
                  </a:lnTo>
                  <a:lnTo>
                    <a:pt x="461" y="499"/>
                  </a:lnTo>
                  <a:lnTo>
                    <a:pt x="470" y="489"/>
                  </a:lnTo>
                  <a:lnTo>
                    <a:pt x="485" y="480"/>
                  </a:lnTo>
                  <a:lnTo>
                    <a:pt x="489" y="494"/>
                  </a:lnTo>
                  <a:lnTo>
                    <a:pt x="499" y="513"/>
                  </a:lnTo>
                  <a:lnTo>
                    <a:pt x="509" y="532"/>
                  </a:lnTo>
                  <a:lnTo>
                    <a:pt x="518" y="547"/>
                  </a:lnTo>
                  <a:lnTo>
                    <a:pt x="528" y="566"/>
                  </a:lnTo>
                  <a:lnTo>
                    <a:pt x="537" y="576"/>
                  </a:lnTo>
                  <a:lnTo>
                    <a:pt x="547" y="585"/>
                  </a:lnTo>
                  <a:lnTo>
                    <a:pt x="552" y="590"/>
                  </a:lnTo>
                  <a:lnTo>
                    <a:pt x="561" y="595"/>
                  </a:lnTo>
                  <a:lnTo>
                    <a:pt x="561" y="600"/>
                  </a:lnTo>
                  <a:lnTo>
                    <a:pt x="557" y="600"/>
                  </a:lnTo>
                  <a:lnTo>
                    <a:pt x="552" y="600"/>
                  </a:lnTo>
                  <a:lnTo>
                    <a:pt x="509" y="652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129" y="182"/>
              <a:ext cx="524" cy="706"/>
            </a:xfrm>
            <a:custGeom>
              <a:avLst/>
              <a:gdLst>
                <a:gd name="T0" fmla="*/ 5 w 524"/>
                <a:gd name="T1" fmla="*/ 34 h 706"/>
                <a:gd name="T2" fmla="*/ 5 w 524"/>
                <a:gd name="T3" fmla="*/ 96 h 706"/>
                <a:gd name="T4" fmla="*/ 20 w 524"/>
                <a:gd name="T5" fmla="*/ 139 h 706"/>
                <a:gd name="T6" fmla="*/ 39 w 524"/>
                <a:gd name="T7" fmla="*/ 168 h 706"/>
                <a:gd name="T8" fmla="*/ 63 w 524"/>
                <a:gd name="T9" fmla="*/ 182 h 706"/>
                <a:gd name="T10" fmla="*/ 58 w 524"/>
                <a:gd name="T11" fmla="*/ 187 h 706"/>
                <a:gd name="T12" fmla="*/ 29 w 524"/>
                <a:gd name="T13" fmla="*/ 197 h 706"/>
                <a:gd name="T14" fmla="*/ 34 w 524"/>
                <a:gd name="T15" fmla="*/ 240 h 706"/>
                <a:gd name="T16" fmla="*/ 63 w 524"/>
                <a:gd name="T17" fmla="*/ 307 h 706"/>
                <a:gd name="T18" fmla="*/ 111 w 524"/>
                <a:gd name="T19" fmla="*/ 360 h 706"/>
                <a:gd name="T20" fmla="*/ 159 w 524"/>
                <a:gd name="T21" fmla="*/ 374 h 706"/>
                <a:gd name="T22" fmla="*/ 164 w 524"/>
                <a:gd name="T23" fmla="*/ 389 h 706"/>
                <a:gd name="T24" fmla="*/ 144 w 524"/>
                <a:gd name="T25" fmla="*/ 403 h 706"/>
                <a:gd name="T26" fmla="*/ 125 w 524"/>
                <a:gd name="T27" fmla="*/ 418 h 706"/>
                <a:gd name="T28" fmla="*/ 120 w 524"/>
                <a:gd name="T29" fmla="*/ 446 h 706"/>
                <a:gd name="T30" fmla="*/ 144 w 524"/>
                <a:gd name="T31" fmla="*/ 490 h 706"/>
                <a:gd name="T32" fmla="*/ 188 w 524"/>
                <a:gd name="T33" fmla="*/ 528 h 706"/>
                <a:gd name="T34" fmla="*/ 240 w 524"/>
                <a:gd name="T35" fmla="*/ 547 h 706"/>
                <a:gd name="T36" fmla="*/ 312 w 524"/>
                <a:gd name="T37" fmla="*/ 562 h 706"/>
                <a:gd name="T38" fmla="*/ 375 w 524"/>
                <a:gd name="T39" fmla="*/ 552 h 706"/>
                <a:gd name="T40" fmla="*/ 413 w 524"/>
                <a:gd name="T41" fmla="*/ 538 h 706"/>
                <a:gd name="T42" fmla="*/ 423 w 524"/>
                <a:gd name="T43" fmla="*/ 562 h 706"/>
                <a:gd name="T44" fmla="*/ 408 w 524"/>
                <a:gd name="T45" fmla="*/ 571 h 706"/>
                <a:gd name="T46" fmla="*/ 399 w 524"/>
                <a:gd name="T47" fmla="*/ 586 h 706"/>
                <a:gd name="T48" fmla="*/ 389 w 524"/>
                <a:gd name="T49" fmla="*/ 600 h 706"/>
                <a:gd name="T50" fmla="*/ 399 w 524"/>
                <a:gd name="T51" fmla="*/ 614 h 706"/>
                <a:gd name="T52" fmla="*/ 428 w 524"/>
                <a:gd name="T53" fmla="*/ 634 h 706"/>
                <a:gd name="T54" fmla="*/ 456 w 524"/>
                <a:gd name="T55" fmla="*/ 658 h 706"/>
                <a:gd name="T56" fmla="*/ 471 w 524"/>
                <a:gd name="T57" fmla="*/ 682 h 706"/>
                <a:gd name="T58" fmla="*/ 480 w 524"/>
                <a:gd name="T59" fmla="*/ 706 h 706"/>
                <a:gd name="T60" fmla="*/ 485 w 524"/>
                <a:gd name="T61" fmla="*/ 696 h 706"/>
                <a:gd name="T62" fmla="*/ 524 w 524"/>
                <a:gd name="T63" fmla="*/ 638 h 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24" h="706">
                  <a:moveTo>
                    <a:pt x="15" y="0"/>
                  </a:moveTo>
                  <a:lnTo>
                    <a:pt x="5" y="34"/>
                  </a:lnTo>
                  <a:lnTo>
                    <a:pt x="0" y="67"/>
                  </a:lnTo>
                  <a:lnTo>
                    <a:pt x="5" y="96"/>
                  </a:lnTo>
                  <a:lnTo>
                    <a:pt x="10" y="120"/>
                  </a:lnTo>
                  <a:lnTo>
                    <a:pt x="20" y="139"/>
                  </a:lnTo>
                  <a:lnTo>
                    <a:pt x="29" y="154"/>
                  </a:lnTo>
                  <a:lnTo>
                    <a:pt x="39" y="168"/>
                  </a:lnTo>
                  <a:lnTo>
                    <a:pt x="53" y="173"/>
                  </a:lnTo>
                  <a:lnTo>
                    <a:pt x="63" y="182"/>
                  </a:lnTo>
                  <a:lnTo>
                    <a:pt x="68" y="187"/>
                  </a:lnTo>
                  <a:lnTo>
                    <a:pt x="58" y="187"/>
                  </a:lnTo>
                  <a:lnTo>
                    <a:pt x="39" y="187"/>
                  </a:lnTo>
                  <a:lnTo>
                    <a:pt x="29" y="197"/>
                  </a:lnTo>
                  <a:lnTo>
                    <a:pt x="29" y="216"/>
                  </a:lnTo>
                  <a:lnTo>
                    <a:pt x="34" y="240"/>
                  </a:lnTo>
                  <a:lnTo>
                    <a:pt x="48" y="274"/>
                  </a:lnTo>
                  <a:lnTo>
                    <a:pt x="63" y="307"/>
                  </a:lnTo>
                  <a:lnTo>
                    <a:pt x="87" y="336"/>
                  </a:lnTo>
                  <a:lnTo>
                    <a:pt x="111" y="360"/>
                  </a:lnTo>
                  <a:lnTo>
                    <a:pt x="135" y="370"/>
                  </a:lnTo>
                  <a:lnTo>
                    <a:pt x="159" y="374"/>
                  </a:lnTo>
                  <a:lnTo>
                    <a:pt x="168" y="384"/>
                  </a:lnTo>
                  <a:lnTo>
                    <a:pt x="164" y="389"/>
                  </a:lnTo>
                  <a:lnTo>
                    <a:pt x="154" y="398"/>
                  </a:lnTo>
                  <a:lnTo>
                    <a:pt x="144" y="403"/>
                  </a:lnTo>
                  <a:lnTo>
                    <a:pt x="135" y="408"/>
                  </a:lnTo>
                  <a:lnTo>
                    <a:pt x="125" y="418"/>
                  </a:lnTo>
                  <a:lnTo>
                    <a:pt x="120" y="432"/>
                  </a:lnTo>
                  <a:lnTo>
                    <a:pt x="120" y="446"/>
                  </a:lnTo>
                  <a:lnTo>
                    <a:pt x="130" y="466"/>
                  </a:lnTo>
                  <a:lnTo>
                    <a:pt x="144" y="490"/>
                  </a:lnTo>
                  <a:lnTo>
                    <a:pt x="173" y="518"/>
                  </a:lnTo>
                  <a:lnTo>
                    <a:pt x="188" y="528"/>
                  </a:lnTo>
                  <a:lnTo>
                    <a:pt x="212" y="538"/>
                  </a:lnTo>
                  <a:lnTo>
                    <a:pt x="240" y="547"/>
                  </a:lnTo>
                  <a:lnTo>
                    <a:pt x="279" y="557"/>
                  </a:lnTo>
                  <a:lnTo>
                    <a:pt x="312" y="562"/>
                  </a:lnTo>
                  <a:lnTo>
                    <a:pt x="346" y="562"/>
                  </a:lnTo>
                  <a:lnTo>
                    <a:pt x="375" y="552"/>
                  </a:lnTo>
                  <a:lnTo>
                    <a:pt x="394" y="542"/>
                  </a:lnTo>
                  <a:lnTo>
                    <a:pt x="413" y="538"/>
                  </a:lnTo>
                  <a:lnTo>
                    <a:pt x="428" y="552"/>
                  </a:lnTo>
                  <a:lnTo>
                    <a:pt x="423" y="562"/>
                  </a:lnTo>
                  <a:lnTo>
                    <a:pt x="418" y="566"/>
                  </a:lnTo>
                  <a:lnTo>
                    <a:pt x="408" y="571"/>
                  </a:lnTo>
                  <a:lnTo>
                    <a:pt x="404" y="576"/>
                  </a:lnTo>
                  <a:lnTo>
                    <a:pt x="399" y="586"/>
                  </a:lnTo>
                  <a:lnTo>
                    <a:pt x="394" y="590"/>
                  </a:lnTo>
                  <a:lnTo>
                    <a:pt x="389" y="600"/>
                  </a:lnTo>
                  <a:lnTo>
                    <a:pt x="384" y="605"/>
                  </a:lnTo>
                  <a:lnTo>
                    <a:pt x="399" y="614"/>
                  </a:lnTo>
                  <a:lnTo>
                    <a:pt x="413" y="624"/>
                  </a:lnTo>
                  <a:lnTo>
                    <a:pt x="428" y="634"/>
                  </a:lnTo>
                  <a:lnTo>
                    <a:pt x="442" y="648"/>
                  </a:lnTo>
                  <a:lnTo>
                    <a:pt x="456" y="658"/>
                  </a:lnTo>
                  <a:lnTo>
                    <a:pt x="466" y="672"/>
                  </a:lnTo>
                  <a:lnTo>
                    <a:pt x="471" y="682"/>
                  </a:lnTo>
                  <a:lnTo>
                    <a:pt x="476" y="696"/>
                  </a:lnTo>
                  <a:lnTo>
                    <a:pt x="480" y="706"/>
                  </a:lnTo>
                  <a:lnTo>
                    <a:pt x="480" y="701"/>
                  </a:lnTo>
                  <a:lnTo>
                    <a:pt x="485" y="696"/>
                  </a:lnTo>
                  <a:lnTo>
                    <a:pt x="524" y="638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705" y="840"/>
              <a:ext cx="164" cy="192"/>
            </a:xfrm>
            <a:custGeom>
              <a:avLst/>
              <a:gdLst>
                <a:gd name="T0" fmla="*/ 44 w 164"/>
                <a:gd name="T1" fmla="*/ 0 h 192"/>
                <a:gd name="T2" fmla="*/ 58 w 164"/>
                <a:gd name="T3" fmla="*/ 14 h 192"/>
                <a:gd name="T4" fmla="*/ 72 w 164"/>
                <a:gd name="T5" fmla="*/ 24 h 192"/>
                <a:gd name="T6" fmla="*/ 87 w 164"/>
                <a:gd name="T7" fmla="*/ 33 h 192"/>
                <a:gd name="T8" fmla="*/ 106 w 164"/>
                <a:gd name="T9" fmla="*/ 43 h 192"/>
                <a:gd name="T10" fmla="*/ 120 w 164"/>
                <a:gd name="T11" fmla="*/ 48 h 192"/>
                <a:gd name="T12" fmla="*/ 135 w 164"/>
                <a:gd name="T13" fmla="*/ 48 h 192"/>
                <a:gd name="T14" fmla="*/ 149 w 164"/>
                <a:gd name="T15" fmla="*/ 52 h 192"/>
                <a:gd name="T16" fmla="*/ 164 w 164"/>
                <a:gd name="T17" fmla="*/ 48 h 192"/>
                <a:gd name="T18" fmla="*/ 154 w 164"/>
                <a:gd name="T19" fmla="*/ 62 h 192"/>
                <a:gd name="T20" fmla="*/ 144 w 164"/>
                <a:gd name="T21" fmla="*/ 72 h 192"/>
                <a:gd name="T22" fmla="*/ 135 w 164"/>
                <a:gd name="T23" fmla="*/ 81 h 192"/>
                <a:gd name="T24" fmla="*/ 125 w 164"/>
                <a:gd name="T25" fmla="*/ 91 h 192"/>
                <a:gd name="T26" fmla="*/ 116 w 164"/>
                <a:gd name="T27" fmla="*/ 100 h 192"/>
                <a:gd name="T28" fmla="*/ 106 w 164"/>
                <a:gd name="T29" fmla="*/ 110 h 192"/>
                <a:gd name="T30" fmla="*/ 101 w 164"/>
                <a:gd name="T31" fmla="*/ 115 h 192"/>
                <a:gd name="T32" fmla="*/ 92 w 164"/>
                <a:gd name="T33" fmla="*/ 115 h 192"/>
                <a:gd name="T34" fmla="*/ 101 w 164"/>
                <a:gd name="T35" fmla="*/ 120 h 192"/>
                <a:gd name="T36" fmla="*/ 111 w 164"/>
                <a:gd name="T37" fmla="*/ 129 h 192"/>
                <a:gd name="T38" fmla="*/ 120 w 164"/>
                <a:gd name="T39" fmla="*/ 134 h 192"/>
                <a:gd name="T40" fmla="*/ 125 w 164"/>
                <a:gd name="T41" fmla="*/ 144 h 192"/>
                <a:gd name="T42" fmla="*/ 130 w 164"/>
                <a:gd name="T43" fmla="*/ 158 h 192"/>
                <a:gd name="T44" fmla="*/ 130 w 164"/>
                <a:gd name="T45" fmla="*/ 168 h 192"/>
                <a:gd name="T46" fmla="*/ 125 w 164"/>
                <a:gd name="T47" fmla="*/ 182 h 192"/>
                <a:gd name="T48" fmla="*/ 120 w 164"/>
                <a:gd name="T49" fmla="*/ 192 h 192"/>
                <a:gd name="T50" fmla="*/ 0 w 164"/>
                <a:gd name="T51" fmla="*/ 48 h 192"/>
                <a:gd name="T52" fmla="*/ 44 w 164"/>
                <a:gd name="T53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4" h="192">
                  <a:moveTo>
                    <a:pt x="44" y="0"/>
                  </a:moveTo>
                  <a:lnTo>
                    <a:pt x="58" y="14"/>
                  </a:lnTo>
                  <a:lnTo>
                    <a:pt x="72" y="24"/>
                  </a:lnTo>
                  <a:lnTo>
                    <a:pt x="87" y="33"/>
                  </a:lnTo>
                  <a:lnTo>
                    <a:pt x="106" y="43"/>
                  </a:lnTo>
                  <a:lnTo>
                    <a:pt x="120" y="48"/>
                  </a:lnTo>
                  <a:lnTo>
                    <a:pt x="135" y="48"/>
                  </a:lnTo>
                  <a:lnTo>
                    <a:pt x="149" y="52"/>
                  </a:lnTo>
                  <a:lnTo>
                    <a:pt x="164" y="48"/>
                  </a:lnTo>
                  <a:lnTo>
                    <a:pt x="154" y="62"/>
                  </a:lnTo>
                  <a:lnTo>
                    <a:pt x="144" y="72"/>
                  </a:lnTo>
                  <a:lnTo>
                    <a:pt x="135" y="81"/>
                  </a:lnTo>
                  <a:lnTo>
                    <a:pt x="125" y="91"/>
                  </a:lnTo>
                  <a:lnTo>
                    <a:pt x="116" y="100"/>
                  </a:lnTo>
                  <a:lnTo>
                    <a:pt x="106" y="110"/>
                  </a:lnTo>
                  <a:lnTo>
                    <a:pt x="101" y="115"/>
                  </a:lnTo>
                  <a:lnTo>
                    <a:pt x="92" y="115"/>
                  </a:lnTo>
                  <a:lnTo>
                    <a:pt x="101" y="120"/>
                  </a:lnTo>
                  <a:lnTo>
                    <a:pt x="111" y="129"/>
                  </a:lnTo>
                  <a:lnTo>
                    <a:pt x="120" y="134"/>
                  </a:lnTo>
                  <a:lnTo>
                    <a:pt x="125" y="144"/>
                  </a:lnTo>
                  <a:lnTo>
                    <a:pt x="130" y="158"/>
                  </a:lnTo>
                  <a:lnTo>
                    <a:pt x="130" y="168"/>
                  </a:lnTo>
                  <a:lnTo>
                    <a:pt x="125" y="182"/>
                  </a:lnTo>
                  <a:lnTo>
                    <a:pt x="120" y="192"/>
                  </a:lnTo>
                  <a:lnTo>
                    <a:pt x="0" y="48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3"/>
            <p:cNvSpPr>
              <a:spLocks/>
            </p:cNvSpPr>
            <p:nvPr/>
          </p:nvSpPr>
          <p:spPr bwMode="auto">
            <a:xfrm>
              <a:off x="672" y="888"/>
              <a:ext cx="149" cy="196"/>
            </a:xfrm>
            <a:custGeom>
              <a:avLst/>
              <a:gdLst>
                <a:gd name="T0" fmla="*/ 0 w 149"/>
                <a:gd name="T1" fmla="*/ 52 h 196"/>
                <a:gd name="T2" fmla="*/ 9 w 149"/>
                <a:gd name="T3" fmla="*/ 72 h 196"/>
                <a:gd name="T4" fmla="*/ 19 w 149"/>
                <a:gd name="T5" fmla="*/ 86 h 196"/>
                <a:gd name="T6" fmla="*/ 24 w 149"/>
                <a:gd name="T7" fmla="*/ 110 h 196"/>
                <a:gd name="T8" fmla="*/ 29 w 149"/>
                <a:gd name="T9" fmla="*/ 129 h 196"/>
                <a:gd name="T10" fmla="*/ 33 w 149"/>
                <a:gd name="T11" fmla="*/ 144 h 196"/>
                <a:gd name="T12" fmla="*/ 38 w 149"/>
                <a:gd name="T13" fmla="*/ 168 h 196"/>
                <a:gd name="T14" fmla="*/ 38 w 149"/>
                <a:gd name="T15" fmla="*/ 182 h 196"/>
                <a:gd name="T16" fmla="*/ 38 w 149"/>
                <a:gd name="T17" fmla="*/ 196 h 196"/>
                <a:gd name="T18" fmla="*/ 43 w 149"/>
                <a:gd name="T19" fmla="*/ 187 h 196"/>
                <a:gd name="T20" fmla="*/ 53 w 149"/>
                <a:gd name="T21" fmla="*/ 177 h 196"/>
                <a:gd name="T22" fmla="*/ 62 w 149"/>
                <a:gd name="T23" fmla="*/ 168 h 196"/>
                <a:gd name="T24" fmla="*/ 72 w 149"/>
                <a:gd name="T25" fmla="*/ 153 h 196"/>
                <a:gd name="T26" fmla="*/ 77 w 149"/>
                <a:gd name="T27" fmla="*/ 144 h 196"/>
                <a:gd name="T28" fmla="*/ 86 w 149"/>
                <a:gd name="T29" fmla="*/ 134 h 196"/>
                <a:gd name="T30" fmla="*/ 91 w 149"/>
                <a:gd name="T31" fmla="*/ 124 h 196"/>
                <a:gd name="T32" fmla="*/ 91 w 149"/>
                <a:gd name="T33" fmla="*/ 115 h 196"/>
                <a:gd name="T34" fmla="*/ 91 w 149"/>
                <a:gd name="T35" fmla="*/ 124 h 196"/>
                <a:gd name="T36" fmla="*/ 101 w 149"/>
                <a:gd name="T37" fmla="*/ 134 h 196"/>
                <a:gd name="T38" fmla="*/ 105 w 149"/>
                <a:gd name="T39" fmla="*/ 144 h 196"/>
                <a:gd name="T40" fmla="*/ 115 w 149"/>
                <a:gd name="T41" fmla="*/ 153 h 196"/>
                <a:gd name="T42" fmla="*/ 120 w 149"/>
                <a:gd name="T43" fmla="*/ 158 h 196"/>
                <a:gd name="T44" fmla="*/ 129 w 149"/>
                <a:gd name="T45" fmla="*/ 158 h 196"/>
                <a:gd name="T46" fmla="*/ 139 w 149"/>
                <a:gd name="T47" fmla="*/ 153 h 196"/>
                <a:gd name="T48" fmla="*/ 149 w 149"/>
                <a:gd name="T49" fmla="*/ 144 h 196"/>
                <a:gd name="T50" fmla="*/ 33 w 149"/>
                <a:gd name="T51" fmla="*/ 0 h 196"/>
                <a:gd name="T52" fmla="*/ 0 w 149"/>
                <a:gd name="T53" fmla="*/ 52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9" h="196">
                  <a:moveTo>
                    <a:pt x="0" y="52"/>
                  </a:moveTo>
                  <a:lnTo>
                    <a:pt x="9" y="72"/>
                  </a:lnTo>
                  <a:lnTo>
                    <a:pt x="19" y="86"/>
                  </a:lnTo>
                  <a:lnTo>
                    <a:pt x="24" y="110"/>
                  </a:lnTo>
                  <a:lnTo>
                    <a:pt x="29" y="129"/>
                  </a:lnTo>
                  <a:lnTo>
                    <a:pt x="33" y="144"/>
                  </a:lnTo>
                  <a:lnTo>
                    <a:pt x="38" y="168"/>
                  </a:lnTo>
                  <a:lnTo>
                    <a:pt x="38" y="182"/>
                  </a:lnTo>
                  <a:lnTo>
                    <a:pt x="38" y="196"/>
                  </a:lnTo>
                  <a:lnTo>
                    <a:pt x="43" y="187"/>
                  </a:lnTo>
                  <a:lnTo>
                    <a:pt x="53" y="177"/>
                  </a:lnTo>
                  <a:lnTo>
                    <a:pt x="62" y="168"/>
                  </a:lnTo>
                  <a:lnTo>
                    <a:pt x="72" y="153"/>
                  </a:lnTo>
                  <a:lnTo>
                    <a:pt x="77" y="144"/>
                  </a:lnTo>
                  <a:lnTo>
                    <a:pt x="86" y="134"/>
                  </a:lnTo>
                  <a:lnTo>
                    <a:pt x="91" y="124"/>
                  </a:lnTo>
                  <a:lnTo>
                    <a:pt x="91" y="115"/>
                  </a:lnTo>
                  <a:lnTo>
                    <a:pt x="91" y="124"/>
                  </a:lnTo>
                  <a:lnTo>
                    <a:pt x="101" y="134"/>
                  </a:lnTo>
                  <a:lnTo>
                    <a:pt x="105" y="144"/>
                  </a:lnTo>
                  <a:lnTo>
                    <a:pt x="115" y="153"/>
                  </a:lnTo>
                  <a:lnTo>
                    <a:pt x="120" y="158"/>
                  </a:lnTo>
                  <a:lnTo>
                    <a:pt x="129" y="158"/>
                  </a:lnTo>
                  <a:lnTo>
                    <a:pt x="139" y="153"/>
                  </a:lnTo>
                  <a:lnTo>
                    <a:pt x="149" y="144"/>
                  </a:lnTo>
                  <a:lnTo>
                    <a:pt x="33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4"/>
            <p:cNvSpPr>
              <a:spLocks/>
            </p:cNvSpPr>
            <p:nvPr/>
          </p:nvSpPr>
          <p:spPr bwMode="auto">
            <a:xfrm>
              <a:off x="557" y="840"/>
              <a:ext cx="139" cy="182"/>
            </a:xfrm>
            <a:custGeom>
              <a:avLst/>
              <a:gdLst>
                <a:gd name="T0" fmla="*/ 110 w 139"/>
                <a:gd name="T1" fmla="*/ 0 h 182"/>
                <a:gd name="T2" fmla="*/ 96 w 139"/>
                <a:gd name="T3" fmla="*/ 19 h 182"/>
                <a:gd name="T4" fmla="*/ 81 w 139"/>
                <a:gd name="T5" fmla="*/ 43 h 182"/>
                <a:gd name="T6" fmla="*/ 62 w 139"/>
                <a:gd name="T7" fmla="*/ 62 h 182"/>
                <a:gd name="T8" fmla="*/ 48 w 139"/>
                <a:gd name="T9" fmla="*/ 81 h 182"/>
                <a:gd name="T10" fmla="*/ 33 w 139"/>
                <a:gd name="T11" fmla="*/ 100 h 182"/>
                <a:gd name="T12" fmla="*/ 19 w 139"/>
                <a:gd name="T13" fmla="*/ 115 h 182"/>
                <a:gd name="T14" fmla="*/ 9 w 139"/>
                <a:gd name="T15" fmla="*/ 129 h 182"/>
                <a:gd name="T16" fmla="*/ 4 w 139"/>
                <a:gd name="T17" fmla="*/ 134 h 182"/>
                <a:gd name="T18" fmla="*/ 0 w 139"/>
                <a:gd name="T19" fmla="*/ 139 h 182"/>
                <a:gd name="T20" fmla="*/ 0 w 139"/>
                <a:gd name="T21" fmla="*/ 148 h 182"/>
                <a:gd name="T22" fmla="*/ 4 w 139"/>
                <a:gd name="T23" fmla="*/ 163 h 182"/>
                <a:gd name="T24" fmla="*/ 4 w 139"/>
                <a:gd name="T25" fmla="*/ 172 h 182"/>
                <a:gd name="T26" fmla="*/ 14 w 139"/>
                <a:gd name="T27" fmla="*/ 177 h 182"/>
                <a:gd name="T28" fmla="*/ 19 w 139"/>
                <a:gd name="T29" fmla="*/ 182 h 182"/>
                <a:gd name="T30" fmla="*/ 28 w 139"/>
                <a:gd name="T31" fmla="*/ 182 h 182"/>
                <a:gd name="T32" fmla="*/ 38 w 139"/>
                <a:gd name="T33" fmla="*/ 172 h 182"/>
                <a:gd name="T34" fmla="*/ 52 w 139"/>
                <a:gd name="T35" fmla="*/ 158 h 182"/>
                <a:gd name="T36" fmla="*/ 67 w 139"/>
                <a:gd name="T37" fmla="*/ 139 h 182"/>
                <a:gd name="T38" fmla="*/ 81 w 139"/>
                <a:gd name="T39" fmla="*/ 115 h 182"/>
                <a:gd name="T40" fmla="*/ 100 w 139"/>
                <a:gd name="T41" fmla="*/ 91 h 182"/>
                <a:gd name="T42" fmla="*/ 115 w 139"/>
                <a:gd name="T43" fmla="*/ 67 h 182"/>
                <a:gd name="T44" fmla="*/ 129 w 139"/>
                <a:gd name="T45" fmla="*/ 52 h 182"/>
                <a:gd name="T46" fmla="*/ 139 w 139"/>
                <a:gd name="T47" fmla="*/ 38 h 182"/>
                <a:gd name="T48" fmla="*/ 139 w 139"/>
                <a:gd name="T49" fmla="*/ 33 h 182"/>
                <a:gd name="T50" fmla="*/ 110 w 139"/>
                <a:gd name="T5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9" h="182">
                  <a:moveTo>
                    <a:pt x="110" y="0"/>
                  </a:moveTo>
                  <a:lnTo>
                    <a:pt x="96" y="19"/>
                  </a:lnTo>
                  <a:lnTo>
                    <a:pt x="81" y="43"/>
                  </a:lnTo>
                  <a:lnTo>
                    <a:pt x="62" y="62"/>
                  </a:lnTo>
                  <a:lnTo>
                    <a:pt x="48" y="81"/>
                  </a:lnTo>
                  <a:lnTo>
                    <a:pt x="33" y="100"/>
                  </a:lnTo>
                  <a:lnTo>
                    <a:pt x="19" y="115"/>
                  </a:lnTo>
                  <a:lnTo>
                    <a:pt x="9" y="129"/>
                  </a:lnTo>
                  <a:lnTo>
                    <a:pt x="4" y="134"/>
                  </a:lnTo>
                  <a:lnTo>
                    <a:pt x="0" y="139"/>
                  </a:lnTo>
                  <a:lnTo>
                    <a:pt x="0" y="148"/>
                  </a:lnTo>
                  <a:lnTo>
                    <a:pt x="4" y="163"/>
                  </a:lnTo>
                  <a:lnTo>
                    <a:pt x="4" y="172"/>
                  </a:lnTo>
                  <a:lnTo>
                    <a:pt x="14" y="177"/>
                  </a:lnTo>
                  <a:lnTo>
                    <a:pt x="19" y="182"/>
                  </a:lnTo>
                  <a:lnTo>
                    <a:pt x="28" y="182"/>
                  </a:lnTo>
                  <a:lnTo>
                    <a:pt x="38" y="172"/>
                  </a:lnTo>
                  <a:lnTo>
                    <a:pt x="52" y="158"/>
                  </a:lnTo>
                  <a:lnTo>
                    <a:pt x="67" y="139"/>
                  </a:lnTo>
                  <a:lnTo>
                    <a:pt x="81" y="115"/>
                  </a:lnTo>
                  <a:lnTo>
                    <a:pt x="100" y="91"/>
                  </a:lnTo>
                  <a:lnTo>
                    <a:pt x="115" y="67"/>
                  </a:lnTo>
                  <a:lnTo>
                    <a:pt x="129" y="52"/>
                  </a:lnTo>
                  <a:lnTo>
                    <a:pt x="139" y="38"/>
                  </a:lnTo>
                  <a:lnTo>
                    <a:pt x="139" y="33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5"/>
            <p:cNvSpPr>
              <a:spLocks/>
            </p:cNvSpPr>
            <p:nvPr/>
          </p:nvSpPr>
          <p:spPr bwMode="auto">
            <a:xfrm>
              <a:off x="0" y="787"/>
              <a:ext cx="681" cy="1027"/>
            </a:xfrm>
            <a:custGeom>
              <a:avLst/>
              <a:gdLst>
                <a:gd name="T0" fmla="*/ 86 w 681"/>
                <a:gd name="T1" fmla="*/ 576 h 1027"/>
                <a:gd name="T2" fmla="*/ 139 w 681"/>
                <a:gd name="T3" fmla="*/ 605 h 1027"/>
                <a:gd name="T4" fmla="*/ 230 w 681"/>
                <a:gd name="T5" fmla="*/ 417 h 1027"/>
                <a:gd name="T6" fmla="*/ 341 w 681"/>
                <a:gd name="T7" fmla="*/ 240 h 1027"/>
                <a:gd name="T8" fmla="*/ 513 w 681"/>
                <a:gd name="T9" fmla="*/ 168 h 1027"/>
                <a:gd name="T10" fmla="*/ 633 w 681"/>
                <a:gd name="T11" fmla="*/ 211 h 1027"/>
                <a:gd name="T12" fmla="*/ 657 w 681"/>
                <a:gd name="T13" fmla="*/ 278 h 1027"/>
                <a:gd name="T14" fmla="*/ 600 w 681"/>
                <a:gd name="T15" fmla="*/ 389 h 1027"/>
                <a:gd name="T16" fmla="*/ 432 w 681"/>
                <a:gd name="T17" fmla="*/ 475 h 1027"/>
                <a:gd name="T18" fmla="*/ 369 w 681"/>
                <a:gd name="T19" fmla="*/ 653 h 1027"/>
                <a:gd name="T20" fmla="*/ 432 w 681"/>
                <a:gd name="T21" fmla="*/ 801 h 1027"/>
                <a:gd name="T22" fmla="*/ 489 w 681"/>
                <a:gd name="T23" fmla="*/ 811 h 1027"/>
                <a:gd name="T24" fmla="*/ 470 w 681"/>
                <a:gd name="T25" fmla="*/ 969 h 1027"/>
                <a:gd name="T26" fmla="*/ 341 w 681"/>
                <a:gd name="T27" fmla="*/ 969 h 1027"/>
                <a:gd name="T28" fmla="*/ 341 w 681"/>
                <a:gd name="T29" fmla="*/ 864 h 1027"/>
                <a:gd name="T30" fmla="*/ 393 w 681"/>
                <a:gd name="T31" fmla="*/ 845 h 1027"/>
                <a:gd name="T32" fmla="*/ 369 w 681"/>
                <a:gd name="T33" fmla="*/ 878 h 1027"/>
                <a:gd name="T34" fmla="*/ 403 w 681"/>
                <a:gd name="T35" fmla="*/ 917 h 1027"/>
                <a:gd name="T36" fmla="*/ 427 w 681"/>
                <a:gd name="T37" fmla="*/ 835 h 1027"/>
                <a:gd name="T38" fmla="*/ 341 w 681"/>
                <a:gd name="T39" fmla="*/ 825 h 1027"/>
                <a:gd name="T40" fmla="*/ 312 w 681"/>
                <a:gd name="T41" fmla="*/ 974 h 1027"/>
                <a:gd name="T42" fmla="*/ 441 w 681"/>
                <a:gd name="T43" fmla="*/ 1022 h 1027"/>
                <a:gd name="T44" fmla="*/ 518 w 681"/>
                <a:gd name="T45" fmla="*/ 797 h 1027"/>
                <a:gd name="T46" fmla="*/ 585 w 681"/>
                <a:gd name="T47" fmla="*/ 633 h 1027"/>
                <a:gd name="T48" fmla="*/ 513 w 681"/>
                <a:gd name="T49" fmla="*/ 581 h 1027"/>
                <a:gd name="T50" fmla="*/ 485 w 681"/>
                <a:gd name="T51" fmla="*/ 657 h 1027"/>
                <a:gd name="T52" fmla="*/ 513 w 681"/>
                <a:gd name="T53" fmla="*/ 662 h 1027"/>
                <a:gd name="T54" fmla="*/ 528 w 681"/>
                <a:gd name="T55" fmla="*/ 609 h 1027"/>
                <a:gd name="T56" fmla="*/ 561 w 681"/>
                <a:gd name="T57" fmla="*/ 681 h 1027"/>
                <a:gd name="T58" fmla="*/ 485 w 681"/>
                <a:gd name="T59" fmla="*/ 782 h 1027"/>
                <a:gd name="T60" fmla="*/ 398 w 681"/>
                <a:gd name="T61" fmla="*/ 691 h 1027"/>
                <a:gd name="T62" fmla="*/ 432 w 681"/>
                <a:gd name="T63" fmla="*/ 691 h 1027"/>
                <a:gd name="T64" fmla="*/ 408 w 681"/>
                <a:gd name="T65" fmla="*/ 571 h 1027"/>
                <a:gd name="T66" fmla="*/ 485 w 681"/>
                <a:gd name="T67" fmla="*/ 456 h 1027"/>
                <a:gd name="T68" fmla="*/ 600 w 681"/>
                <a:gd name="T69" fmla="*/ 408 h 1027"/>
                <a:gd name="T70" fmla="*/ 677 w 681"/>
                <a:gd name="T71" fmla="*/ 321 h 1027"/>
                <a:gd name="T72" fmla="*/ 662 w 681"/>
                <a:gd name="T73" fmla="*/ 182 h 1027"/>
                <a:gd name="T74" fmla="*/ 576 w 681"/>
                <a:gd name="T75" fmla="*/ 105 h 1027"/>
                <a:gd name="T76" fmla="*/ 422 w 681"/>
                <a:gd name="T77" fmla="*/ 91 h 1027"/>
                <a:gd name="T78" fmla="*/ 278 w 681"/>
                <a:gd name="T79" fmla="*/ 163 h 1027"/>
                <a:gd name="T80" fmla="*/ 187 w 681"/>
                <a:gd name="T81" fmla="*/ 235 h 1027"/>
                <a:gd name="T82" fmla="*/ 139 w 681"/>
                <a:gd name="T83" fmla="*/ 235 h 1027"/>
                <a:gd name="T84" fmla="*/ 249 w 681"/>
                <a:gd name="T85" fmla="*/ 173 h 1027"/>
                <a:gd name="T86" fmla="*/ 341 w 681"/>
                <a:gd name="T87" fmla="*/ 96 h 1027"/>
                <a:gd name="T88" fmla="*/ 331 w 681"/>
                <a:gd name="T89" fmla="*/ 19 h 1027"/>
                <a:gd name="T90" fmla="*/ 235 w 681"/>
                <a:gd name="T91" fmla="*/ 62 h 1027"/>
                <a:gd name="T92" fmla="*/ 187 w 681"/>
                <a:gd name="T93" fmla="*/ 67 h 1027"/>
                <a:gd name="T94" fmla="*/ 129 w 681"/>
                <a:gd name="T95" fmla="*/ 14 h 1027"/>
                <a:gd name="T96" fmla="*/ 57 w 681"/>
                <a:gd name="T97" fmla="*/ 96 h 1027"/>
                <a:gd name="T98" fmla="*/ 105 w 681"/>
                <a:gd name="T99" fmla="*/ 173 h 1027"/>
                <a:gd name="T100" fmla="*/ 43 w 681"/>
                <a:gd name="T101" fmla="*/ 211 h 1027"/>
                <a:gd name="T102" fmla="*/ 62 w 681"/>
                <a:gd name="T103" fmla="*/ 283 h 1027"/>
                <a:gd name="T104" fmla="*/ 72 w 681"/>
                <a:gd name="T105" fmla="*/ 326 h 1027"/>
                <a:gd name="T106" fmla="*/ 33 w 681"/>
                <a:gd name="T107" fmla="*/ 374 h 1027"/>
                <a:gd name="T108" fmla="*/ 19 w 681"/>
                <a:gd name="T109" fmla="*/ 480 h 1027"/>
                <a:gd name="T110" fmla="*/ 81 w 681"/>
                <a:gd name="T111" fmla="*/ 461 h 1027"/>
                <a:gd name="T112" fmla="*/ 149 w 681"/>
                <a:gd name="T113" fmla="*/ 365 h 1027"/>
                <a:gd name="T114" fmla="*/ 173 w 681"/>
                <a:gd name="T115" fmla="*/ 374 h 1027"/>
                <a:gd name="T116" fmla="*/ 101 w 681"/>
                <a:gd name="T117" fmla="*/ 446 h 10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81" h="1027">
                  <a:moveTo>
                    <a:pt x="86" y="475"/>
                  </a:moveTo>
                  <a:lnTo>
                    <a:pt x="77" y="499"/>
                  </a:lnTo>
                  <a:lnTo>
                    <a:pt x="77" y="523"/>
                  </a:lnTo>
                  <a:lnTo>
                    <a:pt x="77" y="537"/>
                  </a:lnTo>
                  <a:lnTo>
                    <a:pt x="81" y="557"/>
                  </a:lnTo>
                  <a:lnTo>
                    <a:pt x="86" y="576"/>
                  </a:lnTo>
                  <a:lnTo>
                    <a:pt x="91" y="590"/>
                  </a:lnTo>
                  <a:lnTo>
                    <a:pt x="91" y="609"/>
                  </a:lnTo>
                  <a:lnTo>
                    <a:pt x="86" y="629"/>
                  </a:lnTo>
                  <a:lnTo>
                    <a:pt x="101" y="624"/>
                  </a:lnTo>
                  <a:lnTo>
                    <a:pt x="115" y="619"/>
                  </a:lnTo>
                  <a:lnTo>
                    <a:pt x="139" y="605"/>
                  </a:lnTo>
                  <a:lnTo>
                    <a:pt x="163" y="585"/>
                  </a:lnTo>
                  <a:lnTo>
                    <a:pt x="182" y="557"/>
                  </a:lnTo>
                  <a:lnTo>
                    <a:pt x="201" y="528"/>
                  </a:lnTo>
                  <a:lnTo>
                    <a:pt x="216" y="494"/>
                  </a:lnTo>
                  <a:lnTo>
                    <a:pt x="225" y="456"/>
                  </a:lnTo>
                  <a:lnTo>
                    <a:pt x="230" y="417"/>
                  </a:lnTo>
                  <a:lnTo>
                    <a:pt x="240" y="379"/>
                  </a:lnTo>
                  <a:lnTo>
                    <a:pt x="254" y="345"/>
                  </a:lnTo>
                  <a:lnTo>
                    <a:pt x="273" y="312"/>
                  </a:lnTo>
                  <a:lnTo>
                    <a:pt x="293" y="288"/>
                  </a:lnTo>
                  <a:lnTo>
                    <a:pt x="317" y="259"/>
                  </a:lnTo>
                  <a:lnTo>
                    <a:pt x="341" y="240"/>
                  </a:lnTo>
                  <a:lnTo>
                    <a:pt x="369" y="216"/>
                  </a:lnTo>
                  <a:lnTo>
                    <a:pt x="398" y="201"/>
                  </a:lnTo>
                  <a:lnTo>
                    <a:pt x="427" y="187"/>
                  </a:lnTo>
                  <a:lnTo>
                    <a:pt x="456" y="177"/>
                  </a:lnTo>
                  <a:lnTo>
                    <a:pt x="485" y="173"/>
                  </a:lnTo>
                  <a:lnTo>
                    <a:pt x="513" y="168"/>
                  </a:lnTo>
                  <a:lnTo>
                    <a:pt x="542" y="168"/>
                  </a:lnTo>
                  <a:lnTo>
                    <a:pt x="571" y="173"/>
                  </a:lnTo>
                  <a:lnTo>
                    <a:pt x="595" y="182"/>
                  </a:lnTo>
                  <a:lnTo>
                    <a:pt x="609" y="192"/>
                  </a:lnTo>
                  <a:lnTo>
                    <a:pt x="624" y="201"/>
                  </a:lnTo>
                  <a:lnTo>
                    <a:pt x="633" y="211"/>
                  </a:lnTo>
                  <a:lnTo>
                    <a:pt x="643" y="225"/>
                  </a:lnTo>
                  <a:lnTo>
                    <a:pt x="653" y="235"/>
                  </a:lnTo>
                  <a:lnTo>
                    <a:pt x="657" y="245"/>
                  </a:lnTo>
                  <a:lnTo>
                    <a:pt x="657" y="254"/>
                  </a:lnTo>
                  <a:lnTo>
                    <a:pt x="657" y="264"/>
                  </a:lnTo>
                  <a:lnTo>
                    <a:pt x="657" y="278"/>
                  </a:lnTo>
                  <a:lnTo>
                    <a:pt x="657" y="297"/>
                  </a:lnTo>
                  <a:lnTo>
                    <a:pt x="657" y="317"/>
                  </a:lnTo>
                  <a:lnTo>
                    <a:pt x="648" y="336"/>
                  </a:lnTo>
                  <a:lnTo>
                    <a:pt x="638" y="360"/>
                  </a:lnTo>
                  <a:lnTo>
                    <a:pt x="624" y="374"/>
                  </a:lnTo>
                  <a:lnTo>
                    <a:pt x="600" y="389"/>
                  </a:lnTo>
                  <a:lnTo>
                    <a:pt x="571" y="398"/>
                  </a:lnTo>
                  <a:lnTo>
                    <a:pt x="537" y="403"/>
                  </a:lnTo>
                  <a:lnTo>
                    <a:pt x="509" y="417"/>
                  </a:lnTo>
                  <a:lnTo>
                    <a:pt x="480" y="432"/>
                  </a:lnTo>
                  <a:lnTo>
                    <a:pt x="456" y="451"/>
                  </a:lnTo>
                  <a:lnTo>
                    <a:pt x="432" y="475"/>
                  </a:lnTo>
                  <a:lnTo>
                    <a:pt x="413" y="499"/>
                  </a:lnTo>
                  <a:lnTo>
                    <a:pt x="398" y="528"/>
                  </a:lnTo>
                  <a:lnTo>
                    <a:pt x="384" y="557"/>
                  </a:lnTo>
                  <a:lnTo>
                    <a:pt x="374" y="590"/>
                  </a:lnTo>
                  <a:lnTo>
                    <a:pt x="369" y="619"/>
                  </a:lnTo>
                  <a:lnTo>
                    <a:pt x="369" y="653"/>
                  </a:lnTo>
                  <a:lnTo>
                    <a:pt x="369" y="681"/>
                  </a:lnTo>
                  <a:lnTo>
                    <a:pt x="374" y="715"/>
                  </a:lnTo>
                  <a:lnTo>
                    <a:pt x="389" y="744"/>
                  </a:lnTo>
                  <a:lnTo>
                    <a:pt x="403" y="768"/>
                  </a:lnTo>
                  <a:lnTo>
                    <a:pt x="422" y="797"/>
                  </a:lnTo>
                  <a:lnTo>
                    <a:pt x="432" y="801"/>
                  </a:lnTo>
                  <a:lnTo>
                    <a:pt x="446" y="811"/>
                  </a:lnTo>
                  <a:lnTo>
                    <a:pt x="456" y="811"/>
                  </a:lnTo>
                  <a:lnTo>
                    <a:pt x="465" y="816"/>
                  </a:lnTo>
                  <a:lnTo>
                    <a:pt x="470" y="816"/>
                  </a:lnTo>
                  <a:lnTo>
                    <a:pt x="480" y="816"/>
                  </a:lnTo>
                  <a:lnTo>
                    <a:pt x="489" y="811"/>
                  </a:lnTo>
                  <a:lnTo>
                    <a:pt x="494" y="811"/>
                  </a:lnTo>
                  <a:lnTo>
                    <a:pt x="499" y="845"/>
                  </a:lnTo>
                  <a:lnTo>
                    <a:pt x="499" y="873"/>
                  </a:lnTo>
                  <a:lnTo>
                    <a:pt x="494" y="907"/>
                  </a:lnTo>
                  <a:lnTo>
                    <a:pt x="485" y="941"/>
                  </a:lnTo>
                  <a:lnTo>
                    <a:pt x="470" y="969"/>
                  </a:lnTo>
                  <a:lnTo>
                    <a:pt x="446" y="989"/>
                  </a:lnTo>
                  <a:lnTo>
                    <a:pt x="422" y="998"/>
                  </a:lnTo>
                  <a:lnTo>
                    <a:pt x="389" y="1003"/>
                  </a:lnTo>
                  <a:lnTo>
                    <a:pt x="365" y="998"/>
                  </a:lnTo>
                  <a:lnTo>
                    <a:pt x="350" y="984"/>
                  </a:lnTo>
                  <a:lnTo>
                    <a:pt x="341" y="969"/>
                  </a:lnTo>
                  <a:lnTo>
                    <a:pt x="331" y="950"/>
                  </a:lnTo>
                  <a:lnTo>
                    <a:pt x="331" y="931"/>
                  </a:lnTo>
                  <a:lnTo>
                    <a:pt x="331" y="912"/>
                  </a:lnTo>
                  <a:lnTo>
                    <a:pt x="331" y="893"/>
                  </a:lnTo>
                  <a:lnTo>
                    <a:pt x="336" y="878"/>
                  </a:lnTo>
                  <a:lnTo>
                    <a:pt x="341" y="864"/>
                  </a:lnTo>
                  <a:lnTo>
                    <a:pt x="350" y="854"/>
                  </a:lnTo>
                  <a:lnTo>
                    <a:pt x="360" y="845"/>
                  </a:lnTo>
                  <a:lnTo>
                    <a:pt x="369" y="845"/>
                  </a:lnTo>
                  <a:lnTo>
                    <a:pt x="374" y="840"/>
                  </a:lnTo>
                  <a:lnTo>
                    <a:pt x="389" y="840"/>
                  </a:lnTo>
                  <a:lnTo>
                    <a:pt x="393" y="845"/>
                  </a:lnTo>
                  <a:lnTo>
                    <a:pt x="403" y="849"/>
                  </a:lnTo>
                  <a:lnTo>
                    <a:pt x="408" y="859"/>
                  </a:lnTo>
                  <a:lnTo>
                    <a:pt x="408" y="873"/>
                  </a:lnTo>
                  <a:lnTo>
                    <a:pt x="403" y="883"/>
                  </a:lnTo>
                  <a:lnTo>
                    <a:pt x="389" y="878"/>
                  </a:lnTo>
                  <a:lnTo>
                    <a:pt x="369" y="878"/>
                  </a:lnTo>
                  <a:lnTo>
                    <a:pt x="374" y="888"/>
                  </a:lnTo>
                  <a:lnTo>
                    <a:pt x="379" y="897"/>
                  </a:lnTo>
                  <a:lnTo>
                    <a:pt x="384" y="902"/>
                  </a:lnTo>
                  <a:lnTo>
                    <a:pt x="393" y="907"/>
                  </a:lnTo>
                  <a:lnTo>
                    <a:pt x="398" y="912"/>
                  </a:lnTo>
                  <a:lnTo>
                    <a:pt x="403" y="917"/>
                  </a:lnTo>
                  <a:lnTo>
                    <a:pt x="408" y="917"/>
                  </a:lnTo>
                  <a:lnTo>
                    <a:pt x="413" y="912"/>
                  </a:lnTo>
                  <a:lnTo>
                    <a:pt x="427" y="902"/>
                  </a:lnTo>
                  <a:lnTo>
                    <a:pt x="437" y="878"/>
                  </a:lnTo>
                  <a:lnTo>
                    <a:pt x="437" y="854"/>
                  </a:lnTo>
                  <a:lnTo>
                    <a:pt x="427" y="835"/>
                  </a:lnTo>
                  <a:lnTo>
                    <a:pt x="417" y="825"/>
                  </a:lnTo>
                  <a:lnTo>
                    <a:pt x="403" y="821"/>
                  </a:lnTo>
                  <a:lnTo>
                    <a:pt x="389" y="816"/>
                  </a:lnTo>
                  <a:lnTo>
                    <a:pt x="369" y="811"/>
                  </a:lnTo>
                  <a:lnTo>
                    <a:pt x="355" y="816"/>
                  </a:lnTo>
                  <a:lnTo>
                    <a:pt x="341" y="825"/>
                  </a:lnTo>
                  <a:lnTo>
                    <a:pt x="326" y="845"/>
                  </a:lnTo>
                  <a:lnTo>
                    <a:pt x="312" y="869"/>
                  </a:lnTo>
                  <a:lnTo>
                    <a:pt x="307" y="897"/>
                  </a:lnTo>
                  <a:lnTo>
                    <a:pt x="302" y="926"/>
                  </a:lnTo>
                  <a:lnTo>
                    <a:pt x="302" y="955"/>
                  </a:lnTo>
                  <a:lnTo>
                    <a:pt x="312" y="974"/>
                  </a:lnTo>
                  <a:lnTo>
                    <a:pt x="321" y="993"/>
                  </a:lnTo>
                  <a:lnTo>
                    <a:pt x="336" y="1013"/>
                  </a:lnTo>
                  <a:lnTo>
                    <a:pt x="355" y="1022"/>
                  </a:lnTo>
                  <a:lnTo>
                    <a:pt x="384" y="1027"/>
                  </a:lnTo>
                  <a:lnTo>
                    <a:pt x="413" y="1027"/>
                  </a:lnTo>
                  <a:lnTo>
                    <a:pt x="441" y="1022"/>
                  </a:lnTo>
                  <a:lnTo>
                    <a:pt x="465" y="1008"/>
                  </a:lnTo>
                  <a:lnTo>
                    <a:pt x="489" y="984"/>
                  </a:lnTo>
                  <a:lnTo>
                    <a:pt x="509" y="955"/>
                  </a:lnTo>
                  <a:lnTo>
                    <a:pt x="518" y="912"/>
                  </a:lnTo>
                  <a:lnTo>
                    <a:pt x="523" y="859"/>
                  </a:lnTo>
                  <a:lnTo>
                    <a:pt x="518" y="797"/>
                  </a:lnTo>
                  <a:lnTo>
                    <a:pt x="533" y="782"/>
                  </a:lnTo>
                  <a:lnTo>
                    <a:pt x="552" y="758"/>
                  </a:lnTo>
                  <a:lnTo>
                    <a:pt x="566" y="729"/>
                  </a:lnTo>
                  <a:lnTo>
                    <a:pt x="576" y="696"/>
                  </a:lnTo>
                  <a:lnTo>
                    <a:pt x="581" y="667"/>
                  </a:lnTo>
                  <a:lnTo>
                    <a:pt x="585" y="633"/>
                  </a:lnTo>
                  <a:lnTo>
                    <a:pt x="576" y="609"/>
                  </a:lnTo>
                  <a:lnTo>
                    <a:pt x="561" y="595"/>
                  </a:lnTo>
                  <a:lnTo>
                    <a:pt x="547" y="590"/>
                  </a:lnTo>
                  <a:lnTo>
                    <a:pt x="537" y="581"/>
                  </a:lnTo>
                  <a:lnTo>
                    <a:pt x="528" y="581"/>
                  </a:lnTo>
                  <a:lnTo>
                    <a:pt x="513" y="581"/>
                  </a:lnTo>
                  <a:lnTo>
                    <a:pt x="504" y="585"/>
                  </a:lnTo>
                  <a:lnTo>
                    <a:pt x="499" y="590"/>
                  </a:lnTo>
                  <a:lnTo>
                    <a:pt x="489" y="595"/>
                  </a:lnTo>
                  <a:lnTo>
                    <a:pt x="485" y="605"/>
                  </a:lnTo>
                  <a:lnTo>
                    <a:pt x="480" y="629"/>
                  </a:lnTo>
                  <a:lnTo>
                    <a:pt x="485" y="657"/>
                  </a:lnTo>
                  <a:lnTo>
                    <a:pt x="494" y="677"/>
                  </a:lnTo>
                  <a:lnTo>
                    <a:pt x="504" y="686"/>
                  </a:lnTo>
                  <a:lnTo>
                    <a:pt x="513" y="686"/>
                  </a:lnTo>
                  <a:lnTo>
                    <a:pt x="518" y="681"/>
                  </a:lnTo>
                  <a:lnTo>
                    <a:pt x="518" y="672"/>
                  </a:lnTo>
                  <a:lnTo>
                    <a:pt x="513" y="662"/>
                  </a:lnTo>
                  <a:lnTo>
                    <a:pt x="504" y="657"/>
                  </a:lnTo>
                  <a:lnTo>
                    <a:pt x="504" y="643"/>
                  </a:lnTo>
                  <a:lnTo>
                    <a:pt x="504" y="629"/>
                  </a:lnTo>
                  <a:lnTo>
                    <a:pt x="509" y="619"/>
                  </a:lnTo>
                  <a:lnTo>
                    <a:pt x="518" y="609"/>
                  </a:lnTo>
                  <a:lnTo>
                    <a:pt x="528" y="609"/>
                  </a:lnTo>
                  <a:lnTo>
                    <a:pt x="537" y="609"/>
                  </a:lnTo>
                  <a:lnTo>
                    <a:pt x="547" y="614"/>
                  </a:lnTo>
                  <a:lnTo>
                    <a:pt x="557" y="624"/>
                  </a:lnTo>
                  <a:lnTo>
                    <a:pt x="561" y="638"/>
                  </a:lnTo>
                  <a:lnTo>
                    <a:pt x="566" y="657"/>
                  </a:lnTo>
                  <a:lnTo>
                    <a:pt x="561" y="681"/>
                  </a:lnTo>
                  <a:lnTo>
                    <a:pt x="557" y="705"/>
                  </a:lnTo>
                  <a:lnTo>
                    <a:pt x="547" y="729"/>
                  </a:lnTo>
                  <a:lnTo>
                    <a:pt x="528" y="753"/>
                  </a:lnTo>
                  <a:lnTo>
                    <a:pt x="509" y="768"/>
                  </a:lnTo>
                  <a:lnTo>
                    <a:pt x="499" y="777"/>
                  </a:lnTo>
                  <a:lnTo>
                    <a:pt x="485" y="782"/>
                  </a:lnTo>
                  <a:lnTo>
                    <a:pt x="470" y="782"/>
                  </a:lnTo>
                  <a:lnTo>
                    <a:pt x="451" y="777"/>
                  </a:lnTo>
                  <a:lnTo>
                    <a:pt x="437" y="773"/>
                  </a:lnTo>
                  <a:lnTo>
                    <a:pt x="422" y="753"/>
                  </a:lnTo>
                  <a:lnTo>
                    <a:pt x="408" y="729"/>
                  </a:lnTo>
                  <a:lnTo>
                    <a:pt x="398" y="691"/>
                  </a:lnTo>
                  <a:lnTo>
                    <a:pt x="413" y="696"/>
                  </a:lnTo>
                  <a:lnTo>
                    <a:pt x="427" y="701"/>
                  </a:lnTo>
                  <a:lnTo>
                    <a:pt x="432" y="701"/>
                  </a:lnTo>
                  <a:lnTo>
                    <a:pt x="437" y="701"/>
                  </a:lnTo>
                  <a:lnTo>
                    <a:pt x="437" y="696"/>
                  </a:lnTo>
                  <a:lnTo>
                    <a:pt x="432" y="691"/>
                  </a:lnTo>
                  <a:lnTo>
                    <a:pt x="422" y="681"/>
                  </a:lnTo>
                  <a:lnTo>
                    <a:pt x="417" y="662"/>
                  </a:lnTo>
                  <a:lnTo>
                    <a:pt x="413" y="643"/>
                  </a:lnTo>
                  <a:lnTo>
                    <a:pt x="408" y="619"/>
                  </a:lnTo>
                  <a:lnTo>
                    <a:pt x="408" y="595"/>
                  </a:lnTo>
                  <a:lnTo>
                    <a:pt x="408" y="571"/>
                  </a:lnTo>
                  <a:lnTo>
                    <a:pt x="413" y="547"/>
                  </a:lnTo>
                  <a:lnTo>
                    <a:pt x="422" y="523"/>
                  </a:lnTo>
                  <a:lnTo>
                    <a:pt x="437" y="504"/>
                  </a:lnTo>
                  <a:lnTo>
                    <a:pt x="451" y="485"/>
                  </a:lnTo>
                  <a:lnTo>
                    <a:pt x="470" y="465"/>
                  </a:lnTo>
                  <a:lnTo>
                    <a:pt x="485" y="456"/>
                  </a:lnTo>
                  <a:lnTo>
                    <a:pt x="504" y="446"/>
                  </a:lnTo>
                  <a:lnTo>
                    <a:pt x="528" y="437"/>
                  </a:lnTo>
                  <a:lnTo>
                    <a:pt x="547" y="427"/>
                  </a:lnTo>
                  <a:lnTo>
                    <a:pt x="566" y="422"/>
                  </a:lnTo>
                  <a:lnTo>
                    <a:pt x="585" y="417"/>
                  </a:lnTo>
                  <a:lnTo>
                    <a:pt x="600" y="408"/>
                  </a:lnTo>
                  <a:lnTo>
                    <a:pt x="619" y="403"/>
                  </a:lnTo>
                  <a:lnTo>
                    <a:pt x="633" y="389"/>
                  </a:lnTo>
                  <a:lnTo>
                    <a:pt x="648" y="379"/>
                  </a:lnTo>
                  <a:lnTo>
                    <a:pt x="657" y="365"/>
                  </a:lnTo>
                  <a:lnTo>
                    <a:pt x="667" y="345"/>
                  </a:lnTo>
                  <a:lnTo>
                    <a:pt x="677" y="321"/>
                  </a:lnTo>
                  <a:lnTo>
                    <a:pt x="681" y="297"/>
                  </a:lnTo>
                  <a:lnTo>
                    <a:pt x="681" y="264"/>
                  </a:lnTo>
                  <a:lnTo>
                    <a:pt x="681" y="240"/>
                  </a:lnTo>
                  <a:lnTo>
                    <a:pt x="677" y="221"/>
                  </a:lnTo>
                  <a:lnTo>
                    <a:pt x="672" y="201"/>
                  </a:lnTo>
                  <a:lnTo>
                    <a:pt x="662" y="182"/>
                  </a:lnTo>
                  <a:lnTo>
                    <a:pt x="653" y="168"/>
                  </a:lnTo>
                  <a:lnTo>
                    <a:pt x="638" y="149"/>
                  </a:lnTo>
                  <a:lnTo>
                    <a:pt x="629" y="139"/>
                  </a:lnTo>
                  <a:lnTo>
                    <a:pt x="609" y="125"/>
                  </a:lnTo>
                  <a:lnTo>
                    <a:pt x="590" y="115"/>
                  </a:lnTo>
                  <a:lnTo>
                    <a:pt x="576" y="105"/>
                  </a:lnTo>
                  <a:lnTo>
                    <a:pt x="552" y="101"/>
                  </a:lnTo>
                  <a:lnTo>
                    <a:pt x="528" y="96"/>
                  </a:lnTo>
                  <a:lnTo>
                    <a:pt x="504" y="91"/>
                  </a:lnTo>
                  <a:lnTo>
                    <a:pt x="480" y="91"/>
                  </a:lnTo>
                  <a:lnTo>
                    <a:pt x="451" y="86"/>
                  </a:lnTo>
                  <a:lnTo>
                    <a:pt x="422" y="91"/>
                  </a:lnTo>
                  <a:lnTo>
                    <a:pt x="398" y="91"/>
                  </a:lnTo>
                  <a:lnTo>
                    <a:pt x="374" y="101"/>
                  </a:lnTo>
                  <a:lnTo>
                    <a:pt x="350" y="115"/>
                  </a:lnTo>
                  <a:lnTo>
                    <a:pt x="326" y="129"/>
                  </a:lnTo>
                  <a:lnTo>
                    <a:pt x="302" y="144"/>
                  </a:lnTo>
                  <a:lnTo>
                    <a:pt x="278" y="163"/>
                  </a:lnTo>
                  <a:lnTo>
                    <a:pt x="264" y="177"/>
                  </a:lnTo>
                  <a:lnTo>
                    <a:pt x="249" y="192"/>
                  </a:lnTo>
                  <a:lnTo>
                    <a:pt x="235" y="211"/>
                  </a:lnTo>
                  <a:lnTo>
                    <a:pt x="221" y="221"/>
                  </a:lnTo>
                  <a:lnTo>
                    <a:pt x="206" y="230"/>
                  </a:lnTo>
                  <a:lnTo>
                    <a:pt x="187" y="235"/>
                  </a:lnTo>
                  <a:lnTo>
                    <a:pt x="173" y="240"/>
                  </a:lnTo>
                  <a:lnTo>
                    <a:pt x="158" y="245"/>
                  </a:lnTo>
                  <a:lnTo>
                    <a:pt x="144" y="249"/>
                  </a:lnTo>
                  <a:lnTo>
                    <a:pt x="134" y="249"/>
                  </a:lnTo>
                  <a:lnTo>
                    <a:pt x="125" y="240"/>
                  </a:lnTo>
                  <a:lnTo>
                    <a:pt x="139" y="235"/>
                  </a:lnTo>
                  <a:lnTo>
                    <a:pt x="158" y="225"/>
                  </a:lnTo>
                  <a:lnTo>
                    <a:pt x="177" y="216"/>
                  </a:lnTo>
                  <a:lnTo>
                    <a:pt x="197" y="211"/>
                  </a:lnTo>
                  <a:lnTo>
                    <a:pt x="216" y="197"/>
                  </a:lnTo>
                  <a:lnTo>
                    <a:pt x="235" y="182"/>
                  </a:lnTo>
                  <a:lnTo>
                    <a:pt x="249" y="173"/>
                  </a:lnTo>
                  <a:lnTo>
                    <a:pt x="269" y="158"/>
                  </a:lnTo>
                  <a:lnTo>
                    <a:pt x="283" y="144"/>
                  </a:lnTo>
                  <a:lnTo>
                    <a:pt x="297" y="129"/>
                  </a:lnTo>
                  <a:lnTo>
                    <a:pt x="312" y="120"/>
                  </a:lnTo>
                  <a:lnTo>
                    <a:pt x="326" y="105"/>
                  </a:lnTo>
                  <a:lnTo>
                    <a:pt x="341" y="96"/>
                  </a:lnTo>
                  <a:lnTo>
                    <a:pt x="350" y="91"/>
                  </a:lnTo>
                  <a:lnTo>
                    <a:pt x="360" y="86"/>
                  </a:lnTo>
                  <a:lnTo>
                    <a:pt x="369" y="86"/>
                  </a:lnTo>
                  <a:lnTo>
                    <a:pt x="355" y="72"/>
                  </a:lnTo>
                  <a:lnTo>
                    <a:pt x="345" y="38"/>
                  </a:lnTo>
                  <a:lnTo>
                    <a:pt x="331" y="19"/>
                  </a:lnTo>
                  <a:lnTo>
                    <a:pt x="317" y="5"/>
                  </a:lnTo>
                  <a:lnTo>
                    <a:pt x="297" y="0"/>
                  </a:lnTo>
                  <a:lnTo>
                    <a:pt x="283" y="9"/>
                  </a:lnTo>
                  <a:lnTo>
                    <a:pt x="264" y="19"/>
                  </a:lnTo>
                  <a:lnTo>
                    <a:pt x="249" y="38"/>
                  </a:lnTo>
                  <a:lnTo>
                    <a:pt x="235" y="62"/>
                  </a:lnTo>
                  <a:lnTo>
                    <a:pt x="225" y="81"/>
                  </a:lnTo>
                  <a:lnTo>
                    <a:pt x="216" y="91"/>
                  </a:lnTo>
                  <a:lnTo>
                    <a:pt x="206" y="91"/>
                  </a:lnTo>
                  <a:lnTo>
                    <a:pt x="201" y="86"/>
                  </a:lnTo>
                  <a:lnTo>
                    <a:pt x="192" y="81"/>
                  </a:lnTo>
                  <a:lnTo>
                    <a:pt x="187" y="67"/>
                  </a:lnTo>
                  <a:lnTo>
                    <a:pt x="177" y="57"/>
                  </a:lnTo>
                  <a:lnTo>
                    <a:pt x="177" y="43"/>
                  </a:lnTo>
                  <a:lnTo>
                    <a:pt x="168" y="29"/>
                  </a:lnTo>
                  <a:lnTo>
                    <a:pt x="158" y="19"/>
                  </a:lnTo>
                  <a:lnTo>
                    <a:pt x="144" y="14"/>
                  </a:lnTo>
                  <a:lnTo>
                    <a:pt x="129" y="14"/>
                  </a:lnTo>
                  <a:lnTo>
                    <a:pt x="110" y="14"/>
                  </a:lnTo>
                  <a:lnTo>
                    <a:pt x="96" y="24"/>
                  </a:lnTo>
                  <a:lnTo>
                    <a:pt x="81" y="38"/>
                  </a:lnTo>
                  <a:lnTo>
                    <a:pt x="67" y="57"/>
                  </a:lnTo>
                  <a:lnTo>
                    <a:pt x="57" y="77"/>
                  </a:lnTo>
                  <a:lnTo>
                    <a:pt x="57" y="96"/>
                  </a:lnTo>
                  <a:lnTo>
                    <a:pt x="62" y="115"/>
                  </a:lnTo>
                  <a:lnTo>
                    <a:pt x="67" y="129"/>
                  </a:lnTo>
                  <a:lnTo>
                    <a:pt x="77" y="144"/>
                  </a:lnTo>
                  <a:lnTo>
                    <a:pt x="86" y="158"/>
                  </a:lnTo>
                  <a:lnTo>
                    <a:pt x="96" y="168"/>
                  </a:lnTo>
                  <a:lnTo>
                    <a:pt x="105" y="173"/>
                  </a:lnTo>
                  <a:lnTo>
                    <a:pt x="91" y="177"/>
                  </a:lnTo>
                  <a:lnTo>
                    <a:pt x="77" y="182"/>
                  </a:lnTo>
                  <a:lnTo>
                    <a:pt x="67" y="187"/>
                  </a:lnTo>
                  <a:lnTo>
                    <a:pt x="57" y="192"/>
                  </a:lnTo>
                  <a:lnTo>
                    <a:pt x="48" y="201"/>
                  </a:lnTo>
                  <a:lnTo>
                    <a:pt x="43" y="211"/>
                  </a:lnTo>
                  <a:lnTo>
                    <a:pt x="43" y="216"/>
                  </a:lnTo>
                  <a:lnTo>
                    <a:pt x="38" y="230"/>
                  </a:lnTo>
                  <a:lnTo>
                    <a:pt x="43" y="245"/>
                  </a:lnTo>
                  <a:lnTo>
                    <a:pt x="48" y="259"/>
                  </a:lnTo>
                  <a:lnTo>
                    <a:pt x="53" y="269"/>
                  </a:lnTo>
                  <a:lnTo>
                    <a:pt x="62" y="283"/>
                  </a:lnTo>
                  <a:lnTo>
                    <a:pt x="72" y="293"/>
                  </a:lnTo>
                  <a:lnTo>
                    <a:pt x="81" y="307"/>
                  </a:lnTo>
                  <a:lnTo>
                    <a:pt x="101" y="312"/>
                  </a:lnTo>
                  <a:lnTo>
                    <a:pt x="115" y="317"/>
                  </a:lnTo>
                  <a:lnTo>
                    <a:pt x="96" y="321"/>
                  </a:lnTo>
                  <a:lnTo>
                    <a:pt x="72" y="326"/>
                  </a:lnTo>
                  <a:lnTo>
                    <a:pt x="57" y="331"/>
                  </a:lnTo>
                  <a:lnTo>
                    <a:pt x="48" y="336"/>
                  </a:lnTo>
                  <a:lnTo>
                    <a:pt x="38" y="345"/>
                  </a:lnTo>
                  <a:lnTo>
                    <a:pt x="33" y="355"/>
                  </a:lnTo>
                  <a:lnTo>
                    <a:pt x="33" y="365"/>
                  </a:lnTo>
                  <a:lnTo>
                    <a:pt x="33" y="374"/>
                  </a:lnTo>
                  <a:lnTo>
                    <a:pt x="33" y="403"/>
                  </a:lnTo>
                  <a:lnTo>
                    <a:pt x="29" y="427"/>
                  </a:lnTo>
                  <a:lnTo>
                    <a:pt x="19" y="451"/>
                  </a:lnTo>
                  <a:lnTo>
                    <a:pt x="0" y="470"/>
                  </a:lnTo>
                  <a:lnTo>
                    <a:pt x="9" y="480"/>
                  </a:lnTo>
                  <a:lnTo>
                    <a:pt x="19" y="480"/>
                  </a:lnTo>
                  <a:lnTo>
                    <a:pt x="29" y="485"/>
                  </a:lnTo>
                  <a:lnTo>
                    <a:pt x="38" y="480"/>
                  </a:lnTo>
                  <a:lnTo>
                    <a:pt x="48" y="480"/>
                  </a:lnTo>
                  <a:lnTo>
                    <a:pt x="57" y="470"/>
                  </a:lnTo>
                  <a:lnTo>
                    <a:pt x="67" y="465"/>
                  </a:lnTo>
                  <a:lnTo>
                    <a:pt x="81" y="461"/>
                  </a:lnTo>
                  <a:lnTo>
                    <a:pt x="91" y="446"/>
                  </a:lnTo>
                  <a:lnTo>
                    <a:pt x="101" y="432"/>
                  </a:lnTo>
                  <a:lnTo>
                    <a:pt x="110" y="413"/>
                  </a:lnTo>
                  <a:lnTo>
                    <a:pt x="125" y="398"/>
                  </a:lnTo>
                  <a:lnTo>
                    <a:pt x="134" y="384"/>
                  </a:lnTo>
                  <a:lnTo>
                    <a:pt x="149" y="365"/>
                  </a:lnTo>
                  <a:lnTo>
                    <a:pt x="158" y="355"/>
                  </a:lnTo>
                  <a:lnTo>
                    <a:pt x="163" y="345"/>
                  </a:lnTo>
                  <a:lnTo>
                    <a:pt x="177" y="341"/>
                  </a:lnTo>
                  <a:lnTo>
                    <a:pt x="182" y="345"/>
                  </a:lnTo>
                  <a:lnTo>
                    <a:pt x="182" y="360"/>
                  </a:lnTo>
                  <a:lnTo>
                    <a:pt x="173" y="374"/>
                  </a:lnTo>
                  <a:lnTo>
                    <a:pt x="163" y="384"/>
                  </a:lnTo>
                  <a:lnTo>
                    <a:pt x="153" y="393"/>
                  </a:lnTo>
                  <a:lnTo>
                    <a:pt x="139" y="403"/>
                  </a:lnTo>
                  <a:lnTo>
                    <a:pt x="125" y="417"/>
                  </a:lnTo>
                  <a:lnTo>
                    <a:pt x="110" y="432"/>
                  </a:lnTo>
                  <a:lnTo>
                    <a:pt x="101" y="446"/>
                  </a:lnTo>
                  <a:lnTo>
                    <a:pt x="91" y="461"/>
                  </a:lnTo>
                  <a:lnTo>
                    <a:pt x="86" y="475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6"/>
            <p:cNvSpPr>
              <a:spLocks/>
            </p:cNvSpPr>
            <p:nvPr/>
          </p:nvSpPr>
          <p:spPr bwMode="auto">
            <a:xfrm>
              <a:off x="379" y="1152"/>
              <a:ext cx="149" cy="96"/>
            </a:xfrm>
            <a:custGeom>
              <a:avLst/>
              <a:gdLst>
                <a:gd name="T0" fmla="*/ 149 w 149"/>
                <a:gd name="T1" fmla="*/ 52 h 96"/>
                <a:gd name="T2" fmla="*/ 134 w 149"/>
                <a:gd name="T3" fmla="*/ 38 h 96"/>
                <a:gd name="T4" fmla="*/ 120 w 149"/>
                <a:gd name="T5" fmla="*/ 24 h 96"/>
                <a:gd name="T6" fmla="*/ 106 w 149"/>
                <a:gd name="T7" fmla="*/ 14 h 96"/>
                <a:gd name="T8" fmla="*/ 86 w 149"/>
                <a:gd name="T9" fmla="*/ 9 h 96"/>
                <a:gd name="T10" fmla="*/ 62 w 149"/>
                <a:gd name="T11" fmla="*/ 4 h 96"/>
                <a:gd name="T12" fmla="*/ 43 w 149"/>
                <a:gd name="T13" fmla="*/ 0 h 96"/>
                <a:gd name="T14" fmla="*/ 19 w 149"/>
                <a:gd name="T15" fmla="*/ 4 h 96"/>
                <a:gd name="T16" fmla="*/ 0 w 149"/>
                <a:gd name="T17" fmla="*/ 9 h 96"/>
                <a:gd name="T18" fmla="*/ 14 w 149"/>
                <a:gd name="T19" fmla="*/ 19 h 96"/>
                <a:gd name="T20" fmla="*/ 29 w 149"/>
                <a:gd name="T21" fmla="*/ 24 h 96"/>
                <a:gd name="T22" fmla="*/ 43 w 149"/>
                <a:gd name="T23" fmla="*/ 28 h 96"/>
                <a:gd name="T24" fmla="*/ 58 w 149"/>
                <a:gd name="T25" fmla="*/ 38 h 96"/>
                <a:gd name="T26" fmla="*/ 67 w 149"/>
                <a:gd name="T27" fmla="*/ 48 h 96"/>
                <a:gd name="T28" fmla="*/ 72 w 149"/>
                <a:gd name="T29" fmla="*/ 62 h 96"/>
                <a:gd name="T30" fmla="*/ 77 w 149"/>
                <a:gd name="T31" fmla="*/ 76 h 96"/>
                <a:gd name="T32" fmla="*/ 72 w 149"/>
                <a:gd name="T33" fmla="*/ 96 h 96"/>
                <a:gd name="T34" fmla="*/ 149 w 149"/>
                <a:gd name="T35" fmla="*/ 5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9" h="96">
                  <a:moveTo>
                    <a:pt x="149" y="52"/>
                  </a:moveTo>
                  <a:lnTo>
                    <a:pt x="134" y="38"/>
                  </a:lnTo>
                  <a:lnTo>
                    <a:pt x="120" y="24"/>
                  </a:lnTo>
                  <a:lnTo>
                    <a:pt x="106" y="14"/>
                  </a:lnTo>
                  <a:lnTo>
                    <a:pt x="86" y="9"/>
                  </a:lnTo>
                  <a:lnTo>
                    <a:pt x="62" y="4"/>
                  </a:lnTo>
                  <a:lnTo>
                    <a:pt x="43" y="0"/>
                  </a:lnTo>
                  <a:lnTo>
                    <a:pt x="19" y="4"/>
                  </a:lnTo>
                  <a:lnTo>
                    <a:pt x="0" y="9"/>
                  </a:lnTo>
                  <a:lnTo>
                    <a:pt x="14" y="19"/>
                  </a:lnTo>
                  <a:lnTo>
                    <a:pt x="29" y="24"/>
                  </a:lnTo>
                  <a:lnTo>
                    <a:pt x="43" y="28"/>
                  </a:lnTo>
                  <a:lnTo>
                    <a:pt x="58" y="38"/>
                  </a:lnTo>
                  <a:lnTo>
                    <a:pt x="67" y="48"/>
                  </a:lnTo>
                  <a:lnTo>
                    <a:pt x="72" y="62"/>
                  </a:lnTo>
                  <a:lnTo>
                    <a:pt x="77" y="76"/>
                  </a:lnTo>
                  <a:lnTo>
                    <a:pt x="72" y="96"/>
                  </a:lnTo>
                  <a:lnTo>
                    <a:pt x="149" y="52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7"/>
            <p:cNvSpPr>
              <a:spLocks/>
            </p:cNvSpPr>
            <p:nvPr/>
          </p:nvSpPr>
          <p:spPr bwMode="auto">
            <a:xfrm>
              <a:off x="518" y="1080"/>
              <a:ext cx="72" cy="76"/>
            </a:xfrm>
            <a:custGeom>
              <a:avLst/>
              <a:gdLst>
                <a:gd name="T0" fmla="*/ 63 w 72"/>
                <a:gd name="T1" fmla="*/ 14 h 76"/>
                <a:gd name="T2" fmla="*/ 53 w 72"/>
                <a:gd name="T3" fmla="*/ 4 h 76"/>
                <a:gd name="T4" fmla="*/ 43 w 72"/>
                <a:gd name="T5" fmla="*/ 4 h 76"/>
                <a:gd name="T6" fmla="*/ 39 w 72"/>
                <a:gd name="T7" fmla="*/ 0 h 76"/>
                <a:gd name="T8" fmla="*/ 29 w 72"/>
                <a:gd name="T9" fmla="*/ 0 h 76"/>
                <a:gd name="T10" fmla="*/ 24 w 72"/>
                <a:gd name="T11" fmla="*/ 0 h 76"/>
                <a:gd name="T12" fmla="*/ 19 w 72"/>
                <a:gd name="T13" fmla="*/ 4 h 76"/>
                <a:gd name="T14" fmla="*/ 10 w 72"/>
                <a:gd name="T15" fmla="*/ 4 h 76"/>
                <a:gd name="T16" fmla="*/ 10 w 72"/>
                <a:gd name="T17" fmla="*/ 14 h 76"/>
                <a:gd name="T18" fmla="*/ 0 w 72"/>
                <a:gd name="T19" fmla="*/ 28 h 76"/>
                <a:gd name="T20" fmla="*/ 5 w 72"/>
                <a:gd name="T21" fmla="*/ 38 h 76"/>
                <a:gd name="T22" fmla="*/ 10 w 72"/>
                <a:gd name="T23" fmla="*/ 52 h 76"/>
                <a:gd name="T24" fmla="*/ 19 w 72"/>
                <a:gd name="T25" fmla="*/ 67 h 76"/>
                <a:gd name="T26" fmla="*/ 24 w 72"/>
                <a:gd name="T27" fmla="*/ 72 h 76"/>
                <a:gd name="T28" fmla="*/ 29 w 72"/>
                <a:gd name="T29" fmla="*/ 76 h 76"/>
                <a:gd name="T30" fmla="*/ 34 w 72"/>
                <a:gd name="T31" fmla="*/ 76 h 76"/>
                <a:gd name="T32" fmla="*/ 39 w 72"/>
                <a:gd name="T33" fmla="*/ 76 h 76"/>
                <a:gd name="T34" fmla="*/ 48 w 72"/>
                <a:gd name="T35" fmla="*/ 72 h 76"/>
                <a:gd name="T36" fmla="*/ 53 w 72"/>
                <a:gd name="T37" fmla="*/ 72 h 76"/>
                <a:gd name="T38" fmla="*/ 58 w 72"/>
                <a:gd name="T39" fmla="*/ 67 h 76"/>
                <a:gd name="T40" fmla="*/ 63 w 72"/>
                <a:gd name="T41" fmla="*/ 62 h 76"/>
                <a:gd name="T42" fmla="*/ 67 w 72"/>
                <a:gd name="T43" fmla="*/ 52 h 76"/>
                <a:gd name="T44" fmla="*/ 72 w 72"/>
                <a:gd name="T45" fmla="*/ 38 h 76"/>
                <a:gd name="T46" fmla="*/ 72 w 72"/>
                <a:gd name="T47" fmla="*/ 24 h 76"/>
                <a:gd name="T48" fmla="*/ 63 w 72"/>
                <a:gd name="T49" fmla="*/ 1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2" h="76">
                  <a:moveTo>
                    <a:pt x="63" y="14"/>
                  </a:moveTo>
                  <a:lnTo>
                    <a:pt x="53" y="4"/>
                  </a:lnTo>
                  <a:lnTo>
                    <a:pt x="43" y="4"/>
                  </a:lnTo>
                  <a:lnTo>
                    <a:pt x="39" y="0"/>
                  </a:lnTo>
                  <a:lnTo>
                    <a:pt x="29" y="0"/>
                  </a:lnTo>
                  <a:lnTo>
                    <a:pt x="24" y="0"/>
                  </a:lnTo>
                  <a:lnTo>
                    <a:pt x="19" y="4"/>
                  </a:lnTo>
                  <a:lnTo>
                    <a:pt x="10" y="4"/>
                  </a:lnTo>
                  <a:lnTo>
                    <a:pt x="10" y="14"/>
                  </a:lnTo>
                  <a:lnTo>
                    <a:pt x="0" y="28"/>
                  </a:lnTo>
                  <a:lnTo>
                    <a:pt x="5" y="38"/>
                  </a:lnTo>
                  <a:lnTo>
                    <a:pt x="10" y="52"/>
                  </a:lnTo>
                  <a:lnTo>
                    <a:pt x="19" y="67"/>
                  </a:lnTo>
                  <a:lnTo>
                    <a:pt x="24" y="72"/>
                  </a:lnTo>
                  <a:lnTo>
                    <a:pt x="29" y="76"/>
                  </a:lnTo>
                  <a:lnTo>
                    <a:pt x="34" y="76"/>
                  </a:lnTo>
                  <a:lnTo>
                    <a:pt x="39" y="76"/>
                  </a:lnTo>
                  <a:lnTo>
                    <a:pt x="48" y="72"/>
                  </a:lnTo>
                  <a:lnTo>
                    <a:pt x="53" y="72"/>
                  </a:lnTo>
                  <a:lnTo>
                    <a:pt x="58" y="67"/>
                  </a:lnTo>
                  <a:lnTo>
                    <a:pt x="63" y="62"/>
                  </a:lnTo>
                  <a:lnTo>
                    <a:pt x="67" y="52"/>
                  </a:lnTo>
                  <a:lnTo>
                    <a:pt x="72" y="38"/>
                  </a:lnTo>
                  <a:lnTo>
                    <a:pt x="72" y="24"/>
                  </a:lnTo>
                  <a:lnTo>
                    <a:pt x="63" y="14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8"/>
            <p:cNvSpPr>
              <a:spLocks/>
            </p:cNvSpPr>
            <p:nvPr/>
          </p:nvSpPr>
          <p:spPr bwMode="auto">
            <a:xfrm>
              <a:off x="29" y="1348"/>
              <a:ext cx="494" cy="1488"/>
            </a:xfrm>
            <a:custGeom>
              <a:avLst/>
              <a:gdLst>
                <a:gd name="T0" fmla="*/ 76 w 494"/>
                <a:gd name="T1" fmla="*/ 149 h 1488"/>
                <a:gd name="T2" fmla="*/ 81 w 494"/>
                <a:gd name="T3" fmla="*/ 279 h 1488"/>
                <a:gd name="T4" fmla="*/ 105 w 494"/>
                <a:gd name="T5" fmla="*/ 413 h 1488"/>
                <a:gd name="T6" fmla="*/ 158 w 494"/>
                <a:gd name="T7" fmla="*/ 538 h 1488"/>
                <a:gd name="T8" fmla="*/ 240 w 494"/>
                <a:gd name="T9" fmla="*/ 634 h 1488"/>
                <a:gd name="T10" fmla="*/ 307 w 494"/>
                <a:gd name="T11" fmla="*/ 672 h 1488"/>
                <a:gd name="T12" fmla="*/ 273 w 494"/>
                <a:gd name="T13" fmla="*/ 672 h 1488"/>
                <a:gd name="T14" fmla="*/ 225 w 494"/>
                <a:gd name="T15" fmla="*/ 663 h 1488"/>
                <a:gd name="T16" fmla="*/ 177 w 494"/>
                <a:gd name="T17" fmla="*/ 672 h 1488"/>
                <a:gd name="T18" fmla="*/ 139 w 494"/>
                <a:gd name="T19" fmla="*/ 711 h 1488"/>
                <a:gd name="T20" fmla="*/ 172 w 494"/>
                <a:gd name="T21" fmla="*/ 768 h 1488"/>
                <a:gd name="T22" fmla="*/ 129 w 494"/>
                <a:gd name="T23" fmla="*/ 778 h 1488"/>
                <a:gd name="T24" fmla="*/ 57 w 494"/>
                <a:gd name="T25" fmla="*/ 826 h 1488"/>
                <a:gd name="T26" fmla="*/ 19 w 494"/>
                <a:gd name="T27" fmla="*/ 888 h 1488"/>
                <a:gd name="T28" fmla="*/ 24 w 494"/>
                <a:gd name="T29" fmla="*/ 927 h 1488"/>
                <a:gd name="T30" fmla="*/ 96 w 494"/>
                <a:gd name="T31" fmla="*/ 951 h 1488"/>
                <a:gd name="T32" fmla="*/ 182 w 494"/>
                <a:gd name="T33" fmla="*/ 903 h 1488"/>
                <a:gd name="T34" fmla="*/ 153 w 494"/>
                <a:gd name="T35" fmla="*/ 941 h 1488"/>
                <a:gd name="T36" fmla="*/ 96 w 494"/>
                <a:gd name="T37" fmla="*/ 1061 h 1488"/>
                <a:gd name="T38" fmla="*/ 76 w 494"/>
                <a:gd name="T39" fmla="*/ 1152 h 1488"/>
                <a:gd name="T40" fmla="*/ 110 w 494"/>
                <a:gd name="T41" fmla="*/ 1157 h 1488"/>
                <a:gd name="T42" fmla="*/ 177 w 494"/>
                <a:gd name="T43" fmla="*/ 1109 h 1488"/>
                <a:gd name="T44" fmla="*/ 220 w 494"/>
                <a:gd name="T45" fmla="*/ 1028 h 1488"/>
                <a:gd name="T46" fmla="*/ 235 w 494"/>
                <a:gd name="T47" fmla="*/ 1023 h 1488"/>
                <a:gd name="T48" fmla="*/ 225 w 494"/>
                <a:gd name="T49" fmla="*/ 1152 h 1488"/>
                <a:gd name="T50" fmla="*/ 182 w 494"/>
                <a:gd name="T51" fmla="*/ 1277 h 1488"/>
                <a:gd name="T52" fmla="*/ 148 w 494"/>
                <a:gd name="T53" fmla="*/ 1364 h 1488"/>
                <a:gd name="T54" fmla="*/ 134 w 494"/>
                <a:gd name="T55" fmla="*/ 1388 h 1488"/>
                <a:gd name="T56" fmla="*/ 129 w 494"/>
                <a:gd name="T57" fmla="*/ 1320 h 1488"/>
                <a:gd name="T58" fmla="*/ 81 w 494"/>
                <a:gd name="T59" fmla="*/ 1306 h 1488"/>
                <a:gd name="T60" fmla="*/ 48 w 494"/>
                <a:gd name="T61" fmla="*/ 1320 h 1488"/>
                <a:gd name="T62" fmla="*/ 19 w 494"/>
                <a:gd name="T63" fmla="*/ 1368 h 1488"/>
                <a:gd name="T64" fmla="*/ 24 w 494"/>
                <a:gd name="T65" fmla="*/ 1431 h 1488"/>
                <a:gd name="T66" fmla="*/ 62 w 494"/>
                <a:gd name="T67" fmla="*/ 1479 h 1488"/>
                <a:gd name="T68" fmla="*/ 134 w 494"/>
                <a:gd name="T69" fmla="*/ 1474 h 1488"/>
                <a:gd name="T70" fmla="*/ 211 w 494"/>
                <a:gd name="T71" fmla="*/ 1392 h 1488"/>
                <a:gd name="T72" fmla="*/ 259 w 494"/>
                <a:gd name="T73" fmla="*/ 1301 h 1488"/>
                <a:gd name="T74" fmla="*/ 283 w 494"/>
                <a:gd name="T75" fmla="*/ 1076 h 1488"/>
                <a:gd name="T76" fmla="*/ 302 w 494"/>
                <a:gd name="T77" fmla="*/ 874 h 1488"/>
                <a:gd name="T78" fmla="*/ 369 w 494"/>
                <a:gd name="T79" fmla="*/ 788 h 1488"/>
                <a:gd name="T80" fmla="*/ 436 w 494"/>
                <a:gd name="T81" fmla="*/ 783 h 1488"/>
                <a:gd name="T82" fmla="*/ 460 w 494"/>
                <a:gd name="T83" fmla="*/ 836 h 1488"/>
                <a:gd name="T84" fmla="*/ 441 w 494"/>
                <a:gd name="T85" fmla="*/ 893 h 1488"/>
                <a:gd name="T86" fmla="*/ 403 w 494"/>
                <a:gd name="T87" fmla="*/ 898 h 1488"/>
                <a:gd name="T88" fmla="*/ 374 w 494"/>
                <a:gd name="T89" fmla="*/ 860 h 1488"/>
                <a:gd name="T90" fmla="*/ 379 w 494"/>
                <a:gd name="T91" fmla="*/ 927 h 1488"/>
                <a:gd name="T92" fmla="*/ 360 w 494"/>
                <a:gd name="T93" fmla="*/ 965 h 1488"/>
                <a:gd name="T94" fmla="*/ 374 w 494"/>
                <a:gd name="T95" fmla="*/ 1008 h 1488"/>
                <a:gd name="T96" fmla="*/ 412 w 494"/>
                <a:gd name="T97" fmla="*/ 994 h 1488"/>
                <a:gd name="T98" fmla="*/ 456 w 494"/>
                <a:gd name="T99" fmla="*/ 946 h 1488"/>
                <a:gd name="T100" fmla="*/ 489 w 494"/>
                <a:gd name="T101" fmla="*/ 840 h 1488"/>
                <a:gd name="T102" fmla="*/ 470 w 494"/>
                <a:gd name="T103" fmla="*/ 692 h 1488"/>
                <a:gd name="T104" fmla="*/ 403 w 494"/>
                <a:gd name="T105" fmla="*/ 610 h 1488"/>
                <a:gd name="T106" fmla="*/ 331 w 494"/>
                <a:gd name="T107" fmla="*/ 557 h 1488"/>
                <a:gd name="T108" fmla="*/ 249 w 494"/>
                <a:gd name="T109" fmla="*/ 437 h 1488"/>
                <a:gd name="T110" fmla="*/ 182 w 494"/>
                <a:gd name="T111" fmla="*/ 274 h 1488"/>
                <a:gd name="T112" fmla="*/ 177 w 494"/>
                <a:gd name="T113" fmla="*/ 0 h 1488"/>
                <a:gd name="T114" fmla="*/ 144 w 494"/>
                <a:gd name="T115" fmla="*/ 44 h 1488"/>
                <a:gd name="T116" fmla="*/ 115 w 494"/>
                <a:gd name="T117" fmla="*/ 68 h 1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4" h="1488">
                  <a:moveTo>
                    <a:pt x="86" y="82"/>
                  </a:moveTo>
                  <a:lnTo>
                    <a:pt x="81" y="111"/>
                  </a:lnTo>
                  <a:lnTo>
                    <a:pt x="76" y="149"/>
                  </a:lnTo>
                  <a:lnTo>
                    <a:pt x="76" y="192"/>
                  </a:lnTo>
                  <a:lnTo>
                    <a:pt x="76" y="236"/>
                  </a:lnTo>
                  <a:lnTo>
                    <a:pt x="81" y="279"/>
                  </a:lnTo>
                  <a:lnTo>
                    <a:pt x="86" y="322"/>
                  </a:lnTo>
                  <a:lnTo>
                    <a:pt x="96" y="370"/>
                  </a:lnTo>
                  <a:lnTo>
                    <a:pt x="105" y="413"/>
                  </a:lnTo>
                  <a:lnTo>
                    <a:pt x="120" y="461"/>
                  </a:lnTo>
                  <a:lnTo>
                    <a:pt x="134" y="500"/>
                  </a:lnTo>
                  <a:lnTo>
                    <a:pt x="158" y="538"/>
                  </a:lnTo>
                  <a:lnTo>
                    <a:pt x="182" y="576"/>
                  </a:lnTo>
                  <a:lnTo>
                    <a:pt x="206" y="605"/>
                  </a:lnTo>
                  <a:lnTo>
                    <a:pt x="240" y="634"/>
                  </a:lnTo>
                  <a:lnTo>
                    <a:pt x="273" y="653"/>
                  </a:lnTo>
                  <a:lnTo>
                    <a:pt x="316" y="668"/>
                  </a:lnTo>
                  <a:lnTo>
                    <a:pt x="307" y="672"/>
                  </a:lnTo>
                  <a:lnTo>
                    <a:pt x="297" y="672"/>
                  </a:lnTo>
                  <a:lnTo>
                    <a:pt x="288" y="672"/>
                  </a:lnTo>
                  <a:lnTo>
                    <a:pt x="273" y="672"/>
                  </a:lnTo>
                  <a:lnTo>
                    <a:pt x="259" y="672"/>
                  </a:lnTo>
                  <a:lnTo>
                    <a:pt x="244" y="668"/>
                  </a:lnTo>
                  <a:lnTo>
                    <a:pt x="225" y="663"/>
                  </a:lnTo>
                  <a:lnTo>
                    <a:pt x="211" y="663"/>
                  </a:lnTo>
                  <a:lnTo>
                    <a:pt x="192" y="663"/>
                  </a:lnTo>
                  <a:lnTo>
                    <a:pt x="177" y="672"/>
                  </a:lnTo>
                  <a:lnTo>
                    <a:pt x="158" y="682"/>
                  </a:lnTo>
                  <a:lnTo>
                    <a:pt x="144" y="696"/>
                  </a:lnTo>
                  <a:lnTo>
                    <a:pt x="139" y="711"/>
                  </a:lnTo>
                  <a:lnTo>
                    <a:pt x="139" y="730"/>
                  </a:lnTo>
                  <a:lnTo>
                    <a:pt x="148" y="749"/>
                  </a:lnTo>
                  <a:lnTo>
                    <a:pt x="172" y="768"/>
                  </a:lnTo>
                  <a:lnTo>
                    <a:pt x="187" y="778"/>
                  </a:lnTo>
                  <a:lnTo>
                    <a:pt x="177" y="783"/>
                  </a:lnTo>
                  <a:lnTo>
                    <a:pt x="129" y="778"/>
                  </a:lnTo>
                  <a:lnTo>
                    <a:pt x="96" y="788"/>
                  </a:lnTo>
                  <a:lnTo>
                    <a:pt x="72" y="807"/>
                  </a:lnTo>
                  <a:lnTo>
                    <a:pt x="57" y="826"/>
                  </a:lnTo>
                  <a:lnTo>
                    <a:pt x="48" y="850"/>
                  </a:lnTo>
                  <a:lnTo>
                    <a:pt x="33" y="874"/>
                  </a:lnTo>
                  <a:lnTo>
                    <a:pt x="19" y="888"/>
                  </a:lnTo>
                  <a:lnTo>
                    <a:pt x="0" y="893"/>
                  </a:lnTo>
                  <a:lnTo>
                    <a:pt x="9" y="912"/>
                  </a:lnTo>
                  <a:lnTo>
                    <a:pt x="24" y="927"/>
                  </a:lnTo>
                  <a:lnTo>
                    <a:pt x="43" y="936"/>
                  </a:lnTo>
                  <a:lnTo>
                    <a:pt x="67" y="946"/>
                  </a:lnTo>
                  <a:lnTo>
                    <a:pt x="96" y="951"/>
                  </a:lnTo>
                  <a:lnTo>
                    <a:pt x="120" y="946"/>
                  </a:lnTo>
                  <a:lnTo>
                    <a:pt x="148" y="932"/>
                  </a:lnTo>
                  <a:lnTo>
                    <a:pt x="182" y="903"/>
                  </a:lnTo>
                  <a:lnTo>
                    <a:pt x="201" y="884"/>
                  </a:lnTo>
                  <a:lnTo>
                    <a:pt x="206" y="903"/>
                  </a:lnTo>
                  <a:lnTo>
                    <a:pt x="153" y="941"/>
                  </a:lnTo>
                  <a:lnTo>
                    <a:pt x="124" y="980"/>
                  </a:lnTo>
                  <a:lnTo>
                    <a:pt x="105" y="1018"/>
                  </a:lnTo>
                  <a:lnTo>
                    <a:pt x="96" y="1061"/>
                  </a:lnTo>
                  <a:lnTo>
                    <a:pt x="86" y="1100"/>
                  </a:lnTo>
                  <a:lnTo>
                    <a:pt x="86" y="1128"/>
                  </a:lnTo>
                  <a:lnTo>
                    <a:pt x="76" y="1152"/>
                  </a:lnTo>
                  <a:lnTo>
                    <a:pt x="62" y="1157"/>
                  </a:lnTo>
                  <a:lnTo>
                    <a:pt x="81" y="1162"/>
                  </a:lnTo>
                  <a:lnTo>
                    <a:pt x="110" y="1157"/>
                  </a:lnTo>
                  <a:lnTo>
                    <a:pt x="129" y="1148"/>
                  </a:lnTo>
                  <a:lnTo>
                    <a:pt x="158" y="1133"/>
                  </a:lnTo>
                  <a:lnTo>
                    <a:pt x="177" y="1109"/>
                  </a:lnTo>
                  <a:lnTo>
                    <a:pt x="196" y="1085"/>
                  </a:lnTo>
                  <a:lnTo>
                    <a:pt x="211" y="1056"/>
                  </a:lnTo>
                  <a:lnTo>
                    <a:pt x="220" y="1028"/>
                  </a:lnTo>
                  <a:lnTo>
                    <a:pt x="225" y="960"/>
                  </a:lnTo>
                  <a:lnTo>
                    <a:pt x="244" y="975"/>
                  </a:lnTo>
                  <a:lnTo>
                    <a:pt x="235" y="1023"/>
                  </a:lnTo>
                  <a:lnTo>
                    <a:pt x="230" y="1066"/>
                  </a:lnTo>
                  <a:lnTo>
                    <a:pt x="230" y="1109"/>
                  </a:lnTo>
                  <a:lnTo>
                    <a:pt x="225" y="1152"/>
                  </a:lnTo>
                  <a:lnTo>
                    <a:pt x="220" y="1196"/>
                  </a:lnTo>
                  <a:lnTo>
                    <a:pt x="206" y="1234"/>
                  </a:lnTo>
                  <a:lnTo>
                    <a:pt x="182" y="1277"/>
                  </a:lnTo>
                  <a:lnTo>
                    <a:pt x="148" y="1316"/>
                  </a:lnTo>
                  <a:lnTo>
                    <a:pt x="148" y="1344"/>
                  </a:lnTo>
                  <a:lnTo>
                    <a:pt x="148" y="1364"/>
                  </a:lnTo>
                  <a:lnTo>
                    <a:pt x="148" y="1388"/>
                  </a:lnTo>
                  <a:lnTo>
                    <a:pt x="134" y="1407"/>
                  </a:lnTo>
                  <a:lnTo>
                    <a:pt x="134" y="1388"/>
                  </a:lnTo>
                  <a:lnTo>
                    <a:pt x="139" y="1364"/>
                  </a:lnTo>
                  <a:lnTo>
                    <a:pt x="139" y="1344"/>
                  </a:lnTo>
                  <a:lnTo>
                    <a:pt x="129" y="1320"/>
                  </a:lnTo>
                  <a:lnTo>
                    <a:pt x="110" y="1311"/>
                  </a:lnTo>
                  <a:lnTo>
                    <a:pt x="100" y="1306"/>
                  </a:lnTo>
                  <a:lnTo>
                    <a:pt x="81" y="1306"/>
                  </a:lnTo>
                  <a:lnTo>
                    <a:pt x="72" y="1306"/>
                  </a:lnTo>
                  <a:lnTo>
                    <a:pt x="57" y="1311"/>
                  </a:lnTo>
                  <a:lnTo>
                    <a:pt x="48" y="1320"/>
                  </a:lnTo>
                  <a:lnTo>
                    <a:pt x="33" y="1335"/>
                  </a:lnTo>
                  <a:lnTo>
                    <a:pt x="28" y="1349"/>
                  </a:lnTo>
                  <a:lnTo>
                    <a:pt x="19" y="1368"/>
                  </a:lnTo>
                  <a:lnTo>
                    <a:pt x="19" y="1388"/>
                  </a:lnTo>
                  <a:lnTo>
                    <a:pt x="19" y="1412"/>
                  </a:lnTo>
                  <a:lnTo>
                    <a:pt x="24" y="1431"/>
                  </a:lnTo>
                  <a:lnTo>
                    <a:pt x="33" y="1450"/>
                  </a:lnTo>
                  <a:lnTo>
                    <a:pt x="48" y="1469"/>
                  </a:lnTo>
                  <a:lnTo>
                    <a:pt x="62" y="1479"/>
                  </a:lnTo>
                  <a:lnTo>
                    <a:pt x="81" y="1488"/>
                  </a:lnTo>
                  <a:lnTo>
                    <a:pt x="110" y="1488"/>
                  </a:lnTo>
                  <a:lnTo>
                    <a:pt x="134" y="1474"/>
                  </a:lnTo>
                  <a:lnTo>
                    <a:pt x="163" y="1455"/>
                  </a:lnTo>
                  <a:lnTo>
                    <a:pt x="187" y="1426"/>
                  </a:lnTo>
                  <a:lnTo>
                    <a:pt x="211" y="1392"/>
                  </a:lnTo>
                  <a:lnTo>
                    <a:pt x="235" y="1364"/>
                  </a:lnTo>
                  <a:lnTo>
                    <a:pt x="249" y="1330"/>
                  </a:lnTo>
                  <a:lnTo>
                    <a:pt x="259" y="1301"/>
                  </a:lnTo>
                  <a:lnTo>
                    <a:pt x="268" y="1229"/>
                  </a:lnTo>
                  <a:lnTo>
                    <a:pt x="278" y="1152"/>
                  </a:lnTo>
                  <a:lnTo>
                    <a:pt x="283" y="1076"/>
                  </a:lnTo>
                  <a:lnTo>
                    <a:pt x="288" y="1004"/>
                  </a:lnTo>
                  <a:lnTo>
                    <a:pt x="292" y="936"/>
                  </a:lnTo>
                  <a:lnTo>
                    <a:pt x="302" y="874"/>
                  </a:lnTo>
                  <a:lnTo>
                    <a:pt x="316" y="831"/>
                  </a:lnTo>
                  <a:lnTo>
                    <a:pt x="340" y="802"/>
                  </a:lnTo>
                  <a:lnTo>
                    <a:pt x="369" y="788"/>
                  </a:lnTo>
                  <a:lnTo>
                    <a:pt x="393" y="778"/>
                  </a:lnTo>
                  <a:lnTo>
                    <a:pt x="417" y="778"/>
                  </a:lnTo>
                  <a:lnTo>
                    <a:pt x="436" y="783"/>
                  </a:lnTo>
                  <a:lnTo>
                    <a:pt x="446" y="797"/>
                  </a:lnTo>
                  <a:lnTo>
                    <a:pt x="456" y="812"/>
                  </a:lnTo>
                  <a:lnTo>
                    <a:pt x="460" y="836"/>
                  </a:lnTo>
                  <a:lnTo>
                    <a:pt x="460" y="860"/>
                  </a:lnTo>
                  <a:lnTo>
                    <a:pt x="451" y="884"/>
                  </a:lnTo>
                  <a:lnTo>
                    <a:pt x="441" y="893"/>
                  </a:lnTo>
                  <a:lnTo>
                    <a:pt x="432" y="903"/>
                  </a:lnTo>
                  <a:lnTo>
                    <a:pt x="417" y="898"/>
                  </a:lnTo>
                  <a:lnTo>
                    <a:pt x="403" y="898"/>
                  </a:lnTo>
                  <a:lnTo>
                    <a:pt x="393" y="884"/>
                  </a:lnTo>
                  <a:lnTo>
                    <a:pt x="384" y="874"/>
                  </a:lnTo>
                  <a:lnTo>
                    <a:pt x="374" y="860"/>
                  </a:lnTo>
                  <a:lnTo>
                    <a:pt x="369" y="888"/>
                  </a:lnTo>
                  <a:lnTo>
                    <a:pt x="369" y="912"/>
                  </a:lnTo>
                  <a:lnTo>
                    <a:pt x="379" y="927"/>
                  </a:lnTo>
                  <a:lnTo>
                    <a:pt x="388" y="936"/>
                  </a:lnTo>
                  <a:lnTo>
                    <a:pt x="369" y="951"/>
                  </a:lnTo>
                  <a:lnTo>
                    <a:pt x="360" y="965"/>
                  </a:lnTo>
                  <a:lnTo>
                    <a:pt x="360" y="980"/>
                  </a:lnTo>
                  <a:lnTo>
                    <a:pt x="364" y="1004"/>
                  </a:lnTo>
                  <a:lnTo>
                    <a:pt x="374" y="1008"/>
                  </a:lnTo>
                  <a:lnTo>
                    <a:pt x="384" y="1008"/>
                  </a:lnTo>
                  <a:lnTo>
                    <a:pt x="398" y="1004"/>
                  </a:lnTo>
                  <a:lnTo>
                    <a:pt x="412" y="994"/>
                  </a:lnTo>
                  <a:lnTo>
                    <a:pt x="427" y="980"/>
                  </a:lnTo>
                  <a:lnTo>
                    <a:pt x="441" y="965"/>
                  </a:lnTo>
                  <a:lnTo>
                    <a:pt x="456" y="946"/>
                  </a:lnTo>
                  <a:lnTo>
                    <a:pt x="465" y="932"/>
                  </a:lnTo>
                  <a:lnTo>
                    <a:pt x="480" y="893"/>
                  </a:lnTo>
                  <a:lnTo>
                    <a:pt x="489" y="840"/>
                  </a:lnTo>
                  <a:lnTo>
                    <a:pt x="494" y="788"/>
                  </a:lnTo>
                  <a:lnTo>
                    <a:pt x="484" y="735"/>
                  </a:lnTo>
                  <a:lnTo>
                    <a:pt x="470" y="692"/>
                  </a:lnTo>
                  <a:lnTo>
                    <a:pt x="451" y="653"/>
                  </a:lnTo>
                  <a:lnTo>
                    <a:pt x="427" y="629"/>
                  </a:lnTo>
                  <a:lnTo>
                    <a:pt x="403" y="610"/>
                  </a:lnTo>
                  <a:lnTo>
                    <a:pt x="374" y="591"/>
                  </a:lnTo>
                  <a:lnTo>
                    <a:pt x="350" y="576"/>
                  </a:lnTo>
                  <a:lnTo>
                    <a:pt x="331" y="557"/>
                  </a:lnTo>
                  <a:lnTo>
                    <a:pt x="312" y="533"/>
                  </a:lnTo>
                  <a:lnTo>
                    <a:pt x="278" y="485"/>
                  </a:lnTo>
                  <a:lnTo>
                    <a:pt x="249" y="437"/>
                  </a:lnTo>
                  <a:lnTo>
                    <a:pt x="220" y="389"/>
                  </a:lnTo>
                  <a:lnTo>
                    <a:pt x="201" y="336"/>
                  </a:lnTo>
                  <a:lnTo>
                    <a:pt x="182" y="274"/>
                  </a:lnTo>
                  <a:lnTo>
                    <a:pt x="172" y="197"/>
                  </a:lnTo>
                  <a:lnTo>
                    <a:pt x="168" y="111"/>
                  </a:lnTo>
                  <a:lnTo>
                    <a:pt x="177" y="0"/>
                  </a:lnTo>
                  <a:lnTo>
                    <a:pt x="163" y="15"/>
                  </a:lnTo>
                  <a:lnTo>
                    <a:pt x="153" y="29"/>
                  </a:lnTo>
                  <a:lnTo>
                    <a:pt x="144" y="44"/>
                  </a:lnTo>
                  <a:lnTo>
                    <a:pt x="134" y="48"/>
                  </a:lnTo>
                  <a:lnTo>
                    <a:pt x="124" y="58"/>
                  </a:lnTo>
                  <a:lnTo>
                    <a:pt x="115" y="68"/>
                  </a:lnTo>
                  <a:lnTo>
                    <a:pt x="100" y="72"/>
                  </a:lnTo>
                  <a:lnTo>
                    <a:pt x="86" y="82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9"/>
            <p:cNvSpPr>
              <a:spLocks/>
            </p:cNvSpPr>
            <p:nvPr/>
          </p:nvSpPr>
          <p:spPr bwMode="auto">
            <a:xfrm>
              <a:off x="5" y="38"/>
              <a:ext cx="254" cy="806"/>
            </a:xfrm>
            <a:custGeom>
              <a:avLst/>
              <a:gdLst>
                <a:gd name="T0" fmla="*/ 254 w 254"/>
                <a:gd name="T1" fmla="*/ 754 h 806"/>
                <a:gd name="T2" fmla="*/ 211 w 254"/>
                <a:gd name="T3" fmla="*/ 691 h 806"/>
                <a:gd name="T4" fmla="*/ 172 w 254"/>
                <a:gd name="T5" fmla="*/ 619 h 806"/>
                <a:gd name="T6" fmla="*/ 139 w 254"/>
                <a:gd name="T7" fmla="*/ 542 h 806"/>
                <a:gd name="T8" fmla="*/ 115 w 254"/>
                <a:gd name="T9" fmla="*/ 461 h 806"/>
                <a:gd name="T10" fmla="*/ 100 w 254"/>
                <a:gd name="T11" fmla="*/ 370 h 806"/>
                <a:gd name="T12" fmla="*/ 91 w 254"/>
                <a:gd name="T13" fmla="*/ 278 h 806"/>
                <a:gd name="T14" fmla="*/ 91 w 254"/>
                <a:gd name="T15" fmla="*/ 187 h 806"/>
                <a:gd name="T16" fmla="*/ 100 w 254"/>
                <a:gd name="T17" fmla="*/ 96 h 806"/>
                <a:gd name="T18" fmla="*/ 24 w 254"/>
                <a:gd name="T19" fmla="*/ 0 h 806"/>
                <a:gd name="T20" fmla="*/ 9 w 254"/>
                <a:gd name="T21" fmla="*/ 82 h 806"/>
                <a:gd name="T22" fmla="*/ 0 w 254"/>
                <a:gd name="T23" fmla="*/ 173 h 806"/>
                <a:gd name="T24" fmla="*/ 0 w 254"/>
                <a:gd name="T25" fmla="*/ 269 h 806"/>
                <a:gd name="T26" fmla="*/ 9 w 254"/>
                <a:gd name="T27" fmla="*/ 365 h 806"/>
                <a:gd name="T28" fmla="*/ 24 w 254"/>
                <a:gd name="T29" fmla="*/ 466 h 806"/>
                <a:gd name="T30" fmla="*/ 43 w 254"/>
                <a:gd name="T31" fmla="*/ 566 h 806"/>
                <a:gd name="T32" fmla="*/ 72 w 254"/>
                <a:gd name="T33" fmla="*/ 658 h 806"/>
                <a:gd name="T34" fmla="*/ 110 w 254"/>
                <a:gd name="T35" fmla="*/ 744 h 806"/>
                <a:gd name="T36" fmla="*/ 120 w 254"/>
                <a:gd name="T37" fmla="*/ 744 h 806"/>
                <a:gd name="T38" fmla="*/ 129 w 254"/>
                <a:gd name="T39" fmla="*/ 744 h 806"/>
                <a:gd name="T40" fmla="*/ 139 w 254"/>
                <a:gd name="T41" fmla="*/ 749 h 806"/>
                <a:gd name="T42" fmla="*/ 148 w 254"/>
                <a:gd name="T43" fmla="*/ 754 h 806"/>
                <a:gd name="T44" fmla="*/ 158 w 254"/>
                <a:gd name="T45" fmla="*/ 758 h 806"/>
                <a:gd name="T46" fmla="*/ 172 w 254"/>
                <a:gd name="T47" fmla="*/ 768 h 806"/>
                <a:gd name="T48" fmla="*/ 182 w 254"/>
                <a:gd name="T49" fmla="*/ 782 h 806"/>
                <a:gd name="T50" fmla="*/ 192 w 254"/>
                <a:gd name="T51" fmla="*/ 802 h 806"/>
                <a:gd name="T52" fmla="*/ 201 w 254"/>
                <a:gd name="T53" fmla="*/ 806 h 806"/>
                <a:gd name="T54" fmla="*/ 206 w 254"/>
                <a:gd name="T55" fmla="*/ 806 h 806"/>
                <a:gd name="T56" fmla="*/ 216 w 254"/>
                <a:gd name="T57" fmla="*/ 802 h 806"/>
                <a:gd name="T58" fmla="*/ 220 w 254"/>
                <a:gd name="T59" fmla="*/ 792 h 806"/>
                <a:gd name="T60" fmla="*/ 230 w 254"/>
                <a:gd name="T61" fmla="*/ 778 h 806"/>
                <a:gd name="T62" fmla="*/ 235 w 254"/>
                <a:gd name="T63" fmla="*/ 768 h 806"/>
                <a:gd name="T64" fmla="*/ 244 w 254"/>
                <a:gd name="T65" fmla="*/ 758 h 806"/>
                <a:gd name="T66" fmla="*/ 254 w 254"/>
                <a:gd name="T67" fmla="*/ 754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54" h="806">
                  <a:moveTo>
                    <a:pt x="254" y="754"/>
                  </a:moveTo>
                  <a:lnTo>
                    <a:pt x="211" y="691"/>
                  </a:lnTo>
                  <a:lnTo>
                    <a:pt x="172" y="619"/>
                  </a:lnTo>
                  <a:lnTo>
                    <a:pt x="139" y="542"/>
                  </a:lnTo>
                  <a:lnTo>
                    <a:pt x="115" y="461"/>
                  </a:lnTo>
                  <a:lnTo>
                    <a:pt x="100" y="370"/>
                  </a:lnTo>
                  <a:lnTo>
                    <a:pt x="91" y="278"/>
                  </a:lnTo>
                  <a:lnTo>
                    <a:pt x="91" y="187"/>
                  </a:lnTo>
                  <a:lnTo>
                    <a:pt x="100" y="96"/>
                  </a:lnTo>
                  <a:lnTo>
                    <a:pt x="24" y="0"/>
                  </a:lnTo>
                  <a:lnTo>
                    <a:pt x="9" y="82"/>
                  </a:lnTo>
                  <a:lnTo>
                    <a:pt x="0" y="173"/>
                  </a:lnTo>
                  <a:lnTo>
                    <a:pt x="0" y="269"/>
                  </a:lnTo>
                  <a:lnTo>
                    <a:pt x="9" y="365"/>
                  </a:lnTo>
                  <a:lnTo>
                    <a:pt x="24" y="466"/>
                  </a:lnTo>
                  <a:lnTo>
                    <a:pt x="43" y="566"/>
                  </a:lnTo>
                  <a:lnTo>
                    <a:pt x="72" y="658"/>
                  </a:lnTo>
                  <a:lnTo>
                    <a:pt x="110" y="744"/>
                  </a:lnTo>
                  <a:lnTo>
                    <a:pt x="120" y="744"/>
                  </a:lnTo>
                  <a:lnTo>
                    <a:pt x="129" y="744"/>
                  </a:lnTo>
                  <a:lnTo>
                    <a:pt x="139" y="749"/>
                  </a:lnTo>
                  <a:lnTo>
                    <a:pt x="148" y="754"/>
                  </a:lnTo>
                  <a:lnTo>
                    <a:pt x="158" y="758"/>
                  </a:lnTo>
                  <a:lnTo>
                    <a:pt x="172" y="768"/>
                  </a:lnTo>
                  <a:lnTo>
                    <a:pt x="182" y="782"/>
                  </a:lnTo>
                  <a:lnTo>
                    <a:pt x="192" y="802"/>
                  </a:lnTo>
                  <a:lnTo>
                    <a:pt x="201" y="806"/>
                  </a:lnTo>
                  <a:lnTo>
                    <a:pt x="206" y="806"/>
                  </a:lnTo>
                  <a:lnTo>
                    <a:pt x="216" y="802"/>
                  </a:lnTo>
                  <a:lnTo>
                    <a:pt x="220" y="792"/>
                  </a:lnTo>
                  <a:lnTo>
                    <a:pt x="230" y="778"/>
                  </a:lnTo>
                  <a:lnTo>
                    <a:pt x="235" y="768"/>
                  </a:lnTo>
                  <a:lnTo>
                    <a:pt x="244" y="758"/>
                  </a:lnTo>
                  <a:lnTo>
                    <a:pt x="254" y="754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50"/>
            <p:cNvSpPr>
              <a:spLocks noChangeArrowheads="1"/>
            </p:cNvSpPr>
            <p:nvPr/>
          </p:nvSpPr>
          <p:spPr bwMode="auto">
            <a:xfrm>
              <a:off x="134" y="3052"/>
              <a:ext cx="82" cy="8506"/>
            </a:xfrm>
            <a:prstGeom prst="rect">
              <a:avLst/>
            </a:pr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2462" y="163"/>
              <a:ext cx="4253" cy="86"/>
            </a:xfrm>
            <a:prstGeom prst="rect">
              <a:avLst/>
            </a:pr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2"/>
            <p:cNvSpPr>
              <a:spLocks/>
            </p:cNvSpPr>
            <p:nvPr/>
          </p:nvSpPr>
          <p:spPr bwMode="auto">
            <a:xfrm>
              <a:off x="701" y="13809"/>
              <a:ext cx="144" cy="173"/>
            </a:xfrm>
            <a:custGeom>
              <a:avLst/>
              <a:gdLst>
                <a:gd name="T0" fmla="*/ 0 w 144"/>
                <a:gd name="T1" fmla="*/ 34 h 173"/>
                <a:gd name="T2" fmla="*/ 14 w 144"/>
                <a:gd name="T3" fmla="*/ 53 h 173"/>
                <a:gd name="T4" fmla="*/ 33 w 144"/>
                <a:gd name="T5" fmla="*/ 77 h 173"/>
                <a:gd name="T6" fmla="*/ 48 w 144"/>
                <a:gd name="T7" fmla="*/ 96 h 173"/>
                <a:gd name="T8" fmla="*/ 62 w 144"/>
                <a:gd name="T9" fmla="*/ 115 h 173"/>
                <a:gd name="T10" fmla="*/ 76 w 144"/>
                <a:gd name="T11" fmla="*/ 135 h 173"/>
                <a:gd name="T12" fmla="*/ 91 w 144"/>
                <a:gd name="T13" fmla="*/ 149 h 173"/>
                <a:gd name="T14" fmla="*/ 100 w 144"/>
                <a:gd name="T15" fmla="*/ 163 h 173"/>
                <a:gd name="T16" fmla="*/ 105 w 144"/>
                <a:gd name="T17" fmla="*/ 168 h 173"/>
                <a:gd name="T18" fmla="*/ 115 w 144"/>
                <a:gd name="T19" fmla="*/ 173 h 173"/>
                <a:gd name="T20" fmla="*/ 120 w 144"/>
                <a:gd name="T21" fmla="*/ 173 h 173"/>
                <a:gd name="T22" fmla="*/ 129 w 144"/>
                <a:gd name="T23" fmla="*/ 168 h 173"/>
                <a:gd name="T24" fmla="*/ 134 w 144"/>
                <a:gd name="T25" fmla="*/ 168 h 173"/>
                <a:gd name="T26" fmla="*/ 144 w 144"/>
                <a:gd name="T27" fmla="*/ 159 h 173"/>
                <a:gd name="T28" fmla="*/ 144 w 144"/>
                <a:gd name="T29" fmla="*/ 149 h 173"/>
                <a:gd name="T30" fmla="*/ 144 w 144"/>
                <a:gd name="T31" fmla="*/ 139 h 173"/>
                <a:gd name="T32" fmla="*/ 134 w 144"/>
                <a:gd name="T33" fmla="*/ 125 h 173"/>
                <a:gd name="T34" fmla="*/ 124 w 144"/>
                <a:gd name="T35" fmla="*/ 111 h 173"/>
                <a:gd name="T36" fmla="*/ 110 w 144"/>
                <a:gd name="T37" fmla="*/ 91 h 173"/>
                <a:gd name="T38" fmla="*/ 91 w 144"/>
                <a:gd name="T39" fmla="*/ 72 h 173"/>
                <a:gd name="T40" fmla="*/ 72 w 144"/>
                <a:gd name="T41" fmla="*/ 53 h 173"/>
                <a:gd name="T42" fmla="*/ 52 w 144"/>
                <a:gd name="T43" fmla="*/ 29 h 173"/>
                <a:gd name="T44" fmla="*/ 38 w 144"/>
                <a:gd name="T45" fmla="*/ 15 h 173"/>
                <a:gd name="T46" fmla="*/ 28 w 144"/>
                <a:gd name="T47" fmla="*/ 0 h 173"/>
                <a:gd name="T48" fmla="*/ 24 w 144"/>
                <a:gd name="T49" fmla="*/ 0 h 173"/>
                <a:gd name="T50" fmla="*/ 0 w 144"/>
                <a:gd name="T51" fmla="*/ 34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4" h="173">
                  <a:moveTo>
                    <a:pt x="0" y="34"/>
                  </a:moveTo>
                  <a:lnTo>
                    <a:pt x="14" y="53"/>
                  </a:lnTo>
                  <a:lnTo>
                    <a:pt x="33" y="77"/>
                  </a:lnTo>
                  <a:lnTo>
                    <a:pt x="48" y="96"/>
                  </a:lnTo>
                  <a:lnTo>
                    <a:pt x="62" y="115"/>
                  </a:lnTo>
                  <a:lnTo>
                    <a:pt x="76" y="135"/>
                  </a:lnTo>
                  <a:lnTo>
                    <a:pt x="91" y="149"/>
                  </a:lnTo>
                  <a:lnTo>
                    <a:pt x="100" y="163"/>
                  </a:lnTo>
                  <a:lnTo>
                    <a:pt x="105" y="168"/>
                  </a:lnTo>
                  <a:lnTo>
                    <a:pt x="115" y="173"/>
                  </a:lnTo>
                  <a:lnTo>
                    <a:pt x="120" y="173"/>
                  </a:lnTo>
                  <a:lnTo>
                    <a:pt x="129" y="168"/>
                  </a:lnTo>
                  <a:lnTo>
                    <a:pt x="134" y="168"/>
                  </a:lnTo>
                  <a:lnTo>
                    <a:pt x="144" y="159"/>
                  </a:lnTo>
                  <a:lnTo>
                    <a:pt x="144" y="149"/>
                  </a:lnTo>
                  <a:lnTo>
                    <a:pt x="144" y="139"/>
                  </a:lnTo>
                  <a:lnTo>
                    <a:pt x="134" y="125"/>
                  </a:lnTo>
                  <a:lnTo>
                    <a:pt x="124" y="111"/>
                  </a:lnTo>
                  <a:lnTo>
                    <a:pt x="110" y="91"/>
                  </a:lnTo>
                  <a:lnTo>
                    <a:pt x="91" y="72"/>
                  </a:lnTo>
                  <a:lnTo>
                    <a:pt x="72" y="53"/>
                  </a:lnTo>
                  <a:lnTo>
                    <a:pt x="52" y="29"/>
                  </a:lnTo>
                  <a:lnTo>
                    <a:pt x="38" y="15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3"/>
            <p:cNvSpPr>
              <a:spLocks/>
            </p:cNvSpPr>
            <p:nvPr/>
          </p:nvSpPr>
          <p:spPr bwMode="auto">
            <a:xfrm>
              <a:off x="662" y="13828"/>
              <a:ext cx="816" cy="855"/>
            </a:xfrm>
            <a:custGeom>
              <a:avLst/>
              <a:gdLst>
                <a:gd name="T0" fmla="*/ 456 w 816"/>
                <a:gd name="T1" fmla="*/ 744 h 855"/>
                <a:gd name="T2" fmla="*/ 480 w 816"/>
                <a:gd name="T3" fmla="*/ 677 h 855"/>
                <a:gd name="T4" fmla="*/ 327 w 816"/>
                <a:gd name="T5" fmla="*/ 562 h 855"/>
                <a:gd name="T6" fmla="*/ 187 w 816"/>
                <a:gd name="T7" fmla="*/ 423 h 855"/>
                <a:gd name="T8" fmla="*/ 130 w 816"/>
                <a:gd name="T9" fmla="*/ 207 h 855"/>
                <a:gd name="T10" fmla="*/ 163 w 816"/>
                <a:gd name="T11" fmla="*/ 58 h 855"/>
                <a:gd name="T12" fmla="*/ 216 w 816"/>
                <a:gd name="T13" fmla="*/ 29 h 855"/>
                <a:gd name="T14" fmla="*/ 307 w 816"/>
                <a:gd name="T15" fmla="*/ 101 h 855"/>
                <a:gd name="T16" fmla="*/ 375 w 816"/>
                <a:gd name="T17" fmla="*/ 312 h 855"/>
                <a:gd name="T18" fmla="*/ 519 w 816"/>
                <a:gd name="T19" fmla="*/ 394 h 855"/>
                <a:gd name="T20" fmla="*/ 643 w 816"/>
                <a:gd name="T21" fmla="*/ 293 h 855"/>
                <a:gd name="T22" fmla="*/ 720 w 816"/>
                <a:gd name="T23" fmla="*/ 231 h 855"/>
                <a:gd name="T24" fmla="*/ 792 w 816"/>
                <a:gd name="T25" fmla="*/ 394 h 855"/>
                <a:gd name="T26" fmla="*/ 711 w 816"/>
                <a:gd name="T27" fmla="*/ 432 h 855"/>
                <a:gd name="T28" fmla="*/ 682 w 816"/>
                <a:gd name="T29" fmla="*/ 341 h 855"/>
                <a:gd name="T30" fmla="*/ 720 w 816"/>
                <a:gd name="T31" fmla="*/ 365 h 855"/>
                <a:gd name="T32" fmla="*/ 701 w 816"/>
                <a:gd name="T33" fmla="*/ 308 h 855"/>
                <a:gd name="T34" fmla="*/ 653 w 816"/>
                <a:gd name="T35" fmla="*/ 351 h 855"/>
                <a:gd name="T36" fmla="*/ 691 w 816"/>
                <a:gd name="T37" fmla="*/ 461 h 855"/>
                <a:gd name="T38" fmla="*/ 802 w 816"/>
                <a:gd name="T39" fmla="*/ 432 h 855"/>
                <a:gd name="T40" fmla="*/ 783 w 816"/>
                <a:gd name="T41" fmla="*/ 240 h 855"/>
                <a:gd name="T42" fmla="*/ 600 w 816"/>
                <a:gd name="T43" fmla="*/ 164 h 855"/>
                <a:gd name="T44" fmla="*/ 471 w 816"/>
                <a:gd name="T45" fmla="*/ 149 h 855"/>
                <a:gd name="T46" fmla="*/ 499 w 816"/>
                <a:gd name="T47" fmla="*/ 250 h 855"/>
                <a:gd name="T48" fmla="*/ 543 w 816"/>
                <a:gd name="T49" fmla="*/ 221 h 855"/>
                <a:gd name="T50" fmla="*/ 509 w 816"/>
                <a:gd name="T51" fmla="*/ 221 h 855"/>
                <a:gd name="T52" fmla="*/ 490 w 816"/>
                <a:gd name="T53" fmla="*/ 168 h 855"/>
                <a:gd name="T54" fmla="*/ 581 w 816"/>
                <a:gd name="T55" fmla="*/ 168 h 855"/>
                <a:gd name="T56" fmla="*/ 619 w 816"/>
                <a:gd name="T57" fmla="*/ 288 h 855"/>
                <a:gd name="T58" fmla="*/ 557 w 816"/>
                <a:gd name="T59" fmla="*/ 317 h 855"/>
                <a:gd name="T60" fmla="*/ 523 w 816"/>
                <a:gd name="T61" fmla="*/ 332 h 855"/>
                <a:gd name="T62" fmla="*/ 413 w 816"/>
                <a:gd name="T63" fmla="*/ 322 h 855"/>
                <a:gd name="T64" fmla="*/ 322 w 816"/>
                <a:gd name="T65" fmla="*/ 96 h 855"/>
                <a:gd name="T66" fmla="*/ 144 w 816"/>
                <a:gd name="T67" fmla="*/ 24 h 855"/>
                <a:gd name="T68" fmla="*/ 67 w 816"/>
                <a:gd name="T69" fmla="*/ 322 h 855"/>
                <a:gd name="T70" fmla="*/ 125 w 816"/>
                <a:gd name="T71" fmla="*/ 500 h 855"/>
                <a:gd name="T72" fmla="*/ 183 w 816"/>
                <a:gd name="T73" fmla="*/ 615 h 855"/>
                <a:gd name="T74" fmla="*/ 178 w 816"/>
                <a:gd name="T75" fmla="*/ 653 h 855"/>
                <a:gd name="T76" fmla="*/ 67 w 816"/>
                <a:gd name="T77" fmla="*/ 423 h 855"/>
                <a:gd name="T78" fmla="*/ 0 w 816"/>
                <a:gd name="T79" fmla="*/ 480 h 855"/>
                <a:gd name="T80" fmla="*/ 67 w 816"/>
                <a:gd name="T81" fmla="*/ 581 h 855"/>
                <a:gd name="T82" fmla="*/ 29 w 816"/>
                <a:gd name="T83" fmla="*/ 634 h 855"/>
                <a:gd name="T84" fmla="*/ 15 w 816"/>
                <a:gd name="T85" fmla="*/ 730 h 855"/>
                <a:gd name="T86" fmla="*/ 101 w 816"/>
                <a:gd name="T87" fmla="*/ 768 h 855"/>
                <a:gd name="T88" fmla="*/ 139 w 816"/>
                <a:gd name="T89" fmla="*/ 754 h 855"/>
                <a:gd name="T90" fmla="*/ 178 w 816"/>
                <a:gd name="T91" fmla="*/ 802 h 855"/>
                <a:gd name="T92" fmla="*/ 240 w 816"/>
                <a:gd name="T93" fmla="*/ 744 h 855"/>
                <a:gd name="T94" fmla="*/ 264 w 816"/>
                <a:gd name="T95" fmla="*/ 792 h 855"/>
                <a:gd name="T96" fmla="*/ 317 w 816"/>
                <a:gd name="T97" fmla="*/ 812 h 855"/>
                <a:gd name="T98" fmla="*/ 370 w 816"/>
                <a:gd name="T99" fmla="*/ 855 h 855"/>
                <a:gd name="T100" fmla="*/ 341 w 816"/>
                <a:gd name="T101" fmla="*/ 725 h 855"/>
                <a:gd name="T102" fmla="*/ 274 w 816"/>
                <a:gd name="T103" fmla="*/ 644 h 855"/>
                <a:gd name="T104" fmla="*/ 307 w 816"/>
                <a:gd name="T105" fmla="*/ 663 h 855"/>
                <a:gd name="T106" fmla="*/ 375 w 816"/>
                <a:gd name="T107" fmla="*/ 744 h 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16" h="855">
                  <a:moveTo>
                    <a:pt x="375" y="744"/>
                  </a:moveTo>
                  <a:lnTo>
                    <a:pt x="394" y="754"/>
                  </a:lnTo>
                  <a:lnTo>
                    <a:pt x="413" y="759"/>
                  </a:lnTo>
                  <a:lnTo>
                    <a:pt x="427" y="759"/>
                  </a:lnTo>
                  <a:lnTo>
                    <a:pt x="442" y="749"/>
                  </a:lnTo>
                  <a:lnTo>
                    <a:pt x="456" y="744"/>
                  </a:lnTo>
                  <a:lnTo>
                    <a:pt x="466" y="740"/>
                  </a:lnTo>
                  <a:lnTo>
                    <a:pt x="480" y="740"/>
                  </a:lnTo>
                  <a:lnTo>
                    <a:pt x="499" y="744"/>
                  </a:lnTo>
                  <a:lnTo>
                    <a:pt x="495" y="730"/>
                  </a:lnTo>
                  <a:lnTo>
                    <a:pt x="490" y="706"/>
                  </a:lnTo>
                  <a:lnTo>
                    <a:pt x="480" y="677"/>
                  </a:lnTo>
                  <a:lnTo>
                    <a:pt x="461" y="648"/>
                  </a:lnTo>
                  <a:lnTo>
                    <a:pt x="442" y="620"/>
                  </a:lnTo>
                  <a:lnTo>
                    <a:pt x="418" y="596"/>
                  </a:lnTo>
                  <a:lnTo>
                    <a:pt x="394" y="576"/>
                  </a:lnTo>
                  <a:lnTo>
                    <a:pt x="360" y="567"/>
                  </a:lnTo>
                  <a:lnTo>
                    <a:pt x="327" y="562"/>
                  </a:lnTo>
                  <a:lnTo>
                    <a:pt x="298" y="548"/>
                  </a:lnTo>
                  <a:lnTo>
                    <a:pt x="274" y="533"/>
                  </a:lnTo>
                  <a:lnTo>
                    <a:pt x="245" y="509"/>
                  </a:lnTo>
                  <a:lnTo>
                    <a:pt x="226" y="485"/>
                  </a:lnTo>
                  <a:lnTo>
                    <a:pt x="207" y="456"/>
                  </a:lnTo>
                  <a:lnTo>
                    <a:pt x="187" y="423"/>
                  </a:lnTo>
                  <a:lnTo>
                    <a:pt x="168" y="389"/>
                  </a:lnTo>
                  <a:lnTo>
                    <a:pt x="159" y="356"/>
                  </a:lnTo>
                  <a:lnTo>
                    <a:pt x="144" y="317"/>
                  </a:lnTo>
                  <a:lnTo>
                    <a:pt x="139" y="279"/>
                  </a:lnTo>
                  <a:lnTo>
                    <a:pt x="135" y="245"/>
                  </a:lnTo>
                  <a:lnTo>
                    <a:pt x="130" y="207"/>
                  </a:lnTo>
                  <a:lnTo>
                    <a:pt x="135" y="173"/>
                  </a:lnTo>
                  <a:lnTo>
                    <a:pt x="135" y="135"/>
                  </a:lnTo>
                  <a:lnTo>
                    <a:pt x="144" y="106"/>
                  </a:lnTo>
                  <a:lnTo>
                    <a:pt x="149" y="87"/>
                  </a:lnTo>
                  <a:lnTo>
                    <a:pt x="159" y="72"/>
                  </a:lnTo>
                  <a:lnTo>
                    <a:pt x="163" y="58"/>
                  </a:lnTo>
                  <a:lnTo>
                    <a:pt x="178" y="48"/>
                  </a:lnTo>
                  <a:lnTo>
                    <a:pt x="183" y="39"/>
                  </a:lnTo>
                  <a:lnTo>
                    <a:pt x="192" y="34"/>
                  </a:lnTo>
                  <a:lnTo>
                    <a:pt x="202" y="29"/>
                  </a:lnTo>
                  <a:lnTo>
                    <a:pt x="207" y="29"/>
                  </a:lnTo>
                  <a:lnTo>
                    <a:pt x="216" y="29"/>
                  </a:lnTo>
                  <a:lnTo>
                    <a:pt x="231" y="29"/>
                  </a:lnTo>
                  <a:lnTo>
                    <a:pt x="250" y="34"/>
                  </a:lnTo>
                  <a:lnTo>
                    <a:pt x="264" y="44"/>
                  </a:lnTo>
                  <a:lnTo>
                    <a:pt x="283" y="53"/>
                  </a:lnTo>
                  <a:lnTo>
                    <a:pt x="298" y="77"/>
                  </a:lnTo>
                  <a:lnTo>
                    <a:pt x="307" y="101"/>
                  </a:lnTo>
                  <a:lnTo>
                    <a:pt x="312" y="140"/>
                  </a:lnTo>
                  <a:lnTo>
                    <a:pt x="322" y="178"/>
                  </a:lnTo>
                  <a:lnTo>
                    <a:pt x="331" y="216"/>
                  </a:lnTo>
                  <a:lnTo>
                    <a:pt x="341" y="250"/>
                  </a:lnTo>
                  <a:lnTo>
                    <a:pt x="355" y="284"/>
                  </a:lnTo>
                  <a:lnTo>
                    <a:pt x="375" y="312"/>
                  </a:lnTo>
                  <a:lnTo>
                    <a:pt x="399" y="336"/>
                  </a:lnTo>
                  <a:lnTo>
                    <a:pt x="418" y="356"/>
                  </a:lnTo>
                  <a:lnTo>
                    <a:pt x="442" y="370"/>
                  </a:lnTo>
                  <a:lnTo>
                    <a:pt x="466" y="384"/>
                  </a:lnTo>
                  <a:lnTo>
                    <a:pt x="490" y="389"/>
                  </a:lnTo>
                  <a:lnTo>
                    <a:pt x="519" y="394"/>
                  </a:lnTo>
                  <a:lnTo>
                    <a:pt x="543" y="389"/>
                  </a:lnTo>
                  <a:lnTo>
                    <a:pt x="567" y="380"/>
                  </a:lnTo>
                  <a:lnTo>
                    <a:pt x="591" y="365"/>
                  </a:lnTo>
                  <a:lnTo>
                    <a:pt x="610" y="346"/>
                  </a:lnTo>
                  <a:lnTo>
                    <a:pt x="629" y="322"/>
                  </a:lnTo>
                  <a:lnTo>
                    <a:pt x="643" y="293"/>
                  </a:lnTo>
                  <a:lnTo>
                    <a:pt x="648" y="269"/>
                  </a:lnTo>
                  <a:lnTo>
                    <a:pt x="648" y="250"/>
                  </a:lnTo>
                  <a:lnTo>
                    <a:pt x="643" y="236"/>
                  </a:lnTo>
                  <a:lnTo>
                    <a:pt x="667" y="226"/>
                  </a:lnTo>
                  <a:lnTo>
                    <a:pt x="696" y="226"/>
                  </a:lnTo>
                  <a:lnTo>
                    <a:pt x="720" y="231"/>
                  </a:lnTo>
                  <a:lnTo>
                    <a:pt x="749" y="245"/>
                  </a:lnTo>
                  <a:lnTo>
                    <a:pt x="768" y="264"/>
                  </a:lnTo>
                  <a:lnTo>
                    <a:pt x="787" y="293"/>
                  </a:lnTo>
                  <a:lnTo>
                    <a:pt x="797" y="327"/>
                  </a:lnTo>
                  <a:lnTo>
                    <a:pt x="797" y="365"/>
                  </a:lnTo>
                  <a:lnTo>
                    <a:pt x="792" y="394"/>
                  </a:lnTo>
                  <a:lnTo>
                    <a:pt x="783" y="413"/>
                  </a:lnTo>
                  <a:lnTo>
                    <a:pt x="773" y="428"/>
                  </a:lnTo>
                  <a:lnTo>
                    <a:pt x="754" y="432"/>
                  </a:lnTo>
                  <a:lnTo>
                    <a:pt x="739" y="437"/>
                  </a:lnTo>
                  <a:lnTo>
                    <a:pt x="725" y="437"/>
                  </a:lnTo>
                  <a:lnTo>
                    <a:pt x="711" y="432"/>
                  </a:lnTo>
                  <a:lnTo>
                    <a:pt x="696" y="432"/>
                  </a:lnTo>
                  <a:lnTo>
                    <a:pt x="677" y="413"/>
                  </a:lnTo>
                  <a:lnTo>
                    <a:pt x="667" y="394"/>
                  </a:lnTo>
                  <a:lnTo>
                    <a:pt x="667" y="365"/>
                  </a:lnTo>
                  <a:lnTo>
                    <a:pt x="672" y="351"/>
                  </a:lnTo>
                  <a:lnTo>
                    <a:pt x="682" y="341"/>
                  </a:lnTo>
                  <a:lnTo>
                    <a:pt x="696" y="341"/>
                  </a:lnTo>
                  <a:lnTo>
                    <a:pt x="701" y="351"/>
                  </a:lnTo>
                  <a:lnTo>
                    <a:pt x="696" y="365"/>
                  </a:lnTo>
                  <a:lnTo>
                    <a:pt x="701" y="389"/>
                  </a:lnTo>
                  <a:lnTo>
                    <a:pt x="711" y="375"/>
                  </a:lnTo>
                  <a:lnTo>
                    <a:pt x="720" y="365"/>
                  </a:lnTo>
                  <a:lnTo>
                    <a:pt x="725" y="351"/>
                  </a:lnTo>
                  <a:lnTo>
                    <a:pt x="725" y="332"/>
                  </a:lnTo>
                  <a:lnTo>
                    <a:pt x="720" y="327"/>
                  </a:lnTo>
                  <a:lnTo>
                    <a:pt x="715" y="317"/>
                  </a:lnTo>
                  <a:lnTo>
                    <a:pt x="706" y="312"/>
                  </a:lnTo>
                  <a:lnTo>
                    <a:pt x="701" y="308"/>
                  </a:lnTo>
                  <a:lnTo>
                    <a:pt x="691" y="303"/>
                  </a:lnTo>
                  <a:lnTo>
                    <a:pt x="682" y="308"/>
                  </a:lnTo>
                  <a:lnTo>
                    <a:pt x="672" y="308"/>
                  </a:lnTo>
                  <a:lnTo>
                    <a:pt x="663" y="317"/>
                  </a:lnTo>
                  <a:lnTo>
                    <a:pt x="658" y="332"/>
                  </a:lnTo>
                  <a:lnTo>
                    <a:pt x="653" y="351"/>
                  </a:lnTo>
                  <a:lnTo>
                    <a:pt x="648" y="365"/>
                  </a:lnTo>
                  <a:lnTo>
                    <a:pt x="648" y="389"/>
                  </a:lnTo>
                  <a:lnTo>
                    <a:pt x="648" y="408"/>
                  </a:lnTo>
                  <a:lnTo>
                    <a:pt x="658" y="428"/>
                  </a:lnTo>
                  <a:lnTo>
                    <a:pt x="672" y="447"/>
                  </a:lnTo>
                  <a:lnTo>
                    <a:pt x="691" y="461"/>
                  </a:lnTo>
                  <a:lnTo>
                    <a:pt x="715" y="471"/>
                  </a:lnTo>
                  <a:lnTo>
                    <a:pt x="735" y="476"/>
                  </a:lnTo>
                  <a:lnTo>
                    <a:pt x="759" y="471"/>
                  </a:lnTo>
                  <a:lnTo>
                    <a:pt x="773" y="466"/>
                  </a:lnTo>
                  <a:lnTo>
                    <a:pt x="792" y="452"/>
                  </a:lnTo>
                  <a:lnTo>
                    <a:pt x="802" y="432"/>
                  </a:lnTo>
                  <a:lnTo>
                    <a:pt x="811" y="404"/>
                  </a:lnTo>
                  <a:lnTo>
                    <a:pt x="816" y="375"/>
                  </a:lnTo>
                  <a:lnTo>
                    <a:pt x="816" y="336"/>
                  </a:lnTo>
                  <a:lnTo>
                    <a:pt x="811" y="303"/>
                  </a:lnTo>
                  <a:lnTo>
                    <a:pt x="802" y="269"/>
                  </a:lnTo>
                  <a:lnTo>
                    <a:pt x="783" y="240"/>
                  </a:lnTo>
                  <a:lnTo>
                    <a:pt x="759" y="216"/>
                  </a:lnTo>
                  <a:lnTo>
                    <a:pt x="725" y="202"/>
                  </a:lnTo>
                  <a:lnTo>
                    <a:pt x="687" y="197"/>
                  </a:lnTo>
                  <a:lnTo>
                    <a:pt x="634" y="207"/>
                  </a:lnTo>
                  <a:lnTo>
                    <a:pt x="619" y="183"/>
                  </a:lnTo>
                  <a:lnTo>
                    <a:pt x="600" y="164"/>
                  </a:lnTo>
                  <a:lnTo>
                    <a:pt x="576" y="144"/>
                  </a:lnTo>
                  <a:lnTo>
                    <a:pt x="552" y="130"/>
                  </a:lnTo>
                  <a:lnTo>
                    <a:pt x="528" y="120"/>
                  </a:lnTo>
                  <a:lnTo>
                    <a:pt x="504" y="120"/>
                  </a:lnTo>
                  <a:lnTo>
                    <a:pt x="485" y="130"/>
                  </a:lnTo>
                  <a:lnTo>
                    <a:pt x="471" y="149"/>
                  </a:lnTo>
                  <a:lnTo>
                    <a:pt x="461" y="183"/>
                  </a:lnTo>
                  <a:lnTo>
                    <a:pt x="461" y="207"/>
                  </a:lnTo>
                  <a:lnTo>
                    <a:pt x="471" y="231"/>
                  </a:lnTo>
                  <a:lnTo>
                    <a:pt x="480" y="245"/>
                  </a:lnTo>
                  <a:lnTo>
                    <a:pt x="490" y="250"/>
                  </a:lnTo>
                  <a:lnTo>
                    <a:pt x="499" y="250"/>
                  </a:lnTo>
                  <a:lnTo>
                    <a:pt x="509" y="245"/>
                  </a:lnTo>
                  <a:lnTo>
                    <a:pt x="519" y="245"/>
                  </a:lnTo>
                  <a:lnTo>
                    <a:pt x="528" y="240"/>
                  </a:lnTo>
                  <a:lnTo>
                    <a:pt x="538" y="236"/>
                  </a:lnTo>
                  <a:lnTo>
                    <a:pt x="543" y="226"/>
                  </a:lnTo>
                  <a:lnTo>
                    <a:pt x="543" y="221"/>
                  </a:lnTo>
                  <a:lnTo>
                    <a:pt x="543" y="207"/>
                  </a:lnTo>
                  <a:lnTo>
                    <a:pt x="538" y="202"/>
                  </a:lnTo>
                  <a:lnTo>
                    <a:pt x="533" y="202"/>
                  </a:lnTo>
                  <a:lnTo>
                    <a:pt x="528" y="212"/>
                  </a:lnTo>
                  <a:lnTo>
                    <a:pt x="519" y="221"/>
                  </a:lnTo>
                  <a:lnTo>
                    <a:pt x="509" y="221"/>
                  </a:lnTo>
                  <a:lnTo>
                    <a:pt x="499" y="221"/>
                  </a:lnTo>
                  <a:lnTo>
                    <a:pt x="490" y="216"/>
                  </a:lnTo>
                  <a:lnTo>
                    <a:pt x="485" y="207"/>
                  </a:lnTo>
                  <a:lnTo>
                    <a:pt x="480" y="192"/>
                  </a:lnTo>
                  <a:lnTo>
                    <a:pt x="485" y="178"/>
                  </a:lnTo>
                  <a:lnTo>
                    <a:pt x="490" y="168"/>
                  </a:lnTo>
                  <a:lnTo>
                    <a:pt x="495" y="154"/>
                  </a:lnTo>
                  <a:lnTo>
                    <a:pt x="504" y="149"/>
                  </a:lnTo>
                  <a:lnTo>
                    <a:pt x="523" y="144"/>
                  </a:lnTo>
                  <a:lnTo>
                    <a:pt x="543" y="149"/>
                  </a:lnTo>
                  <a:lnTo>
                    <a:pt x="562" y="159"/>
                  </a:lnTo>
                  <a:lnTo>
                    <a:pt x="581" y="168"/>
                  </a:lnTo>
                  <a:lnTo>
                    <a:pt x="595" y="188"/>
                  </a:lnTo>
                  <a:lnTo>
                    <a:pt x="610" y="216"/>
                  </a:lnTo>
                  <a:lnTo>
                    <a:pt x="615" y="231"/>
                  </a:lnTo>
                  <a:lnTo>
                    <a:pt x="619" y="245"/>
                  </a:lnTo>
                  <a:lnTo>
                    <a:pt x="619" y="264"/>
                  </a:lnTo>
                  <a:lnTo>
                    <a:pt x="619" y="288"/>
                  </a:lnTo>
                  <a:lnTo>
                    <a:pt x="615" y="308"/>
                  </a:lnTo>
                  <a:lnTo>
                    <a:pt x="600" y="327"/>
                  </a:lnTo>
                  <a:lnTo>
                    <a:pt x="581" y="341"/>
                  </a:lnTo>
                  <a:lnTo>
                    <a:pt x="547" y="356"/>
                  </a:lnTo>
                  <a:lnTo>
                    <a:pt x="552" y="332"/>
                  </a:lnTo>
                  <a:lnTo>
                    <a:pt x="557" y="317"/>
                  </a:lnTo>
                  <a:lnTo>
                    <a:pt x="557" y="308"/>
                  </a:lnTo>
                  <a:lnTo>
                    <a:pt x="557" y="303"/>
                  </a:lnTo>
                  <a:lnTo>
                    <a:pt x="552" y="303"/>
                  </a:lnTo>
                  <a:lnTo>
                    <a:pt x="547" y="312"/>
                  </a:lnTo>
                  <a:lnTo>
                    <a:pt x="543" y="322"/>
                  </a:lnTo>
                  <a:lnTo>
                    <a:pt x="523" y="332"/>
                  </a:lnTo>
                  <a:lnTo>
                    <a:pt x="509" y="336"/>
                  </a:lnTo>
                  <a:lnTo>
                    <a:pt x="490" y="341"/>
                  </a:lnTo>
                  <a:lnTo>
                    <a:pt x="471" y="341"/>
                  </a:lnTo>
                  <a:lnTo>
                    <a:pt x="451" y="341"/>
                  </a:lnTo>
                  <a:lnTo>
                    <a:pt x="432" y="332"/>
                  </a:lnTo>
                  <a:lnTo>
                    <a:pt x="413" y="322"/>
                  </a:lnTo>
                  <a:lnTo>
                    <a:pt x="399" y="308"/>
                  </a:lnTo>
                  <a:lnTo>
                    <a:pt x="379" y="288"/>
                  </a:lnTo>
                  <a:lnTo>
                    <a:pt x="360" y="240"/>
                  </a:lnTo>
                  <a:lnTo>
                    <a:pt x="346" y="192"/>
                  </a:lnTo>
                  <a:lnTo>
                    <a:pt x="331" y="144"/>
                  </a:lnTo>
                  <a:lnTo>
                    <a:pt x="322" y="96"/>
                  </a:lnTo>
                  <a:lnTo>
                    <a:pt x="307" y="58"/>
                  </a:lnTo>
                  <a:lnTo>
                    <a:pt x="288" y="24"/>
                  </a:lnTo>
                  <a:lnTo>
                    <a:pt x="255" y="5"/>
                  </a:lnTo>
                  <a:lnTo>
                    <a:pt x="207" y="0"/>
                  </a:lnTo>
                  <a:lnTo>
                    <a:pt x="173" y="5"/>
                  </a:lnTo>
                  <a:lnTo>
                    <a:pt x="144" y="24"/>
                  </a:lnTo>
                  <a:lnTo>
                    <a:pt x="115" y="53"/>
                  </a:lnTo>
                  <a:lnTo>
                    <a:pt x="96" y="87"/>
                  </a:lnTo>
                  <a:lnTo>
                    <a:pt x="82" y="135"/>
                  </a:lnTo>
                  <a:lnTo>
                    <a:pt x="72" y="188"/>
                  </a:lnTo>
                  <a:lnTo>
                    <a:pt x="67" y="255"/>
                  </a:lnTo>
                  <a:lnTo>
                    <a:pt x="67" y="322"/>
                  </a:lnTo>
                  <a:lnTo>
                    <a:pt x="67" y="351"/>
                  </a:lnTo>
                  <a:lnTo>
                    <a:pt x="77" y="380"/>
                  </a:lnTo>
                  <a:lnTo>
                    <a:pt x="87" y="413"/>
                  </a:lnTo>
                  <a:lnTo>
                    <a:pt x="96" y="447"/>
                  </a:lnTo>
                  <a:lnTo>
                    <a:pt x="111" y="476"/>
                  </a:lnTo>
                  <a:lnTo>
                    <a:pt x="125" y="500"/>
                  </a:lnTo>
                  <a:lnTo>
                    <a:pt x="139" y="524"/>
                  </a:lnTo>
                  <a:lnTo>
                    <a:pt x="149" y="543"/>
                  </a:lnTo>
                  <a:lnTo>
                    <a:pt x="163" y="557"/>
                  </a:lnTo>
                  <a:lnTo>
                    <a:pt x="173" y="576"/>
                  </a:lnTo>
                  <a:lnTo>
                    <a:pt x="178" y="596"/>
                  </a:lnTo>
                  <a:lnTo>
                    <a:pt x="183" y="615"/>
                  </a:lnTo>
                  <a:lnTo>
                    <a:pt x="187" y="634"/>
                  </a:lnTo>
                  <a:lnTo>
                    <a:pt x="192" y="653"/>
                  </a:lnTo>
                  <a:lnTo>
                    <a:pt x="192" y="672"/>
                  </a:lnTo>
                  <a:lnTo>
                    <a:pt x="192" y="682"/>
                  </a:lnTo>
                  <a:lnTo>
                    <a:pt x="187" y="701"/>
                  </a:lnTo>
                  <a:lnTo>
                    <a:pt x="178" y="653"/>
                  </a:lnTo>
                  <a:lnTo>
                    <a:pt x="163" y="610"/>
                  </a:lnTo>
                  <a:lnTo>
                    <a:pt x="144" y="567"/>
                  </a:lnTo>
                  <a:lnTo>
                    <a:pt x="125" y="528"/>
                  </a:lnTo>
                  <a:lnTo>
                    <a:pt x="101" y="495"/>
                  </a:lnTo>
                  <a:lnTo>
                    <a:pt x="82" y="456"/>
                  </a:lnTo>
                  <a:lnTo>
                    <a:pt x="67" y="423"/>
                  </a:lnTo>
                  <a:lnTo>
                    <a:pt x="63" y="389"/>
                  </a:lnTo>
                  <a:lnTo>
                    <a:pt x="53" y="408"/>
                  </a:lnTo>
                  <a:lnTo>
                    <a:pt x="29" y="428"/>
                  </a:lnTo>
                  <a:lnTo>
                    <a:pt x="15" y="442"/>
                  </a:lnTo>
                  <a:lnTo>
                    <a:pt x="5" y="461"/>
                  </a:lnTo>
                  <a:lnTo>
                    <a:pt x="0" y="480"/>
                  </a:lnTo>
                  <a:lnTo>
                    <a:pt x="5" y="500"/>
                  </a:lnTo>
                  <a:lnTo>
                    <a:pt x="15" y="524"/>
                  </a:lnTo>
                  <a:lnTo>
                    <a:pt x="29" y="538"/>
                  </a:lnTo>
                  <a:lnTo>
                    <a:pt x="48" y="557"/>
                  </a:lnTo>
                  <a:lnTo>
                    <a:pt x="58" y="567"/>
                  </a:lnTo>
                  <a:lnTo>
                    <a:pt x="67" y="581"/>
                  </a:lnTo>
                  <a:lnTo>
                    <a:pt x="67" y="591"/>
                  </a:lnTo>
                  <a:lnTo>
                    <a:pt x="67" y="600"/>
                  </a:lnTo>
                  <a:lnTo>
                    <a:pt x="58" y="610"/>
                  </a:lnTo>
                  <a:lnTo>
                    <a:pt x="53" y="620"/>
                  </a:lnTo>
                  <a:lnTo>
                    <a:pt x="39" y="624"/>
                  </a:lnTo>
                  <a:lnTo>
                    <a:pt x="29" y="634"/>
                  </a:lnTo>
                  <a:lnTo>
                    <a:pt x="19" y="639"/>
                  </a:lnTo>
                  <a:lnTo>
                    <a:pt x="10" y="653"/>
                  </a:lnTo>
                  <a:lnTo>
                    <a:pt x="5" y="672"/>
                  </a:lnTo>
                  <a:lnTo>
                    <a:pt x="5" y="692"/>
                  </a:lnTo>
                  <a:lnTo>
                    <a:pt x="10" y="711"/>
                  </a:lnTo>
                  <a:lnTo>
                    <a:pt x="15" y="730"/>
                  </a:lnTo>
                  <a:lnTo>
                    <a:pt x="24" y="749"/>
                  </a:lnTo>
                  <a:lnTo>
                    <a:pt x="39" y="768"/>
                  </a:lnTo>
                  <a:lnTo>
                    <a:pt x="58" y="778"/>
                  </a:lnTo>
                  <a:lnTo>
                    <a:pt x="72" y="783"/>
                  </a:lnTo>
                  <a:lnTo>
                    <a:pt x="87" y="778"/>
                  </a:lnTo>
                  <a:lnTo>
                    <a:pt x="101" y="768"/>
                  </a:lnTo>
                  <a:lnTo>
                    <a:pt x="111" y="759"/>
                  </a:lnTo>
                  <a:lnTo>
                    <a:pt x="120" y="744"/>
                  </a:lnTo>
                  <a:lnTo>
                    <a:pt x="130" y="730"/>
                  </a:lnTo>
                  <a:lnTo>
                    <a:pt x="135" y="720"/>
                  </a:lnTo>
                  <a:lnTo>
                    <a:pt x="139" y="740"/>
                  </a:lnTo>
                  <a:lnTo>
                    <a:pt x="139" y="754"/>
                  </a:lnTo>
                  <a:lnTo>
                    <a:pt x="144" y="768"/>
                  </a:lnTo>
                  <a:lnTo>
                    <a:pt x="149" y="783"/>
                  </a:lnTo>
                  <a:lnTo>
                    <a:pt x="154" y="788"/>
                  </a:lnTo>
                  <a:lnTo>
                    <a:pt x="163" y="797"/>
                  </a:lnTo>
                  <a:lnTo>
                    <a:pt x="168" y="802"/>
                  </a:lnTo>
                  <a:lnTo>
                    <a:pt x="178" y="802"/>
                  </a:lnTo>
                  <a:lnTo>
                    <a:pt x="192" y="802"/>
                  </a:lnTo>
                  <a:lnTo>
                    <a:pt x="202" y="797"/>
                  </a:lnTo>
                  <a:lnTo>
                    <a:pt x="211" y="788"/>
                  </a:lnTo>
                  <a:lnTo>
                    <a:pt x="221" y="778"/>
                  </a:lnTo>
                  <a:lnTo>
                    <a:pt x="231" y="764"/>
                  </a:lnTo>
                  <a:lnTo>
                    <a:pt x="240" y="744"/>
                  </a:lnTo>
                  <a:lnTo>
                    <a:pt x="245" y="725"/>
                  </a:lnTo>
                  <a:lnTo>
                    <a:pt x="250" y="706"/>
                  </a:lnTo>
                  <a:lnTo>
                    <a:pt x="250" y="735"/>
                  </a:lnTo>
                  <a:lnTo>
                    <a:pt x="255" y="759"/>
                  </a:lnTo>
                  <a:lnTo>
                    <a:pt x="259" y="778"/>
                  </a:lnTo>
                  <a:lnTo>
                    <a:pt x="264" y="792"/>
                  </a:lnTo>
                  <a:lnTo>
                    <a:pt x="274" y="802"/>
                  </a:lnTo>
                  <a:lnTo>
                    <a:pt x="279" y="812"/>
                  </a:lnTo>
                  <a:lnTo>
                    <a:pt x="288" y="812"/>
                  </a:lnTo>
                  <a:lnTo>
                    <a:pt x="298" y="807"/>
                  </a:lnTo>
                  <a:lnTo>
                    <a:pt x="307" y="812"/>
                  </a:lnTo>
                  <a:lnTo>
                    <a:pt x="317" y="812"/>
                  </a:lnTo>
                  <a:lnTo>
                    <a:pt x="327" y="812"/>
                  </a:lnTo>
                  <a:lnTo>
                    <a:pt x="336" y="812"/>
                  </a:lnTo>
                  <a:lnTo>
                    <a:pt x="351" y="816"/>
                  </a:lnTo>
                  <a:lnTo>
                    <a:pt x="355" y="826"/>
                  </a:lnTo>
                  <a:lnTo>
                    <a:pt x="365" y="840"/>
                  </a:lnTo>
                  <a:lnTo>
                    <a:pt x="370" y="855"/>
                  </a:lnTo>
                  <a:lnTo>
                    <a:pt x="379" y="831"/>
                  </a:lnTo>
                  <a:lnTo>
                    <a:pt x="379" y="802"/>
                  </a:lnTo>
                  <a:lnTo>
                    <a:pt x="375" y="778"/>
                  </a:lnTo>
                  <a:lnTo>
                    <a:pt x="360" y="754"/>
                  </a:lnTo>
                  <a:lnTo>
                    <a:pt x="351" y="740"/>
                  </a:lnTo>
                  <a:lnTo>
                    <a:pt x="341" y="725"/>
                  </a:lnTo>
                  <a:lnTo>
                    <a:pt x="327" y="711"/>
                  </a:lnTo>
                  <a:lnTo>
                    <a:pt x="312" y="696"/>
                  </a:lnTo>
                  <a:lnTo>
                    <a:pt x="303" y="682"/>
                  </a:lnTo>
                  <a:lnTo>
                    <a:pt x="288" y="668"/>
                  </a:lnTo>
                  <a:lnTo>
                    <a:pt x="279" y="653"/>
                  </a:lnTo>
                  <a:lnTo>
                    <a:pt x="274" y="644"/>
                  </a:lnTo>
                  <a:lnTo>
                    <a:pt x="269" y="629"/>
                  </a:lnTo>
                  <a:lnTo>
                    <a:pt x="274" y="624"/>
                  </a:lnTo>
                  <a:lnTo>
                    <a:pt x="283" y="624"/>
                  </a:lnTo>
                  <a:lnTo>
                    <a:pt x="293" y="634"/>
                  </a:lnTo>
                  <a:lnTo>
                    <a:pt x="303" y="648"/>
                  </a:lnTo>
                  <a:lnTo>
                    <a:pt x="307" y="663"/>
                  </a:lnTo>
                  <a:lnTo>
                    <a:pt x="322" y="677"/>
                  </a:lnTo>
                  <a:lnTo>
                    <a:pt x="331" y="692"/>
                  </a:lnTo>
                  <a:lnTo>
                    <a:pt x="346" y="711"/>
                  </a:lnTo>
                  <a:lnTo>
                    <a:pt x="355" y="725"/>
                  </a:lnTo>
                  <a:lnTo>
                    <a:pt x="365" y="740"/>
                  </a:lnTo>
                  <a:lnTo>
                    <a:pt x="375" y="744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4"/>
            <p:cNvSpPr>
              <a:spLocks/>
            </p:cNvSpPr>
            <p:nvPr/>
          </p:nvSpPr>
          <p:spPr bwMode="auto">
            <a:xfrm>
              <a:off x="950" y="14025"/>
              <a:ext cx="77" cy="183"/>
            </a:xfrm>
            <a:custGeom>
              <a:avLst/>
              <a:gdLst>
                <a:gd name="T0" fmla="*/ 43 w 77"/>
                <a:gd name="T1" fmla="*/ 0 h 183"/>
                <a:gd name="T2" fmla="*/ 29 w 77"/>
                <a:gd name="T3" fmla="*/ 10 h 183"/>
                <a:gd name="T4" fmla="*/ 19 w 77"/>
                <a:gd name="T5" fmla="*/ 29 h 183"/>
                <a:gd name="T6" fmla="*/ 10 w 77"/>
                <a:gd name="T7" fmla="*/ 48 h 183"/>
                <a:gd name="T8" fmla="*/ 5 w 77"/>
                <a:gd name="T9" fmla="*/ 77 h 183"/>
                <a:gd name="T10" fmla="*/ 0 w 77"/>
                <a:gd name="T11" fmla="*/ 101 h 183"/>
                <a:gd name="T12" fmla="*/ 0 w 77"/>
                <a:gd name="T13" fmla="*/ 130 h 183"/>
                <a:gd name="T14" fmla="*/ 5 w 77"/>
                <a:gd name="T15" fmla="*/ 154 h 183"/>
                <a:gd name="T16" fmla="*/ 5 w 77"/>
                <a:gd name="T17" fmla="*/ 183 h 183"/>
                <a:gd name="T18" fmla="*/ 15 w 77"/>
                <a:gd name="T19" fmla="*/ 159 h 183"/>
                <a:gd name="T20" fmla="*/ 19 w 77"/>
                <a:gd name="T21" fmla="*/ 144 h 183"/>
                <a:gd name="T22" fmla="*/ 24 w 77"/>
                <a:gd name="T23" fmla="*/ 125 h 183"/>
                <a:gd name="T24" fmla="*/ 29 w 77"/>
                <a:gd name="T25" fmla="*/ 106 h 183"/>
                <a:gd name="T26" fmla="*/ 39 w 77"/>
                <a:gd name="T27" fmla="*/ 91 h 183"/>
                <a:gd name="T28" fmla="*/ 48 w 77"/>
                <a:gd name="T29" fmla="*/ 87 h 183"/>
                <a:gd name="T30" fmla="*/ 58 w 77"/>
                <a:gd name="T31" fmla="*/ 87 h 183"/>
                <a:gd name="T32" fmla="*/ 77 w 77"/>
                <a:gd name="T33" fmla="*/ 87 h 183"/>
                <a:gd name="T34" fmla="*/ 43 w 77"/>
                <a:gd name="T35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7" h="183">
                  <a:moveTo>
                    <a:pt x="43" y="0"/>
                  </a:moveTo>
                  <a:lnTo>
                    <a:pt x="29" y="10"/>
                  </a:lnTo>
                  <a:lnTo>
                    <a:pt x="19" y="29"/>
                  </a:lnTo>
                  <a:lnTo>
                    <a:pt x="10" y="48"/>
                  </a:lnTo>
                  <a:lnTo>
                    <a:pt x="5" y="77"/>
                  </a:lnTo>
                  <a:lnTo>
                    <a:pt x="0" y="101"/>
                  </a:lnTo>
                  <a:lnTo>
                    <a:pt x="0" y="130"/>
                  </a:lnTo>
                  <a:lnTo>
                    <a:pt x="5" y="154"/>
                  </a:lnTo>
                  <a:lnTo>
                    <a:pt x="5" y="183"/>
                  </a:lnTo>
                  <a:lnTo>
                    <a:pt x="15" y="159"/>
                  </a:lnTo>
                  <a:lnTo>
                    <a:pt x="19" y="144"/>
                  </a:lnTo>
                  <a:lnTo>
                    <a:pt x="24" y="125"/>
                  </a:lnTo>
                  <a:lnTo>
                    <a:pt x="29" y="106"/>
                  </a:lnTo>
                  <a:lnTo>
                    <a:pt x="39" y="91"/>
                  </a:lnTo>
                  <a:lnTo>
                    <a:pt x="48" y="87"/>
                  </a:lnTo>
                  <a:lnTo>
                    <a:pt x="58" y="87"/>
                  </a:lnTo>
                  <a:lnTo>
                    <a:pt x="77" y="8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5"/>
            <p:cNvSpPr>
              <a:spLocks/>
            </p:cNvSpPr>
            <p:nvPr/>
          </p:nvSpPr>
          <p:spPr bwMode="auto">
            <a:xfrm>
              <a:off x="893" y="13944"/>
              <a:ext cx="57" cy="86"/>
            </a:xfrm>
            <a:custGeom>
              <a:avLst/>
              <a:gdLst>
                <a:gd name="T0" fmla="*/ 9 w 57"/>
                <a:gd name="T1" fmla="*/ 9 h 86"/>
                <a:gd name="T2" fmla="*/ 0 w 57"/>
                <a:gd name="T3" fmla="*/ 28 h 86"/>
                <a:gd name="T4" fmla="*/ 0 w 57"/>
                <a:gd name="T5" fmla="*/ 48 h 86"/>
                <a:gd name="T6" fmla="*/ 0 w 57"/>
                <a:gd name="T7" fmla="*/ 67 h 86"/>
                <a:gd name="T8" fmla="*/ 9 w 57"/>
                <a:gd name="T9" fmla="*/ 81 h 86"/>
                <a:gd name="T10" fmla="*/ 19 w 57"/>
                <a:gd name="T11" fmla="*/ 86 h 86"/>
                <a:gd name="T12" fmla="*/ 33 w 57"/>
                <a:gd name="T13" fmla="*/ 81 h 86"/>
                <a:gd name="T14" fmla="*/ 43 w 57"/>
                <a:gd name="T15" fmla="*/ 76 h 86"/>
                <a:gd name="T16" fmla="*/ 52 w 57"/>
                <a:gd name="T17" fmla="*/ 67 h 86"/>
                <a:gd name="T18" fmla="*/ 57 w 57"/>
                <a:gd name="T19" fmla="*/ 52 h 86"/>
                <a:gd name="T20" fmla="*/ 57 w 57"/>
                <a:gd name="T21" fmla="*/ 38 h 86"/>
                <a:gd name="T22" fmla="*/ 52 w 57"/>
                <a:gd name="T23" fmla="*/ 24 h 86"/>
                <a:gd name="T24" fmla="*/ 48 w 57"/>
                <a:gd name="T25" fmla="*/ 9 h 86"/>
                <a:gd name="T26" fmla="*/ 43 w 57"/>
                <a:gd name="T27" fmla="*/ 4 h 86"/>
                <a:gd name="T28" fmla="*/ 28 w 57"/>
                <a:gd name="T29" fmla="*/ 0 h 86"/>
                <a:gd name="T30" fmla="*/ 19 w 57"/>
                <a:gd name="T31" fmla="*/ 0 h 86"/>
                <a:gd name="T32" fmla="*/ 9 w 57"/>
                <a:gd name="T33" fmla="*/ 9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7" h="86">
                  <a:moveTo>
                    <a:pt x="9" y="9"/>
                  </a:moveTo>
                  <a:lnTo>
                    <a:pt x="0" y="28"/>
                  </a:lnTo>
                  <a:lnTo>
                    <a:pt x="0" y="48"/>
                  </a:lnTo>
                  <a:lnTo>
                    <a:pt x="0" y="67"/>
                  </a:lnTo>
                  <a:lnTo>
                    <a:pt x="9" y="81"/>
                  </a:lnTo>
                  <a:lnTo>
                    <a:pt x="19" y="86"/>
                  </a:lnTo>
                  <a:lnTo>
                    <a:pt x="33" y="81"/>
                  </a:lnTo>
                  <a:lnTo>
                    <a:pt x="43" y="76"/>
                  </a:lnTo>
                  <a:lnTo>
                    <a:pt x="52" y="67"/>
                  </a:lnTo>
                  <a:lnTo>
                    <a:pt x="57" y="52"/>
                  </a:lnTo>
                  <a:lnTo>
                    <a:pt x="57" y="38"/>
                  </a:lnTo>
                  <a:lnTo>
                    <a:pt x="52" y="24"/>
                  </a:lnTo>
                  <a:lnTo>
                    <a:pt x="48" y="9"/>
                  </a:lnTo>
                  <a:lnTo>
                    <a:pt x="43" y="4"/>
                  </a:lnTo>
                  <a:lnTo>
                    <a:pt x="28" y="0"/>
                  </a:lnTo>
                  <a:lnTo>
                    <a:pt x="19" y="0"/>
                  </a:lnTo>
                  <a:lnTo>
                    <a:pt x="9" y="9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6"/>
            <p:cNvSpPr>
              <a:spLocks/>
            </p:cNvSpPr>
            <p:nvPr/>
          </p:nvSpPr>
          <p:spPr bwMode="auto">
            <a:xfrm>
              <a:off x="1104" y="14025"/>
              <a:ext cx="1195" cy="615"/>
            </a:xfrm>
            <a:custGeom>
              <a:avLst/>
              <a:gdLst>
                <a:gd name="T0" fmla="*/ 153 w 1195"/>
                <a:gd name="T1" fmla="*/ 523 h 615"/>
                <a:gd name="T2" fmla="*/ 297 w 1195"/>
                <a:gd name="T3" fmla="*/ 499 h 615"/>
                <a:gd name="T4" fmla="*/ 432 w 1195"/>
                <a:gd name="T5" fmla="*/ 423 h 615"/>
                <a:gd name="T6" fmla="*/ 523 w 1195"/>
                <a:gd name="T7" fmla="*/ 274 h 615"/>
                <a:gd name="T8" fmla="*/ 537 w 1195"/>
                <a:gd name="T9" fmla="*/ 317 h 615"/>
                <a:gd name="T10" fmla="*/ 547 w 1195"/>
                <a:gd name="T11" fmla="*/ 423 h 615"/>
                <a:gd name="T12" fmla="*/ 600 w 1195"/>
                <a:gd name="T13" fmla="*/ 432 h 615"/>
                <a:gd name="T14" fmla="*/ 624 w 1195"/>
                <a:gd name="T15" fmla="*/ 456 h 615"/>
                <a:gd name="T16" fmla="*/ 681 w 1195"/>
                <a:gd name="T17" fmla="*/ 562 h 615"/>
                <a:gd name="T18" fmla="*/ 729 w 1195"/>
                <a:gd name="T19" fmla="*/ 605 h 615"/>
                <a:gd name="T20" fmla="*/ 763 w 1195"/>
                <a:gd name="T21" fmla="*/ 499 h 615"/>
                <a:gd name="T22" fmla="*/ 710 w 1195"/>
                <a:gd name="T23" fmla="*/ 370 h 615"/>
                <a:gd name="T24" fmla="*/ 816 w 1195"/>
                <a:gd name="T25" fmla="*/ 490 h 615"/>
                <a:gd name="T26" fmla="*/ 921 w 1195"/>
                <a:gd name="T27" fmla="*/ 523 h 615"/>
                <a:gd name="T28" fmla="*/ 921 w 1195"/>
                <a:gd name="T29" fmla="*/ 451 h 615"/>
                <a:gd name="T30" fmla="*/ 849 w 1195"/>
                <a:gd name="T31" fmla="*/ 355 h 615"/>
                <a:gd name="T32" fmla="*/ 801 w 1195"/>
                <a:gd name="T33" fmla="*/ 317 h 615"/>
                <a:gd name="T34" fmla="*/ 873 w 1195"/>
                <a:gd name="T35" fmla="*/ 331 h 615"/>
                <a:gd name="T36" fmla="*/ 941 w 1195"/>
                <a:gd name="T37" fmla="*/ 341 h 615"/>
                <a:gd name="T38" fmla="*/ 1003 w 1195"/>
                <a:gd name="T39" fmla="*/ 375 h 615"/>
                <a:gd name="T40" fmla="*/ 1065 w 1195"/>
                <a:gd name="T41" fmla="*/ 432 h 615"/>
                <a:gd name="T42" fmla="*/ 1104 w 1195"/>
                <a:gd name="T43" fmla="*/ 432 h 615"/>
                <a:gd name="T44" fmla="*/ 1118 w 1195"/>
                <a:gd name="T45" fmla="*/ 451 h 615"/>
                <a:gd name="T46" fmla="*/ 1085 w 1195"/>
                <a:gd name="T47" fmla="*/ 447 h 615"/>
                <a:gd name="T48" fmla="*/ 1051 w 1195"/>
                <a:gd name="T49" fmla="*/ 475 h 615"/>
                <a:gd name="T50" fmla="*/ 1051 w 1195"/>
                <a:gd name="T51" fmla="*/ 547 h 615"/>
                <a:gd name="T52" fmla="*/ 1099 w 1195"/>
                <a:gd name="T53" fmla="*/ 595 h 615"/>
                <a:gd name="T54" fmla="*/ 1161 w 1195"/>
                <a:gd name="T55" fmla="*/ 576 h 615"/>
                <a:gd name="T56" fmla="*/ 1195 w 1195"/>
                <a:gd name="T57" fmla="*/ 485 h 615"/>
                <a:gd name="T58" fmla="*/ 1118 w 1195"/>
                <a:gd name="T59" fmla="*/ 355 h 615"/>
                <a:gd name="T60" fmla="*/ 1013 w 1195"/>
                <a:gd name="T61" fmla="*/ 288 h 615"/>
                <a:gd name="T62" fmla="*/ 893 w 1195"/>
                <a:gd name="T63" fmla="*/ 269 h 615"/>
                <a:gd name="T64" fmla="*/ 773 w 1195"/>
                <a:gd name="T65" fmla="*/ 259 h 615"/>
                <a:gd name="T66" fmla="*/ 681 w 1195"/>
                <a:gd name="T67" fmla="*/ 231 h 615"/>
                <a:gd name="T68" fmla="*/ 629 w 1195"/>
                <a:gd name="T69" fmla="*/ 154 h 615"/>
                <a:gd name="T70" fmla="*/ 638 w 1195"/>
                <a:gd name="T71" fmla="*/ 58 h 615"/>
                <a:gd name="T72" fmla="*/ 705 w 1195"/>
                <a:gd name="T73" fmla="*/ 53 h 615"/>
                <a:gd name="T74" fmla="*/ 720 w 1195"/>
                <a:gd name="T75" fmla="*/ 111 h 615"/>
                <a:gd name="T76" fmla="*/ 701 w 1195"/>
                <a:gd name="T77" fmla="*/ 154 h 615"/>
                <a:gd name="T78" fmla="*/ 739 w 1195"/>
                <a:gd name="T79" fmla="*/ 149 h 615"/>
                <a:gd name="T80" fmla="*/ 758 w 1195"/>
                <a:gd name="T81" fmla="*/ 144 h 615"/>
                <a:gd name="T82" fmla="*/ 777 w 1195"/>
                <a:gd name="T83" fmla="*/ 168 h 615"/>
                <a:gd name="T84" fmla="*/ 811 w 1195"/>
                <a:gd name="T85" fmla="*/ 154 h 615"/>
                <a:gd name="T86" fmla="*/ 787 w 1195"/>
                <a:gd name="T87" fmla="*/ 82 h 615"/>
                <a:gd name="T88" fmla="*/ 734 w 1195"/>
                <a:gd name="T89" fmla="*/ 24 h 615"/>
                <a:gd name="T90" fmla="*/ 653 w 1195"/>
                <a:gd name="T91" fmla="*/ 0 h 615"/>
                <a:gd name="T92" fmla="*/ 552 w 1195"/>
                <a:gd name="T93" fmla="*/ 34 h 615"/>
                <a:gd name="T94" fmla="*/ 475 w 1195"/>
                <a:gd name="T95" fmla="*/ 149 h 615"/>
                <a:gd name="T96" fmla="*/ 408 w 1195"/>
                <a:gd name="T97" fmla="*/ 250 h 615"/>
                <a:gd name="T98" fmla="*/ 336 w 1195"/>
                <a:gd name="T99" fmla="*/ 322 h 615"/>
                <a:gd name="T100" fmla="*/ 245 w 1195"/>
                <a:gd name="T101" fmla="*/ 379 h 615"/>
                <a:gd name="T102" fmla="*/ 125 w 1195"/>
                <a:gd name="T103" fmla="*/ 403 h 615"/>
                <a:gd name="T104" fmla="*/ 14 w 1195"/>
                <a:gd name="T105" fmla="*/ 413 h 615"/>
                <a:gd name="T106" fmla="*/ 53 w 1195"/>
                <a:gd name="T107" fmla="*/ 461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95" h="615">
                  <a:moveTo>
                    <a:pt x="67" y="509"/>
                  </a:moveTo>
                  <a:lnTo>
                    <a:pt x="91" y="514"/>
                  </a:lnTo>
                  <a:lnTo>
                    <a:pt x="120" y="519"/>
                  </a:lnTo>
                  <a:lnTo>
                    <a:pt x="153" y="523"/>
                  </a:lnTo>
                  <a:lnTo>
                    <a:pt x="187" y="523"/>
                  </a:lnTo>
                  <a:lnTo>
                    <a:pt x="225" y="519"/>
                  </a:lnTo>
                  <a:lnTo>
                    <a:pt x="259" y="509"/>
                  </a:lnTo>
                  <a:lnTo>
                    <a:pt x="297" y="499"/>
                  </a:lnTo>
                  <a:lnTo>
                    <a:pt x="336" y="490"/>
                  </a:lnTo>
                  <a:lnTo>
                    <a:pt x="369" y="471"/>
                  </a:lnTo>
                  <a:lnTo>
                    <a:pt x="403" y="451"/>
                  </a:lnTo>
                  <a:lnTo>
                    <a:pt x="432" y="423"/>
                  </a:lnTo>
                  <a:lnTo>
                    <a:pt x="461" y="394"/>
                  </a:lnTo>
                  <a:lnTo>
                    <a:pt x="489" y="360"/>
                  </a:lnTo>
                  <a:lnTo>
                    <a:pt x="509" y="317"/>
                  </a:lnTo>
                  <a:lnTo>
                    <a:pt x="523" y="274"/>
                  </a:lnTo>
                  <a:lnTo>
                    <a:pt x="537" y="226"/>
                  </a:lnTo>
                  <a:lnTo>
                    <a:pt x="542" y="250"/>
                  </a:lnTo>
                  <a:lnTo>
                    <a:pt x="537" y="279"/>
                  </a:lnTo>
                  <a:lnTo>
                    <a:pt x="537" y="317"/>
                  </a:lnTo>
                  <a:lnTo>
                    <a:pt x="533" y="355"/>
                  </a:lnTo>
                  <a:lnTo>
                    <a:pt x="533" y="379"/>
                  </a:lnTo>
                  <a:lnTo>
                    <a:pt x="537" y="399"/>
                  </a:lnTo>
                  <a:lnTo>
                    <a:pt x="547" y="423"/>
                  </a:lnTo>
                  <a:lnTo>
                    <a:pt x="557" y="437"/>
                  </a:lnTo>
                  <a:lnTo>
                    <a:pt x="571" y="447"/>
                  </a:lnTo>
                  <a:lnTo>
                    <a:pt x="585" y="447"/>
                  </a:lnTo>
                  <a:lnTo>
                    <a:pt x="600" y="432"/>
                  </a:lnTo>
                  <a:lnTo>
                    <a:pt x="614" y="403"/>
                  </a:lnTo>
                  <a:lnTo>
                    <a:pt x="624" y="384"/>
                  </a:lnTo>
                  <a:lnTo>
                    <a:pt x="629" y="399"/>
                  </a:lnTo>
                  <a:lnTo>
                    <a:pt x="624" y="456"/>
                  </a:lnTo>
                  <a:lnTo>
                    <a:pt x="633" y="499"/>
                  </a:lnTo>
                  <a:lnTo>
                    <a:pt x="648" y="528"/>
                  </a:lnTo>
                  <a:lnTo>
                    <a:pt x="667" y="547"/>
                  </a:lnTo>
                  <a:lnTo>
                    <a:pt x="681" y="562"/>
                  </a:lnTo>
                  <a:lnTo>
                    <a:pt x="701" y="576"/>
                  </a:lnTo>
                  <a:lnTo>
                    <a:pt x="710" y="591"/>
                  </a:lnTo>
                  <a:lnTo>
                    <a:pt x="715" y="615"/>
                  </a:lnTo>
                  <a:lnTo>
                    <a:pt x="729" y="605"/>
                  </a:lnTo>
                  <a:lnTo>
                    <a:pt x="739" y="586"/>
                  </a:lnTo>
                  <a:lnTo>
                    <a:pt x="753" y="562"/>
                  </a:lnTo>
                  <a:lnTo>
                    <a:pt x="758" y="533"/>
                  </a:lnTo>
                  <a:lnTo>
                    <a:pt x="763" y="499"/>
                  </a:lnTo>
                  <a:lnTo>
                    <a:pt x="758" y="466"/>
                  </a:lnTo>
                  <a:lnTo>
                    <a:pt x="749" y="427"/>
                  </a:lnTo>
                  <a:lnTo>
                    <a:pt x="725" y="394"/>
                  </a:lnTo>
                  <a:lnTo>
                    <a:pt x="710" y="370"/>
                  </a:lnTo>
                  <a:lnTo>
                    <a:pt x="725" y="360"/>
                  </a:lnTo>
                  <a:lnTo>
                    <a:pt x="753" y="423"/>
                  </a:lnTo>
                  <a:lnTo>
                    <a:pt x="787" y="466"/>
                  </a:lnTo>
                  <a:lnTo>
                    <a:pt x="816" y="490"/>
                  </a:lnTo>
                  <a:lnTo>
                    <a:pt x="854" y="499"/>
                  </a:lnTo>
                  <a:lnTo>
                    <a:pt x="883" y="509"/>
                  </a:lnTo>
                  <a:lnTo>
                    <a:pt x="907" y="514"/>
                  </a:lnTo>
                  <a:lnTo>
                    <a:pt x="921" y="523"/>
                  </a:lnTo>
                  <a:lnTo>
                    <a:pt x="931" y="538"/>
                  </a:lnTo>
                  <a:lnTo>
                    <a:pt x="931" y="514"/>
                  </a:lnTo>
                  <a:lnTo>
                    <a:pt x="931" y="485"/>
                  </a:lnTo>
                  <a:lnTo>
                    <a:pt x="921" y="451"/>
                  </a:lnTo>
                  <a:lnTo>
                    <a:pt x="907" y="423"/>
                  </a:lnTo>
                  <a:lnTo>
                    <a:pt x="893" y="399"/>
                  </a:lnTo>
                  <a:lnTo>
                    <a:pt x="869" y="375"/>
                  </a:lnTo>
                  <a:lnTo>
                    <a:pt x="849" y="355"/>
                  </a:lnTo>
                  <a:lnTo>
                    <a:pt x="825" y="346"/>
                  </a:lnTo>
                  <a:lnTo>
                    <a:pt x="773" y="331"/>
                  </a:lnTo>
                  <a:lnTo>
                    <a:pt x="782" y="312"/>
                  </a:lnTo>
                  <a:lnTo>
                    <a:pt x="801" y="317"/>
                  </a:lnTo>
                  <a:lnTo>
                    <a:pt x="816" y="327"/>
                  </a:lnTo>
                  <a:lnTo>
                    <a:pt x="835" y="327"/>
                  </a:lnTo>
                  <a:lnTo>
                    <a:pt x="854" y="331"/>
                  </a:lnTo>
                  <a:lnTo>
                    <a:pt x="873" y="331"/>
                  </a:lnTo>
                  <a:lnTo>
                    <a:pt x="888" y="331"/>
                  </a:lnTo>
                  <a:lnTo>
                    <a:pt x="907" y="336"/>
                  </a:lnTo>
                  <a:lnTo>
                    <a:pt x="921" y="336"/>
                  </a:lnTo>
                  <a:lnTo>
                    <a:pt x="941" y="341"/>
                  </a:lnTo>
                  <a:lnTo>
                    <a:pt x="955" y="346"/>
                  </a:lnTo>
                  <a:lnTo>
                    <a:pt x="974" y="351"/>
                  </a:lnTo>
                  <a:lnTo>
                    <a:pt x="989" y="360"/>
                  </a:lnTo>
                  <a:lnTo>
                    <a:pt x="1003" y="375"/>
                  </a:lnTo>
                  <a:lnTo>
                    <a:pt x="1022" y="389"/>
                  </a:lnTo>
                  <a:lnTo>
                    <a:pt x="1041" y="403"/>
                  </a:lnTo>
                  <a:lnTo>
                    <a:pt x="1056" y="427"/>
                  </a:lnTo>
                  <a:lnTo>
                    <a:pt x="1065" y="432"/>
                  </a:lnTo>
                  <a:lnTo>
                    <a:pt x="1075" y="432"/>
                  </a:lnTo>
                  <a:lnTo>
                    <a:pt x="1085" y="432"/>
                  </a:lnTo>
                  <a:lnTo>
                    <a:pt x="1094" y="432"/>
                  </a:lnTo>
                  <a:lnTo>
                    <a:pt x="1104" y="432"/>
                  </a:lnTo>
                  <a:lnTo>
                    <a:pt x="1113" y="437"/>
                  </a:lnTo>
                  <a:lnTo>
                    <a:pt x="1118" y="442"/>
                  </a:lnTo>
                  <a:lnTo>
                    <a:pt x="1128" y="451"/>
                  </a:lnTo>
                  <a:lnTo>
                    <a:pt x="1118" y="451"/>
                  </a:lnTo>
                  <a:lnTo>
                    <a:pt x="1109" y="451"/>
                  </a:lnTo>
                  <a:lnTo>
                    <a:pt x="1104" y="447"/>
                  </a:lnTo>
                  <a:lnTo>
                    <a:pt x="1094" y="447"/>
                  </a:lnTo>
                  <a:lnTo>
                    <a:pt x="1085" y="447"/>
                  </a:lnTo>
                  <a:lnTo>
                    <a:pt x="1075" y="447"/>
                  </a:lnTo>
                  <a:lnTo>
                    <a:pt x="1070" y="451"/>
                  </a:lnTo>
                  <a:lnTo>
                    <a:pt x="1061" y="456"/>
                  </a:lnTo>
                  <a:lnTo>
                    <a:pt x="1051" y="475"/>
                  </a:lnTo>
                  <a:lnTo>
                    <a:pt x="1046" y="495"/>
                  </a:lnTo>
                  <a:lnTo>
                    <a:pt x="1046" y="514"/>
                  </a:lnTo>
                  <a:lnTo>
                    <a:pt x="1046" y="533"/>
                  </a:lnTo>
                  <a:lnTo>
                    <a:pt x="1051" y="547"/>
                  </a:lnTo>
                  <a:lnTo>
                    <a:pt x="1061" y="562"/>
                  </a:lnTo>
                  <a:lnTo>
                    <a:pt x="1070" y="576"/>
                  </a:lnTo>
                  <a:lnTo>
                    <a:pt x="1080" y="586"/>
                  </a:lnTo>
                  <a:lnTo>
                    <a:pt x="1099" y="595"/>
                  </a:lnTo>
                  <a:lnTo>
                    <a:pt x="1113" y="595"/>
                  </a:lnTo>
                  <a:lnTo>
                    <a:pt x="1128" y="595"/>
                  </a:lnTo>
                  <a:lnTo>
                    <a:pt x="1147" y="591"/>
                  </a:lnTo>
                  <a:lnTo>
                    <a:pt x="1161" y="576"/>
                  </a:lnTo>
                  <a:lnTo>
                    <a:pt x="1176" y="562"/>
                  </a:lnTo>
                  <a:lnTo>
                    <a:pt x="1185" y="538"/>
                  </a:lnTo>
                  <a:lnTo>
                    <a:pt x="1195" y="514"/>
                  </a:lnTo>
                  <a:lnTo>
                    <a:pt x="1195" y="485"/>
                  </a:lnTo>
                  <a:lnTo>
                    <a:pt x="1181" y="451"/>
                  </a:lnTo>
                  <a:lnTo>
                    <a:pt x="1166" y="418"/>
                  </a:lnTo>
                  <a:lnTo>
                    <a:pt x="1142" y="384"/>
                  </a:lnTo>
                  <a:lnTo>
                    <a:pt x="1118" y="355"/>
                  </a:lnTo>
                  <a:lnTo>
                    <a:pt x="1089" y="327"/>
                  </a:lnTo>
                  <a:lnTo>
                    <a:pt x="1065" y="307"/>
                  </a:lnTo>
                  <a:lnTo>
                    <a:pt x="1041" y="298"/>
                  </a:lnTo>
                  <a:lnTo>
                    <a:pt x="1013" y="288"/>
                  </a:lnTo>
                  <a:lnTo>
                    <a:pt x="984" y="283"/>
                  </a:lnTo>
                  <a:lnTo>
                    <a:pt x="955" y="279"/>
                  </a:lnTo>
                  <a:lnTo>
                    <a:pt x="921" y="274"/>
                  </a:lnTo>
                  <a:lnTo>
                    <a:pt x="893" y="269"/>
                  </a:lnTo>
                  <a:lnTo>
                    <a:pt x="859" y="269"/>
                  </a:lnTo>
                  <a:lnTo>
                    <a:pt x="830" y="264"/>
                  </a:lnTo>
                  <a:lnTo>
                    <a:pt x="801" y="264"/>
                  </a:lnTo>
                  <a:lnTo>
                    <a:pt x="773" y="259"/>
                  </a:lnTo>
                  <a:lnTo>
                    <a:pt x="749" y="255"/>
                  </a:lnTo>
                  <a:lnTo>
                    <a:pt x="725" y="250"/>
                  </a:lnTo>
                  <a:lnTo>
                    <a:pt x="701" y="240"/>
                  </a:lnTo>
                  <a:lnTo>
                    <a:pt x="681" y="231"/>
                  </a:lnTo>
                  <a:lnTo>
                    <a:pt x="667" y="221"/>
                  </a:lnTo>
                  <a:lnTo>
                    <a:pt x="653" y="207"/>
                  </a:lnTo>
                  <a:lnTo>
                    <a:pt x="643" y="192"/>
                  </a:lnTo>
                  <a:lnTo>
                    <a:pt x="629" y="154"/>
                  </a:lnTo>
                  <a:lnTo>
                    <a:pt x="624" y="125"/>
                  </a:lnTo>
                  <a:lnTo>
                    <a:pt x="624" y="96"/>
                  </a:lnTo>
                  <a:lnTo>
                    <a:pt x="629" y="77"/>
                  </a:lnTo>
                  <a:lnTo>
                    <a:pt x="638" y="58"/>
                  </a:lnTo>
                  <a:lnTo>
                    <a:pt x="653" y="43"/>
                  </a:lnTo>
                  <a:lnTo>
                    <a:pt x="667" y="43"/>
                  </a:lnTo>
                  <a:lnTo>
                    <a:pt x="691" y="43"/>
                  </a:lnTo>
                  <a:lnTo>
                    <a:pt x="705" y="53"/>
                  </a:lnTo>
                  <a:lnTo>
                    <a:pt x="720" y="67"/>
                  </a:lnTo>
                  <a:lnTo>
                    <a:pt x="725" y="82"/>
                  </a:lnTo>
                  <a:lnTo>
                    <a:pt x="725" y="96"/>
                  </a:lnTo>
                  <a:lnTo>
                    <a:pt x="720" y="111"/>
                  </a:lnTo>
                  <a:lnTo>
                    <a:pt x="710" y="130"/>
                  </a:lnTo>
                  <a:lnTo>
                    <a:pt x="701" y="139"/>
                  </a:lnTo>
                  <a:lnTo>
                    <a:pt x="691" y="149"/>
                  </a:lnTo>
                  <a:lnTo>
                    <a:pt x="701" y="154"/>
                  </a:lnTo>
                  <a:lnTo>
                    <a:pt x="710" y="154"/>
                  </a:lnTo>
                  <a:lnTo>
                    <a:pt x="720" y="154"/>
                  </a:lnTo>
                  <a:lnTo>
                    <a:pt x="729" y="154"/>
                  </a:lnTo>
                  <a:lnTo>
                    <a:pt x="739" y="149"/>
                  </a:lnTo>
                  <a:lnTo>
                    <a:pt x="744" y="144"/>
                  </a:lnTo>
                  <a:lnTo>
                    <a:pt x="749" y="139"/>
                  </a:lnTo>
                  <a:lnTo>
                    <a:pt x="749" y="135"/>
                  </a:lnTo>
                  <a:lnTo>
                    <a:pt x="758" y="144"/>
                  </a:lnTo>
                  <a:lnTo>
                    <a:pt x="763" y="154"/>
                  </a:lnTo>
                  <a:lnTo>
                    <a:pt x="768" y="163"/>
                  </a:lnTo>
                  <a:lnTo>
                    <a:pt x="773" y="168"/>
                  </a:lnTo>
                  <a:lnTo>
                    <a:pt x="777" y="168"/>
                  </a:lnTo>
                  <a:lnTo>
                    <a:pt x="787" y="168"/>
                  </a:lnTo>
                  <a:lnTo>
                    <a:pt x="792" y="168"/>
                  </a:lnTo>
                  <a:lnTo>
                    <a:pt x="806" y="163"/>
                  </a:lnTo>
                  <a:lnTo>
                    <a:pt x="811" y="154"/>
                  </a:lnTo>
                  <a:lnTo>
                    <a:pt x="811" y="139"/>
                  </a:lnTo>
                  <a:lnTo>
                    <a:pt x="806" y="120"/>
                  </a:lnTo>
                  <a:lnTo>
                    <a:pt x="797" y="101"/>
                  </a:lnTo>
                  <a:lnTo>
                    <a:pt x="787" y="82"/>
                  </a:lnTo>
                  <a:lnTo>
                    <a:pt x="773" y="67"/>
                  </a:lnTo>
                  <a:lnTo>
                    <a:pt x="758" y="48"/>
                  </a:lnTo>
                  <a:lnTo>
                    <a:pt x="749" y="39"/>
                  </a:lnTo>
                  <a:lnTo>
                    <a:pt x="734" y="24"/>
                  </a:lnTo>
                  <a:lnTo>
                    <a:pt x="715" y="15"/>
                  </a:lnTo>
                  <a:lnTo>
                    <a:pt x="696" y="10"/>
                  </a:lnTo>
                  <a:lnTo>
                    <a:pt x="677" y="5"/>
                  </a:lnTo>
                  <a:lnTo>
                    <a:pt x="653" y="0"/>
                  </a:lnTo>
                  <a:lnTo>
                    <a:pt x="629" y="0"/>
                  </a:lnTo>
                  <a:lnTo>
                    <a:pt x="609" y="5"/>
                  </a:lnTo>
                  <a:lnTo>
                    <a:pt x="590" y="10"/>
                  </a:lnTo>
                  <a:lnTo>
                    <a:pt x="552" y="34"/>
                  </a:lnTo>
                  <a:lnTo>
                    <a:pt x="528" y="58"/>
                  </a:lnTo>
                  <a:lnTo>
                    <a:pt x="509" y="87"/>
                  </a:lnTo>
                  <a:lnTo>
                    <a:pt x="489" y="115"/>
                  </a:lnTo>
                  <a:lnTo>
                    <a:pt x="475" y="149"/>
                  </a:lnTo>
                  <a:lnTo>
                    <a:pt x="461" y="178"/>
                  </a:lnTo>
                  <a:lnTo>
                    <a:pt x="446" y="207"/>
                  </a:lnTo>
                  <a:lnTo>
                    <a:pt x="427" y="231"/>
                  </a:lnTo>
                  <a:lnTo>
                    <a:pt x="408" y="250"/>
                  </a:lnTo>
                  <a:lnTo>
                    <a:pt x="389" y="269"/>
                  </a:lnTo>
                  <a:lnTo>
                    <a:pt x="369" y="288"/>
                  </a:lnTo>
                  <a:lnTo>
                    <a:pt x="350" y="303"/>
                  </a:lnTo>
                  <a:lnTo>
                    <a:pt x="336" y="322"/>
                  </a:lnTo>
                  <a:lnTo>
                    <a:pt x="312" y="341"/>
                  </a:lnTo>
                  <a:lnTo>
                    <a:pt x="293" y="355"/>
                  </a:lnTo>
                  <a:lnTo>
                    <a:pt x="269" y="370"/>
                  </a:lnTo>
                  <a:lnTo>
                    <a:pt x="245" y="379"/>
                  </a:lnTo>
                  <a:lnTo>
                    <a:pt x="221" y="389"/>
                  </a:lnTo>
                  <a:lnTo>
                    <a:pt x="192" y="399"/>
                  </a:lnTo>
                  <a:lnTo>
                    <a:pt x="158" y="403"/>
                  </a:lnTo>
                  <a:lnTo>
                    <a:pt x="125" y="403"/>
                  </a:lnTo>
                  <a:lnTo>
                    <a:pt x="86" y="403"/>
                  </a:lnTo>
                  <a:lnTo>
                    <a:pt x="48" y="403"/>
                  </a:lnTo>
                  <a:lnTo>
                    <a:pt x="0" y="399"/>
                  </a:lnTo>
                  <a:lnTo>
                    <a:pt x="14" y="413"/>
                  </a:lnTo>
                  <a:lnTo>
                    <a:pt x="24" y="423"/>
                  </a:lnTo>
                  <a:lnTo>
                    <a:pt x="33" y="437"/>
                  </a:lnTo>
                  <a:lnTo>
                    <a:pt x="43" y="451"/>
                  </a:lnTo>
                  <a:lnTo>
                    <a:pt x="53" y="461"/>
                  </a:lnTo>
                  <a:lnTo>
                    <a:pt x="57" y="475"/>
                  </a:lnTo>
                  <a:lnTo>
                    <a:pt x="62" y="490"/>
                  </a:lnTo>
                  <a:lnTo>
                    <a:pt x="67" y="509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7"/>
            <p:cNvSpPr>
              <a:spLocks/>
            </p:cNvSpPr>
            <p:nvPr/>
          </p:nvSpPr>
          <p:spPr bwMode="auto">
            <a:xfrm>
              <a:off x="57" y="14356"/>
              <a:ext cx="648" cy="317"/>
            </a:xfrm>
            <a:custGeom>
              <a:avLst/>
              <a:gdLst>
                <a:gd name="T0" fmla="*/ 605 w 648"/>
                <a:gd name="T1" fmla="*/ 0 h 317"/>
                <a:gd name="T2" fmla="*/ 581 w 648"/>
                <a:gd name="T3" fmla="*/ 29 h 317"/>
                <a:gd name="T4" fmla="*/ 552 w 648"/>
                <a:gd name="T5" fmla="*/ 53 h 317"/>
                <a:gd name="T6" fmla="*/ 528 w 648"/>
                <a:gd name="T7" fmla="*/ 82 h 317"/>
                <a:gd name="T8" fmla="*/ 500 w 648"/>
                <a:gd name="T9" fmla="*/ 101 h 317"/>
                <a:gd name="T10" fmla="*/ 466 w 648"/>
                <a:gd name="T11" fmla="*/ 125 h 317"/>
                <a:gd name="T12" fmla="*/ 437 w 648"/>
                <a:gd name="T13" fmla="*/ 144 h 317"/>
                <a:gd name="T14" fmla="*/ 404 w 648"/>
                <a:gd name="T15" fmla="*/ 159 h 317"/>
                <a:gd name="T16" fmla="*/ 370 w 648"/>
                <a:gd name="T17" fmla="*/ 173 h 317"/>
                <a:gd name="T18" fmla="*/ 336 w 648"/>
                <a:gd name="T19" fmla="*/ 183 h 317"/>
                <a:gd name="T20" fmla="*/ 298 w 648"/>
                <a:gd name="T21" fmla="*/ 192 h 317"/>
                <a:gd name="T22" fmla="*/ 264 w 648"/>
                <a:gd name="T23" fmla="*/ 202 h 317"/>
                <a:gd name="T24" fmla="*/ 226 w 648"/>
                <a:gd name="T25" fmla="*/ 202 h 317"/>
                <a:gd name="T26" fmla="*/ 192 w 648"/>
                <a:gd name="T27" fmla="*/ 207 h 317"/>
                <a:gd name="T28" fmla="*/ 154 w 648"/>
                <a:gd name="T29" fmla="*/ 202 h 317"/>
                <a:gd name="T30" fmla="*/ 116 w 648"/>
                <a:gd name="T31" fmla="*/ 197 h 317"/>
                <a:gd name="T32" fmla="*/ 77 w 648"/>
                <a:gd name="T33" fmla="*/ 192 h 317"/>
                <a:gd name="T34" fmla="*/ 0 w 648"/>
                <a:gd name="T35" fmla="*/ 288 h 317"/>
                <a:gd name="T36" fmla="*/ 34 w 648"/>
                <a:gd name="T37" fmla="*/ 298 h 317"/>
                <a:gd name="T38" fmla="*/ 68 w 648"/>
                <a:gd name="T39" fmla="*/ 308 h 317"/>
                <a:gd name="T40" fmla="*/ 101 w 648"/>
                <a:gd name="T41" fmla="*/ 312 h 317"/>
                <a:gd name="T42" fmla="*/ 140 w 648"/>
                <a:gd name="T43" fmla="*/ 317 h 317"/>
                <a:gd name="T44" fmla="*/ 173 w 648"/>
                <a:gd name="T45" fmla="*/ 317 h 317"/>
                <a:gd name="T46" fmla="*/ 216 w 648"/>
                <a:gd name="T47" fmla="*/ 317 h 317"/>
                <a:gd name="T48" fmla="*/ 255 w 648"/>
                <a:gd name="T49" fmla="*/ 312 h 317"/>
                <a:gd name="T50" fmla="*/ 293 w 648"/>
                <a:gd name="T51" fmla="*/ 308 h 317"/>
                <a:gd name="T52" fmla="*/ 332 w 648"/>
                <a:gd name="T53" fmla="*/ 298 h 317"/>
                <a:gd name="T54" fmla="*/ 375 w 648"/>
                <a:gd name="T55" fmla="*/ 288 h 317"/>
                <a:gd name="T56" fmla="*/ 413 w 648"/>
                <a:gd name="T57" fmla="*/ 279 h 317"/>
                <a:gd name="T58" fmla="*/ 452 w 648"/>
                <a:gd name="T59" fmla="*/ 264 h 317"/>
                <a:gd name="T60" fmla="*/ 490 w 648"/>
                <a:gd name="T61" fmla="*/ 245 h 317"/>
                <a:gd name="T62" fmla="*/ 528 w 648"/>
                <a:gd name="T63" fmla="*/ 226 h 317"/>
                <a:gd name="T64" fmla="*/ 567 w 648"/>
                <a:gd name="T65" fmla="*/ 202 h 317"/>
                <a:gd name="T66" fmla="*/ 596 w 648"/>
                <a:gd name="T67" fmla="*/ 178 h 317"/>
                <a:gd name="T68" fmla="*/ 596 w 648"/>
                <a:gd name="T69" fmla="*/ 168 h 317"/>
                <a:gd name="T70" fmla="*/ 596 w 648"/>
                <a:gd name="T71" fmla="*/ 159 h 317"/>
                <a:gd name="T72" fmla="*/ 600 w 648"/>
                <a:gd name="T73" fmla="*/ 144 h 317"/>
                <a:gd name="T74" fmla="*/ 605 w 648"/>
                <a:gd name="T75" fmla="*/ 130 h 317"/>
                <a:gd name="T76" fmla="*/ 610 w 648"/>
                <a:gd name="T77" fmla="*/ 120 h 317"/>
                <a:gd name="T78" fmla="*/ 615 w 648"/>
                <a:gd name="T79" fmla="*/ 106 h 317"/>
                <a:gd name="T80" fmla="*/ 629 w 648"/>
                <a:gd name="T81" fmla="*/ 92 h 317"/>
                <a:gd name="T82" fmla="*/ 644 w 648"/>
                <a:gd name="T83" fmla="*/ 77 h 317"/>
                <a:gd name="T84" fmla="*/ 648 w 648"/>
                <a:gd name="T85" fmla="*/ 68 h 317"/>
                <a:gd name="T86" fmla="*/ 648 w 648"/>
                <a:gd name="T87" fmla="*/ 58 h 317"/>
                <a:gd name="T88" fmla="*/ 644 w 648"/>
                <a:gd name="T89" fmla="*/ 48 h 317"/>
                <a:gd name="T90" fmla="*/ 634 w 648"/>
                <a:gd name="T91" fmla="*/ 39 h 317"/>
                <a:gd name="T92" fmla="*/ 624 w 648"/>
                <a:gd name="T93" fmla="*/ 29 h 317"/>
                <a:gd name="T94" fmla="*/ 615 w 648"/>
                <a:gd name="T95" fmla="*/ 24 h 317"/>
                <a:gd name="T96" fmla="*/ 610 w 648"/>
                <a:gd name="T97" fmla="*/ 10 h 317"/>
                <a:gd name="T98" fmla="*/ 605 w 648"/>
                <a:gd name="T9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48" h="317">
                  <a:moveTo>
                    <a:pt x="605" y="0"/>
                  </a:moveTo>
                  <a:lnTo>
                    <a:pt x="581" y="29"/>
                  </a:lnTo>
                  <a:lnTo>
                    <a:pt x="552" y="53"/>
                  </a:lnTo>
                  <a:lnTo>
                    <a:pt x="528" y="82"/>
                  </a:lnTo>
                  <a:lnTo>
                    <a:pt x="500" y="101"/>
                  </a:lnTo>
                  <a:lnTo>
                    <a:pt x="466" y="125"/>
                  </a:lnTo>
                  <a:lnTo>
                    <a:pt x="437" y="144"/>
                  </a:lnTo>
                  <a:lnTo>
                    <a:pt x="404" y="159"/>
                  </a:lnTo>
                  <a:lnTo>
                    <a:pt x="370" y="173"/>
                  </a:lnTo>
                  <a:lnTo>
                    <a:pt x="336" y="183"/>
                  </a:lnTo>
                  <a:lnTo>
                    <a:pt x="298" y="192"/>
                  </a:lnTo>
                  <a:lnTo>
                    <a:pt x="264" y="202"/>
                  </a:lnTo>
                  <a:lnTo>
                    <a:pt x="226" y="202"/>
                  </a:lnTo>
                  <a:lnTo>
                    <a:pt x="192" y="207"/>
                  </a:lnTo>
                  <a:lnTo>
                    <a:pt x="154" y="202"/>
                  </a:lnTo>
                  <a:lnTo>
                    <a:pt x="116" y="197"/>
                  </a:lnTo>
                  <a:lnTo>
                    <a:pt x="77" y="192"/>
                  </a:lnTo>
                  <a:lnTo>
                    <a:pt x="0" y="288"/>
                  </a:lnTo>
                  <a:lnTo>
                    <a:pt x="34" y="298"/>
                  </a:lnTo>
                  <a:lnTo>
                    <a:pt x="68" y="308"/>
                  </a:lnTo>
                  <a:lnTo>
                    <a:pt x="101" y="312"/>
                  </a:lnTo>
                  <a:lnTo>
                    <a:pt x="140" y="317"/>
                  </a:lnTo>
                  <a:lnTo>
                    <a:pt x="173" y="317"/>
                  </a:lnTo>
                  <a:lnTo>
                    <a:pt x="216" y="317"/>
                  </a:lnTo>
                  <a:lnTo>
                    <a:pt x="255" y="312"/>
                  </a:lnTo>
                  <a:lnTo>
                    <a:pt x="293" y="308"/>
                  </a:lnTo>
                  <a:lnTo>
                    <a:pt x="332" y="298"/>
                  </a:lnTo>
                  <a:lnTo>
                    <a:pt x="375" y="288"/>
                  </a:lnTo>
                  <a:lnTo>
                    <a:pt x="413" y="279"/>
                  </a:lnTo>
                  <a:lnTo>
                    <a:pt x="452" y="264"/>
                  </a:lnTo>
                  <a:lnTo>
                    <a:pt x="490" y="245"/>
                  </a:lnTo>
                  <a:lnTo>
                    <a:pt x="528" y="226"/>
                  </a:lnTo>
                  <a:lnTo>
                    <a:pt x="567" y="202"/>
                  </a:lnTo>
                  <a:lnTo>
                    <a:pt x="596" y="178"/>
                  </a:lnTo>
                  <a:lnTo>
                    <a:pt x="596" y="168"/>
                  </a:lnTo>
                  <a:lnTo>
                    <a:pt x="596" y="159"/>
                  </a:lnTo>
                  <a:lnTo>
                    <a:pt x="600" y="144"/>
                  </a:lnTo>
                  <a:lnTo>
                    <a:pt x="605" y="130"/>
                  </a:lnTo>
                  <a:lnTo>
                    <a:pt x="610" y="120"/>
                  </a:lnTo>
                  <a:lnTo>
                    <a:pt x="615" y="106"/>
                  </a:lnTo>
                  <a:lnTo>
                    <a:pt x="629" y="92"/>
                  </a:lnTo>
                  <a:lnTo>
                    <a:pt x="644" y="77"/>
                  </a:lnTo>
                  <a:lnTo>
                    <a:pt x="648" y="68"/>
                  </a:lnTo>
                  <a:lnTo>
                    <a:pt x="648" y="58"/>
                  </a:lnTo>
                  <a:lnTo>
                    <a:pt x="644" y="48"/>
                  </a:lnTo>
                  <a:lnTo>
                    <a:pt x="634" y="39"/>
                  </a:lnTo>
                  <a:lnTo>
                    <a:pt x="624" y="29"/>
                  </a:lnTo>
                  <a:lnTo>
                    <a:pt x="615" y="24"/>
                  </a:lnTo>
                  <a:lnTo>
                    <a:pt x="610" y="10"/>
                  </a:lnTo>
                  <a:lnTo>
                    <a:pt x="605" y="0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8"/>
            <p:cNvSpPr>
              <a:spLocks/>
            </p:cNvSpPr>
            <p:nvPr/>
          </p:nvSpPr>
          <p:spPr bwMode="auto">
            <a:xfrm>
              <a:off x="173" y="13862"/>
              <a:ext cx="566" cy="653"/>
            </a:xfrm>
            <a:custGeom>
              <a:avLst/>
              <a:gdLst>
                <a:gd name="T0" fmla="*/ 0 w 566"/>
                <a:gd name="T1" fmla="*/ 638 h 653"/>
                <a:gd name="T2" fmla="*/ 28 w 566"/>
                <a:gd name="T3" fmla="*/ 648 h 653"/>
                <a:gd name="T4" fmla="*/ 52 w 566"/>
                <a:gd name="T5" fmla="*/ 653 h 653"/>
                <a:gd name="T6" fmla="*/ 76 w 566"/>
                <a:gd name="T7" fmla="*/ 653 h 653"/>
                <a:gd name="T8" fmla="*/ 96 w 566"/>
                <a:gd name="T9" fmla="*/ 643 h 653"/>
                <a:gd name="T10" fmla="*/ 115 w 566"/>
                <a:gd name="T11" fmla="*/ 629 h 653"/>
                <a:gd name="T12" fmla="*/ 124 w 566"/>
                <a:gd name="T13" fmla="*/ 619 h 653"/>
                <a:gd name="T14" fmla="*/ 134 w 566"/>
                <a:gd name="T15" fmla="*/ 605 h 653"/>
                <a:gd name="T16" fmla="*/ 139 w 566"/>
                <a:gd name="T17" fmla="*/ 595 h 653"/>
                <a:gd name="T18" fmla="*/ 144 w 566"/>
                <a:gd name="T19" fmla="*/ 576 h 653"/>
                <a:gd name="T20" fmla="*/ 148 w 566"/>
                <a:gd name="T21" fmla="*/ 571 h 653"/>
                <a:gd name="T22" fmla="*/ 153 w 566"/>
                <a:gd name="T23" fmla="*/ 586 h 653"/>
                <a:gd name="T24" fmla="*/ 153 w 566"/>
                <a:gd name="T25" fmla="*/ 610 h 653"/>
                <a:gd name="T26" fmla="*/ 158 w 566"/>
                <a:gd name="T27" fmla="*/ 619 h 653"/>
                <a:gd name="T28" fmla="*/ 172 w 566"/>
                <a:gd name="T29" fmla="*/ 619 h 653"/>
                <a:gd name="T30" fmla="*/ 196 w 566"/>
                <a:gd name="T31" fmla="*/ 610 h 653"/>
                <a:gd name="T32" fmla="*/ 220 w 566"/>
                <a:gd name="T33" fmla="*/ 595 h 653"/>
                <a:gd name="T34" fmla="*/ 244 w 566"/>
                <a:gd name="T35" fmla="*/ 576 h 653"/>
                <a:gd name="T36" fmla="*/ 268 w 566"/>
                <a:gd name="T37" fmla="*/ 552 h 653"/>
                <a:gd name="T38" fmla="*/ 288 w 566"/>
                <a:gd name="T39" fmla="*/ 518 h 653"/>
                <a:gd name="T40" fmla="*/ 297 w 566"/>
                <a:gd name="T41" fmla="*/ 485 h 653"/>
                <a:gd name="T42" fmla="*/ 302 w 566"/>
                <a:gd name="T43" fmla="*/ 461 h 653"/>
                <a:gd name="T44" fmla="*/ 307 w 566"/>
                <a:gd name="T45" fmla="*/ 446 h 653"/>
                <a:gd name="T46" fmla="*/ 312 w 566"/>
                <a:gd name="T47" fmla="*/ 446 h 653"/>
                <a:gd name="T48" fmla="*/ 316 w 566"/>
                <a:gd name="T49" fmla="*/ 461 h 653"/>
                <a:gd name="T50" fmla="*/ 321 w 566"/>
                <a:gd name="T51" fmla="*/ 475 h 653"/>
                <a:gd name="T52" fmla="*/ 326 w 566"/>
                <a:gd name="T53" fmla="*/ 485 h 653"/>
                <a:gd name="T54" fmla="*/ 336 w 566"/>
                <a:gd name="T55" fmla="*/ 499 h 653"/>
                <a:gd name="T56" fmla="*/ 345 w 566"/>
                <a:gd name="T57" fmla="*/ 504 h 653"/>
                <a:gd name="T58" fmla="*/ 360 w 566"/>
                <a:gd name="T59" fmla="*/ 504 h 653"/>
                <a:gd name="T60" fmla="*/ 374 w 566"/>
                <a:gd name="T61" fmla="*/ 494 h 653"/>
                <a:gd name="T62" fmla="*/ 393 w 566"/>
                <a:gd name="T63" fmla="*/ 475 h 653"/>
                <a:gd name="T64" fmla="*/ 412 w 566"/>
                <a:gd name="T65" fmla="*/ 442 h 653"/>
                <a:gd name="T66" fmla="*/ 422 w 566"/>
                <a:gd name="T67" fmla="*/ 422 h 653"/>
                <a:gd name="T68" fmla="*/ 432 w 566"/>
                <a:gd name="T69" fmla="*/ 389 h 653"/>
                <a:gd name="T70" fmla="*/ 441 w 566"/>
                <a:gd name="T71" fmla="*/ 350 h 653"/>
                <a:gd name="T72" fmla="*/ 446 w 566"/>
                <a:gd name="T73" fmla="*/ 312 h 653"/>
                <a:gd name="T74" fmla="*/ 446 w 566"/>
                <a:gd name="T75" fmla="*/ 269 h 653"/>
                <a:gd name="T76" fmla="*/ 446 w 566"/>
                <a:gd name="T77" fmla="*/ 226 h 653"/>
                <a:gd name="T78" fmla="*/ 441 w 566"/>
                <a:gd name="T79" fmla="*/ 192 h 653"/>
                <a:gd name="T80" fmla="*/ 436 w 566"/>
                <a:gd name="T81" fmla="*/ 163 h 653"/>
                <a:gd name="T82" fmla="*/ 427 w 566"/>
                <a:gd name="T83" fmla="*/ 139 h 653"/>
                <a:gd name="T84" fmla="*/ 441 w 566"/>
                <a:gd name="T85" fmla="*/ 120 h 653"/>
                <a:gd name="T86" fmla="*/ 451 w 566"/>
                <a:gd name="T87" fmla="*/ 139 h 653"/>
                <a:gd name="T88" fmla="*/ 460 w 566"/>
                <a:gd name="T89" fmla="*/ 154 h 653"/>
                <a:gd name="T90" fmla="*/ 470 w 566"/>
                <a:gd name="T91" fmla="*/ 163 h 653"/>
                <a:gd name="T92" fmla="*/ 484 w 566"/>
                <a:gd name="T93" fmla="*/ 173 h 653"/>
                <a:gd name="T94" fmla="*/ 489 w 566"/>
                <a:gd name="T95" fmla="*/ 158 h 653"/>
                <a:gd name="T96" fmla="*/ 499 w 566"/>
                <a:gd name="T97" fmla="*/ 139 h 653"/>
                <a:gd name="T98" fmla="*/ 508 w 566"/>
                <a:gd name="T99" fmla="*/ 120 h 653"/>
                <a:gd name="T100" fmla="*/ 518 w 566"/>
                <a:gd name="T101" fmla="*/ 106 h 653"/>
                <a:gd name="T102" fmla="*/ 528 w 566"/>
                <a:gd name="T103" fmla="*/ 86 h 653"/>
                <a:gd name="T104" fmla="*/ 537 w 566"/>
                <a:gd name="T105" fmla="*/ 77 h 653"/>
                <a:gd name="T106" fmla="*/ 547 w 566"/>
                <a:gd name="T107" fmla="*/ 67 h 653"/>
                <a:gd name="T108" fmla="*/ 556 w 566"/>
                <a:gd name="T109" fmla="*/ 58 h 653"/>
                <a:gd name="T110" fmla="*/ 566 w 566"/>
                <a:gd name="T111" fmla="*/ 58 h 653"/>
                <a:gd name="T112" fmla="*/ 561 w 566"/>
                <a:gd name="T113" fmla="*/ 53 h 653"/>
                <a:gd name="T114" fmla="*/ 556 w 566"/>
                <a:gd name="T115" fmla="*/ 53 h 653"/>
                <a:gd name="T116" fmla="*/ 556 w 566"/>
                <a:gd name="T117" fmla="*/ 53 h 653"/>
                <a:gd name="T118" fmla="*/ 508 w 566"/>
                <a:gd name="T119" fmla="*/ 0 h 653"/>
                <a:gd name="T120" fmla="*/ 0 w 566"/>
                <a:gd name="T121" fmla="*/ 638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6" h="653">
                  <a:moveTo>
                    <a:pt x="0" y="638"/>
                  </a:moveTo>
                  <a:lnTo>
                    <a:pt x="28" y="648"/>
                  </a:lnTo>
                  <a:lnTo>
                    <a:pt x="52" y="653"/>
                  </a:lnTo>
                  <a:lnTo>
                    <a:pt x="76" y="653"/>
                  </a:lnTo>
                  <a:lnTo>
                    <a:pt x="96" y="643"/>
                  </a:lnTo>
                  <a:lnTo>
                    <a:pt x="115" y="629"/>
                  </a:lnTo>
                  <a:lnTo>
                    <a:pt x="124" y="619"/>
                  </a:lnTo>
                  <a:lnTo>
                    <a:pt x="134" y="605"/>
                  </a:lnTo>
                  <a:lnTo>
                    <a:pt x="139" y="595"/>
                  </a:lnTo>
                  <a:lnTo>
                    <a:pt x="144" y="576"/>
                  </a:lnTo>
                  <a:lnTo>
                    <a:pt x="148" y="571"/>
                  </a:lnTo>
                  <a:lnTo>
                    <a:pt x="153" y="586"/>
                  </a:lnTo>
                  <a:lnTo>
                    <a:pt x="153" y="610"/>
                  </a:lnTo>
                  <a:lnTo>
                    <a:pt x="158" y="619"/>
                  </a:lnTo>
                  <a:lnTo>
                    <a:pt x="172" y="619"/>
                  </a:lnTo>
                  <a:lnTo>
                    <a:pt x="196" y="610"/>
                  </a:lnTo>
                  <a:lnTo>
                    <a:pt x="220" y="595"/>
                  </a:lnTo>
                  <a:lnTo>
                    <a:pt x="244" y="576"/>
                  </a:lnTo>
                  <a:lnTo>
                    <a:pt x="268" y="552"/>
                  </a:lnTo>
                  <a:lnTo>
                    <a:pt x="288" y="518"/>
                  </a:lnTo>
                  <a:lnTo>
                    <a:pt x="297" y="485"/>
                  </a:lnTo>
                  <a:lnTo>
                    <a:pt x="302" y="461"/>
                  </a:lnTo>
                  <a:lnTo>
                    <a:pt x="307" y="446"/>
                  </a:lnTo>
                  <a:lnTo>
                    <a:pt x="312" y="446"/>
                  </a:lnTo>
                  <a:lnTo>
                    <a:pt x="316" y="461"/>
                  </a:lnTo>
                  <a:lnTo>
                    <a:pt x="321" y="475"/>
                  </a:lnTo>
                  <a:lnTo>
                    <a:pt x="326" y="485"/>
                  </a:lnTo>
                  <a:lnTo>
                    <a:pt x="336" y="499"/>
                  </a:lnTo>
                  <a:lnTo>
                    <a:pt x="345" y="504"/>
                  </a:lnTo>
                  <a:lnTo>
                    <a:pt x="360" y="504"/>
                  </a:lnTo>
                  <a:lnTo>
                    <a:pt x="374" y="494"/>
                  </a:lnTo>
                  <a:lnTo>
                    <a:pt x="393" y="475"/>
                  </a:lnTo>
                  <a:lnTo>
                    <a:pt x="412" y="442"/>
                  </a:lnTo>
                  <a:lnTo>
                    <a:pt x="422" y="422"/>
                  </a:lnTo>
                  <a:lnTo>
                    <a:pt x="432" y="389"/>
                  </a:lnTo>
                  <a:lnTo>
                    <a:pt x="441" y="350"/>
                  </a:lnTo>
                  <a:lnTo>
                    <a:pt x="446" y="312"/>
                  </a:lnTo>
                  <a:lnTo>
                    <a:pt x="446" y="269"/>
                  </a:lnTo>
                  <a:lnTo>
                    <a:pt x="446" y="226"/>
                  </a:lnTo>
                  <a:lnTo>
                    <a:pt x="441" y="192"/>
                  </a:lnTo>
                  <a:lnTo>
                    <a:pt x="436" y="163"/>
                  </a:lnTo>
                  <a:lnTo>
                    <a:pt x="427" y="139"/>
                  </a:lnTo>
                  <a:lnTo>
                    <a:pt x="441" y="120"/>
                  </a:lnTo>
                  <a:lnTo>
                    <a:pt x="451" y="139"/>
                  </a:lnTo>
                  <a:lnTo>
                    <a:pt x="460" y="154"/>
                  </a:lnTo>
                  <a:lnTo>
                    <a:pt x="470" y="163"/>
                  </a:lnTo>
                  <a:lnTo>
                    <a:pt x="484" y="173"/>
                  </a:lnTo>
                  <a:lnTo>
                    <a:pt x="489" y="158"/>
                  </a:lnTo>
                  <a:lnTo>
                    <a:pt x="499" y="139"/>
                  </a:lnTo>
                  <a:lnTo>
                    <a:pt x="508" y="120"/>
                  </a:lnTo>
                  <a:lnTo>
                    <a:pt x="518" y="106"/>
                  </a:lnTo>
                  <a:lnTo>
                    <a:pt x="528" y="86"/>
                  </a:lnTo>
                  <a:lnTo>
                    <a:pt x="537" y="77"/>
                  </a:lnTo>
                  <a:lnTo>
                    <a:pt x="547" y="67"/>
                  </a:lnTo>
                  <a:lnTo>
                    <a:pt x="556" y="58"/>
                  </a:lnTo>
                  <a:lnTo>
                    <a:pt x="566" y="58"/>
                  </a:lnTo>
                  <a:lnTo>
                    <a:pt x="561" y="53"/>
                  </a:lnTo>
                  <a:lnTo>
                    <a:pt x="556" y="53"/>
                  </a:lnTo>
                  <a:lnTo>
                    <a:pt x="508" y="0"/>
                  </a:lnTo>
                  <a:lnTo>
                    <a:pt x="0" y="638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9"/>
            <p:cNvSpPr>
              <a:spLocks/>
            </p:cNvSpPr>
            <p:nvPr/>
          </p:nvSpPr>
          <p:spPr bwMode="auto">
            <a:xfrm>
              <a:off x="163" y="13795"/>
              <a:ext cx="518" cy="705"/>
            </a:xfrm>
            <a:custGeom>
              <a:avLst/>
              <a:gdLst>
                <a:gd name="T0" fmla="*/ 0 w 518"/>
                <a:gd name="T1" fmla="*/ 667 h 705"/>
                <a:gd name="T2" fmla="*/ 0 w 518"/>
                <a:gd name="T3" fmla="*/ 609 h 705"/>
                <a:gd name="T4" fmla="*/ 14 w 518"/>
                <a:gd name="T5" fmla="*/ 561 h 705"/>
                <a:gd name="T6" fmla="*/ 38 w 518"/>
                <a:gd name="T7" fmla="*/ 537 h 705"/>
                <a:gd name="T8" fmla="*/ 62 w 518"/>
                <a:gd name="T9" fmla="*/ 523 h 705"/>
                <a:gd name="T10" fmla="*/ 53 w 518"/>
                <a:gd name="T11" fmla="*/ 513 h 705"/>
                <a:gd name="T12" fmla="*/ 24 w 518"/>
                <a:gd name="T13" fmla="*/ 509 h 705"/>
                <a:gd name="T14" fmla="*/ 34 w 518"/>
                <a:gd name="T15" fmla="*/ 461 h 705"/>
                <a:gd name="T16" fmla="*/ 62 w 518"/>
                <a:gd name="T17" fmla="*/ 398 h 705"/>
                <a:gd name="T18" fmla="*/ 106 w 518"/>
                <a:gd name="T19" fmla="*/ 345 h 705"/>
                <a:gd name="T20" fmla="*/ 154 w 518"/>
                <a:gd name="T21" fmla="*/ 331 h 705"/>
                <a:gd name="T22" fmla="*/ 163 w 518"/>
                <a:gd name="T23" fmla="*/ 312 h 705"/>
                <a:gd name="T24" fmla="*/ 139 w 518"/>
                <a:gd name="T25" fmla="*/ 302 h 705"/>
                <a:gd name="T26" fmla="*/ 125 w 518"/>
                <a:gd name="T27" fmla="*/ 288 h 705"/>
                <a:gd name="T28" fmla="*/ 120 w 518"/>
                <a:gd name="T29" fmla="*/ 259 h 705"/>
                <a:gd name="T30" fmla="*/ 139 w 518"/>
                <a:gd name="T31" fmla="*/ 216 h 705"/>
                <a:gd name="T32" fmla="*/ 187 w 518"/>
                <a:gd name="T33" fmla="*/ 177 h 705"/>
                <a:gd name="T34" fmla="*/ 240 w 518"/>
                <a:gd name="T35" fmla="*/ 158 h 705"/>
                <a:gd name="T36" fmla="*/ 307 w 518"/>
                <a:gd name="T37" fmla="*/ 144 h 705"/>
                <a:gd name="T38" fmla="*/ 370 w 518"/>
                <a:gd name="T39" fmla="*/ 149 h 705"/>
                <a:gd name="T40" fmla="*/ 408 w 518"/>
                <a:gd name="T41" fmla="*/ 168 h 705"/>
                <a:gd name="T42" fmla="*/ 418 w 518"/>
                <a:gd name="T43" fmla="*/ 149 h 705"/>
                <a:gd name="T44" fmla="*/ 403 w 518"/>
                <a:gd name="T45" fmla="*/ 134 h 705"/>
                <a:gd name="T46" fmla="*/ 394 w 518"/>
                <a:gd name="T47" fmla="*/ 120 h 705"/>
                <a:gd name="T48" fmla="*/ 384 w 518"/>
                <a:gd name="T49" fmla="*/ 105 h 705"/>
                <a:gd name="T50" fmla="*/ 394 w 518"/>
                <a:gd name="T51" fmla="*/ 91 h 705"/>
                <a:gd name="T52" fmla="*/ 422 w 518"/>
                <a:gd name="T53" fmla="*/ 72 h 705"/>
                <a:gd name="T54" fmla="*/ 451 w 518"/>
                <a:gd name="T55" fmla="*/ 43 h 705"/>
                <a:gd name="T56" fmla="*/ 470 w 518"/>
                <a:gd name="T57" fmla="*/ 24 h 705"/>
                <a:gd name="T58" fmla="*/ 475 w 518"/>
                <a:gd name="T59" fmla="*/ 0 h 705"/>
                <a:gd name="T60" fmla="*/ 480 w 518"/>
                <a:gd name="T61" fmla="*/ 9 h 705"/>
                <a:gd name="T62" fmla="*/ 518 w 518"/>
                <a:gd name="T63" fmla="*/ 67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8" h="705">
                  <a:moveTo>
                    <a:pt x="10" y="705"/>
                  </a:moveTo>
                  <a:lnTo>
                    <a:pt x="0" y="667"/>
                  </a:lnTo>
                  <a:lnTo>
                    <a:pt x="0" y="638"/>
                  </a:lnTo>
                  <a:lnTo>
                    <a:pt x="0" y="609"/>
                  </a:lnTo>
                  <a:lnTo>
                    <a:pt x="5" y="585"/>
                  </a:lnTo>
                  <a:lnTo>
                    <a:pt x="14" y="561"/>
                  </a:lnTo>
                  <a:lnTo>
                    <a:pt x="24" y="547"/>
                  </a:lnTo>
                  <a:lnTo>
                    <a:pt x="38" y="537"/>
                  </a:lnTo>
                  <a:lnTo>
                    <a:pt x="48" y="533"/>
                  </a:lnTo>
                  <a:lnTo>
                    <a:pt x="62" y="523"/>
                  </a:lnTo>
                  <a:lnTo>
                    <a:pt x="62" y="518"/>
                  </a:lnTo>
                  <a:lnTo>
                    <a:pt x="53" y="513"/>
                  </a:lnTo>
                  <a:lnTo>
                    <a:pt x="34" y="513"/>
                  </a:lnTo>
                  <a:lnTo>
                    <a:pt x="24" y="509"/>
                  </a:lnTo>
                  <a:lnTo>
                    <a:pt x="24" y="489"/>
                  </a:lnTo>
                  <a:lnTo>
                    <a:pt x="34" y="461"/>
                  </a:lnTo>
                  <a:lnTo>
                    <a:pt x="43" y="427"/>
                  </a:lnTo>
                  <a:lnTo>
                    <a:pt x="62" y="398"/>
                  </a:lnTo>
                  <a:lnTo>
                    <a:pt x="82" y="369"/>
                  </a:lnTo>
                  <a:lnTo>
                    <a:pt x="106" y="345"/>
                  </a:lnTo>
                  <a:lnTo>
                    <a:pt x="134" y="336"/>
                  </a:lnTo>
                  <a:lnTo>
                    <a:pt x="154" y="331"/>
                  </a:lnTo>
                  <a:lnTo>
                    <a:pt x="163" y="321"/>
                  </a:lnTo>
                  <a:lnTo>
                    <a:pt x="163" y="312"/>
                  </a:lnTo>
                  <a:lnTo>
                    <a:pt x="149" y="307"/>
                  </a:lnTo>
                  <a:lnTo>
                    <a:pt x="139" y="302"/>
                  </a:lnTo>
                  <a:lnTo>
                    <a:pt x="130" y="297"/>
                  </a:lnTo>
                  <a:lnTo>
                    <a:pt x="125" y="288"/>
                  </a:lnTo>
                  <a:lnTo>
                    <a:pt x="120" y="273"/>
                  </a:lnTo>
                  <a:lnTo>
                    <a:pt x="120" y="259"/>
                  </a:lnTo>
                  <a:lnTo>
                    <a:pt x="125" y="240"/>
                  </a:lnTo>
                  <a:lnTo>
                    <a:pt x="139" y="216"/>
                  </a:lnTo>
                  <a:lnTo>
                    <a:pt x="168" y="187"/>
                  </a:lnTo>
                  <a:lnTo>
                    <a:pt x="187" y="177"/>
                  </a:lnTo>
                  <a:lnTo>
                    <a:pt x="211" y="168"/>
                  </a:lnTo>
                  <a:lnTo>
                    <a:pt x="240" y="158"/>
                  </a:lnTo>
                  <a:lnTo>
                    <a:pt x="274" y="149"/>
                  </a:lnTo>
                  <a:lnTo>
                    <a:pt x="307" y="144"/>
                  </a:lnTo>
                  <a:lnTo>
                    <a:pt x="341" y="144"/>
                  </a:lnTo>
                  <a:lnTo>
                    <a:pt x="370" y="149"/>
                  </a:lnTo>
                  <a:lnTo>
                    <a:pt x="394" y="163"/>
                  </a:lnTo>
                  <a:lnTo>
                    <a:pt x="408" y="168"/>
                  </a:lnTo>
                  <a:lnTo>
                    <a:pt x="422" y="153"/>
                  </a:lnTo>
                  <a:lnTo>
                    <a:pt x="418" y="149"/>
                  </a:lnTo>
                  <a:lnTo>
                    <a:pt x="413" y="139"/>
                  </a:lnTo>
                  <a:lnTo>
                    <a:pt x="403" y="134"/>
                  </a:lnTo>
                  <a:lnTo>
                    <a:pt x="398" y="125"/>
                  </a:lnTo>
                  <a:lnTo>
                    <a:pt x="394" y="120"/>
                  </a:lnTo>
                  <a:lnTo>
                    <a:pt x="389" y="115"/>
                  </a:lnTo>
                  <a:lnTo>
                    <a:pt x="384" y="105"/>
                  </a:lnTo>
                  <a:lnTo>
                    <a:pt x="379" y="101"/>
                  </a:lnTo>
                  <a:lnTo>
                    <a:pt x="394" y="91"/>
                  </a:lnTo>
                  <a:lnTo>
                    <a:pt x="408" y="81"/>
                  </a:lnTo>
                  <a:lnTo>
                    <a:pt x="422" y="72"/>
                  </a:lnTo>
                  <a:lnTo>
                    <a:pt x="437" y="57"/>
                  </a:lnTo>
                  <a:lnTo>
                    <a:pt x="451" y="43"/>
                  </a:lnTo>
                  <a:lnTo>
                    <a:pt x="461" y="33"/>
                  </a:lnTo>
                  <a:lnTo>
                    <a:pt x="470" y="24"/>
                  </a:lnTo>
                  <a:lnTo>
                    <a:pt x="470" y="9"/>
                  </a:lnTo>
                  <a:lnTo>
                    <a:pt x="475" y="0"/>
                  </a:lnTo>
                  <a:lnTo>
                    <a:pt x="480" y="0"/>
                  </a:lnTo>
                  <a:lnTo>
                    <a:pt x="480" y="9"/>
                  </a:lnTo>
                  <a:lnTo>
                    <a:pt x="518" y="67"/>
                  </a:lnTo>
                  <a:lnTo>
                    <a:pt x="10" y="705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0"/>
            <p:cNvSpPr>
              <a:spLocks/>
            </p:cNvSpPr>
            <p:nvPr/>
          </p:nvSpPr>
          <p:spPr bwMode="auto">
            <a:xfrm>
              <a:off x="739" y="13651"/>
              <a:ext cx="158" cy="187"/>
            </a:xfrm>
            <a:custGeom>
              <a:avLst/>
              <a:gdLst>
                <a:gd name="T0" fmla="*/ 38 w 158"/>
                <a:gd name="T1" fmla="*/ 187 h 187"/>
                <a:gd name="T2" fmla="*/ 53 w 158"/>
                <a:gd name="T3" fmla="*/ 177 h 187"/>
                <a:gd name="T4" fmla="*/ 67 w 158"/>
                <a:gd name="T5" fmla="*/ 163 h 187"/>
                <a:gd name="T6" fmla="*/ 86 w 158"/>
                <a:gd name="T7" fmla="*/ 158 h 187"/>
                <a:gd name="T8" fmla="*/ 101 w 158"/>
                <a:gd name="T9" fmla="*/ 149 h 187"/>
                <a:gd name="T10" fmla="*/ 115 w 158"/>
                <a:gd name="T11" fmla="*/ 144 h 187"/>
                <a:gd name="T12" fmla="*/ 130 w 158"/>
                <a:gd name="T13" fmla="*/ 144 h 187"/>
                <a:gd name="T14" fmla="*/ 144 w 158"/>
                <a:gd name="T15" fmla="*/ 139 h 187"/>
                <a:gd name="T16" fmla="*/ 158 w 158"/>
                <a:gd name="T17" fmla="*/ 144 h 187"/>
                <a:gd name="T18" fmla="*/ 149 w 158"/>
                <a:gd name="T19" fmla="*/ 129 h 187"/>
                <a:gd name="T20" fmla="*/ 139 w 158"/>
                <a:gd name="T21" fmla="*/ 120 h 187"/>
                <a:gd name="T22" fmla="*/ 130 w 158"/>
                <a:gd name="T23" fmla="*/ 110 h 187"/>
                <a:gd name="T24" fmla="*/ 125 w 158"/>
                <a:gd name="T25" fmla="*/ 101 h 187"/>
                <a:gd name="T26" fmla="*/ 115 w 158"/>
                <a:gd name="T27" fmla="*/ 91 h 187"/>
                <a:gd name="T28" fmla="*/ 106 w 158"/>
                <a:gd name="T29" fmla="*/ 86 h 187"/>
                <a:gd name="T30" fmla="*/ 96 w 158"/>
                <a:gd name="T31" fmla="*/ 77 h 187"/>
                <a:gd name="T32" fmla="*/ 91 w 158"/>
                <a:gd name="T33" fmla="*/ 77 h 187"/>
                <a:gd name="T34" fmla="*/ 96 w 158"/>
                <a:gd name="T35" fmla="*/ 72 h 187"/>
                <a:gd name="T36" fmla="*/ 106 w 158"/>
                <a:gd name="T37" fmla="*/ 62 h 187"/>
                <a:gd name="T38" fmla="*/ 115 w 158"/>
                <a:gd name="T39" fmla="*/ 57 h 187"/>
                <a:gd name="T40" fmla="*/ 120 w 158"/>
                <a:gd name="T41" fmla="*/ 48 h 187"/>
                <a:gd name="T42" fmla="*/ 125 w 158"/>
                <a:gd name="T43" fmla="*/ 33 h 187"/>
                <a:gd name="T44" fmla="*/ 125 w 158"/>
                <a:gd name="T45" fmla="*/ 24 h 187"/>
                <a:gd name="T46" fmla="*/ 120 w 158"/>
                <a:gd name="T47" fmla="*/ 9 h 187"/>
                <a:gd name="T48" fmla="*/ 115 w 158"/>
                <a:gd name="T49" fmla="*/ 0 h 187"/>
                <a:gd name="T50" fmla="*/ 0 w 158"/>
                <a:gd name="T51" fmla="*/ 144 h 187"/>
                <a:gd name="T52" fmla="*/ 38 w 158"/>
                <a:gd name="T53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8" h="187">
                  <a:moveTo>
                    <a:pt x="38" y="187"/>
                  </a:moveTo>
                  <a:lnTo>
                    <a:pt x="53" y="177"/>
                  </a:lnTo>
                  <a:lnTo>
                    <a:pt x="67" y="163"/>
                  </a:lnTo>
                  <a:lnTo>
                    <a:pt x="86" y="158"/>
                  </a:lnTo>
                  <a:lnTo>
                    <a:pt x="101" y="149"/>
                  </a:lnTo>
                  <a:lnTo>
                    <a:pt x="115" y="144"/>
                  </a:lnTo>
                  <a:lnTo>
                    <a:pt x="130" y="144"/>
                  </a:lnTo>
                  <a:lnTo>
                    <a:pt x="144" y="139"/>
                  </a:lnTo>
                  <a:lnTo>
                    <a:pt x="158" y="144"/>
                  </a:lnTo>
                  <a:lnTo>
                    <a:pt x="149" y="129"/>
                  </a:lnTo>
                  <a:lnTo>
                    <a:pt x="139" y="120"/>
                  </a:lnTo>
                  <a:lnTo>
                    <a:pt x="130" y="110"/>
                  </a:lnTo>
                  <a:lnTo>
                    <a:pt x="125" y="101"/>
                  </a:lnTo>
                  <a:lnTo>
                    <a:pt x="115" y="91"/>
                  </a:lnTo>
                  <a:lnTo>
                    <a:pt x="106" y="86"/>
                  </a:lnTo>
                  <a:lnTo>
                    <a:pt x="96" y="77"/>
                  </a:lnTo>
                  <a:lnTo>
                    <a:pt x="91" y="77"/>
                  </a:lnTo>
                  <a:lnTo>
                    <a:pt x="96" y="72"/>
                  </a:lnTo>
                  <a:lnTo>
                    <a:pt x="106" y="62"/>
                  </a:lnTo>
                  <a:lnTo>
                    <a:pt x="115" y="57"/>
                  </a:lnTo>
                  <a:lnTo>
                    <a:pt x="120" y="48"/>
                  </a:lnTo>
                  <a:lnTo>
                    <a:pt x="125" y="33"/>
                  </a:lnTo>
                  <a:lnTo>
                    <a:pt x="125" y="24"/>
                  </a:lnTo>
                  <a:lnTo>
                    <a:pt x="120" y="9"/>
                  </a:lnTo>
                  <a:lnTo>
                    <a:pt x="115" y="0"/>
                  </a:lnTo>
                  <a:lnTo>
                    <a:pt x="0" y="144"/>
                  </a:lnTo>
                  <a:lnTo>
                    <a:pt x="38" y="187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1"/>
            <p:cNvSpPr>
              <a:spLocks/>
            </p:cNvSpPr>
            <p:nvPr/>
          </p:nvSpPr>
          <p:spPr bwMode="auto">
            <a:xfrm>
              <a:off x="701" y="13598"/>
              <a:ext cx="153" cy="197"/>
            </a:xfrm>
            <a:custGeom>
              <a:avLst/>
              <a:gdLst>
                <a:gd name="T0" fmla="*/ 0 w 153"/>
                <a:gd name="T1" fmla="*/ 149 h 197"/>
                <a:gd name="T2" fmla="*/ 9 w 153"/>
                <a:gd name="T3" fmla="*/ 130 h 197"/>
                <a:gd name="T4" fmla="*/ 19 w 153"/>
                <a:gd name="T5" fmla="*/ 110 h 197"/>
                <a:gd name="T6" fmla="*/ 24 w 153"/>
                <a:gd name="T7" fmla="*/ 91 h 197"/>
                <a:gd name="T8" fmla="*/ 33 w 153"/>
                <a:gd name="T9" fmla="*/ 67 h 197"/>
                <a:gd name="T10" fmla="*/ 38 w 153"/>
                <a:gd name="T11" fmla="*/ 53 h 197"/>
                <a:gd name="T12" fmla="*/ 38 w 153"/>
                <a:gd name="T13" fmla="*/ 29 h 197"/>
                <a:gd name="T14" fmla="*/ 38 w 153"/>
                <a:gd name="T15" fmla="*/ 14 h 197"/>
                <a:gd name="T16" fmla="*/ 38 w 153"/>
                <a:gd name="T17" fmla="*/ 0 h 197"/>
                <a:gd name="T18" fmla="*/ 48 w 153"/>
                <a:gd name="T19" fmla="*/ 10 h 197"/>
                <a:gd name="T20" fmla="*/ 52 w 153"/>
                <a:gd name="T21" fmla="*/ 19 h 197"/>
                <a:gd name="T22" fmla="*/ 62 w 153"/>
                <a:gd name="T23" fmla="*/ 29 h 197"/>
                <a:gd name="T24" fmla="*/ 72 w 153"/>
                <a:gd name="T25" fmla="*/ 43 h 197"/>
                <a:gd name="T26" fmla="*/ 81 w 153"/>
                <a:gd name="T27" fmla="*/ 53 h 197"/>
                <a:gd name="T28" fmla="*/ 86 w 153"/>
                <a:gd name="T29" fmla="*/ 62 h 197"/>
                <a:gd name="T30" fmla="*/ 91 w 153"/>
                <a:gd name="T31" fmla="*/ 72 h 197"/>
                <a:gd name="T32" fmla="*/ 91 w 153"/>
                <a:gd name="T33" fmla="*/ 82 h 197"/>
                <a:gd name="T34" fmla="*/ 96 w 153"/>
                <a:gd name="T35" fmla="*/ 72 h 197"/>
                <a:gd name="T36" fmla="*/ 100 w 153"/>
                <a:gd name="T37" fmla="*/ 62 h 197"/>
                <a:gd name="T38" fmla="*/ 105 w 153"/>
                <a:gd name="T39" fmla="*/ 53 h 197"/>
                <a:gd name="T40" fmla="*/ 115 w 153"/>
                <a:gd name="T41" fmla="*/ 43 h 197"/>
                <a:gd name="T42" fmla="*/ 124 w 153"/>
                <a:gd name="T43" fmla="*/ 38 h 197"/>
                <a:gd name="T44" fmla="*/ 134 w 153"/>
                <a:gd name="T45" fmla="*/ 38 h 197"/>
                <a:gd name="T46" fmla="*/ 144 w 153"/>
                <a:gd name="T47" fmla="*/ 43 h 197"/>
                <a:gd name="T48" fmla="*/ 153 w 153"/>
                <a:gd name="T49" fmla="*/ 53 h 197"/>
                <a:gd name="T50" fmla="*/ 38 w 153"/>
                <a:gd name="T51" fmla="*/ 197 h 197"/>
                <a:gd name="T52" fmla="*/ 0 w 153"/>
                <a:gd name="T53" fmla="*/ 149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3" h="197">
                  <a:moveTo>
                    <a:pt x="0" y="149"/>
                  </a:moveTo>
                  <a:lnTo>
                    <a:pt x="9" y="130"/>
                  </a:lnTo>
                  <a:lnTo>
                    <a:pt x="19" y="110"/>
                  </a:lnTo>
                  <a:lnTo>
                    <a:pt x="24" y="91"/>
                  </a:lnTo>
                  <a:lnTo>
                    <a:pt x="33" y="67"/>
                  </a:lnTo>
                  <a:lnTo>
                    <a:pt x="38" y="53"/>
                  </a:lnTo>
                  <a:lnTo>
                    <a:pt x="38" y="29"/>
                  </a:lnTo>
                  <a:lnTo>
                    <a:pt x="38" y="14"/>
                  </a:lnTo>
                  <a:lnTo>
                    <a:pt x="38" y="0"/>
                  </a:lnTo>
                  <a:lnTo>
                    <a:pt x="48" y="10"/>
                  </a:lnTo>
                  <a:lnTo>
                    <a:pt x="52" y="19"/>
                  </a:lnTo>
                  <a:lnTo>
                    <a:pt x="62" y="29"/>
                  </a:lnTo>
                  <a:lnTo>
                    <a:pt x="72" y="43"/>
                  </a:lnTo>
                  <a:lnTo>
                    <a:pt x="81" y="53"/>
                  </a:lnTo>
                  <a:lnTo>
                    <a:pt x="86" y="62"/>
                  </a:lnTo>
                  <a:lnTo>
                    <a:pt x="91" y="72"/>
                  </a:lnTo>
                  <a:lnTo>
                    <a:pt x="91" y="82"/>
                  </a:lnTo>
                  <a:lnTo>
                    <a:pt x="96" y="72"/>
                  </a:lnTo>
                  <a:lnTo>
                    <a:pt x="100" y="62"/>
                  </a:lnTo>
                  <a:lnTo>
                    <a:pt x="105" y="53"/>
                  </a:lnTo>
                  <a:lnTo>
                    <a:pt x="115" y="43"/>
                  </a:lnTo>
                  <a:lnTo>
                    <a:pt x="124" y="38"/>
                  </a:lnTo>
                  <a:lnTo>
                    <a:pt x="134" y="38"/>
                  </a:lnTo>
                  <a:lnTo>
                    <a:pt x="144" y="43"/>
                  </a:lnTo>
                  <a:lnTo>
                    <a:pt x="153" y="53"/>
                  </a:lnTo>
                  <a:lnTo>
                    <a:pt x="38" y="197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>
              <a:off x="590" y="13660"/>
              <a:ext cx="139" cy="183"/>
            </a:xfrm>
            <a:custGeom>
              <a:avLst/>
              <a:gdLst>
                <a:gd name="T0" fmla="*/ 111 w 139"/>
                <a:gd name="T1" fmla="*/ 183 h 183"/>
                <a:gd name="T2" fmla="*/ 91 w 139"/>
                <a:gd name="T3" fmla="*/ 164 h 183"/>
                <a:gd name="T4" fmla="*/ 77 w 139"/>
                <a:gd name="T5" fmla="*/ 144 h 183"/>
                <a:gd name="T6" fmla="*/ 58 w 139"/>
                <a:gd name="T7" fmla="*/ 120 h 183"/>
                <a:gd name="T8" fmla="*/ 43 w 139"/>
                <a:gd name="T9" fmla="*/ 101 h 183"/>
                <a:gd name="T10" fmla="*/ 29 w 139"/>
                <a:gd name="T11" fmla="*/ 82 h 183"/>
                <a:gd name="T12" fmla="*/ 15 w 139"/>
                <a:gd name="T13" fmla="*/ 68 h 183"/>
                <a:gd name="T14" fmla="*/ 5 w 139"/>
                <a:gd name="T15" fmla="*/ 53 h 183"/>
                <a:gd name="T16" fmla="*/ 0 w 139"/>
                <a:gd name="T17" fmla="*/ 48 h 183"/>
                <a:gd name="T18" fmla="*/ 0 w 139"/>
                <a:gd name="T19" fmla="*/ 39 h 183"/>
                <a:gd name="T20" fmla="*/ 0 w 139"/>
                <a:gd name="T21" fmla="*/ 29 h 183"/>
                <a:gd name="T22" fmla="*/ 0 w 139"/>
                <a:gd name="T23" fmla="*/ 20 h 183"/>
                <a:gd name="T24" fmla="*/ 5 w 139"/>
                <a:gd name="T25" fmla="*/ 10 h 183"/>
                <a:gd name="T26" fmla="*/ 10 w 139"/>
                <a:gd name="T27" fmla="*/ 5 h 183"/>
                <a:gd name="T28" fmla="*/ 15 w 139"/>
                <a:gd name="T29" fmla="*/ 0 h 183"/>
                <a:gd name="T30" fmla="*/ 24 w 139"/>
                <a:gd name="T31" fmla="*/ 0 h 183"/>
                <a:gd name="T32" fmla="*/ 34 w 139"/>
                <a:gd name="T33" fmla="*/ 10 h 183"/>
                <a:gd name="T34" fmla="*/ 48 w 139"/>
                <a:gd name="T35" fmla="*/ 24 h 183"/>
                <a:gd name="T36" fmla="*/ 63 w 139"/>
                <a:gd name="T37" fmla="*/ 44 h 183"/>
                <a:gd name="T38" fmla="*/ 77 w 139"/>
                <a:gd name="T39" fmla="*/ 68 h 183"/>
                <a:gd name="T40" fmla="*/ 96 w 139"/>
                <a:gd name="T41" fmla="*/ 92 h 183"/>
                <a:gd name="T42" fmla="*/ 111 w 139"/>
                <a:gd name="T43" fmla="*/ 111 h 183"/>
                <a:gd name="T44" fmla="*/ 125 w 139"/>
                <a:gd name="T45" fmla="*/ 130 h 183"/>
                <a:gd name="T46" fmla="*/ 135 w 139"/>
                <a:gd name="T47" fmla="*/ 144 h 183"/>
                <a:gd name="T48" fmla="*/ 139 w 139"/>
                <a:gd name="T49" fmla="*/ 149 h 183"/>
                <a:gd name="T50" fmla="*/ 111 w 139"/>
                <a:gd name="T51" fmla="*/ 18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9" h="183">
                  <a:moveTo>
                    <a:pt x="111" y="183"/>
                  </a:moveTo>
                  <a:lnTo>
                    <a:pt x="91" y="164"/>
                  </a:lnTo>
                  <a:lnTo>
                    <a:pt x="77" y="144"/>
                  </a:lnTo>
                  <a:lnTo>
                    <a:pt x="58" y="120"/>
                  </a:lnTo>
                  <a:lnTo>
                    <a:pt x="43" y="101"/>
                  </a:lnTo>
                  <a:lnTo>
                    <a:pt x="29" y="82"/>
                  </a:lnTo>
                  <a:lnTo>
                    <a:pt x="15" y="68"/>
                  </a:lnTo>
                  <a:lnTo>
                    <a:pt x="5" y="53"/>
                  </a:lnTo>
                  <a:lnTo>
                    <a:pt x="0" y="48"/>
                  </a:lnTo>
                  <a:lnTo>
                    <a:pt x="0" y="39"/>
                  </a:lnTo>
                  <a:lnTo>
                    <a:pt x="0" y="29"/>
                  </a:lnTo>
                  <a:lnTo>
                    <a:pt x="0" y="20"/>
                  </a:lnTo>
                  <a:lnTo>
                    <a:pt x="5" y="10"/>
                  </a:lnTo>
                  <a:lnTo>
                    <a:pt x="10" y="5"/>
                  </a:lnTo>
                  <a:lnTo>
                    <a:pt x="15" y="0"/>
                  </a:lnTo>
                  <a:lnTo>
                    <a:pt x="24" y="0"/>
                  </a:lnTo>
                  <a:lnTo>
                    <a:pt x="34" y="10"/>
                  </a:lnTo>
                  <a:lnTo>
                    <a:pt x="48" y="24"/>
                  </a:lnTo>
                  <a:lnTo>
                    <a:pt x="63" y="44"/>
                  </a:lnTo>
                  <a:lnTo>
                    <a:pt x="77" y="68"/>
                  </a:lnTo>
                  <a:lnTo>
                    <a:pt x="96" y="92"/>
                  </a:lnTo>
                  <a:lnTo>
                    <a:pt x="111" y="111"/>
                  </a:lnTo>
                  <a:lnTo>
                    <a:pt x="125" y="130"/>
                  </a:lnTo>
                  <a:lnTo>
                    <a:pt x="135" y="144"/>
                  </a:lnTo>
                  <a:lnTo>
                    <a:pt x="139" y="149"/>
                  </a:lnTo>
                  <a:lnTo>
                    <a:pt x="111" y="183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3"/>
            <p:cNvSpPr>
              <a:spLocks/>
            </p:cNvSpPr>
            <p:nvPr/>
          </p:nvSpPr>
          <p:spPr bwMode="auto">
            <a:xfrm>
              <a:off x="29" y="12868"/>
              <a:ext cx="681" cy="1028"/>
            </a:xfrm>
            <a:custGeom>
              <a:avLst/>
              <a:gdLst>
                <a:gd name="T0" fmla="*/ 86 w 681"/>
                <a:gd name="T1" fmla="*/ 452 h 1028"/>
                <a:gd name="T2" fmla="*/ 139 w 681"/>
                <a:gd name="T3" fmla="*/ 423 h 1028"/>
                <a:gd name="T4" fmla="*/ 230 w 681"/>
                <a:gd name="T5" fmla="*/ 610 h 1028"/>
                <a:gd name="T6" fmla="*/ 345 w 681"/>
                <a:gd name="T7" fmla="*/ 792 h 1028"/>
                <a:gd name="T8" fmla="*/ 518 w 681"/>
                <a:gd name="T9" fmla="*/ 860 h 1028"/>
                <a:gd name="T10" fmla="*/ 638 w 681"/>
                <a:gd name="T11" fmla="*/ 816 h 1028"/>
                <a:gd name="T12" fmla="*/ 662 w 681"/>
                <a:gd name="T13" fmla="*/ 749 h 1028"/>
                <a:gd name="T14" fmla="*/ 600 w 681"/>
                <a:gd name="T15" fmla="*/ 639 h 1028"/>
                <a:gd name="T16" fmla="*/ 432 w 681"/>
                <a:gd name="T17" fmla="*/ 552 h 1028"/>
                <a:gd name="T18" fmla="*/ 369 w 681"/>
                <a:gd name="T19" fmla="*/ 380 h 1028"/>
                <a:gd name="T20" fmla="*/ 436 w 681"/>
                <a:gd name="T21" fmla="*/ 226 h 1028"/>
                <a:gd name="T22" fmla="*/ 489 w 681"/>
                <a:gd name="T23" fmla="*/ 216 h 1028"/>
                <a:gd name="T24" fmla="*/ 470 w 681"/>
                <a:gd name="T25" fmla="*/ 58 h 1028"/>
                <a:gd name="T26" fmla="*/ 340 w 681"/>
                <a:gd name="T27" fmla="*/ 58 h 1028"/>
                <a:gd name="T28" fmla="*/ 345 w 681"/>
                <a:gd name="T29" fmla="*/ 164 h 1028"/>
                <a:gd name="T30" fmla="*/ 398 w 681"/>
                <a:gd name="T31" fmla="*/ 183 h 1028"/>
                <a:gd name="T32" fmla="*/ 374 w 681"/>
                <a:gd name="T33" fmla="*/ 149 h 1028"/>
                <a:gd name="T34" fmla="*/ 403 w 681"/>
                <a:gd name="T35" fmla="*/ 111 h 1028"/>
                <a:gd name="T36" fmla="*/ 427 w 681"/>
                <a:gd name="T37" fmla="*/ 192 h 1028"/>
                <a:gd name="T38" fmla="*/ 340 w 681"/>
                <a:gd name="T39" fmla="*/ 202 h 1028"/>
                <a:gd name="T40" fmla="*/ 312 w 681"/>
                <a:gd name="T41" fmla="*/ 53 h 1028"/>
                <a:gd name="T42" fmla="*/ 441 w 681"/>
                <a:gd name="T43" fmla="*/ 5 h 1028"/>
                <a:gd name="T44" fmla="*/ 518 w 681"/>
                <a:gd name="T45" fmla="*/ 226 h 1028"/>
                <a:gd name="T46" fmla="*/ 585 w 681"/>
                <a:gd name="T47" fmla="*/ 394 h 1028"/>
                <a:gd name="T48" fmla="*/ 518 w 681"/>
                <a:gd name="T49" fmla="*/ 442 h 1028"/>
                <a:gd name="T50" fmla="*/ 484 w 681"/>
                <a:gd name="T51" fmla="*/ 370 h 1028"/>
                <a:gd name="T52" fmla="*/ 513 w 681"/>
                <a:gd name="T53" fmla="*/ 365 h 1028"/>
                <a:gd name="T54" fmla="*/ 528 w 681"/>
                <a:gd name="T55" fmla="*/ 418 h 1028"/>
                <a:gd name="T56" fmla="*/ 561 w 681"/>
                <a:gd name="T57" fmla="*/ 346 h 1028"/>
                <a:gd name="T58" fmla="*/ 484 w 681"/>
                <a:gd name="T59" fmla="*/ 245 h 1028"/>
                <a:gd name="T60" fmla="*/ 398 w 681"/>
                <a:gd name="T61" fmla="*/ 336 h 1028"/>
                <a:gd name="T62" fmla="*/ 432 w 681"/>
                <a:gd name="T63" fmla="*/ 336 h 1028"/>
                <a:gd name="T64" fmla="*/ 412 w 681"/>
                <a:gd name="T65" fmla="*/ 456 h 1028"/>
                <a:gd name="T66" fmla="*/ 489 w 681"/>
                <a:gd name="T67" fmla="*/ 576 h 1028"/>
                <a:gd name="T68" fmla="*/ 604 w 681"/>
                <a:gd name="T69" fmla="*/ 620 h 1028"/>
                <a:gd name="T70" fmla="*/ 676 w 681"/>
                <a:gd name="T71" fmla="*/ 706 h 1028"/>
                <a:gd name="T72" fmla="*/ 662 w 681"/>
                <a:gd name="T73" fmla="*/ 845 h 1028"/>
                <a:gd name="T74" fmla="*/ 576 w 681"/>
                <a:gd name="T75" fmla="*/ 922 h 1028"/>
                <a:gd name="T76" fmla="*/ 422 w 681"/>
                <a:gd name="T77" fmla="*/ 941 h 1028"/>
                <a:gd name="T78" fmla="*/ 278 w 681"/>
                <a:gd name="T79" fmla="*/ 864 h 1028"/>
                <a:gd name="T80" fmla="*/ 192 w 681"/>
                <a:gd name="T81" fmla="*/ 792 h 1028"/>
                <a:gd name="T82" fmla="*/ 144 w 681"/>
                <a:gd name="T83" fmla="*/ 792 h 1028"/>
                <a:gd name="T84" fmla="*/ 254 w 681"/>
                <a:gd name="T85" fmla="*/ 855 h 1028"/>
                <a:gd name="T86" fmla="*/ 340 w 681"/>
                <a:gd name="T87" fmla="*/ 927 h 1028"/>
                <a:gd name="T88" fmla="*/ 331 w 681"/>
                <a:gd name="T89" fmla="*/ 1013 h 1028"/>
                <a:gd name="T90" fmla="*/ 235 w 681"/>
                <a:gd name="T91" fmla="*/ 965 h 1028"/>
                <a:gd name="T92" fmla="*/ 187 w 681"/>
                <a:gd name="T93" fmla="*/ 960 h 1028"/>
                <a:gd name="T94" fmla="*/ 129 w 681"/>
                <a:gd name="T95" fmla="*/ 1013 h 1028"/>
                <a:gd name="T96" fmla="*/ 57 w 681"/>
                <a:gd name="T97" fmla="*/ 927 h 1028"/>
                <a:gd name="T98" fmla="*/ 105 w 681"/>
                <a:gd name="T99" fmla="*/ 855 h 1028"/>
                <a:gd name="T100" fmla="*/ 43 w 681"/>
                <a:gd name="T101" fmla="*/ 821 h 1028"/>
                <a:gd name="T102" fmla="*/ 62 w 681"/>
                <a:gd name="T103" fmla="*/ 744 h 1028"/>
                <a:gd name="T104" fmla="*/ 76 w 681"/>
                <a:gd name="T105" fmla="*/ 706 h 1028"/>
                <a:gd name="T106" fmla="*/ 33 w 681"/>
                <a:gd name="T107" fmla="*/ 653 h 1028"/>
                <a:gd name="T108" fmla="*/ 19 w 681"/>
                <a:gd name="T109" fmla="*/ 548 h 1028"/>
                <a:gd name="T110" fmla="*/ 81 w 681"/>
                <a:gd name="T111" fmla="*/ 572 h 1028"/>
                <a:gd name="T112" fmla="*/ 148 w 681"/>
                <a:gd name="T113" fmla="*/ 658 h 1028"/>
                <a:gd name="T114" fmla="*/ 172 w 681"/>
                <a:gd name="T115" fmla="*/ 653 h 1028"/>
                <a:gd name="T116" fmla="*/ 100 w 681"/>
                <a:gd name="T117" fmla="*/ 581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81" h="1028">
                  <a:moveTo>
                    <a:pt x="86" y="552"/>
                  </a:moveTo>
                  <a:lnTo>
                    <a:pt x="76" y="528"/>
                  </a:lnTo>
                  <a:lnTo>
                    <a:pt x="76" y="504"/>
                  </a:lnTo>
                  <a:lnTo>
                    <a:pt x="76" y="490"/>
                  </a:lnTo>
                  <a:lnTo>
                    <a:pt x="81" y="471"/>
                  </a:lnTo>
                  <a:lnTo>
                    <a:pt x="86" y="452"/>
                  </a:lnTo>
                  <a:lnTo>
                    <a:pt x="91" y="437"/>
                  </a:lnTo>
                  <a:lnTo>
                    <a:pt x="91" y="423"/>
                  </a:lnTo>
                  <a:lnTo>
                    <a:pt x="91" y="399"/>
                  </a:lnTo>
                  <a:lnTo>
                    <a:pt x="100" y="404"/>
                  </a:lnTo>
                  <a:lnTo>
                    <a:pt x="120" y="413"/>
                  </a:lnTo>
                  <a:lnTo>
                    <a:pt x="139" y="423"/>
                  </a:lnTo>
                  <a:lnTo>
                    <a:pt x="163" y="442"/>
                  </a:lnTo>
                  <a:lnTo>
                    <a:pt x="187" y="466"/>
                  </a:lnTo>
                  <a:lnTo>
                    <a:pt x="201" y="500"/>
                  </a:lnTo>
                  <a:lnTo>
                    <a:pt x="220" y="533"/>
                  </a:lnTo>
                  <a:lnTo>
                    <a:pt x="225" y="572"/>
                  </a:lnTo>
                  <a:lnTo>
                    <a:pt x="230" y="610"/>
                  </a:lnTo>
                  <a:lnTo>
                    <a:pt x="244" y="648"/>
                  </a:lnTo>
                  <a:lnTo>
                    <a:pt x="254" y="682"/>
                  </a:lnTo>
                  <a:lnTo>
                    <a:pt x="273" y="711"/>
                  </a:lnTo>
                  <a:lnTo>
                    <a:pt x="297" y="740"/>
                  </a:lnTo>
                  <a:lnTo>
                    <a:pt x="316" y="768"/>
                  </a:lnTo>
                  <a:lnTo>
                    <a:pt x="345" y="792"/>
                  </a:lnTo>
                  <a:lnTo>
                    <a:pt x="369" y="807"/>
                  </a:lnTo>
                  <a:lnTo>
                    <a:pt x="398" y="826"/>
                  </a:lnTo>
                  <a:lnTo>
                    <a:pt x="427" y="840"/>
                  </a:lnTo>
                  <a:lnTo>
                    <a:pt x="456" y="850"/>
                  </a:lnTo>
                  <a:lnTo>
                    <a:pt x="489" y="855"/>
                  </a:lnTo>
                  <a:lnTo>
                    <a:pt x="518" y="860"/>
                  </a:lnTo>
                  <a:lnTo>
                    <a:pt x="542" y="860"/>
                  </a:lnTo>
                  <a:lnTo>
                    <a:pt x="571" y="855"/>
                  </a:lnTo>
                  <a:lnTo>
                    <a:pt x="595" y="845"/>
                  </a:lnTo>
                  <a:lnTo>
                    <a:pt x="614" y="836"/>
                  </a:lnTo>
                  <a:lnTo>
                    <a:pt x="624" y="826"/>
                  </a:lnTo>
                  <a:lnTo>
                    <a:pt x="638" y="816"/>
                  </a:lnTo>
                  <a:lnTo>
                    <a:pt x="643" y="802"/>
                  </a:lnTo>
                  <a:lnTo>
                    <a:pt x="652" y="792"/>
                  </a:lnTo>
                  <a:lnTo>
                    <a:pt x="657" y="778"/>
                  </a:lnTo>
                  <a:lnTo>
                    <a:pt x="657" y="773"/>
                  </a:lnTo>
                  <a:lnTo>
                    <a:pt x="662" y="764"/>
                  </a:lnTo>
                  <a:lnTo>
                    <a:pt x="662" y="749"/>
                  </a:lnTo>
                  <a:lnTo>
                    <a:pt x="657" y="735"/>
                  </a:lnTo>
                  <a:lnTo>
                    <a:pt x="657" y="711"/>
                  </a:lnTo>
                  <a:lnTo>
                    <a:pt x="648" y="687"/>
                  </a:lnTo>
                  <a:lnTo>
                    <a:pt x="638" y="668"/>
                  </a:lnTo>
                  <a:lnTo>
                    <a:pt x="624" y="653"/>
                  </a:lnTo>
                  <a:lnTo>
                    <a:pt x="600" y="639"/>
                  </a:lnTo>
                  <a:lnTo>
                    <a:pt x="571" y="629"/>
                  </a:lnTo>
                  <a:lnTo>
                    <a:pt x="542" y="624"/>
                  </a:lnTo>
                  <a:lnTo>
                    <a:pt x="508" y="610"/>
                  </a:lnTo>
                  <a:lnTo>
                    <a:pt x="480" y="596"/>
                  </a:lnTo>
                  <a:lnTo>
                    <a:pt x="456" y="576"/>
                  </a:lnTo>
                  <a:lnTo>
                    <a:pt x="432" y="552"/>
                  </a:lnTo>
                  <a:lnTo>
                    <a:pt x="412" y="528"/>
                  </a:lnTo>
                  <a:lnTo>
                    <a:pt x="398" y="500"/>
                  </a:lnTo>
                  <a:lnTo>
                    <a:pt x="384" y="471"/>
                  </a:lnTo>
                  <a:lnTo>
                    <a:pt x="374" y="442"/>
                  </a:lnTo>
                  <a:lnTo>
                    <a:pt x="369" y="408"/>
                  </a:lnTo>
                  <a:lnTo>
                    <a:pt x="369" y="380"/>
                  </a:lnTo>
                  <a:lnTo>
                    <a:pt x="369" y="346"/>
                  </a:lnTo>
                  <a:lnTo>
                    <a:pt x="379" y="317"/>
                  </a:lnTo>
                  <a:lnTo>
                    <a:pt x="388" y="288"/>
                  </a:lnTo>
                  <a:lnTo>
                    <a:pt x="403" y="260"/>
                  </a:lnTo>
                  <a:lnTo>
                    <a:pt x="427" y="236"/>
                  </a:lnTo>
                  <a:lnTo>
                    <a:pt x="436" y="226"/>
                  </a:lnTo>
                  <a:lnTo>
                    <a:pt x="446" y="221"/>
                  </a:lnTo>
                  <a:lnTo>
                    <a:pt x="456" y="216"/>
                  </a:lnTo>
                  <a:lnTo>
                    <a:pt x="465" y="212"/>
                  </a:lnTo>
                  <a:lnTo>
                    <a:pt x="475" y="212"/>
                  </a:lnTo>
                  <a:lnTo>
                    <a:pt x="480" y="212"/>
                  </a:lnTo>
                  <a:lnTo>
                    <a:pt x="489" y="216"/>
                  </a:lnTo>
                  <a:lnTo>
                    <a:pt x="494" y="216"/>
                  </a:lnTo>
                  <a:lnTo>
                    <a:pt x="504" y="183"/>
                  </a:lnTo>
                  <a:lnTo>
                    <a:pt x="504" y="154"/>
                  </a:lnTo>
                  <a:lnTo>
                    <a:pt x="494" y="120"/>
                  </a:lnTo>
                  <a:lnTo>
                    <a:pt x="484" y="87"/>
                  </a:lnTo>
                  <a:lnTo>
                    <a:pt x="470" y="58"/>
                  </a:lnTo>
                  <a:lnTo>
                    <a:pt x="451" y="39"/>
                  </a:lnTo>
                  <a:lnTo>
                    <a:pt x="422" y="29"/>
                  </a:lnTo>
                  <a:lnTo>
                    <a:pt x="388" y="24"/>
                  </a:lnTo>
                  <a:lnTo>
                    <a:pt x="364" y="29"/>
                  </a:lnTo>
                  <a:lnTo>
                    <a:pt x="350" y="44"/>
                  </a:lnTo>
                  <a:lnTo>
                    <a:pt x="340" y="58"/>
                  </a:lnTo>
                  <a:lnTo>
                    <a:pt x="336" y="77"/>
                  </a:lnTo>
                  <a:lnTo>
                    <a:pt x="331" y="96"/>
                  </a:lnTo>
                  <a:lnTo>
                    <a:pt x="331" y="116"/>
                  </a:lnTo>
                  <a:lnTo>
                    <a:pt x="336" y="135"/>
                  </a:lnTo>
                  <a:lnTo>
                    <a:pt x="336" y="154"/>
                  </a:lnTo>
                  <a:lnTo>
                    <a:pt x="345" y="164"/>
                  </a:lnTo>
                  <a:lnTo>
                    <a:pt x="350" y="178"/>
                  </a:lnTo>
                  <a:lnTo>
                    <a:pt x="360" y="183"/>
                  </a:lnTo>
                  <a:lnTo>
                    <a:pt x="369" y="183"/>
                  </a:lnTo>
                  <a:lnTo>
                    <a:pt x="379" y="188"/>
                  </a:lnTo>
                  <a:lnTo>
                    <a:pt x="388" y="188"/>
                  </a:lnTo>
                  <a:lnTo>
                    <a:pt x="398" y="183"/>
                  </a:lnTo>
                  <a:lnTo>
                    <a:pt x="403" y="178"/>
                  </a:lnTo>
                  <a:lnTo>
                    <a:pt x="412" y="168"/>
                  </a:lnTo>
                  <a:lnTo>
                    <a:pt x="412" y="154"/>
                  </a:lnTo>
                  <a:lnTo>
                    <a:pt x="403" y="144"/>
                  </a:lnTo>
                  <a:lnTo>
                    <a:pt x="388" y="154"/>
                  </a:lnTo>
                  <a:lnTo>
                    <a:pt x="374" y="149"/>
                  </a:lnTo>
                  <a:lnTo>
                    <a:pt x="374" y="140"/>
                  </a:lnTo>
                  <a:lnTo>
                    <a:pt x="379" y="130"/>
                  </a:lnTo>
                  <a:lnTo>
                    <a:pt x="384" y="125"/>
                  </a:lnTo>
                  <a:lnTo>
                    <a:pt x="393" y="120"/>
                  </a:lnTo>
                  <a:lnTo>
                    <a:pt x="398" y="116"/>
                  </a:lnTo>
                  <a:lnTo>
                    <a:pt x="403" y="111"/>
                  </a:lnTo>
                  <a:lnTo>
                    <a:pt x="408" y="111"/>
                  </a:lnTo>
                  <a:lnTo>
                    <a:pt x="417" y="116"/>
                  </a:lnTo>
                  <a:lnTo>
                    <a:pt x="427" y="125"/>
                  </a:lnTo>
                  <a:lnTo>
                    <a:pt x="436" y="149"/>
                  </a:lnTo>
                  <a:lnTo>
                    <a:pt x="436" y="168"/>
                  </a:lnTo>
                  <a:lnTo>
                    <a:pt x="427" y="192"/>
                  </a:lnTo>
                  <a:lnTo>
                    <a:pt x="417" y="202"/>
                  </a:lnTo>
                  <a:lnTo>
                    <a:pt x="403" y="207"/>
                  </a:lnTo>
                  <a:lnTo>
                    <a:pt x="388" y="216"/>
                  </a:lnTo>
                  <a:lnTo>
                    <a:pt x="374" y="216"/>
                  </a:lnTo>
                  <a:lnTo>
                    <a:pt x="355" y="212"/>
                  </a:lnTo>
                  <a:lnTo>
                    <a:pt x="340" y="202"/>
                  </a:lnTo>
                  <a:lnTo>
                    <a:pt x="326" y="183"/>
                  </a:lnTo>
                  <a:lnTo>
                    <a:pt x="316" y="159"/>
                  </a:lnTo>
                  <a:lnTo>
                    <a:pt x="307" y="130"/>
                  </a:lnTo>
                  <a:lnTo>
                    <a:pt x="302" y="101"/>
                  </a:lnTo>
                  <a:lnTo>
                    <a:pt x="307" y="77"/>
                  </a:lnTo>
                  <a:lnTo>
                    <a:pt x="312" y="53"/>
                  </a:lnTo>
                  <a:lnTo>
                    <a:pt x="321" y="34"/>
                  </a:lnTo>
                  <a:lnTo>
                    <a:pt x="336" y="20"/>
                  </a:lnTo>
                  <a:lnTo>
                    <a:pt x="355" y="5"/>
                  </a:lnTo>
                  <a:lnTo>
                    <a:pt x="384" y="0"/>
                  </a:lnTo>
                  <a:lnTo>
                    <a:pt x="412" y="0"/>
                  </a:lnTo>
                  <a:lnTo>
                    <a:pt x="441" y="5"/>
                  </a:lnTo>
                  <a:lnTo>
                    <a:pt x="465" y="20"/>
                  </a:lnTo>
                  <a:lnTo>
                    <a:pt x="489" y="44"/>
                  </a:lnTo>
                  <a:lnTo>
                    <a:pt x="508" y="72"/>
                  </a:lnTo>
                  <a:lnTo>
                    <a:pt x="518" y="116"/>
                  </a:lnTo>
                  <a:lnTo>
                    <a:pt x="523" y="168"/>
                  </a:lnTo>
                  <a:lnTo>
                    <a:pt x="518" y="226"/>
                  </a:lnTo>
                  <a:lnTo>
                    <a:pt x="537" y="245"/>
                  </a:lnTo>
                  <a:lnTo>
                    <a:pt x="552" y="269"/>
                  </a:lnTo>
                  <a:lnTo>
                    <a:pt x="566" y="298"/>
                  </a:lnTo>
                  <a:lnTo>
                    <a:pt x="576" y="332"/>
                  </a:lnTo>
                  <a:lnTo>
                    <a:pt x="585" y="365"/>
                  </a:lnTo>
                  <a:lnTo>
                    <a:pt x="585" y="394"/>
                  </a:lnTo>
                  <a:lnTo>
                    <a:pt x="576" y="413"/>
                  </a:lnTo>
                  <a:lnTo>
                    <a:pt x="561" y="432"/>
                  </a:lnTo>
                  <a:lnTo>
                    <a:pt x="552" y="437"/>
                  </a:lnTo>
                  <a:lnTo>
                    <a:pt x="537" y="442"/>
                  </a:lnTo>
                  <a:lnTo>
                    <a:pt x="528" y="442"/>
                  </a:lnTo>
                  <a:lnTo>
                    <a:pt x="518" y="442"/>
                  </a:lnTo>
                  <a:lnTo>
                    <a:pt x="508" y="442"/>
                  </a:lnTo>
                  <a:lnTo>
                    <a:pt x="499" y="437"/>
                  </a:lnTo>
                  <a:lnTo>
                    <a:pt x="489" y="432"/>
                  </a:lnTo>
                  <a:lnTo>
                    <a:pt x="484" y="423"/>
                  </a:lnTo>
                  <a:lnTo>
                    <a:pt x="484" y="399"/>
                  </a:lnTo>
                  <a:lnTo>
                    <a:pt x="484" y="370"/>
                  </a:lnTo>
                  <a:lnTo>
                    <a:pt x="494" y="351"/>
                  </a:lnTo>
                  <a:lnTo>
                    <a:pt x="508" y="341"/>
                  </a:lnTo>
                  <a:lnTo>
                    <a:pt x="513" y="341"/>
                  </a:lnTo>
                  <a:lnTo>
                    <a:pt x="518" y="346"/>
                  </a:lnTo>
                  <a:lnTo>
                    <a:pt x="518" y="356"/>
                  </a:lnTo>
                  <a:lnTo>
                    <a:pt x="513" y="365"/>
                  </a:lnTo>
                  <a:lnTo>
                    <a:pt x="504" y="375"/>
                  </a:lnTo>
                  <a:lnTo>
                    <a:pt x="504" y="384"/>
                  </a:lnTo>
                  <a:lnTo>
                    <a:pt x="504" y="399"/>
                  </a:lnTo>
                  <a:lnTo>
                    <a:pt x="508" y="413"/>
                  </a:lnTo>
                  <a:lnTo>
                    <a:pt x="518" y="418"/>
                  </a:lnTo>
                  <a:lnTo>
                    <a:pt x="528" y="418"/>
                  </a:lnTo>
                  <a:lnTo>
                    <a:pt x="542" y="418"/>
                  </a:lnTo>
                  <a:lnTo>
                    <a:pt x="552" y="413"/>
                  </a:lnTo>
                  <a:lnTo>
                    <a:pt x="561" y="404"/>
                  </a:lnTo>
                  <a:lnTo>
                    <a:pt x="561" y="389"/>
                  </a:lnTo>
                  <a:lnTo>
                    <a:pt x="566" y="370"/>
                  </a:lnTo>
                  <a:lnTo>
                    <a:pt x="561" y="346"/>
                  </a:lnTo>
                  <a:lnTo>
                    <a:pt x="556" y="322"/>
                  </a:lnTo>
                  <a:lnTo>
                    <a:pt x="547" y="298"/>
                  </a:lnTo>
                  <a:lnTo>
                    <a:pt x="532" y="274"/>
                  </a:lnTo>
                  <a:lnTo>
                    <a:pt x="508" y="260"/>
                  </a:lnTo>
                  <a:lnTo>
                    <a:pt x="499" y="250"/>
                  </a:lnTo>
                  <a:lnTo>
                    <a:pt x="484" y="245"/>
                  </a:lnTo>
                  <a:lnTo>
                    <a:pt x="470" y="245"/>
                  </a:lnTo>
                  <a:lnTo>
                    <a:pt x="451" y="245"/>
                  </a:lnTo>
                  <a:lnTo>
                    <a:pt x="436" y="255"/>
                  </a:lnTo>
                  <a:lnTo>
                    <a:pt x="422" y="274"/>
                  </a:lnTo>
                  <a:lnTo>
                    <a:pt x="408" y="298"/>
                  </a:lnTo>
                  <a:lnTo>
                    <a:pt x="398" y="336"/>
                  </a:lnTo>
                  <a:lnTo>
                    <a:pt x="417" y="332"/>
                  </a:lnTo>
                  <a:lnTo>
                    <a:pt x="427" y="327"/>
                  </a:lnTo>
                  <a:lnTo>
                    <a:pt x="432" y="327"/>
                  </a:lnTo>
                  <a:lnTo>
                    <a:pt x="436" y="327"/>
                  </a:lnTo>
                  <a:lnTo>
                    <a:pt x="436" y="332"/>
                  </a:lnTo>
                  <a:lnTo>
                    <a:pt x="432" y="336"/>
                  </a:lnTo>
                  <a:lnTo>
                    <a:pt x="427" y="346"/>
                  </a:lnTo>
                  <a:lnTo>
                    <a:pt x="417" y="365"/>
                  </a:lnTo>
                  <a:lnTo>
                    <a:pt x="412" y="384"/>
                  </a:lnTo>
                  <a:lnTo>
                    <a:pt x="408" y="408"/>
                  </a:lnTo>
                  <a:lnTo>
                    <a:pt x="408" y="432"/>
                  </a:lnTo>
                  <a:lnTo>
                    <a:pt x="412" y="456"/>
                  </a:lnTo>
                  <a:lnTo>
                    <a:pt x="417" y="480"/>
                  </a:lnTo>
                  <a:lnTo>
                    <a:pt x="422" y="504"/>
                  </a:lnTo>
                  <a:lnTo>
                    <a:pt x="436" y="528"/>
                  </a:lnTo>
                  <a:lnTo>
                    <a:pt x="451" y="548"/>
                  </a:lnTo>
                  <a:lnTo>
                    <a:pt x="470" y="562"/>
                  </a:lnTo>
                  <a:lnTo>
                    <a:pt x="489" y="576"/>
                  </a:lnTo>
                  <a:lnTo>
                    <a:pt x="508" y="586"/>
                  </a:lnTo>
                  <a:lnTo>
                    <a:pt x="528" y="591"/>
                  </a:lnTo>
                  <a:lnTo>
                    <a:pt x="547" y="600"/>
                  </a:lnTo>
                  <a:lnTo>
                    <a:pt x="566" y="605"/>
                  </a:lnTo>
                  <a:lnTo>
                    <a:pt x="585" y="615"/>
                  </a:lnTo>
                  <a:lnTo>
                    <a:pt x="604" y="620"/>
                  </a:lnTo>
                  <a:lnTo>
                    <a:pt x="619" y="629"/>
                  </a:lnTo>
                  <a:lnTo>
                    <a:pt x="633" y="639"/>
                  </a:lnTo>
                  <a:lnTo>
                    <a:pt x="648" y="648"/>
                  </a:lnTo>
                  <a:lnTo>
                    <a:pt x="662" y="663"/>
                  </a:lnTo>
                  <a:lnTo>
                    <a:pt x="672" y="682"/>
                  </a:lnTo>
                  <a:lnTo>
                    <a:pt x="676" y="706"/>
                  </a:lnTo>
                  <a:lnTo>
                    <a:pt x="681" y="730"/>
                  </a:lnTo>
                  <a:lnTo>
                    <a:pt x="681" y="764"/>
                  </a:lnTo>
                  <a:lnTo>
                    <a:pt x="681" y="788"/>
                  </a:lnTo>
                  <a:lnTo>
                    <a:pt x="676" y="807"/>
                  </a:lnTo>
                  <a:lnTo>
                    <a:pt x="672" y="826"/>
                  </a:lnTo>
                  <a:lnTo>
                    <a:pt x="662" y="845"/>
                  </a:lnTo>
                  <a:lnTo>
                    <a:pt x="652" y="860"/>
                  </a:lnTo>
                  <a:lnTo>
                    <a:pt x="643" y="879"/>
                  </a:lnTo>
                  <a:lnTo>
                    <a:pt x="628" y="893"/>
                  </a:lnTo>
                  <a:lnTo>
                    <a:pt x="609" y="903"/>
                  </a:lnTo>
                  <a:lnTo>
                    <a:pt x="595" y="912"/>
                  </a:lnTo>
                  <a:lnTo>
                    <a:pt x="576" y="922"/>
                  </a:lnTo>
                  <a:lnTo>
                    <a:pt x="552" y="927"/>
                  </a:lnTo>
                  <a:lnTo>
                    <a:pt x="528" y="936"/>
                  </a:lnTo>
                  <a:lnTo>
                    <a:pt x="504" y="936"/>
                  </a:lnTo>
                  <a:lnTo>
                    <a:pt x="480" y="941"/>
                  </a:lnTo>
                  <a:lnTo>
                    <a:pt x="451" y="941"/>
                  </a:lnTo>
                  <a:lnTo>
                    <a:pt x="422" y="941"/>
                  </a:lnTo>
                  <a:lnTo>
                    <a:pt x="403" y="936"/>
                  </a:lnTo>
                  <a:lnTo>
                    <a:pt x="374" y="927"/>
                  </a:lnTo>
                  <a:lnTo>
                    <a:pt x="350" y="912"/>
                  </a:lnTo>
                  <a:lnTo>
                    <a:pt x="326" y="898"/>
                  </a:lnTo>
                  <a:lnTo>
                    <a:pt x="302" y="884"/>
                  </a:lnTo>
                  <a:lnTo>
                    <a:pt x="278" y="864"/>
                  </a:lnTo>
                  <a:lnTo>
                    <a:pt x="264" y="850"/>
                  </a:lnTo>
                  <a:lnTo>
                    <a:pt x="249" y="831"/>
                  </a:lnTo>
                  <a:lnTo>
                    <a:pt x="240" y="816"/>
                  </a:lnTo>
                  <a:lnTo>
                    <a:pt x="225" y="807"/>
                  </a:lnTo>
                  <a:lnTo>
                    <a:pt x="206" y="797"/>
                  </a:lnTo>
                  <a:lnTo>
                    <a:pt x="192" y="792"/>
                  </a:lnTo>
                  <a:lnTo>
                    <a:pt x="172" y="788"/>
                  </a:lnTo>
                  <a:lnTo>
                    <a:pt x="158" y="783"/>
                  </a:lnTo>
                  <a:lnTo>
                    <a:pt x="144" y="778"/>
                  </a:lnTo>
                  <a:lnTo>
                    <a:pt x="134" y="778"/>
                  </a:lnTo>
                  <a:lnTo>
                    <a:pt x="124" y="788"/>
                  </a:lnTo>
                  <a:lnTo>
                    <a:pt x="144" y="792"/>
                  </a:lnTo>
                  <a:lnTo>
                    <a:pt x="163" y="802"/>
                  </a:lnTo>
                  <a:lnTo>
                    <a:pt x="182" y="807"/>
                  </a:lnTo>
                  <a:lnTo>
                    <a:pt x="201" y="816"/>
                  </a:lnTo>
                  <a:lnTo>
                    <a:pt x="216" y="831"/>
                  </a:lnTo>
                  <a:lnTo>
                    <a:pt x="235" y="845"/>
                  </a:lnTo>
                  <a:lnTo>
                    <a:pt x="254" y="855"/>
                  </a:lnTo>
                  <a:lnTo>
                    <a:pt x="268" y="869"/>
                  </a:lnTo>
                  <a:lnTo>
                    <a:pt x="288" y="884"/>
                  </a:lnTo>
                  <a:lnTo>
                    <a:pt x="302" y="898"/>
                  </a:lnTo>
                  <a:lnTo>
                    <a:pt x="316" y="908"/>
                  </a:lnTo>
                  <a:lnTo>
                    <a:pt x="326" y="922"/>
                  </a:lnTo>
                  <a:lnTo>
                    <a:pt x="340" y="927"/>
                  </a:lnTo>
                  <a:lnTo>
                    <a:pt x="350" y="936"/>
                  </a:lnTo>
                  <a:lnTo>
                    <a:pt x="360" y="941"/>
                  </a:lnTo>
                  <a:lnTo>
                    <a:pt x="369" y="941"/>
                  </a:lnTo>
                  <a:lnTo>
                    <a:pt x="355" y="956"/>
                  </a:lnTo>
                  <a:lnTo>
                    <a:pt x="345" y="989"/>
                  </a:lnTo>
                  <a:lnTo>
                    <a:pt x="331" y="1013"/>
                  </a:lnTo>
                  <a:lnTo>
                    <a:pt x="316" y="1023"/>
                  </a:lnTo>
                  <a:lnTo>
                    <a:pt x="302" y="1028"/>
                  </a:lnTo>
                  <a:lnTo>
                    <a:pt x="283" y="1023"/>
                  </a:lnTo>
                  <a:lnTo>
                    <a:pt x="268" y="1008"/>
                  </a:lnTo>
                  <a:lnTo>
                    <a:pt x="249" y="989"/>
                  </a:lnTo>
                  <a:lnTo>
                    <a:pt x="235" y="965"/>
                  </a:lnTo>
                  <a:lnTo>
                    <a:pt x="225" y="946"/>
                  </a:lnTo>
                  <a:lnTo>
                    <a:pt x="216" y="936"/>
                  </a:lnTo>
                  <a:lnTo>
                    <a:pt x="206" y="936"/>
                  </a:lnTo>
                  <a:lnTo>
                    <a:pt x="201" y="941"/>
                  </a:lnTo>
                  <a:lnTo>
                    <a:pt x="192" y="946"/>
                  </a:lnTo>
                  <a:lnTo>
                    <a:pt x="187" y="960"/>
                  </a:lnTo>
                  <a:lnTo>
                    <a:pt x="182" y="975"/>
                  </a:lnTo>
                  <a:lnTo>
                    <a:pt x="177" y="989"/>
                  </a:lnTo>
                  <a:lnTo>
                    <a:pt x="168" y="999"/>
                  </a:lnTo>
                  <a:lnTo>
                    <a:pt x="158" y="1008"/>
                  </a:lnTo>
                  <a:lnTo>
                    <a:pt x="144" y="1013"/>
                  </a:lnTo>
                  <a:lnTo>
                    <a:pt x="129" y="1013"/>
                  </a:lnTo>
                  <a:lnTo>
                    <a:pt x="115" y="1013"/>
                  </a:lnTo>
                  <a:lnTo>
                    <a:pt x="96" y="1004"/>
                  </a:lnTo>
                  <a:lnTo>
                    <a:pt x="81" y="989"/>
                  </a:lnTo>
                  <a:lnTo>
                    <a:pt x="67" y="970"/>
                  </a:lnTo>
                  <a:lnTo>
                    <a:pt x="62" y="951"/>
                  </a:lnTo>
                  <a:lnTo>
                    <a:pt x="57" y="927"/>
                  </a:lnTo>
                  <a:lnTo>
                    <a:pt x="62" y="912"/>
                  </a:lnTo>
                  <a:lnTo>
                    <a:pt x="67" y="898"/>
                  </a:lnTo>
                  <a:lnTo>
                    <a:pt x="76" y="884"/>
                  </a:lnTo>
                  <a:lnTo>
                    <a:pt x="86" y="874"/>
                  </a:lnTo>
                  <a:lnTo>
                    <a:pt x="96" y="860"/>
                  </a:lnTo>
                  <a:lnTo>
                    <a:pt x="105" y="855"/>
                  </a:lnTo>
                  <a:lnTo>
                    <a:pt x="91" y="850"/>
                  </a:lnTo>
                  <a:lnTo>
                    <a:pt x="76" y="845"/>
                  </a:lnTo>
                  <a:lnTo>
                    <a:pt x="67" y="840"/>
                  </a:lnTo>
                  <a:lnTo>
                    <a:pt x="57" y="836"/>
                  </a:lnTo>
                  <a:lnTo>
                    <a:pt x="52" y="831"/>
                  </a:lnTo>
                  <a:lnTo>
                    <a:pt x="43" y="821"/>
                  </a:lnTo>
                  <a:lnTo>
                    <a:pt x="43" y="807"/>
                  </a:lnTo>
                  <a:lnTo>
                    <a:pt x="43" y="797"/>
                  </a:lnTo>
                  <a:lnTo>
                    <a:pt x="43" y="783"/>
                  </a:lnTo>
                  <a:lnTo>
                    <a:pt x="48" y="768"/>
                  </a:lnTo>
                  <a:lnTo>
                    <a:pt x="52" y="759"/>
                  </a:lnTo>
                  <a:lnTo>
                    <a:pt x="62" y="744"/>
                  </a:lnTo>
                  <a:lnTo>
                    <a:pt x="72" y="735"/>
                  </a:lnTo>
                  <a:lnTo>
                    <a:pt x="86" y="725"/>
                  </a:lnTo>
                  <a:lnTo>
                    <a:pt x="100" y="716"/>
                  </a:lnTo>
                  <a:lnTo>
                    <a:pt x="120" y="711"/>
                  </a:lnTo>
                  <a:lnTo>
                    <a:pt x="96" y="711"/>
                  </a:lnTo>
                  <a:lnTo>
                    <a:pt x="76" y="706"/>
                  </a:lnTo>
                  <a:lnTo>
                    <a:pt x="57" y="696"/>
                  </a:lnTo>
                  <a:lnTo>
                    <a:pt x="48" y="692"/>
                  </a:lnTo>
                  <a:lnTo>
                    <a:pt x="38" y="682"/>
                  </a:lnTo>
                  <a:lnTo>
                    <a:pt x="33" y="672"/>
                  </a:lnTo>
                  <a:lnTo>
                    <a:pt x="33" y="663"/>
                  </a:lnTo>
                  <a:lnTo>
                    <a:pt x="33" y="653"/>
                  </a:lnTo>
                  <a:lnTo>
                    <a:pt x="33" y="624"/>
                  </a:lnTo>
                  <a:lnTo>
                    <a:pt x="28" y="600"/>
                  </a:lnTo>
                  <a:lnTo>
                    <a:pt x="19" y="576"/>
                  </a:lnTo>
                  <a:lnTo>
                    <a:pt x="0" y="557"/>
                  </a:lnTo>
                  <a:lnTo>
                    <a:pt x="9" y="552"/>
                  </a:lnTo>
                  <a:lnTo>
                    <a:pt x="19" y="548"/>
                  </a:lnTo>
                  <a:lnTo>
                    <a:pt x="28" y="548"/>
                  </a:lnTo>
                  <a:lnTo>
                    <a:pt x="38" y="548"/>
                  </a:lnTo>
                  <a:lnTo>
                    <a:pt x="48" y="552"/>
                  </a:lnTo>
                  <a:lnTo>
                    <a:pt x="62" y="557"/>
                  </a:lnTo>
                  <a:lnTo>
                    <a:pt x="72" y="562"/>
                  </a:lnTo>
                  <a:lnTo>
                    <a:pt x="81" y="572"/>
                  </a:lnTo>
                  <a:lnTo>
                    <a:pt x="91" y="581"/>
                  </a:lnTo>
                  <a:lnTo>
                    <a:pt x="100" y="596"/>
                  </a:lnTo>
                  <a:lnTo>
                    <a:pt x="115" y="615"/>
                  </a:lnTo>
                  <a:lnTo>
                    <a:pt x="124" y="629"/>
                  </a:lnTo>
                  <a:lnTo>
                    <a:pt x="139" y="644"/>
                  </a:lnTo>
                  <a:lnTo>
                    <a:pt x="148" y="658"/>
                  </a:lnTo>
                  <a:lnTo>
                    <a:pt x="158" y="672"/>
                  </a:lnTo>
                  <a:lnTo>
                    <a:pt x="168" y="682"/>
                  </a:lnTo>
                  <a:lnTo>
                    <a:pt x="177" y="687"/>
                  </a:lnTo>
                  <a:lnTo>
                    <a:pt x="182" y="682"/>
                  </a:lnTo>
                  <a:lnTo>
                    <a:pt x="182" y="668"/>
                  </a:lnTo>
                  <a:lnTo>
                    <a:pt x="172" y="653"/>
                  </a:lnTo>
                  <a:lnTo>
                    <a:pt x="168" y="644"/>
                  </a:lnTo>
                  <a:lnTo>
                    <a:pt x="153" y="634"/>
                  </a:lnTo>
                  <a:lnTo>
                    <a:pt x="139" y="624"/>
                  </a:lnTo>
                  <a:lnTo>
                    <a:pt x="124" y="610"/>
                  </a:lnTo>
                  <a:lnTo>
                    <a:pt x="115" y="591"/>
                  </a:lnTo>
                  <a:lnTo>
                    <a:pt x="100" y="581"/>
                  </a:lnTo>
                  <a:lnTo>
                    <a:pt x="91" y="567"/>
                  </a:lnTo>
                  <a:lnTo>
                    <a:pt x="86" y="552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4"/>
            <p:cNvSpPr>
              <a:spLocks/>
            </p:cNvSpPr>
            <p:nvPr/>
          </p:nvSpPr>
          <p:spPr bwMode="auto">
            <a:xfrm>
              <a:off x="408" y="13430"/>
              <a:ext cx="149" cy="96"/>
            </a:xfrm>
            <a:custGeom>
              <a:avLst/>
              <a:gdLst>
                <a:gd name="T0" fmla="*/ 149 w 149"/>
                <a:gd name="T1" fmla="*/ 43 h 96"/>
                <a:gd name="T2" fmla="*/ 139 w 149"/>
                <a:gd name="T3" fmla="*/ 62 h 96"/>
                <a:gd name="T4" fmla="*/ 125 w 149"/>
                <a:gd name="T5" fmla="*/ 72 h 96"/>
                <a:gd name="T6" fmla="*/ 105 w 149"/>
                <a:gd name="T7" fmla="*/ 86 h 96"/>
                <a:gd name="T8" fmla="*/ 86 w 149"/>
                <a:gd name="T9" fmla="*/ 91 h 96"/>
                <a:gd name="T10" fmla="*/ 67 w 149"/>
                <a:gd name="T11" fmla="*/ 96 h 96"/>
                <a:gd name="T12" fmla="*/ 43 w 149"/>
                <a:gd name="T13" fmla="*/ 96 h 96"/>
                <a:gd name="T14" fmla="*/ 19 w 149"/>
                <a:gd name="T15" fmla="*/ 96 h 96"/>
                <a:gd name="T16" fmla="*/ 0 w 149"/>
                <a:gd name="T17" fmla="*/ 91 h 96"/>
                <a:gd name="T18" fmla="*/ 19 w 149"/>
                <a:gd name="T19" fmla="*/ 82 h 96"/>
                <a:gd name="T20" fmla="*/ 33 w 149"/>
                <a:gd name="T21" fmla="*/ 77 h 96"/>
                <a:gd name="T22" fmla="*/ 48 w 149"/>
                <a:gd name="T23" fmla="*/ 67 h 96"/>
                <a:gd name="T24" fmla="*/ 57 w 149"/>
                <a:gd name="T25" fmla="*/ 62 h 96"/>
                <a:gd name="T26" fmla="*/ 72 w 149"/>
                <a:gd name="T27" fmla="*/ 53 h 96"/>
                <a:gd name="T28" fmla="*/ 77 w 149"/>
                <a:gd name="T29" fmla="*/ 38 h 96"/>
                <a:gd name="T30" fmla="*/ 77 w 149"/>
                <a:gd name="T31" fmla="*/ 24 h 96"/>
                <a:gd name="T32" fmla="*/ 72 w 149"/>
                <a:gd name="T33" fmla="*/ 0 h 96"/>
                <a:gd name="T34" fmla="*/ 149 w 149"/>
                <a:gd name="T35" fmla="*/ 43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9" h="96">
                  <a:moveTo>
                    <a:pt x="149" y="43"/>
                  </a:moveTo>
                  <a:lnTo>
                    <a:pt x="139" y="62"/>
                  </a:lnTo>
                  <a:lnTo>
                    <a:pt x="125" y="72"/>
                  </a:lnTo>
                  <a:lnTo>
                    <a:pt x="105" y="86"/>
                  </a:lnTo>
                  <a:lnTo>
                    <a:pt x="86" y="91"/>
                  </a:lnTo>
                  <a:lnTo>
                    <a:pt x="67" y="96"/>
                  </a:lnTo>
                  <a:lnTo>
                    <a:pt x="43" y="96"/>
                  </a:lnTo>
                  <a:lnTo>
                    <a:pt x="19" y="96"/>
                  </a:lnTo>
                  <a:lnTo>
                    <a:pt x="0" y="91"/>
                  </a:lnTo>
                  <a:lnTo>
                    <a:pt x="19" y="82"/>
                  </a:lnTo>
                  <a:lnTo>
                    <a:pt x="33" y="77"/>
                  </a:lnTo>
                  <a:lnTo>
                    <a:pt x="48" y="67"/>
                  </a:lnTo>
                  <a:lnTo>
                    <a:pt x="57" y="62"/>
                  </a:lnTo>
                  <a:lnTo>
                    <a:pt x="72" y="53"/>
                  </a:lnTo>
                  <a:lnTo>
                    <a:pt x="77" y="38"/>
                  </a:lnTo>
                  <a:lnTo>
                    <a:pt x="77" y="24"/>
                  </a:lnTo>
                  <a:lnTo>
                    <a:pt x="72" y="0"/>
                  </a:lnTo>
                  <a:lnTo>
                    <a:pt x="149" y="43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5"/>
            <p:cNvSpPr>
              <a:spLocks/>
            </p:cNvSpPr>
            <p:nvPr/>
          </p:nvSpPr>
          <p:spPr bwMode="auto">
            <a:xfrm>
              <a:off x="552" y="13526"/>
              <a:ext cx="67" cy="77"/>
            </a:xfrm>
            <a:custGeom>
              <a:avLst/>
              <a:gdLst>
                <a:gd name="T0" fmla="*/ 57 w 67"/>
                <a:gd name="T1" fmla="*/ 62 h 77"/>
                <a:gd name="T2" fmla="*/ 48 w 67"/>
                <a:gd name="T3" fmla="*/ 72 h 77"/>
                <a:gd name="T4" fmla="*/ 43 w 67"/>
                <a:gd name="T5" fmla="*/ 72 h 77"/>
                <a:gd name="T6" fmla="*/ 33 w 67"/>
                <a:gd name="T7" fmla="*/ 77 h 77"/>
                <a:gd name="T8" fmla="*/ 29 w 67"/>
                <a:gd name="T9" fmla="*/ 77 h 77"/>
                <a:gd name="T10" fmla="*/ 19 w 67"/>
                <a:gd name="T11" fmla="*/ 77 h 77"/>
                <a:gd name="T12" fmla="*/ 14 w 67"/>
                <a:gd name="T13" fmla="*/ 72 h 77"/>
                <a:gd name="T14" fmla="*/ 9 w 67"/>
                <a:gd name="T15" fmla="*/ 72 h 77"/>
                <a:gd name="T16" fmla="*/ 5 w 67"/>
                <a:gd name="T17" fmla="*/ 62 h 77"/>
                <a:gd name="T18" fmla="*/ 0 w 67"/>
                <a:gd name="T19" fmla="*/ 48 h 77"/>
                <a:gd name="T20" fmla="*/ 0 w 67"/>
                <a:gd name="T21" fmla="*/ 38 h 77"/>
                <a:gd name="T22" fmla="*/ 5 w 67"/>
                <a:gd name="T23" fmla="*/ 24 h 77"/>
                <a:gd name="T24" fmla="*/ 14 w 67"/>
                <a:gd name="T25" fmla="*/ 10 h 77"/>
                <a:gd name="T26" fmla="*/ 19 w 67"/>
                <a:gd name="T27" fmla="*/ 5 h 77"/>
                <a:gd name="T28" fmla="*/ 24 w 67"/>
                <a:gd name="T29" fmla="*/ 0 h 77"/>
                <a:gd name="T30" fmla="*/ 33 w 67"/>
                <a:gd name="T31" fmla="*/ 0 h 77"/>
                <a:gd name="T32" fmla="*/ 38 w 67"/>
                <a:gd name="T33" fmla="*/ 0 h 77"/>
                <a:gd name="T34" fmla="*/ 43 w 67"/>
                <a:gd name="T35" fmla="*/ 5 h 77"/>
                <a:gd name="T36" fmla="*/ 48 w 67"/>
                <a:gd name="T37" fmla="*/ 5 h 77"/>
                <a:gd name="T38" fmla="*/ 57 w 67"/>
                <a:gd name="T39" fmla="*/ 10 h 77"/>
                <a:gd name="T40" fmla="*/ 57 w 67"/>
                <a:gd name="T41" fmla="*/ 14 h 77"/>
                <a:gd name="T42" fmla="*/ 62 w 67"/>
                <a:gd name="T43" fmla="*/ 24 h 77"/>
                <a:gd name="T44" fmla="*/ 67 w 67"/>
                <a:gd name="T45" fmla="*/ 38 h 77"/>
                <a:gd name="T46" fmla="*/ 67 w 67"/>
                <a:gd name="T47" fmla="*/ 53 h 77"/>
                <a:gd name="T48" fmla="*/ 57 w 67"/>
                <a:gd name="T49" fmla="*/ 62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7" h="77">
                  <a:moveTo>
                    <a:pt x="57" y="62"/>
                  </a:moveTo>
                  <a:lnTo>
                    <a:pt x="48" y="72"/>
                  </a:lnTo>
                  <a:lnTo>
                    <a:pt x="43" y="72"/>
                  </a:lnTo>
                  <a:lnTo>
                    <a:pt x="33" y="77"/>
                  </a:lnTo>
                  <a:lnTo>
                    <a:pt x="29" y="77"/>
                  </a:lnTo>
                  <a:lnTo>
                    <a:pt x="19" y="77"/>
                  </a:lnTo>
                  <a:lnTo>
                    <a:pt x="14" y="72"/>
                  </a:lnTo>
                  <a:lnTo>
                    <a:pt x="9" y="72"/>
                  </a:lnTo>
                  <a:lnTo>
                    <a:pt x="5" y="62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5" y="24"/>
                  </a:lnTo>
                  <a:lnTo>
                    <a:pt x="14" y="10"/>
                  </a:lnTo>
                  <a:lnTo>
                    <a:pt x="19" y="5"/>
                  </a:lnTo>
                  <a:lnTo>
                    <a:pt x="24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3" y="5"/>
                  </a:lnTo>
                  <a:lnTo>
                    <a:pt x="48" y="5"/>
                  </a:lnTo>
                  <a:lnTo>
                    <a:pt x="57" y="10"/>
                  </a:lnTo>
                  <a:lnTo>
                    <a:pt x="57" y="14"/>
                  </a:lnTo>
                  <a:lnTo>
                    <a:pt x="62" y="24"/>
                  </a:lnTo>
                  <a:lnTo>
                    <a:pt x="67" y="38"/>
                  </a:lnTo>
                  <a:lnTo>
                    <a:pt x="67" y="53"/>
                  </a:lnTo>
                  <a:lnTo>
                    <a:pt x="57" y="62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6"/>
            <p:cNvSpPr>
              <a:spLocks/>
            </p:cNvSpPr>
            <p:nvPr/>
          </p:nvSpPr>
          <p:spPr bwMode="auto">
            <a:xfrm>
              <a:off x="62" y="11846"/>
              <a:ext cx="490" cy="1488"/>
            </a:xfrm>
            <a:custGeom>
              <a:avLst/>
              <a:gdLst>
                <a:gd name="T0" fmla="*/ 77 w 490"/>
                <a:gd name="T1" fmla="*/ 1339 h 1488"/>
                <a:gd name="T2" fmla="*/ 77 w 490"/>
                <a:gd name="T3" fmla="*/ 1210 h 1488"/>
                <a:gd name="T4" fmla="*/ 101 w 490"/>
                <a:gd name="T5" fmla="*/ 1075 h 1488"/>
                <a:gd name="T6" fmla="*/ 154 w 490"/>
                <a:gd name="T7" fmla="*/ 950 h 1488"/>
                <a:gd name="T8" fmla="*/ 235 w 490"/>
                <a:gd name="T9" fmla="*/ 859 h 1488"/>
                <a:gd name="T10" fmla="*/ 303 w 490"/>
                <a:gd name="T11" fmla="*/ 816 h 1488"/>
                <a:gd name="T12" fmla="*/ 269 w 490"/>
                <a:gd name="T13" fmla="*/ 816 h 1488"/>
                <a:gd name="T14" fmla="*/ 226 w 490"/>
                <a:gd name="T15" fmla="*/ 826 h 1488"/>
                <a:gd name="T16" fmla="*/ 173 w 490"/>
                <a:gd name="T17" fmla="*/ 816 h 1488"/>
                <a:gd name="T18" fmla="*/ 135 w 490"/>
                <a:gd name="T19" fmla="*/ 778 h 1488"/>
                <a:gd name="T20" fmla="*/ 168 w 490"/>
                <a:gd name="T21" fmla="*/ 720 h 1488"/>
                <a:gd name="T22" fmla="*/ 125 w 490"/>
                <a:gd name="T23" fmla="*/ 710 h 1488"/>
                <a:gd name="T24" fmla="*/ 53 w 490"/>
                <a:gd name="T25" fmla="*/ 662 h 1488"/>
                <a:gd name="T26" fmla="*/ 19 w 490"/>
                <a:gd name="T27" fmla="*/ 600 h 1488"/>
                <a:gd name="T28" fmla="*/ 24 w 490"/>
                <a:gd name="T29" fmla="*/ 566 h 1488"/>
                <a:gd name="T30" fmla="*/ 91 w 490"/>
                <a:gd name="T31" fmla="*/ 538 h 1488"/>
                <a:gd name="T32" fmla="*/ 178 w 490"/>
                <a:gd name="T33" fmla="*/ 586 h 1488"/>
                <a:gd name="T34" fmla="*/ 154 w 490"/>
                <a:gd name="T35" fmla="*/ 547 h 1488"/>
                <a:gd name="T36" fmla="*/ 91 w 490"/>
                <a:gd name="T37" fmla="*/ 427 h 1488"/>
                <a:gd name="T38" fmla="*/ 77 w 490"/>
                <a:gd name="T39" fmla="*/ 341 h 1488"/>
                <a:gd name="T40" fmla="*/ 106 w 490"/>
                <a:gd name="T41" fmla="*/ 331 h 1488"/>
                <a:gd name="T42" fmla="*/ 173 w 490"/>
                <a:gd name="T43" fmla="*/ 379 h 1488"/>
                <a:gd name="T44" fmla="*/ 216 w 490"/>
                <a:gd name="T45" fmla="*/ 461 h 1488"/>
                <a:gd name="T46" fmla="*/ 231 w 490"/>
                <a:gd name="T47" fmla="*/ 470 h 1488"/>
                <a:gd name="T48" fmla="*/ 221 w 490"/>
                <a:gd name="T49" fmla="*/ 336 h 1488"/>
                <a:gd name="T50" fmla="*/ 183 w 490"/>
                <a:gd name="T51" fmla="*/ 216 h 1488"/>
                <a:gd name="T52" fmla="*/ 149 w 490"/>
                <a:gd name="T53" fmla="*/ 125 h 1488"/>
                <a:gd name="T54" fmla="*/ 135 w 490"/>
                <a:gd name="T55" fmla="*/ 106 h 1488"/>
                <a:gd name="T56" fmla="*/ 125 w 490"/>
                <a:gd name="T57" fmla="*/ 168 h 1488"/>
                <a:gd name="T58" fmla="*/ 82 w 490"/>
                <a:gd name="T59" fmla="*/ 182 h 1488"/>
                <a:gd name="T60" fmla="*/ 43 w 490"/>
                <a:gd name="T61" fmla="*/ 168 h 1488"/>
                <a:gd name="T62" fmla="*/ 15 w 490"/>
                <a:gd name="T63" fmla="*/ 120 h 1488"/>
                <a:gd name="T64" fmla="*/ 19 w 490"/>
                <a:gd name="T65" fmla="*/ 58 h 1488"/>
                <a:gd name="T66" fmla="*/ 58 w 490"/>
                <a:gd name="T67" fmla="*/ 10 h 1488"/>
                <a:gd name="T68" fmla="*/ 130 w 490"/>
                <a:gd name="T69" fmla="*/ 14 h 1488"/>
                <a:gd name="T70" fmla="*/ 211 w 490"/>
                <a:gd name="T71" fmla="*/ 96 h 1488"/>
                <a:gd name="T72" fmla="*/ 255 w 490"/>
                <a:gd name="T73" fmla="*/ 187 h 1488"/>
                <a:gd name="T74" fmla="*/ 279 w 490"/>
                <a:gd name="T75" fmla="*/ 413 h 1488"/>
                <a:gd name="T76" fmla="*/ 298 w 490"/>
                <a:gd name="T77" fmla="*/ 614 h 1488"/>
                <a:gd name="T78" fmla="*/ 365 w 490"/>
                <a:gd name="T79" fmla="*/ 706 h 1488"/>
                <a:gd name="T80" fmla="*/ 432 w 490"/>
                <a:gd name="T81" fmla="*/ 706 h 1488"/>
                <a:gd name="T82" fmla="*/ 456 w 490"/>
                <a:gd name="T83" fmla="*/ 653 h 1488"/>
                <a:gd name="T84" fmla="*/ 442 w 490"/>
                <a:gd name="T85" fmla="*/ 595 h 1488"/>
                <a:gd name="T86" fmla="*/ 403 w 490"/>
                <a:gd name="T87" fmla="*/ 590 h 1488"/>
                <a:gd name="T88" fmla="*/ 370 w 490"/>
                <a:gd name="T89" fmla="*/ 629 h 1488"/>
                <a:gd name="T90" fmla="*/ 375 w 490"/>
                <a:gd name="T91" fmla="*/ 562 h 1488"/>
                <a:gd name="T92" fmla="*/ 355 w 490"/>
                <a:gd name="T93" fmla="*/ 528 h 1488"/>
                <a:gd name="T94" fmla="*/ 370 w 490"/>
                <a:gd name="T95" fmla="*/ 480 h 1488"/>
                <a:gd name="T96" fmla="*/ 408 w 490"/>
                <a:gd name="T97" fmla="*/ 494 h 1488"/>
                <a:gd name="T98" fmla="*/ 451 w 490"/>
                <a:gd name="T99" fmla="*/ 542 h 1488"/>
                <a:gd name="T100" fmla="*/ 490 w 490"/>
                <a:gd name="T101" fmla="*/ 648 h 1488"/>
                <a:gd name="T102" fmla="*/ 466 w 490"/>
                <a:gd name="T103" fmla="*/ 797 h 1488"/>
                <a:gd name="T104" fmla="*/ 399 w 490"/>
                <a:gd name="T105" fmla="*/ 878 h 1488"/>
                <a:gd name="T106" fmla="*/ 327 w 490"/>
                <a:gd name="T107" fmla="*/ 931 h 1488"/>
                <a:gd name="T108" fmla="*/ 245 w 490"/>
                <a:gd name="T109" fmla="*/ 1051 h 1488"/>
                <a:gd name="T110" fmla="*/ 178 w 490"/>
                <a:gd name="T111" fmla="*/ 1214 h 1488"/>
                <a:gd name="T112" fmla="*/ 173 w 490"/>
                <a:gd name="T113" fmla="*/ 1488 h 1488"/>
                <a:gd name="T114" fmla="*/ 139 w 490"/>
                <a:gd name="T115" fmla="*/ 1445 h 1488"/>
                <a:gd name="T116" fmla="*/ 111 w 490"/>
                <a:gd name="T117" fmla="*/ 1421 h 1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0" h="1488">
                  <a:moveTo>
                    <a:pt x="87" y="1406"/>
                  </a:moveTo>
                  <a:lnTo>
                    <a:pt x="77" y="1378"/>
                  </a:lnTo>
                  <a:lnTo>
                    <a:pt x="77" y="1339"/>
                  </a:lnTo>
                  <a:lnTo>
                    <a:pt x="72" y="1296"/>
                  </a:lnTo>
                  <a:lnTo>
                    <a:pt x="77" y="1258"/>
                  </a:lnTo>
                  <a:lnTo>
                    <a:pt x="77" y="1210"/>
                  </a:lnTo>
                  <a:lnTo>
                    <a:pt x="82" y="1166"/>
                  </a:lnTo>
                  <a:lnTo>
                    <a:pt x="91" y="1118"/>
                  </a:lnTo>
                  <a:lnTo>
                    <a:pt x="101" y="1075"/>
                  </a:lnTo>
                  <a:lnTo>
                    <a:pt x="115" y="1032"/>
                  </a:lnTo>
                  <a:lnTo>
                    <a:pt x="135" y="989"/>
                  </a:lnTo>
                  <a:lnTo>
                    <a:pt x="154" y="950"/>
                  </a:lnTo>
                  <a:lnTo>
                    <a:pt x="178" y="912"/>
                  </a:lnTo>
                  <a:lnTo>
                    <a:pt x="207" y="883"/>
                  </a:lnTo>
                  <a:lnTo>
                    <a:pt x="235" y="859"/>
                  </a:lnTo>
                  <a:lnTo>
                    <a:pt x="274" y="835"/>
                  </a:lnTo>
                  <a:lnTo>
                    <a:pt x="312" y="821"/>
                  </a:lnTo>
                  <a:lnTo>
                    <a:pt x="303" y="816"/>
                  </a:lnTo>
                  <a:lnTo>
                    <a:pt x="293" y="816"/>
                  </a:lnTo>
                  <a:lnTo>
                    <a:pt x="283" y="816"/>
                  </a:lnTo>
                  <a:lnTo>
                    <a:pt x="269" y="816"/>
                  </a:lnTo>
                  <a:lnTo>
                    <a:pt x="255" y="821"/>
                  </a:lnTo>
                  <a:lnTo>
                    <a:pt x="240" y="821"/>
                  </a:lnTo>
                  <a:lnTo>
                    <a:pt x="226" y="826"/>
                  </a:lnTo>
                  <a:lnTo>
                    <a:pt x="207" y="826"/>
                  </a:lnTo>
                  <a:lnTo>
                    <a:pt x="192" y="826"/>
                  </a:lnTo>
                  <a:lnTo>
                    <a:pt x="173" y="816"/>
                  </a:lnTo>
                  <a:lnTo>
                    <a:pt x="154" y="806"/>
                  </a:lnTo>
                  <a:lnTo>
                    <a:pt x="139" y="792"/>
                  </a:lnTo>
                  <a:lnTo>
                    <a:pt x="135" y="778"/>
                  </a:lnTo>
                  <a:lnTo>
                    <a:pt x="135" y="758"/>
                  </a:lnTo>
                  <a:lnTo>
                    <a:pt x="144" y="739"/>
                  </a:lnTo>
                  <a:lnTo>
                    <a:pt x="168" y="720"/>
                  </a:lnTo>
                  <a:lnTo>
                    <a:pt x="183" y="715"/>
                  </a:lnTo>
                  <a:lnTo>
                    <a:pt x="173" y="706"/>
                  </a:lnTo>
                  <a:lnTo>
                    <a:pt x="125" y="710"/>
                  </a:lnTo>
                  <a:lnTo>
                    <a:pt x="91" y="701"/>
                  </a:lnTo>
                  <a:lnTo>
                    <a:pt x="72" y="682"/>
                  </a:lnTo>
                  <a:lnTo>
                    <a:pt x="53" y="662"/>
                  </a:lnTo>
                  <a:lnTo>
                    <a:pt x="43" y="638"/>
                  </a:lnTo>
                  <a:lnTo>
                    <a:pt x="29" y="614"/>
                  </a:lnTo>
                  <a:lnTo>
                    <a:pt x="19" y="600"/>
                  </a:lnTo>
                  <a:lnTo>
                    <a:pt x="0" y="595"/>
                  </a:lnTo>
                  <a:lnTo>
                    <a:pt x="10" y="581"/>
                  </a:lnTo>
                  <a:lnTo>
                    <a:pt x="24" y="566"/>
                  </a:lnTo>
                  <a:lnTo>
                    <a:pt x="43" y="552"/>
                  </a:lnTo>
                  <a:lnTo>
                    <a:pt x="63" y="542"/>
                  </a:lnTo>
                  <a:lnTo>
                    <a:pt x="91" y="538"/>
                  </a:lnTo>
                  <a:lnTo>
                    <a:pt x="120" y="542"/>
                  </a:lnTo>
                  <a:lnTo>
                    <a:pt x="149" y="557"/>
                  </a:lnTo>
                  <a:lnTo>
                    <a:pt x="178" y="586"/>
                  </a:lnTo>
                  <a:lnTo>
                    <a:pt x="197" y="605"/>
                  </a:lnTo>
                  <a:lnTo>
                    <a:pt x="202" y="586"/>
                  </a:lnTo>
                  <a:lnTo>
                    <a:pt x="154" y="547"/>
                  </a:lnTo>
                  <a:lnTo>
                    <a:pt x="120" y="509"/>
                  </a:lnTo>
                  <a:lnTo>
                    <a:pt x="101" y="470"/>
                  </a:lnTo>
                  <a:lnTo>
                    <a:pt x="91" y="427"/>
                  </a:lnTo>
                  <a:lnTo>
                    <a:pt x="87" y="389"/>
                  </a:lnTo>
                  <a:lnTo>
                    <a:pt x="82" y="360"/>
                  </a:lnTo>
                  <a:lnTo>
                    <a:pt x="77" y="341"/>
                  </a:lnTo>
                  <a:lnTo>
                    <a:pt x="58" y="331"/>
                  </a:lnTo>
                  <a:lnTo>
                    <a:pt x="82" y="326"/>
                  </a:lnTo>
                  <a:lnTo>
                    <a:pt x="106" y="331"/>
                  </a:lnTo>
                  <a:lnTo>
                    <a:pt x="130" y="341"/>
                  </a:lnTo>
                  <a:lnTo>
                    <a:pt x="154" y="355"/>
                  </a:lnTo>
                  <a:lnTo>
                    <a:pt x="173" y="379"/>
                  </a:lnTo>
                  <a:lnTo>
                    <a:pt x="192" y="403"/>
                  </a:lnTo>
                  <a:lnTo>
                    <a:pt x="207" y="432"/>
                  </a:lnTo>
                  <a:lnTo>
                    <a:pt x="216" y="461"/>
                  </a:lnTo>
                  <a:lnTo>
                    <a:pt x="226" y="528"/>
                  </a:lnTo>
                  <a:lnTo>
                    <a:pt x="240" y="518"/>
                  </a:lnTo>
                  <a:lnTo>
                    <a:pt x="231" y="470"/>
                  </a:lnTo>
                  <a:lnTo>
                    <a:pt x="231" y="422"/>
                  </a:lnTo>
                  <a:lnTo>
                    <a:pt x="226" y="379"/>
                  </a:lnTo>
                  <a:lnTo>
                    <a:pt x="221" y="336"/>
                  </a:lnTo>
                  <a:lnTo>
                    <a:pt x="216" y="298"/>
                  </a:lnTo>
                  <a:lnTo>
                    <a:pt x="202" y="254"/>
                  </a:lnTo>
                  <a:lnTo>
                    <a:pt x="183" y="216"/>
                  </a:lnTo>
                  <a:lnTo>
                    <a:pt x="149" y="173"/>
                  </a:lnTo>
                  <a:lnTo>
                    <a:pt x="149" y="149"/>
                  </a:lnTo>
                  <a:lnTo>
                    <a:pt x="149" y="125"/>
                  </a:lnTo>
                  <a:lnTo>
                    <a:pt x="144" y="101"/>
                  </a:lnTo>
                  <a:lnTo>
                    <a:pt x="130" y="82"/>
                  </a:lnTo>
                  <a:lnTo>
                    <a:pt x="135" y="106"/>
                  </a:lnTo>
                  <a:lnTo>
                    <a:pt x="135" y="125"/>
                  </a:lnTo>
                  <a:lnTo>
                    <a:pt x="135" y="144"/>
                  </a:lnTo>
                  <a:lnTo>
                    <a:pt x="125" y="168"/>
                  </a:lnTo>
                  <a:lnTo>
                    <a:pt x="111" y="178"/>
                  </a:lnTo>
                  <a:lnTo>
                    <a:pt x="96" y="182"/>
                  </a:lnTo>
                  <a:lnTo>
                    <a:pt x="82" y="182"/>
                  </a:lnTo>
                  <a:lnTo>
                    <a:pt x="67" y="182"/>
                  </a:lnTo>
                  <a:lnTo>
                    <a:pt x="53" y="178"/>
                  </a:lnTo>
                  <a:lnTo>
                    <a:pt x="43" y="168"/>
                  </a:lnTo>
                  <a:lnTo>
                    <a:pt x="34" y="154"/>
                  </a:lnTo>
                  <a:lnTo>
                    <a:pt x="24" y="139"/>
                  </a:lnTo>
                  <a:lnTo>
                    <a:pt x="15" y="120"/>
                  </a:lnTo>
                  <a:lnTo>
                    <a:pt x="15" y="101"/>
                  </a:lnTo>
                  <a:lnTo>
                    <a:pt x="15" y="77"/>
                  </a:lnTo>
                  <a:lnTo>
                    <a:pt x="19" y="58"/>
                  </a:lnTo>
                  <a:lnTo>
                    <a:pt x="29" y="38"/>
                  </a:lnTo>
                  <a:lnTo>
                    <a:pt x="43" y="24"/>
                  </a:lnTo>
                  <a:lnTo>
                    <a:pt x="58" y="10"/>
                  </a:lnTo>
                  <a:lnTo>
                    <a:pt x="82" y="0"/>
                  </a:lnTo>
                  <a:lnTo>
                    <a:pt x="106" y="0"/>
                  </a:lnTo>
                  <a:lnTo>
                    <a:pt x="130" y="14"/>
                  </a:lnTo>
                  <a:lnTo>
                    <a:pt x="159" y="34"/>
                  </a:lnTo>
                  <a:lnTo>
                    <a:pt x="183" y="62"/>
                  </a:lnTo>
                  <a:lnTo>
                    <a:pt x="211" y="96"/>
                  </a:lnTo>
                  <a:lnTo>
                    <a:pt x="231" y="125"/>
                  </a:lnTo>
                  <a:lnTo>
                    <a:pt x="245" y="158"/>
                  </a:lnTo>
                  <a:lnTo>
                    <a:pt x="255" y="187"/>
                  </a:lnTo>
                  <a:lnTo>
                    <a:pt x="264" y="259"/>
                  </a:lnTo>
                  <a:lnTo>
                    <a:pt x="274" y="341"/>
                  </a:lnTo>
                  <a:lnTo>
                    <a:pt x="279" y="413"/>
                  </a:lnTo>
                  <a:lnTo>
                    <a:pt x="283" y="490"/>
                  </a:lnTo>
                  <a:lnTo>
                    <a:pt x="288" y="557"/>
                  </a:lnTo>
                  <a:lnTo>
                    <a:pt x="298" y="614"/>
                  </a:lnTo>
                  <a:lnTo>
                    <a:pt x="312" y="658"/>
                  </a:lnTo>
                  <a:lnTo>
                    <a:pt x="341" y="691"/>
                  </a:lnTo>
                  <a:lnTo>
                    <a:pt x="365" y="706"/>
                  </a:lnTo>
                  <a:lnTo>
                    <a:pt x="389" y="710"/>
                  </a:lnTo>
                  <a:lnTo>
                    <a:pt x="413" y="710"/>
                  </a:lnTo>
                  <a:lnTo>
                    <a:pt x="432" y="706"/>
                  </a:lnTo>
                  <a:lnTo>
                    <a:pt x="447" y="696"/>
                  </a:lnTo>
                  <a:lnTo>
                    <a:pt x="456" y="677"/>
                  </a:lnTo>
                  <a:lnTo>
                    <a:pt x="456" y="653"/>
                  </a:lnTo>
                  <a:lnTo>
                    <a:pt x="456" y="629"/>
                  </a:lnTo>
                  <a:lnTo>
                    <a:pt x="451" y="605"/>
                  </a:lnTo>
                  <a:lnTo>
                    <a:pt x="442" y="595"/>
                  </a:lnTo>
                  <a:lnTo>
                    <a:pt x="427" y="586"/>
                  </a:lnTo>
                  <a:lnTo>
                    <a:pt x="413" y="586"/>
                  </a:lnTo>
                  <a:lnTo>
                    <a:pt x="403" y="590"/>
                  </a:lnTo>
                  <a:lnTo>
                    <a:pt x="389" y="605"/>
                  </a:lnTo>
                  <a:lnTo>
                    <a:pt x="379" y="614"/>
                  </a:lnTo>
                  <a:lnTo>
                    <a:pt x="370" y="629"/>
                  </a:lnTo>
                  <a:lnTo>
                    <a:pt x="365" y="600"/>
                  </a:lnTo>
                  <a:lnTo>
                    <a:pt x="370" y="576"/>
                  </a:lnTo>
                  <a:lnTo>
                    <a:pt x="375" y="562"/>
                  </a:lnTo>
                  <a:lnTo>
                    <a:pt x="389" y="557"/>
                  </a:lnTo>
                  <a:lnTo>
                    <a:pt x="370" y="538"/>
                  </a:lnTo>
                  <a:lnTo>
                    <a:pt x="355" y="528"/>
                  </a:lnTo>
                  <a:lnTo>
                    <a:pt x="355" y="509"/>
                  </a:lnTo>
                  <a:lnTo>
                    <a:pt x="360" y="490"/>
                  </a:lnTo>
                  <a:lnTo>
                    <a:pt x="370" y="480"/>
                  </a:lnTo>
                  <a:lnTo>
                    <a:pt x="379" y="480"/>
                  </a:lnTo>
                  <a:lnTo>
                    <a:pt x="394" y="485"/>
                  </a:lnTo>
                  <a:lnTo>
                    <a:pt x="408" y="494"/>
                  </a:lnTo>
                  <a:lnTo>
                    <a:pt x="423" y="509"/>
                  </a:lnTo>
                  <a:lnTo>
                    <a:pt x="442" y="528"/>
                  </a:lnTo>
                  <a:lnTo>
                    <a:pt x="451" y="542"/>
                  </a:lnTo>
                  <a:lnTo>
                    <a:pt x="461" y="557"/>
                  </a:lnTo>
                  <a:lnTo>
                    <a:pt x="480" y="595"/>
                  </a:lnTo>
                  <a:lnTo>
                    <a:pt x="490" y="648"/>
                  </a:lnTo>
                  <a:lnTo>
                    <a:pt x="490" y="706"/>
                  </a:lnTo>
                  <a:lnTo>
                    <a:pt x="485" y="754"/>
                  </a:lnTo>
                  <a:lnTo>
                    <a:pt x="466" y="797"/>
                  </a:lnTo>
                  <a:lnTo>
                    <a:pt x="447" y="835"/>
                  </a:lnTo>
                  <a:lnTo>
                    <a:pt x="423" y="859"/>
                  </a:lnTo>
                  <a:lnTo>
                    <a:pt x="399" y="878"/>
                  </a:lnTo>
                  <a:lnTo>
                    <a:pt x="375" y="898"/>
                  </a:lnTo>
                  <a:lnTo>
                    <a:pt x="351" y="912"/>
                  </a:lnTo>
                  <a:lnTo>
                    <a:pt x="327" y="931"/>
                  </a:lnTo>
                  <a:lnTo>
                    <a:pt x="307" y="955"/>
                  </a:lnTo>
                  <a:lnTo>
                    <a:pt x="274" y="1003"/>
                  </a:lnTo>
                  <a:lnTo>
                    <a:pt x="245" y="1051"/>
                  </a:lnTo>
                  <a:lnTo>
                    <a:pt x="221" y="1099"/>
                  </a:lnTo>
                  <a:lnTo>
                    <a:pt x="197" y="1152"/>
                  </a:lnTo>
                  <a:lnTo>
                    <a:pt x="178" y="1214"/>
                  </a:lnTo>
                  <a:lnTo>
                    <a:pt x="168" y="1291"/>
                  </a:lnTo>
                  <a:lnTo>
                    <a:pt x="168" y="1382"/>
                  </a:lnTo>
                  <a:lnTo>
                    <a:pt x="173" y="1488"/>
                  </a:lnTo>
                  <a:lnTo>
                    <a:pt x="163" y="1474"/>
                  </a:lnTo>
                  <a:lnTo>
                    <a:pt x="154" y="1459"/>
                  </a:lnTo>
                  <a:lnTo>
                    <a:pt x="139" y="1445"/>
                  </a:lnTo>
                  <a:lnTo>
                    <a:pt x="130" y="1435"/>
                  </a:lnTo>
                  <a:lnTo>
                    <a:pt x="120" y="1430"/>
                  </a:lnTo>
                  <a:lnTo>
                    <a:pt x="111" y="1421"/>
                  </a:lnTo>
                  <a:lnTo>
                    <a:pt x="96" y="1411"/>
                  </a:lnTo>
                  <a:lnTo>
                    <a:pt x="87" y="1406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7"/>
            <p:cNvSpPr>
              <a:spLocks/>
            </p:cNvSpPr>
            <p:nvPr/>
          </p:nvSpPr>
          <p:spPr bwMode="auto">
            <a:xfrm>
              <a:off x="38" y="13838"/>
              <a:ext cx="250" cy="811"/>
            </a:xfrm>
            <a:custGeom>
              <a:avLst/>
              <a:gdLst>
                <a:gd name="T0" fmla="*/ 250 w 250"/>
                <a:gd name="T1" fmla="*/ 53 h 811"/>
                <a:gd name="T2" fmla="*/ 207 w 250"/>
                <a:gd name="T3" fmla="*/ 115 h 811"/>
                <a:gd name="T4" fmla="*/ 168 w 250"/>
                <a:gd name="T5" fmla="*/ 187 h 811"/>
                <a:gd name="T6" fmla="*/ 139 w 250"/>
                <a:gd name="T7" fmla="*/ 264 h 811"/>
                <a:gd name="T8" fmla="*/ 111 w 250"/>
                <a:gd name="T9" fmla="*/ 346 h 811"/>
                <a:gd name="T10" fmla="*/ 96 w 250"/>
                <a:gd name="T11" fmla="*/ 432 h 811"/>
                <a:gd name="T12" fmla="*/ 87 w 250"/>
                <a:gd name="T13" fmla="*/ 523 h 811"/>
                <a:gd name="T14" fmla="*/ 87 w 250"/>
                <a:gd name="T15" fmla="*/ 619 h 811"/>
                <a:gd name="T16" fmla="*/ 96 w 250"/>
                <a:gd name="T17" fmla="*/ 710 h 811"/>
                <a:gd name="T18" fmla="*/ 19 w 250"/>
                <a:gd name="T19" fmla="*/ 811 h 811"/>
                <a:gd name="T20" fmla="*/ 5 w 250"/>
                <a:gd name="T21" fmla="*/ 730 h 811"/>
                <a:gd name="T22" fmla="*/ 0 w 250"/>
                <a:gd name="T23" fmla="*/ 638 h 811"/>
                <a:gd name="T24" fmla="*/ 0 w 250"/>
                <a:gd name="T25" fmla="*/ 542 h 811"/>
                <a:gd name="T26" fmla="*/ 5 w 250"/>
                <a:gd name="T27" fmla="*/ 442 h 811"/>
                <a:gd name="T28" fmla="*/ 19 w 250"/>
                <a:gd name="T29" fmla="*/ 341 h 811"/>
                <a:gd name="T30" fmla="*/ 39 w 250"/>
                <a:gd name="T31" fmla="*/ 240 h 811"/>
                <a:gd name="T32" fmla="*/ 72 w 250"/>
                <a:gd name="T33" fmla="*/ 149 h 811"/>
                <a:gd name="T34" fmla="*/ 106 w 250"/>
                <a:gd name="T35" fmla="*/ 62 h 811"/>
                <a:gd name="T36" fmla="*/ 115 w 250"/>
                <a:gd name="T37" fmla="*/ 62 h 811"/>
                <a:gd name="T38" fmla="*/ 125 w 250"/>
                <a:gd name="T39" fmla="*/ 62 h 811"/>
                <a:gd name="T40" fmla="*/ 135 w 250"/>
                <a:gd name="T41" fmla="*/ 58 h 811"/>
                <a:gd name="T42" fmla="*/ 144 w 250"/>
                <a:gd name="T43" fmla="*/ 53 h 811"/>
                <a:gd name="T44" fmla="*/ 159 w 250"/>
                <a:gd name="T45" fmla="*/ 48 h 811"/>
                <a:gd name="T46" fmla="*/ 168 w 250"/>
                <a:gd name="T47" fmla="*/ 34 h 811"/>
                <a:gd name="T48" fmla="*/ 178 w 250"/>
                <a:gd name="T49" fmla="*/ 24 h 811"/>
                <a:gd name="T50" fmla="*/ 192 w 250"/>
                <a:gd name="T51" fmla="*/ 5 h 811"/>
                <a:gd name="T52" fmla="*/ 197 w 250"/>
                <a:gd name="T53" fmla="*/ 0 h 811"/>
                <a:gd name="T54" fmla="*/ 207 w 250"/>
                <a:gd name="T55" fmla="*/ 0 h 811"/>
                <a:gd name="T56" fmla="*/ 211 w 250"/>
                <a:gd name="T57" fmla="*/ 5 h 811"/>
                <a:gd name="T58" fmla="*/ 221 w 250"/>
                <a:gd name="T59" fmla="*/ 14 h 811"/>
                <a:gd name="T60" fmla="*/ 226 w 250"/>
                <a:gd name="T61" fmla="*/ 29 h 811"/>
                <a:gd name="T62" fmla="*/ 235 w 250"/>
                <a:gd name="T63" fmla="*/ 38 h 811"/>
                <a:gd name="T64" fmla="*/ 240 w 250"/>
                <a:gd name="T65" fmla="*/ 48 h 811"/>
                <a:gd name="T66" fmla="*/ 250 w 250"/>
                <a:gd name="T67" fmla="*/ 53 h 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50" h="811">
                  <a:moveTo>
                    <a:pt x="250" y="53"/>
                  </a:moveTo>
                  <a:lnTo>
                    <a:pt x="207" y="115"/>
                  </a:lnTo>
                  <a:lnTo>
                    <a:pt x="168" y="187"/>
                  </a:lnTo>
                  <a:lnTo>
                    <a:pt x="139" y="264"/>
                  </a:lnTo>
                  <a:lnTo>
                    <a:pt x="111" y="346"/>
                  </a:lnTo>
                  <a:lnTo>
                    <a:pt x="96" y="432"/>
                  </a:lnTo>
                  <a:lnTo>
                    <a:pt x="87" y="523"/>
                  </a:lnTo>
                  <a:lnTo>
                    <a:pt x="87" y="619"/>
                  </a:lnTo>
                  <a:lnTo>
                    <a:pt x="96" y="710"/>
                  </a:lnTo>
                  <a:lnTo>
                    <a:pt x="19" y="811"/>
                  </a:lnTo>
                  <a:lnTo>
                    <a:pt x="5" y="730"/>
                  </a:lnTo>
                  <a:lnTo>
                    <a:pt x="0" y="638"/>
                  </a:lnTo>
                  <a:lnTo>
                    <a:pt x="0" y="542"/>
                  </a:lnTo>
                  <a:lnTo>
                    <a:pt x="5" y="442"/>
                  </a:lnTo>
                  <a:lnTo>
                    <a:pt x="19" y="341"/>
                  </a:lnTo>
                  <a:lnTo>
                    <a:pt x="39" y="240"/>
                  </a:lnTo>
                  <a:lnTo>
                    <a:pt x="72" y="149"/>
                  </a:lnTo>
                  <a:lnTo>
                    <a:pt x="106" y="62"/>
                  </a:lnTo>
                  <a:lnTo>
                    <a:pt x="115" y="62"/>
                  </a:lnTo>
                  <a:lnTo>
                    <a:pt x="125" y="62"/>
                  </a:lnTo>
                  <a:lnTo>
                    <a:pt x="135" y="58"/>
                  </a:lnTo>
                  <a:lnTo>
                    <a:pt x="144" y="53"/>
                  </a:lnTo>
                  <a:lnTo>
                    <a:pt x="159" y="48"/>
                  </a:lnTo>
                  <a:lnTo>
                    <a:pt x="168" y="34"/>
                  </a:lnTo>
                  <a:lnTo>
                    <a:pt x="178" y="24"/>
                  </a:lnTo>
                  <a:lnTo>
                    <a:pt x="192" y="5"/>
                  </a:lnTo>
                  <a:lnTo>
                    <a:pt x="197" y="0"/>
                  </a:lnTo>
                  <a:lnTo>
                    <a:pt x="207" y="0"/>
                  </a:lnTo>
                  <a:lnTo>
                    <a:pt x="211" y="5"/>
                  </a:lnTo>
                  <a:lnTo>
                    <a:pt x="221" y="14"/>
                  </a:lnTo>
                  <a:lnTo>
                    <a:pt x="226" y="29"/>
                  </a:lnTo>
                  <a:lnTo>
                    <a:pt x="235" y="38"/>
                  </a:lnTo>
                  <a:lnTo>
                    <a:pt x="240" y="48"/>
                  </a:lnTo>
                  <a:lnTo>
                    <a:pt x="250" y="53"/>
                  </a:lnTo>
                  <a:close/>
                </a:path>
              </a:pathLst>
            </a:cu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68"/>
            <p:cNvSpPr>
              <a:spLocks noChangeArrowheads="1"/>
            </p:cNvSpPr>
            <p:nvPr/>
          </p:nvSpPr>
          <p:spPr bwMode="auto">
            <a:xfrm>
              <a:off x="2462" y="14467"/>
              <a:ext cx="4253" cy="86"/>
            </a:xfrm>
            <a:prstGeom prst="rect">
              <a:avLst/>
            </a:pr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69"/>
            <p:cNvSpPr>
              <a:spLocks noChangeArrowheads="1"/>
            </p:cNvSpPr>
            <p:nvPr/>
          </p:nvSpPr>
          <p:spPr bwMode="auto">
            <a:xfrm>
              <a:off x="8933" y="3115"/>
              <a:ext cx="86" cy="8505"/>
            </a:xfrm>
            <a:prstGeom prst="rect">
              <a:avLst/>
            </a:prstGeom>
            <a:solidFill>
              <a:srgbClr val="005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3" name="Rectangle 70"/>
          <p:cNvSpPr>
            <a:spLocks noChangeArrowheads="1"/>
          </p:cNvSpPr>
          <p:nvPr/>
        </p:nvSpPr>
        <p:spPr bwMode="auto">
          <a:xfrm>
            <a:off x="468706" y="497938"/>
            <a:ext cx="867529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.VnPresentH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492598" y="322291"/>
            <a:ext cx="4822602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3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UỶ BAN NHÂN DÂN QUẬN 10</a:t>
            </a:r>
          </a:p>
          <a:p>
            <a:pPr algn="ctr"/>
            <a:r>
              <a:rPr lang="en-US" sz="13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 TIỂU HỌC TÔ HIẾN THÀNH</a:t>
            </a:r>
            <a:endParaRPr lang="en-US" sz="13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6" name="Table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112921"/>
              </p:ext>
            </p:extLst>
          </p:nvPr>
        </p:nvGraphicFramePr>
        <p:xfrm>
          <a:off x="720725" y="1166813"/>
          <a:ext cx="7702213" cy="45259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153"/>
                <a:gridCol w="820493"/>
                <a:gridCol w="1750384"/>
                <a:gridCol w="1586286"/>
                <a:gridCol w="1617543"/>
                <a:gridCol w="1117433"/>
                <a:gridCol w="395921"/>
              </a:tblGrid>
              <a:tr h="594081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vi-VN" sz="1300" u="none" strike="noStrike">
                          <a:solidFill>
                            <a:schemeClr val="tx1"/>
                          </a:solidFill>
                          <a:effectLst/>
                        </a:rPr>
                        <a:t>THỰC ĐƠN TUẦN</a:t>
                      </a:r>
                      <a:br>
                        <a:rPr lang="vi-VN" sz="1300" u="none" strike="noStrike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vi-VN" sz="1300" u="none" strike="noStrike">
                          <a:solidFill>
                            <a:schemeClr val="tx1"/>
                          </a:solidFill>
                          <a:effectLst/>
                        </a:rPr>
                        <a:t>Từ ngày: 13/11/2023 - 17/11/2023</a:t>
                      </a:r>
                      <a:endParaRPr lang="vi-VN" sz="13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817" marR="7817" marT="7817" marB="0" anchor="b"/>
                </a:tc>
              </a:tr>
              <a:tr h="492462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100" u="none" strike="noStrike">
                          <a:solidFill>
                            <a:schemeClr val="tx1"/>
                          </a:solidFill>
                          <a:effectLst/>
                        </a:rPr>
                        <a:t>THỨ</a:t>
                      </a:r>
                      <a:endParaRPr lang="vi-VN" sz="11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100" u="none" strike="noStrike">
                          <a:solidFill>
                            <a:schemeClr val="tx1"/>
                          </a:solidFill>
                          <a:effectLst/>
                        </a:rPr>
                        <a:t>NGÀY</a:t>
                      </a:r>
                      <a:endParaRPr lang="vi-VN" sz="11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100" u="none" strike="noStrike">
                          <a:solidFill>
                            <a:schemeClr val="tx1"/>
                          </a:solidFill>
                          <a:effectLst/>
                        </a:rPr>
                        <a:t>MÓN MẶN</a:t>
                      </a:r>
                      <a:endParaRPr lang="vi-VN" sz="11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100" u="none" strike="noStrike">
                          <a:solidFill>
                            <a:schemeClr val="tx1"/>
                          </a:solidFill>
                          <a:effectLst/>
                        </a:rPr>
                        <a:t>MÓN CANH</a:t>
                      </a:r>
                      <a:endParaRPr lang="vi-VN" sz="11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100" u="none" strike="noStrike">
                          <a:solidFill>
                            <a:schemeClr val="tx1"/>
                          </a:solidFill>
                          <a:effectLst/>
                        </a:rPr>
                        <a:t>MÓN XÀO</a:t>
                      </a:r>
                      <a:endParaRPr lang="vi-VN" sz="11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100" u="none" strike="noStrike">
                          <a:solidFill>
                            <a:schemeClr val="tx1"/>
                          </a:solidFill>
                          <a:effectLst/>
                        </a:rPr>
                        <a:t>TRÁNG MIỆNG</a:t>
                      </a:r>
                      <a:endParaRPr lang="vi-VN" sz="11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817" marR="7817" marT="7817" marB="0" anchor="ctr"/>
                </a:tc>
              </a:tr>
              <a:tr h="492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Hai</a:t>
                      </a:r>
                      <a:endParaRPr lang="en-US" sz="11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13/11/2023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100" u="none" strike="noStrike">
                          <a:solidFill>
                            <a:schemeClr val="tx1"/>
                          </a:solidFill>
                          <a:effectLst/>
                        </a:rPr>
                        <a:t>Sườn cốt lết ram</a:t>
                      </a:r>
                      <a:endParaRPr lang="vi-VN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Canh cải dún nấu cà rốt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solidFill>
                            <a:schemeClr val="tx1"/>
                          </a:solidFill>
                          <a:effectLst/>
                        </a:rPr>
                        <a:t>Đậu que xào cà rốt</a:t>
                      </a:r>
                      <a:endParaRPr lang="pt-BR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100" u="none" strike="noStrike">
                          <a:solidFill>
                            <a:schemeClr val="tx1"/>
                          </a:solidFill>
                          <a:effectLst/>
                        </a:rPr>
                        <a:t>Dưa hấu</a:t>
                      </a:r>
                      <a:endParaRPr lang="vi-VN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817" marR="7817" marT="7817" marB="0" anchor="b"/>
                </a:tc>
              </a:tr>
              <a:tr h="492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Ba</a:t>
                      </a:r>
                      <a:endParaRPr lang="en-US" sz="11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14/11/2023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Trứng chiên hành tây, xúc xích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100" u="none" strike="noStrike">
                          <a:solidFill>
                            <a:schemeClr val="tx1"/>
                          </a:solidFill>
                          <a:effectLst/>
                        </a:rPr>
                        <a:t>Canh bí đỏ</a:t>
                      </a:r>
                      <a:endParaRPr lang="vi-VN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Bắp cải cào cà chua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Táo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817" marR="7817" marT="7817" marB="0" anchor="b"/>
                </a:tc>
              </a:tr>
              <a:tr h="492462">
                <a:tc>
                  <a:txBody>
                    <a:bodyPr/>
                    <a:lstStyle/>
                    <a:p>
                      <a:pPr algn="ctr" fontAlgn="b"/>
                      <a:r>
                        <a:rPr lang="vi-VN" sz="1100" u="none" strike="noStrike">
                          <a:solidFill>
                            <a:schemeClr val="tx1"/>
                          </a:solidFill>
                          <a:effectLst/>
                        </a:rPr>
                        <a:t>Tư</a:t>
                      </a:r>
                      <a:endParaRPr lang="vi-VN" sz="11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15/11/2023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Tôm, thịt kho củ cải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100" u="none" strike="noStrike">
                          <a:solidFill>
                            <a:schemeClr val="tx1"/>
                          </a:solidFill>
                          <a:effectLst/>
                        </a:rPr>
                        <a:t>Canh khoai mỡ nấu nấm rơm</a:t>
                      </a:r>
                      <a:endParaRPr lang="vi-VN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solidFill>
                            <a:schemeClr val="tx1"/>
                          </a:solidFill>
                          <a:effectLst/>
                        </a:rPr>
                        <a:t>Su su, cà rốt xào nấm bào ngư</a:t>
                      </a:r>
                      <a:endParaRPr lang="es-E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Chuối cau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817" marR="7817" marT="7817" marB="0" anchor="b"/>
                </a:tc>
              </a:tr>
              <a:tr h="492462">
                <a:tc>
                  <a:txBody>
                    <a:bodyPr/>
                    <a:lstStyle/>
                    <a:p>
                      <a:pPr algn="ctr" fontAlgn="b"/>
                      <a:r>
                        <a:rPr lang="vi-VN" sz="1100" u="none" strike="noStrike">
                          <a:solidFill>
                            <a:schemeClr val="tx1"/>
                          </a:solidFill>
                          <a:effectLst/>
                        </a:rPr>
                        <a:t>Năm</a:t>
                      </a:r>
                      <a:endParaRPr lang="vi-VN" sz="11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16/11/2023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100" u="none" strike="noStrike">
                          <a:solidFill>
                            <a:schemeClr val="tx1"/>
                          </a:solidFill>
                          <a:effectLst/>
                        </a:rPr>
                        <a:t>Thịt kho chả lụa</a:t>
                      </a:r>
                      <a:endParaRPr lang="vi-VN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100" u="none" strike="noStrike">
                          <a:solidFill>
                            <a:schemeClr val="tx1"/>
                          </a:solidFill>
                          <a:effectLst/>
                        </a:rPr>
                        <a:t>Canh chua giá thơm</a:t>
                      </a:r>
                      <a:endParaRPr lang="vi-VN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100" u="none" strike="noStrike">
                          <a:solidFill>
                            <a:schemeClr val="tx1"/>
                          </a:solidFill>
                          <a:effectLst/>
                        </a:rPr>
                        <a:t>Đậu đũa xào cà rốt</a:t>
                      </a:r>
                      <a:endParaRPr lang="vi-VN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Thanh long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817" marR="7817" marT="7817" marB="0" anchor="b"/>
                </a:tc>
              </a:tr>
              <a:tr h="492462">
                <a:tc>
                  <a:txBody>
                    <a:bodyPr/>
                    <a:lstStyle/>
                    <a:p>
                      <a:pPr algn="ctr" fontAlgn="b"/>
                      <a:r>
                        <a:rPr lang="vi-VN" sz="1100" u="none" strike="noStrike">
                          <a:solidFill>
                            <a:schemeClr val="tx1"/>
                          </a:solidFill>
                          <a:effectLst/>
                        </a:rPr>
                        <a:t>Sáu</a:t>
                      </a:r>
                      <a:endParaRPr lang="vi-VN" sz="11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17/11/2023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Gà chiên KFC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Khoai tây chiên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Táo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817" marR="7817" marT="7817" marB="0" anchor="b"/>
                </a:tc>
              </a:tr>
              <a:tr h="19542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vi-VN" sz="11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         HIỆU TRƯỞNG</a:t>
                      </a:r>
                      <a:endParaRPr lang="vi-VN" sz="11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</a:tr>
              <a:tr h="19542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</a:tr>
              <a:tr h="19542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</a:tr>
              <a:tr h="19542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</a:tr>
              <a:tr h="19542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vi-VN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Nguyễn Thị Hải</a:t>
                      </a:r>
                      <a:endParaRPr lang="vi-VN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817" marR="7817" marT="781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372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121</Words>
  <Application>Microsoft Office PowerPoint</Application>
  <PresentationFormat>On-screen Show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2023-11-13T12:47:51Z</dcterms:created>
  <dcterms:modified xsi:type="dcterms:W3CDTF">2023-11-13T12:55:25Z</dcterms:modified>
</cp:coreProperties>
</file>