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70" r:id="rId3"/>
    <p:sldId id="259" r:id="rId4"/>
    <p:sldId id="263" r:id="rId5"/>
    <p:sldId id="260" r:id="rId6"/>
    <p:sldId id="265" r:id="rId7"/>
    <p:sldId id="266" r:id="rId8"/>
    <p:sldId id="267" r:id="rId9"/>
    <p:sldId id="268" r:id="rId10"/>
    <p:sldId id="269" r:id="rId11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32DA82-94DA-4D9B-A9C1-5AF85AB00061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BADDC9-FC3E-4ADD-9F86-3E72C96C7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174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800">
              <a:defRPr/>
            </a:pPr>
            <a:fld id="{EC297550-8885-453D-9AD3-343D5CEF3595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 defTabSz="685800">
                <a:defRPr/>
              </a:pPr>
              <a:t>1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83678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D120A-3E5D-4FC3-804C-309A135D6209}" type="datetimeFigureOut">
              <a:rPr lang="vi-VN" smtClean="0"/>
              <a:t>14/08/2021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AFDC8-8AC4-4AF7-92C7-636905EA9EC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76412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D120A-3E5D-4FC3-804C-309A135D6209}" type="datetimeFigureOut">
              <a:rPr lang="vi-VN" smtClean="0"/>
              <a:t>14/08/2021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AFDC8-8AC4-4AF7-92C7-636905EA9EC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0422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D120A-3E5D-4FC3-804C-309A135D6209}" type="datetimeFigureOut">
              <a:rPr lang="vi-VN" smtClean="0"/>
              <a:t>14/08/2021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AFDC8-8AC4-4AF7-92C7-636905EA9EC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462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068F7-2082-4412-B2B2-34F05A364D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EA89F-4E65-4FF7-B3C7-CAB96B6F8B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4339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068F7-2082-4412-B2B2-34F05A364D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EA89F-4E65-4FF7-B3C7-CAB96B6F8B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17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068F7-2082-4412-B2B2-34F05A364D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EA89F-4E65-4FF7-B3C7-CAB96B6F8B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291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068F7-2082-4412-B2B2-34F05A364D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EA89F-4E65-4FF7-B3C7-CAB96B6F8B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9143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068F7-2082-4412-B2B2-34F05A364D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EA89F-4E65-4FF7-B3C7-CAB96B6F8B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9743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068F7-2082-4412-B2B2-34F05A364D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EA89F-4E65-4FF7-B3C7-CAB96B6F8B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1317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068F7-2082-4412-B2B2-34F05A364D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EA89F-4E65-4FF7-B3C7-CAB96B6F8B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5834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068F7-2082-4412-B2B2-34F05A364D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EA89F-4E65-4FF7-B3C7-CAB96B6F8B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352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D120A-3E5D-4FC3-804C-309A135D6209}" type="datetimeFigureOut">
              <a:rPr lang="vi-VN" smtClean="0"/>
              <a:t>14/08/2021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AFDC8-8AC4-4AF7-92C7-636905EA9EC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132066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068F7-2082-4412-B2B2-34F05A364D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EA89F-4E65-4FF7-B3C7-CAB96B6F8B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707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068F7-2082-4412-B2B2-34F05A364D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EA89F-4E65-4FF7-B3C7-CAB96B6F8B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3018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068F7-2082-4412-B2B2-34F05A364D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EA89F-4E65-4FF7-B3C7-CAB96B6F8B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131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D120A-3E5D-4FC3-804C-309A135D6209}" type="datetimeFigureOut">
              <a:rPr lang="vi-VN" smtClean="0"/>
              <a:t>14/08/2021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AFDC8-8AC4-4AF7-92C7-636905EA9EC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17402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D120A-3E5D-4FC3-804C-309A135D6209}" type="datetimeFigureOut">
              <a:rPr lang="vi-VN" smtClean="0"/>
              <a:t>14/08/2021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AFDC8-8AC4-4AF7-92C7-636905EA9EC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73487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D120A-3E5D-4FC3-804C-309A135D6209}" type="datetimeFigureOut">
              <a:rPr lang="vi-VN" smtClean="0"/>
              <a:t>14/08/2021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AFDC8-8AC4-4AF7-92C7-636905EA9EC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66620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D120A-3E5D-4FC3-804C-309A135D6209}" type="datetimeFigureOut">
              <a:rPr lang="vi-VN" smtClean="0"/>
              <a:t>14/08/2021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AFDC8-8AC4-4AF7-92C7-636905EA9EC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4246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D120A-3E5D-4FC3-804C-309A135D6209}" type="datetimeFigureOut">
              <a:rPr lang="vi-VN" smtClean="0"/>
              <a:t>14/08/2021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AFDC8-8AC4-4AF7-92C7-636905EA9EC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65945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D120A-3E5D-4FC3-804C-309A135D6209}" type="datetimeFigureOut">
              <a:rPr lang="vi-VN" smtClean="0"/>
              <a:t>14/08/2021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AFDC8-8AC4-4AF7-92C7-636905EA9EC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58550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D120A-3E5D-4FC3-804C-309A135D6209}" type="datetimeFigureOut">
              <a:rPr lang="vi-VN" smtClean="0"/>
              <a:t>14/08/2021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AFDC8-8AC4-4AF7-92C7-636905EA9EC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869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D120A-3E5D-4FC3-804C-309A135D6209}" type="datetimeFigureOut">
              <a:rPr lang="vi-VN" smtClean="0"/>
              <a:t>14/08/2021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AFDC8-8AC4-4AF7-92C7-636905EA9EC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7727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068F7-2082-4412-B2B2-34F05A364D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EA89F-4E65-4FF7-B3C7-CAB96B6F8B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386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21" y="263758"/>
            <a:ext cx="9144000" cy="601470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3799859"/>
            <a:ext cx="9433048" cy="3058143"/>
          </a:xfrm>
          <a:prstGeom prst="rect">
            <a:avLst/>
          </a:prstGeom>
        </p:spPr>
      </p:pic>
      <p:sp>
        <p:nvSpPr>
          <p:cNvPr id="14" name="Text Box 8">
            <a:extLst>
              <a:ext uri="{FF2B5EF4-FFF2-40B4-BE49-F238E27FC236}">
                <a16:creationId xmlns="" xmlns:a16="http://schemas.microsoft.com/office/drawing/2014/main" id="{B6F9E2BE-F3C1-4D87-84D4-3D927251DF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2016" y="242048"/>
            <a:ext cx="4742844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en-US" b="1" dirty="0">
                <a:solidFill>
                  <a:srgbClr val="009900"/>
                </a:solidFill>
                <a:latin typeface="Times New Roman" panose="02020603050405020304" pitchFamily="18" charset="0"/>
                <a:ea typeface="MS Song"/>
                <a:cs typeface="Times New Roman" panose="02020603050405020304" pitchFamily="18" charset="0"/>
              </a:rPr>
              <a:t>TRƯỜNG TIỂU HỌC TRẦN BÌNH TRỌNG</a:t>
            </a:r>
          </a:p>
          <a:p>
            <a:pPr algn="ctr" eaLnBrk="1" hangingPunct="1"/>
            <a:endParaRPr lang="en-US" altLang="en-US" sz="1350" b="1" i="1" dirty="0">
              <a:solidFill>
                <a:srgbClr val="009900"/>
              </a:solidFill>
              <a:latin typeface="Times New Roman" panose="02020603050405020304" pitchFamily="18" charset="0"/>
              <a:ea typeface="MS Song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9E3CAE60-9033-452C-B8A6-0D3E68C151E9}"/>
              </a:ext>
            </a:extLst>
          </p:cNvPr>
          <p:cNvSpPr txBox="1"/>
          <p:nvPr/>
        </p:nvSpPr>
        <p:spPr>
          <a:xfrm>
            <a:off x="2281050" y="942140"/>
            <a:ext cx="4264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lang="vi-VN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 ĐỨC</a:t>
            </a: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 </a:t>
            </a:r>
            <a:r>
              <a:rPr lang="vi-VN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7AB1C282-2BFE-4019-9EF4-E9F7BF44D0E5}"/>
              </a:ext>
            </a:extLst>
          </p:cNvPr>
          <p:cNvSpPr/>
          <p:nvPr/>
        </p:nvSpPr>
        <p:spPr>
          <a:xfrm>
            <a:off x="1174839" y="1628800"/>
            <a:ext cx="6984775" cy="1159934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472C4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BÀI: </a:t>
            </a:r>
            <a:r>
              <a:rPr lang="vi-VN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472C4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ANH CHỊ EM QUAN TÂM, GIÚP ĐỠ NHAU (TIẾT 1)</a:t>
            </a:r>
            <a:endParaRPr lang="en-US" sz="36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rgbClr val="4472C4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BDA21E0C-6A99-464F-9B13-A5CB6F1A7BEF}"/>
              </a:ext>
            </a:extLst>
          </p:cNvPr>
          <p:cNvSpPr txBox="1"/>
          <p:nvPr/>
        </p:nvSpPr>
        <p:spPr>
          <a:xfrm>
            <a:off x="2525040" y="2980603"/>
            <a:ext cx="4413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Thanh Thảo</a:t>
            </a:r>
            <a:endParaRPr lang="en-US" sz="20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6"/>
            <a:ext cx="1187624" cy="119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48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85" y="1628146"/>
            <a:ext cx="273367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8920"/>
            <a:ext cx="8229600" cy="1433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6"/>
            <a:ext cx="1187624" cy="119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91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21496"/>
            <a:ext cx="7931224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980728"/>
            <a:ext cx="2733675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9" y="1916832"/>
            <a:ext cx="652445" cy="707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"/>
            <a:ext cx="971600" cy="98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33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2656"/>
            <a:ext cx="2371725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28800"/>
            <a:ext cx="8229600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6"/>
            <a:ext cx="1187624" cy="119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25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08720"/>
            <a:ext cx="8229600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6"/>
            <a:ext cx="1187624" cy="119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70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00200"/>
            <a:ext cx="698477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1762125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6"/>
            <a:ext cx="813046" cy="82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00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96" y="924120"/>
            <a:ext cx="2592288" cy="939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96" y="2060848"/>
            <a:ext cx="820602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6"/>
            <a:ext cx="899592" cy="90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419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196752"/>
            <a:ext cx="27146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204864"/>
            <a:ext cx="597690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6"/>
            <a:ext cx="955641" cy="96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9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44824"/>
            <a:ext cx="8229600" cy="3473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6"/>
            <a:ext cx="955641" cy="96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85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36</Words>
  <Application>Microsoft Office PowerPoint</Application>
  <PresentationFormat>On-screen Show (4:3)</PresentationFormat>
  <Paragraphs>5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DELL</cp:lastModifiedBy>
  <cp:revision>43</cp:revision>
  <dcterms:created xsi:type="dcterms:W3CDTF">2020-08-13T15:29:03Z</dcterms:created>
  <dcterms:modified xsi:type="dcterms:W3CDTF">2021-08-14T03:38:55Z</dcterms:modified>
</cp:coreProperties>
</file>