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7" r:id="rId2"/>
    <p:sldId id="376" r:id="rId3"/>
    <p:sldId id="400" r:id="rId4"/>
    <p:sldId id="410" r:id="rId5"/>
    <p:sldId id="338" r:id="rId6"/>
    <p:sldId id="420" r:id="rId7"/>
    <p:sldId id="421" r:id="rId8"/>
    <p:sldId id="401" r:id="rId9"/>
    <p:sldId id="422" r:id="rId10"/>
    <p:sldId id="415" r:id="rId11"/>
    <p:sldId id="416" r:id="rId12"/>
    <p:sldId id="378" r:id="rId13"/>
    <p:sldId id="423" r:id="rId14"/>
    <p:sldId id="412" r:id="rId15"/>
    <p:sldId id="413" r:id="rId16"/>
    <p:sldId id="424" r:id="rId17"/>
    <p:sldId id="414" r:id="rId18"/>
    <p:sldId id="425" r:id="rId19"/>
    <p:sldId id="426" r:id="rId20"/>
  </p:sldIdLst>
  <p:sldSz cx="9144000" cy="6858000" type="screen4x3"/>
  <p:notesSz cx="6858000" cy="9144000"/>
  <p:embeddedFontLst>
    <p:embeddedFont>
      <p:font typeface="VNI-Times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0000"/>
    <a:srgbClr val="000000"/>
    <a:srgbClr val="FFFF99"/>
    <a:srgbClr val="CC3300"/>
    <a:srgbClr val="99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0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B5EBC-F98D-4897-AD80-5EAA38E9D21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E5AB-1E09-48E1-B1C8-A023B4DA9DE0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altLang="en-US" sz="32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altLang="en-US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altLang="en-US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altLang="en-US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FA7F1-F7B4-4BFE-95CB-2A70C5AFA898}" type="parTrans" cxnId="{2658796A-17AA-4017-BE52-594306E559AB}">
      <dgm:prSet/>
      <dgm:spPr/>
      <dgm:t>
        <a:bodyPr/>
        <a:lstStyle/>
        <a:p>
          <a:endParaRPr lang="en-US"/>
        </a:p>
      </dgm:t>
    </dgm:pt>
    <dgm:pt modelId="{9914A35C-8F7E-4E42-8BC5-7496DEFC2376}" type="sibTrans" cxnId="{2658796A-17AA-4017-BE52-594306E559AB}">
      <dgm:prSet/>
      <dgm:spPr/>
      <dgm:t>
        <a:bodyPr/>
        <a:lstStyle/>
        <a:p>
          <a:endParaRPr lang="en-US"/>
        </a:p>
      </dgm:t>
    </dgm:pt>
    <dgm:pt modelId="{2D013183-2FAD-4D53-BC80-F2C72558AC0D}">
      <dgm:prSet phldrT="[Text]" custT="1"/>
      <dgm:spPr/>
      <dgm:t>
        <a:bodyPr/>
        <a:lstStyle/>
        <a:p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endParaRPr lang="en-US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38232-43EB-4AAC-9C04-70996C6867FE}" type="parTrans" cxnId="{70CA3116-CAF9-4A2B-9AEB-81D58C6C87E1}">
      <dgm:prSet/>
      <dgm:spPr/>
      <dgm:t>
        <a:bodyPr/>
        <a:lstStyle/>
        <a:p>
          <a:endParaRPr lang="en-US"/>
        </a:p>
      </dgm:t>
    </dgm:pt>
    <dgm:pt modelId="{36232495-B8F8-4FC2-AD79-7BD9EB9C3831}" type="sibTrans" cxnId="{70CA3116-CAF9-4A2B-9AEB-81D58C6C87E1}">
      <dgm:prSet/>
      <dgm:spPr/>
      <dgm:t>
        <a:bodyPr/>
        <a:lstStyle/>
        <a:p>
          <a:endParaRPr lang="en-US"/>
        </a:p>
      </dgm:t>
    </dgm:pt>
    <dgm:pt modelId="{BE26471B-3147-466B-8126-04ACCF6C3BB8}">
      <dgm:prSet phldrT="[Text]" custT="1"/>
      <dgm:spPr/>
      <dgm:t>
        <a:bodyPr/>
        <a:lstStyle/>
        <a:p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44F26-B1F5-4EEB-92CB-45A0581765D4}" type="parTrans" cxnId="{204F0B6C-BC23-4FC3-A421-F318E9ECC688}">
      <dgm:prSet/>
      <dgm:spPr/>
      <dgm:t>
        <a:bodyPr/>
        <a:lstStyle/>
        <a:p>
          <a:endParaRPr lang="en-US"/>
        </a:p>
      </dgm:t>
    </dgm:pt>
    <dgm:pt modelId="{73F90308-3F4D-4789-9F4F-674B884975D8}" type="sibTrans" cxnId="{204F0B6C-BC23-4FC3-A421-F318E9ECC688}">
      <dgm:prSet/>
      <dgm:spPr/>
      <dgm:t>
        <a:bodyPr/>
        <a:lstStyle/>
        <a:p>
          <a:endParaRPr lang="en-US"/>
        </a:p>
      </dgm:t>
    </dgm:pt>
    <dgm:pt modelId="{EF67337F-F623-4FDD-929A-00E12BCDB9C1}">
      <dgm:prSet phldrT="[Text]" custT="1"/>
      <dgm:spPr/>
      <dgm:t>
        <a:bodyPr/>
        <a:lstStyle/>
        <a:p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4: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“Ai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?”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4BD0A-2D4A-47D0-86EF-C871338131E1}" type="parTrans" cxnId="{D2275B02-D5A1-4BD2-85C8-45080D558A25}">
      <dgm:prSet/>
      <dgm:spPr/>
      <dgm:t>
        <a:bodyPr/>
        <a:lstStyle/>
        <a:p>
          <a:endParaRPr lang="en-US"/>
        </a:p>
      </dgm:t>
    </dgm:pt>
    <dgm:pt modelId="{5317BEA3-64A6-4976-B8C8-AF4263F9DC37}" type="sibTrans" cxnId="{D2275B02-D5A1-4BD2-85C8-45080D558A25}">
      <dgm:prSet/>
      <dgm:spPr/>
      <dgm:t>
        <a:bodyPr/>
        <a:lstStyle/>
        <a:p>
          <a:endParaRPr lang="en-US"/>
        </a:p>
      </dgm:t>
    </dgm:pt>
    <dgm:pt modelId="{A13A6F1F-E516-4E3D-B89C-8333C4FC42DE}" type="pres">
      <dgm:prSet presAssocID="{BABB5EBC-F98D-4897-AD80-5EAA38E9D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61A55-2D41-4FF7-AB8C-F79F8D80BD7A}" type="pres">
      <dgm:prSet presAssocID="{B416E5AB-1E09-48E1-B1C8-A023B4DA9DE0}" presName="parentLin" presStyleCnt="0"/>
      <dgm:spPr/>
      <dgm:t>
        <a:bodyPr/>
        <a:lstStyle/>
        <a:p>
          <a:endParaRPr lang="en-US"/>
        </a:p>
      </dgm:t>
    </dgm:pt>
    <dgm:pt modelId="{6E371AF0-D60B-4ED0-8468-761F616FE8D4}" type="pres">
      <dgm:prSet presAssocID="{B416E5AB-1E09-48E1-B1C8-A023B4DA9DE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D7775C2-2684-40F8-A731-6F92F56BA7F6}" type="pres">
      <dgm:prSet presAssocID="{B416E5AB-1E09-48E1-B1C8-A023B4DA9DE0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9957-A1CA-4F7C-87AD-E7A5DD3A0E46}" type="pres">
      <dgm:prSet presAssocID="{B416E5AB-1E09-48E1-B1C8-A023B4DA9DE0}" presName="negativeSpace" presStyleCnt="0"/>
      <dgm:spPr/>
      <dgm:t>
        <a:bodyPr/>
        <a:lstStyle/>
        <a:p>
          <a:endParaRPr lang="en-US"/>
        </a:p>
      </dgm:t>
    </dgm:pt>
    <dgm:pt modelId="{6CD34FF6-974F-4CBE-AF2F-D7C89CF61F33}" type="pres">
      <dgm:prSet presAssocID="{B416E5AB-1E09-48E1-B1C8-A023B4DA9D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A9CF6-B847-436A-B12C-CB512C3AF6BA}" type="pres">
      <dgm:prSet presAssocID="{9914A35C-8F7E-4E42-8BC5-7496DEFC2376}" presName="spaceBetweenRectangles" presStyleCnt="0"/>
      <dgm:spPr/>
      <dgm:t>
        <a:bodyPr/>
        <a:lstStyle/>
        <a:p>
          <a:endParaRPr lang="en-US"/>
        </a:p>
      </dgm:t>
    </dgm:pt>
    <dgm:pt modelId="{220FDEA8-90BA-485D-9F88-101F3B09BF7A}" type="pres">
      <dgm:prSet presAssocID="{2D013183-2FAD-4D53-BC80-F2C72558AC0D}" presName="parentLin" presStyleCnt="0"/>
      <dgm:spPr/>
      <dgm:t>
        <a:bodyPr/>
        <a:lstStyle/>
        <a:p>
          <a:endParaRPr lang="en-US"/>
        </a:p>
      </dgm:t>
    </dgm:pt>
    <dgm:pt modelId="{F7C3EADC-DCFD-4B93-8344-7583B1ABBC09}" type="pres">
      <dgm:prSet presAssocID="{2D013183-2FAD-4D53-BC80-F2C72558AC0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B105011-C99F-4A1E-B61B-6DACBEC6CBC9}" type="pres">
      <dgm:prSet presAssocID="{2D013183-2FAD-4D53-BC80-F2C72558AC0D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80E3-2809-4C71-9399-373566D7F729}" type="pres">
      <dgm:prSet presAssocID="{2D013183-2FAD-4D53-BC80-F2C72558AC0D}" presName="negativeSpace" presStyleCnt="0"/>
      <dgm:spPr/>
      <dgm:t>
        <a:bodyPr/>
        <a:lstStyle/>
        <a:p>
          <a:endParaRPr lang="en-US"/>
        </a:p>
      </dgm:t>
    </dgm:pt>
    <dgm:pt modelId="{8C51E5B7-3607-4BE3-ADFD-F17C55AF2235}" type="pres">
      <dgm:prSet presAssocID="{2D013183-2FAD-4D53-BC80-F2C72558AC0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1727D-51C8-408C-9192-FD0CDA0A5B60}" type="pres">
      <dgm:prSet presAssocID="{36232495-B8F8-4FC2-AD79-7BD9EB9C3831}" presName="spaceBetweenRectangles" presStyleCnt="0"/>
      <dgm:spPr/>
      <dgm:t>
        <a:bodyPr/>
        <a:lstStyle/>
        <a:p>
          <a:endParaRPr lang="en-US"/>
        </a:p>
      </dgm:t>
    </dgm:pt>
    <dgm:pt modelId="{C35D910B-9672-4BB4-A4CC-958C95801FE4}" type="pres">
      <dgm:prSet presAssocID="{BE26471B-3147-466B-8126-04ACCF6C3BB8}" presName="parentLin" presStyleCnt="0"/>
      <dgm:spPr/>
      <dgm:t>
        <a:bodyPr/>
        <a:lstStyle/>
        <a:p>
          <a:endParaRPr lang="en-US"/>
        </a:p>
      </dgm:t>
    </dgm:pt>
    <dgm:pt modelId="{2A18E007-DB58-4AB9-9329-2A57979B18A5}" type="pres">
      <dgm:prSet presAssocID="{BE26471B-3147-466B-8126-04ACCF6C3BB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D72AB0A-7820-471A-8281-796153D967D9}" type="pres">
      <dgm:prSet presAssocID="{BE26471B-3147-466B-8126-04ACCF6C3BB8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6094F-01F3-40E2-A55C-FE873F6732C4}" type="pres">
      <dgm:prSet presAssocID="{BE26471B-3147-466B-8126-04ACCF6C3BB8}" presName="negativeSpace" presStyleCnt="0"/>
      <dgm:spPr/>
      <dgm:t>
        <a:bodyPr/>
        <a:lstStyle/>
        <a:p>
          <a:endParaRPr lang="en-US"/>
        </a:p>
      </dgm:t>
    </dgm:pt>
    <dgm:pt modelId="{08A1329B-63A7-4E77-8C3D-D165DFB50201}" type="pres">
      <dgm:prSet presAssocID="{BE26471B-3147-466B-8126-04ACCF6C3BB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C4979-85DD-4F80-AB1C-14CEE4DDA654}" type="pres">
      <dgm:prSet presAssocID="{73F90308-3F4D-4789-9F4F-674B884975D8}" presName="spaceBetweenRectangles" presStyleCnt="0"/>
      <dgm:spPr/>
    </dgm:pt>
    <dgm:pt modelId="{E19F9E63-B459-4270-893C-61FA12773A13}" type="pres">
      <dgm:prSet presAssocID="{EF67337F-F623-4FDD-929A-00E12BCDB9C1}" presName="parentLin" presStyleCnt="0"/>
      <dgm:spPr/>
    </dgm:pt>
    <dgm:pt modelId="{8C071F0D-5DA1-484B-A277-2B3F25F377E7}" type="pres">
      <dgm:prSet presAssocID="{EF67337F-F623-4FDD-929A-00E12BCDB9C1}" presName="parentLeftMargin" presStyleLbl="node1" presStyleIdx="2" presStyleCnt="4" custScaleX="142857"/>
      <dgm:spPr/>
      <dgm:t>
        <a:bodyPr/>
        <a:lstStyle/>
        <a:p>
          <a:endParaRPr lang="en-US"/>
        </a:p>
      </dgm:t>
    </dgm:pt>
    <dgm:pt modelId="{FA3113B4-8CFD-41F6-9FAF-58E645FD4161}" type="pres">
      <dgm:prSet presAssocID="{EF67337F-F623-4FDD-929A-00E12BCDB9C1}" presName="parentText" presStyleLbl="node1" presStyleIdx="3" presStyleCnt="4" custScaleX="189244" custLinFactNeighborX="-44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66C07-6F56-45B7-8569-62FC014775F9}" type="pres">
      <dgm:prSet presAssocID="{EF67337F-F623-4FDD-929A-00E12BCDB9C1}" presName="negativeSpace" presStyleCnt="0"/>
      <dgm:spPr/>
    </dgm:pt>
    <dgm:pt modelId="{C8605402-C7BC-49A1-AB1F-4460C214AB24}" type="pres">
      <dgm:prSet presAssocID="{EF67337F-F623-4FDD-929A-00E12BCDB9C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8676741-69FB-423E-86AD-B91845897C03}" type="presOf" srcId="{EF67337F-F623-4FDD-929A-00E12BCDB9C1}" destId="{FA3113B4-8CFD-41F6-9FAF-58E645FD4161}" srcOrd="1" destOrd="0" presId="urn:microsoft.com/office/officeart/2005/8/layout/list1"/>
    <dgm:cxn modelId="{CF3AA064-1F1A-40BC-97B9-8334A73F4918}" type="presOf" srcId="{EF67337F-F623-4FDD-929A-00E12BCDB9C1}" destId="{8C071F0D-5DA1-484B-A277-2B3F25F377E7}" srcOrd="0" destOrd="0" presId="urn:microsoft.com/office/officeart/2005/8/layout/list1"/>
    <dgm:cxn modelId="{1E01E8FB-708F-4651-8AD8-18423A24EA11}" type="presOf" srcId="{BE26471B-3147-466B-8126-04ACCF6C3BB8}" destId="{2A18E007-DB58-4AB9-9329-2A57979B18A5}" srcOrd="0" destOrd="0" presId="urn:microsoft.com/office/officeart/2005/8/layout/list1"/>
    <dgm:cxn modelId="{2658796A-17AA-4017-BE52-594306E559AB}" srcId="{BABB5EBC-F98D-4897-AD80-5EAA38E9D210}" destId="{B416E5AB-1E09-48E1-B1C8-A023B4DA9DE0}" srcOrd="0" destOrd="0" parTransId="{D51FA7F1-F7B4-4BFE-95CB-2A70C5AFA898}" sibTransId="{9914A35C-8F7E-4E42-8BC5-7496DEFC2376}"/>
    <dgm:cxn modelId="{70CA3116-CAF9-4A2B-9AEB-81D58C6C87E1}" srcId="{BABB5EBC-F98D-4897-AD80-5EAA38E9D210}" destId="{2D013183-2FAD-4D53-BC80-F2C72558AC0D}" srcOrd="1" destOrd="0" parTransId="{13638232-43EB-4AAC-9C04-70996C6867FE}" sibTransId="{36232495-B8F8-4FC2-AD79-7BD9EB9C3831}"/>
    <dgm:cxn modelId="{5FDB45A1-F8E1-4348-A30B-35EC9E74FAAE}" type="presOf" srcId="{BABB5EBC-F98D-4897-AD80-5EAA38E9D210}" destId="{A13A6F1F-E516-4E3D-B89C-8333C4FC42DE}" srcOrd="0" destOrd="0" presId="urn:microsoft.com/office/officeart/2005/8/layout/list1"/>
    <dgm:cxn modelId="{79A37868-B43B-4ADC-AB23-6146583162B6}" type="presOf" srcId="{2D013183-2FAD-4D53-BC80-F2C72558AC0D}" destId="{DB105011-C99F-4A1E-B61B-6DACBEC6CBC9}" srcOrd="1" destOrd="0" presId="urn:microsoft.com/office/officeart/2005/8/layout/list1"/>
    <dgm:cxn modelId="{1B35BAE7-EA54-4DFE-8757-76573054C97F}" type="presOf" srcId="{BE26471B-3147-466B-8126-04ACCF6C3BB8}" destId="{8D72AB0A-7820-471A-8281-796153D967D9}" srcOrd="1" destOrd="0" presId="urn:microsoft.com/office/officeart/2005/8/layout/list1"/>
    <dgm:cxn modelId="{CD36A807-A52F-46A7-9841-324263EB5F0D}" type="presOf" srcId="{B416E5AB-1E09-48E1-B1C8-A023B4DA9DE0}" destId="{0D7775C2-2684-40F8-A731-6F92F56BA7F6}" srcOrd="1" destOrd="0" presId="urn:microsoft.com/office/officeart/2005/8/layout/list1"/>
    <dgm:cxn modelId="{D07771FC-FA69-4F13-A79B-4F98146346F5}" type="presOf" srcId="{B416E5AB-1E09-48E1-B1C8-A023B4DA9DE0}" destId="{6E371AF0-D60B-4ED0-8468-761F616FE8D4}" srcOrd="0" destOrd="0" presId="urn:microsoft.com/office/officeart/2005/8/layout/list1"/>
    <dgm:cxn modelId="{5DF31921-BF5F-4BC8-83A0-DD81C1DDBBDA}" type="presOf" srcId="{2D013183-2FAD-4D53-BC80-F2C72558AC0D}" destId="{F7C3EADC-DCFD-4B93-8344-7583B1ABBC09}" srcOrd="0" destOrd="0" presId="urn:microsoft.com/office/officeart/2005/8/layout/list1"/>
    <dgm:cxn modelId="{D2275B02-D5A1-4BD2-85C8-45080D558A25}" srcId="{BABB5EBC-F98D-4897-AD80-5EAA38E9D210}" destId="{EF67337F-F623-4FDD-929A-00E12BCDB9C1}" srcOrd="3" destOrd="0" parTransId="{0FC4BD0A-2D4A-47D0-86EF-C871338131E1}" sibTransId="{5317BEA3-64A6-4976-B8C8-AF4263F9DC37}"/>
    <dgm:cxn modelId="{204F0B6C-BC23-4FC3-A421-F318E9ECC688}" srcId="{BABB5EBC-F98D-4897-AD80-5EAA38E9D210}" destId="{BE26471B-3147-466B-8126-04ACCF6C3BB8}" srcOrd="2" destOrd="0" parTransId="{34444F26-B1F5-4EEB-92CB-45A0581765D4}" sibTransId="{73F90308-3F4D-4789-9F4F-674B884975D8}"/>
    <dgm:cxn modelId="{C7B82B9A-5EF6-45A4-B0B0-9CEF881397AF}" type="presParOf" srcId="{A13A6F1F-E516-4E3D-B89C-8333C4FC42DE}" destId="{23F61A55-2D41-4FF7-AB8C-F79F8D80BD7A}" srcOrd="0" destOrd="0" presId="urn:microsoft.com/office/officeart/2005/8/layout/list1"/>
    <dgm:cxn modelId="{3F98121A-2232-4212-BED5-71A43DE550FB}" type="presParOf" srcId="{23F61A55-2D41-4FF7-AB8C-F79F8D80BD7A}" destId="{6E371AF0-D60B-4ED0-8468-761F616FE8D4}" srcOrd="0" destOrd="0" presId="urn:microsoft.com/office/officeart/2005/8/layout/list1"/>
    <dgm:cxn modelId="{DDF02967-E4BD-420C-A3D0-5C13526324DD}" type="presParOf" srcId="{23F61A55-2D41-4FF7-AB8C-F79F8D80BD7A}" destId="{0D7775C2-2684-40F8-A731-6F92F56BA7F6}" srcOrd="1" destOrd="0" presId="urn:microsoft.com/office/officeart/2005/8/layout/list1"/>
    <dgm:cxn modelId="{415BADE0-3034-4C90-94F3-F1BC8FF23D88}" type="presParOf" srcId="{A13A6F1F-E516-4E3D-B89C-8333C4FC42DE}" destId="{7B519957-A1CA-4F7C-87AD-E7A5DD3A0E46}" srcOrd="1" destOrd="0" presId="urn:microsoft.com/office/officeart/2005/8/layout/list1"/>
    <dgm:cxn modelId="{85F83D7D-EA9F-4AC1-88B6-E072E40573DF}" type="presParOf" srcId="{A13A6F1F-E516-4E3D-B89C-8333C4FC42DE}" destId="{6CD34FF6-974F-4CBE-AF2F-D7C89CF61F33}" srcOrd="2" destOrd="0" presId="urn:microsoft.com/office/officeart/2005/8/layout/list1"/>
    <dgm:cxn modelId="{BC4DB68A-CE57-44B5-B496-2083BA331F97}" type="presParOf" srcId="{A13A6F1F-E516-4E3D-B89C-8333C4FC42DE}" destId="{260A9CF6-B847-436A-B12C-CB512C3AF6BA}" srcOrd="3" destOrd="0" presId="urn:microsoft.com/office/officeart/2005/8/layout/list1"/>
    <dgm:cxn modelId="{FB233C4A-0462-4DDD-9C00-ED7DA2650876}" type="presParOf" srcId="{A13A6F1F-E516-4E3D-B89C-8333C4FC42DE}" destId="{220FDEA8-90BA-485D-9F88-101F3B09BF7A}" srcOrd="4" destOrd="0" presId="urn:microsoft.com/office/officeart/2005/8/layout/list1"/>
    <dgm:cxn modelId="{890B6D54-7791-475B-A0AA-EABA122867F5}" type="presParOf" srcId="{220FDEA8-90BA-485D-9F88-101F3B09BF7A}" destId="{F7C3EADC-DCFD-4B93-8344-7583B1ABBC09}" srcOrd="0" destOrd="0" presId="urn:microsoft.com/office/officeart/2005/8/layout/list1"/>
    <dgm:cxn modelId="{A23FA83A-996A-4E8F-98D5-BBEB183B7EDA}" type="presParOf" srcId="{220FDEA8-90BA-485D-9F88-101F3B09BF7A}" destId="{DB105011-C99F-4A1E-B61B-6DACBEC6CBC9}" srcOrd="1" destOrd="0" presId="urn:microsoft.com/office/officeart/2005/8/layout/list1"/>
    <dgm:cxn modelId="{63594D8B-6399-497A-BB17-741F43FDA7F4}" type="presParOf" srcId="{A13A6F1F-E516-4E3D-B89C-8333C4FC42DE}" destId="{BEC380E3-2809-4C71-9399-373566D7F729}" srcOrd="5" destOrd="0" presId="urn:microsoft.com/office/officeart/2005/8/layout/list1"/>
    <dgm:cxn modelId="{58B30F71-8E77-4C77-AA0C-F8878CC03878}" type="presParOf" srcId="{A13A6F1F-E516-4E3D-B89C-8333C4FC42DE}" destId="{8C51E5B7-3607-4BE3-ADFD-F17C55AF2235}" srcOrd="6" destOrd="0" presId="urn:microsoft.com/office/officeart/2005/8/layout/list1"/>
    <dgm:cxn modelId="{4E030B89-6BA7-4FFF-A39F-A740EEADD5D9}" type="presParOf" srcId="{A13A6F1F-E516-4E3D-B89C-8333C4FC42DE}" destId="{75E1727D-51C8-408C-9192-FD0CDA0A5B60}" srcOrd="7" destOrd="0" presId="urn:microsoft.com/office/officeart/2005/8/layout/list1"/>
    <dgm:cxn modelId="{57CA6DAE-E1B1-4CBD-866A-8506697331F0}" type="presParOf" srcId="{A13A6F1F-E516-4E3D-B89C-8333C4FC42DE}" destId="{C35D910B-9672-4BB4-A4CC-958C95801FE4}" srcOrd="8" destOrd="0" presId="urn:microsoft.com/office/officeart/2005/8/layout/list1"/>
    <dgm:cxn modelId="{DFFCEF09-782F-488B-8575-E204218F7B31}" type="presParOf" srcId="{C35D910B-9672-4BB4-A4CC-958C95801FE4}" destId="{2A18E007-DB58-4AB9-9329-2A57979B18A5}" srcOrd="0" destOrd="0" presId="urn:microsoft.com/office/officeart/2005/8/layout/list1"/>
    <dgm:cxn modelId="{17E69CCE-8955-4F8B-AE37-1D03E0AD7DFE}" type="presParOf" srcId="{C35D910B-9672-4BB4-A4CC-958C95801FE4}" destId="{8D72AB0A-7820-471A-8281-796153D967D9}" srcOrd="1" destOrd="0" presId="urn:microsoft.com/office/officeart/2005/8/layout/list1"/>
    <dgm:cxn modelId="{C3712A06-5938-493E-AC5D-D908DCC33253}" type="presParOf" srcId="{A13A6F1F-E516-4E3D-B89C-8333C4FC42DE}" destId="{1C46094F-01F3-40E2-A55C-FE873F6732C4}" srcOrd="9" destOrd="0" presId="urn:microsoft.com/office/officeart/2005/8/layout/list1"/>
    <dgm:cxn modelId="{4115572E-6977-4CCD-8849-C3CE0B950E91}" type="presParOf" srcId="{A13A6F1F-E516-4E3D-B89C-8333C4FC42DE}" destId="{08A1329B-63A7-4E77-8C3D-D165DFB50201}" srcOrd="10" destOrd="0" presId="urn:microsoft.com/office/officeart/2005/8/layout/list1"/>
    <dgm:cxn modelId="{5900278F-4DA3-4BC5-8077-2E1CCFCFDF54}" type="presParOf" srcId="{A13A6F1F-E516-4E3D-B89C-8333C4FC42DE}" destId="{8A2C4979-85DD-4F80-AB1C-14CEE4DDA654}" srcOrd="11" destOrd="0" presId="urn:microsoft.com/office/officeart/2005/8/layout/list1"/>
    <dgm:cxn modelId="{FFA5F01F-5821-4770-8153-D1961283A018}" type="presParOf" srcId="{A13A6F1F-E516-4E3D-B89C-8333C4FC42DE}" destId="{E19F9E63-B459-4270-893C-61FA12773A13}" srcOrd="12" destOrd="0" presId="urn:microsoft.com/office/officeart/2005/8/layout/list1"/>
    <dgm:cxn modelId="{18087EB8-A1E4-40F1-90C2-8749F672BE5C}" type="presParOf" srcId="{E19F9E63-B459-4270-893C-61FA12773A13}" destId="{8C071F0D-5DA1-484B-A277-2B3F25F377E7}" srcOrd="0" destOrd="0" presId="urn:microsoft.com/office/officeart/2005/8/layout/list1"/>
    <dgm:cxn modelId="{7FEEB2F1-056F-4C34-BE30-BAF4B066A7B6}" type="presParOf" srcId="{E19F9E63-B459-4270-893C-61FA12773A13}" destId="{FA3113B4-8CFD-41F6-9FAF-58E645FD4161}" srcOrd="1" destOrd="0" presId="urn:microsoft.com/office/officeart/2005/8/layout/list1"/>
    <dgm:cxn modelId="{6E003938-67FC-4CE9-B427-F8633477C8AB}" type="presParOf" srcId="{A13A6F1F-E516-4E3D-B89C-8333C4FC42DE}" destId="{5E066C07-6F56-45B7-8569-62FC014775F9}" srcOrd="13" destOrd="0" presId="urn:microsoft.com/office/officeart/2005/8/layout/list1"/>
    <dgm:cxn modelId="{BFB5E37B-93D2-45E1-94D7-7DCFFB53A507}" type="presParOf" srcId="{A13A6F1F-E516-4E3D-B89C-8333C4FC42DE}" destId="{C8605402-C7BC-49A1-AB1F-4460C214AB2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4FF6-974F-4CBE-AF2F-D7C89CF61F33}">
      <dsp:nvSpPr>
        <dsp:cNvPr id="0" name=""/>
        <dsp:cNvSpPr/>
      </dsp:nvSpPr>
      <dsp:spPr>
        <a:xfrm>
          <a:off x="0" y="431481"/>
          <a:ext cx="833845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775C2-2684-40F8-A731-6F92F56BA7F6}">
      <dsp:nvSpPr>
        <dsp:cNvPr id="0" name=""/>
        <dsp:cNvSpPr/>
      </dsp:nvSpPr>
      <dsp:spPr>
        <a:xfrm>
          <a:off x="396972" y="62481"/>
          <a:ext cx="7939440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622" tIns="0" rIns="22062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altLang="en-US" sz="3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altLang="en-US" sz="3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altLang="en-US" sz="3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altLang="en-US" sz="3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98" y="98507"/>
        <a:ext cx="7867388" cy="665948"/>
      </dsp:txXfrm>
    </dsp:sp>
    <dsp:sp modelId="{8C51E5B7-3607-4BE3-ADFD-F17C55AF2235}">
      <dsp:nvSpPr>
        <dsp:cNvPr id="0" name=""/>
        <dsp:cNvSpPr/>
      </dsp:nvSpPr>
      <dsp:spPr>
        <a:xfrm>
          <a:off x="0" y="1565481"/>
          <a:ext cx="833845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05011-C99F-4A1E-B61B-6DACBEC6CBC9}">
      <dsp:nvSpPr>
        <dsp:cNvPr id="0" name=""/>
        <dsp:cNvSpPr/>
      </dsp:nvSpPr>
      <dsp:spPr>
        <a:xfrm>
          <a:off x="396972" y="1196481"/>
          <a:ext cx="7939440" cy="738000"/>
        </a:xfrm>
        <a:prstGeom prst="round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622" tIns="0" rIns="22062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n-US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2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endParaRPr lang="en-US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98" y="1232507"/>
        <a:ext cx="7867388" cy="665948"/>
      </dsp:txXfrm>
    </dsp:sp>
    <dsp:sp modelId="{08A1329B-63A7-4E77-8C3D-D165DFB50201}">
      <dsp:nvSpPr>
        <dsp:cNvPr id="0" name=""/>
        <dsp:cNvSpPr/>
      </dsp:nvSpPr>
      <dsp:spPr>
        <a:xfrm>
          <a:off x="0" y="2699481"/>
          <a:ext cx="833845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AB0A-7820-471A-8281-796153D967D9}">
      <dsp:nvSpPr>
        <dsp:cNvPr id="0" name=""/>
        <dsp:cNvSpPr/>
      </dsp:nvSpPr>
      <dsp:spPr>
        <a:xfrm>
          <a:off x="396972" y="2330481"/>
          <a:ext cx="7939440" cy="738000"/>
        </a:xfrm>
        <a:prstGeom prst="roundRect">
          <a:avLst/>
        </a:prstGeom>
        <a:gradFill rotWithShape="0">
          <a:gsLst>
            <a:gs pos="0">
              <a:schemeClr val="accent5">
                <a:hueOff val="2171351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1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1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622" tIns="0" rIns="22062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98" y="2366507"/>
        <a:ext cx="7867388" cy="665948"/>
      </dsp:txXfrm>
    </dsp:sp>
    <dsp:sp modelId="{C8605402-C7BC-49A1-AB1F-4460C214AB24}">
      <dsp:nvSpPr>
        <dsp:cNvPr id="0" name=""/>
        <dsp:cNvSpPr/>
      </dsp:nvSpPr>
      <dsp:spPr>
        <a:xfrm>
          <a:off x="0" y="3833481"/>
          <a:ext cx="833845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113B4-8CFD-41F6-9FAF-58E645FD4161}">
      <dsp:nvSpPr>
        <dsp:cNvPr id="0" name=""/>
        <dsp:cNvSpPr/>
      </dsp:nvSpPr>
      <dsp:spPr>
        <a:xfrm>
          <a:off x="412974" y="3464481"/>
          <a:ext cx="7906965" cy="738000"/>
        </a:xfrm>
        <a:prstGeom prst="round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622" tIns="0" rIns="22062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4: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“Ai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?”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000" y="3500507"/>
        <a:ext cx="7834913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02ACEF5-F1C3-4324-BBDB-63A6C5C744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64A986-760F-4E01-A583-E36A49B696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965701DB-C2B0-46E2-B27B-562FE92A7CFD}" type="slidenum">
              <a:rPr lang="en-US" altLang="en-US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4532B-B1FF-4EE5-8699-C4ACCEF7C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54205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2A130-4F35-4037-A18A-CB3DE9C82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042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DEC00-AF52-4AC0-9CD2-853E1625A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15961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2EFCD-E6D7-482B-B831-25606123B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677581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F9DD1-BA4F-4204-AE4E-598571729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77449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29875-1289-41A4-B198-C7C979532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74244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BB9FF-9042-4E55-81BD-F7EA2B034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98158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77DFF-675D-471B-91FC-17267B09C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11643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30501-FCE0-4C77-901B-28E3CBB52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958824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9B157-8C9B-4C10-8004-033C88569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774461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B821D-ED76-4F66-9C3D-88198EE33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169174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D14A6-5A51-4280-A434-652DC03E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75894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3B85DECF-B505-4E3C-94E6-62BB6B1A9C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/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traidatnaylacu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0" y="3398526"/>
            <a:ext cx="6989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-1071563" y="1781175"/>
            <a:ext cx="92964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76200" y="2286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5</a:t>
            </a:r>
            <a:b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altLang="en-US" sz="1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AutoShape 16" descr="Trường Tiểu học Trần Bình Trọng - Tìm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410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78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itle 1"/>
          <p:cNvSpPr txBox="1">
            <a:spLocks/>
          </p:cNvSpPr>
          <p:nvPr/>
        </p:nvSpPr>
        <p:spPr bwMode="auto">
          <a:xfrm>
            <a:off x="685800" y="49530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Giang Ngọc Ánh</a:t>
            </a:r>
            <a:endParaRPr lang="en-US" altLang="en-US" sz="2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569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4760913"/>
            <a:ext cx="90482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nay,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?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5" descr="h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1742" r="7249" b="7558"/>
          <a:stretch/>
        </p:blipFill>
        <p:spPr bwMode="auto">
          <a:xfrm>
            <a:off x="1881050" y="217714"/>
            <a:ext cx="5294813" cy="397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7" y="217714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2550" y="4682762"/>
            <a:ext cx="868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nay,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“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”.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?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5" descr="h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6491" r="11646" b="8529"/>
          <a:stretch/>
        </p:blipFill>
        <p:spPr bwMode="auto">
          <a:xfrm>
            <a:off x="1828800" y="365760"/>
            <a:ext cx="5468983" cy="39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7" y="217714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1957863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97150" y="838200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7175" name="Picture 7" descr="_fra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7435850" y="11890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7435850" y="11890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7359650" y="11128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7435850" y="11128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7588250" y="11128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7512050" y="11128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7588250" y="10366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7359650" y="11128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7435850" y="11128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7588250" y="10366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7435850" y="111283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304800" y="41148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926296" y="3342857"/>
            <a:ext cx="42271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4, 6, 8, 10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81000" y="5975746"/>
            <a:ext cx="4469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5, 7, 9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3" y="516711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3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89" grpId="0"/>
      <p:bldP spid="7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39237" cy="6858000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19200" y="1422400"/>
            <a:ext cx="6553200" cy="13716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98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898468" y="195281"/>
            <a:ext cx="73239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01663" y="1412119"/>
            <a:ext cx="83391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a/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27063" y="2415419"/>
            <a:ext cx="83391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49288" y="3283781"/>
            <a:ext cx="83391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c/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47700" y="4353756"/>
            <a:ext cx="8339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d/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25475" y="4979231"/>
            <a:ext cx="8339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đ/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03250" y="5893631"/>
            <a:ext cx="8339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e/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11125" y="1545469"/>
            <a:ext cx="468313" cy="37782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11125" y="4425194"/>
            <a:ext cx="468313" cy="377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11125" y="2504319"/>
            <a:ext cx="468313" cy="37782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133350" y="3442531"/>
            <a:ext cx="468313" cy="377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111125" y="5114169"/>
            <a:ext cx="468313" cy="37782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111125" y="6009519"/>
            <a:ext cx="468313" cy="3778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7" y="217714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54279" grpId="0"/>
      <p:bldP spid="54280" grpId="0"/>
      <p:bldP spid="54281" grpId="0"/>
      <p:bldP spid="54282" grpId="0"/>
      <p:bldP spid="54283" grpId="0" animBg="1"/>
      <p:bldP spid="54284" grpId="0" animBg="1"/>
      <p:bldP spid="54285" grpId="0" animBg="1"/>
      <p:bldP spid="54286" grpId="0" animBg="1"/>
      <p:bldP spid="54287" grpId="0" animBg="1"/>
      <p:bldP spid="542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2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1087" y="2274838"/>
            <a:ext cx="5886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39237" cy="6858000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140819" y="1439818"/>
            <a:ext cx="6553200" cy="1371600"/>
          </a:xfrm>
        </p:spPr>
        <p:txBody>
          <a:bodyPr>
            <a:noAutofit/>
          </a:bodyPr>
          <a:lstStyle/>
          <a:p>
            <a:pPr algn="ctr"/>
            <a:r>
              <a:rPr lang="en-US" alt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br>
              <a:rPr lang="en-US" alt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800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98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9" y="0"/>
            <a:ext cx="9226009" cy="6858000"/>
          </a:xfrm>
          <a:prstGeom prst="rect">
            <a:avLst/>
          </a:prstGeom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52547" y="1240971"/>
            <a:ext cx="839506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Hai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4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thắng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6566" y="327676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7" y="217714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" y="0"/>
            <a:ext cx="9148305" cy="6858000"/>
          </a:xfrm>
          <a:prstGeom prst="rect">
            <a:avLst/>
          </a:prstGeom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652712" y="1936750"/>
            <a:ext cx="4129088" cy="20256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19200" y="4186491"/>
            <a:ext cx="670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</a:rPr>
              <a:t>Chuẩn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</a:rPr>
              <a:t> : </a:t>
            </a:r>
            <a:r>
              <a:rPr lang="en-US" altLang="en-US" b="1" dirty="0" err="1">
                <a:latin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tâm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sóc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bà</a:t>
            </a:r>
            <a:r>
              <a:rPr lang="en-US" altLang="en-US" b="1" dirty="0">
                <a:latin typeface="Times New Roman" panose="02020603050405020304" pitchFamily="18" charset="0"/>
              </a:rPr>
              <a:t>, cha </a:t>
            </a:r>
            <a:r>
              <a:rPr lang="en-US" altLang="en-US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anh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2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WordArt 14"/>
          <p:cNvSpPr>
            <a:spLocks noChangeArrowheads="1" noChangeShapeType="1" noTextEdit="1"/>
          </p:cNvSpPr>
          <p:nvPr/>
        </p:nvSpPr>
        <p:spPr bwMode="auto">
          <a:xfrm>
            <a:off x="152400" y="1676400"/>
            <a:ext cx="7696200" cy="3657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561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448800" cy="6858002"/>
          </a:xfrm>
          <a:prstGeom prst="rect">
            <a:avLst/>
          </a:prstGeom>
        </p:spPr>
      </p:pic>
      <p:pic>
        <p:nvPicPr>
          <p:cNvPr id="5135" name="Picture 15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86200" y="-1143000"/>
            <a:ext cx="1295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8800" y="-1219200"/>
            <a:ext cx="1295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19200" y="-1219200"/>
            <a:ext cx="1295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-1295400"/>
            <a:ext cx="1295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55119" y="2860674"/>
            <a:ext cx="834503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140" name="traidatnaylac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9" y="62454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66667E-6 C -0.24392 0.08612 -0.48784 0.17292 -0.40676 0.20626 C -0.32569 0.23959 0.49445 0.17038 0.48647 0.19977 C 0.47848 0.22917 -0.44583 0.32362 -0.45451 0.38172 C -0.46319 0.43982 0.40226 0.51065 0.43403 0.54862 C 0.46581 0.58658 -0.27031 0.56783 -0.26353 0.60927 C -0.25676 0.65047 0.50713 0.74445 0.47501 0.79677 C 0.44289 0.84954 -0.45972 0.88056 -0.45676 0.92408 C -0.45381 0.9676 0.49063 1.00487 0.49324 1.05765 C 0.49584 1.11019 0.02744 1.17477 -0.44097 1.23936 " pathEditMode="relative" ptsTypes="aaaaaaaaaA">
                                      <p:cBhvr>
                                        <p:cTn id="13" dur="1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8368 0.10556 0.36719 0.21112 0.25885 0.25162 C 0.15069 0.29213 -0.62847 0.21737 -0.65 0.2426 C -0.67153 0.26783 0.13142 0.35463 0.12951 0.40301 C 0.1276 0.45116 -0.67135 0.4419 -0.66146 0.53334 C -0.65156 0.62477 0.18177 0.87639 0.18854 0.95162 C 0.19531 1.02686 -0.63455 0.91551 -0.62049 0.98496 C -0.60642 1.05417 0.12396 1.30301 0.27257 1.36667 " pathEditMode="relative" ptsTypes="aaaaaaaA">
                                      <p:cBhvr>
                                        <p:cTn id="15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85185E-6 C 0.37569 0.10255 0.75138 0.20509 0.73176 0.2787 C 0.71215 0.35231 -0.11893 0.41505 -0.11824 0.44213 C -0.11754 0.46968 0.73472 0.40255 0.73628 0.44213 C 0.73784 0.48218 -0.10678 0.62269 -0.10903 0.68171 C -0.11129 0.74051 0.70798 0.74954 0.72274 0.79676 C 0.73749 0.84421 -0.02344 0.8787 -0.02049 0.96667 C -0.01754 1.0544 0.36163 1.18935 0.74097 1.32431 " pathEditMode="relative" ptsTypes="aaaaaaaA">
                                      <p:cBhvr>
                                        <p:cTn id="17" dur="1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C -0.44271 0.12616 -0.88525 0.25208 -0.87726 0.37083 C -0.86927 0.48958 0.04548 0.63218 0.04774 0.71181 C 0.05 0.79144 -0.8599 0.78704 -0.86372 0.84884 C -0.86754 0.91065 0.01857 1.01597 0.025 1.08287 C 0.03142 1.14977 -0.39688 1.19977 -0.825 1.25023 " pathEditMode="relative" rAng="0" ptsTypes="aaaaaA">
                                      <p:cBhvr>
                                        <p:cTn id="19" dur="15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71" y="62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1073" fill="hold"/>
                                        <p:tgtEl>
                                          <p:spTgt spid="5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0"/>
                </p:tgtEl>
              </p:cMediaNode>
            </p:audio>
          </p:childTnLst>
        </p:cTn>
      </p:par>
    </p:tnLst>
    <p:bldLst>
      <p:bldP spid="5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" y="0"/>
            <a:ext cx="9139943" cy="6858000"/>
          </a:xfrm>
          <a:prstGeom prst="rect">
            <a:avLst/>
          </a:prstGeom>
        </p:spPr>
      </p:pic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623462" y="638232"/>
            <a:ext cx="4495800" cy="762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56908" y="1515297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1/ Đúng giơ Đ, sai giơ S trước những hành vi sau : 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8308" y="2124897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a/ Tùng nhờ Nam giải giúp bài tập cho mình.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56908" y="2810697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b/ Lan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nắp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56908" y="3877497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c/ Mẹ Sơn đang chuẩn bị đồ dùng học tập cho Sơn trước khi đến trường.  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80854" y="5034785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d/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029308" y="1972497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029308" y="2810697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8029308" y="3877497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8029308" y="4944297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4" y="489772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4" grpId="0"/>
      <p:bldP spid="41995" grpId="0"/>
      <p:bldP spid="41996" grpId="0"/>
      <p:bldP spid="41997" grpId="0"/>
      <p:bldP spid="41998" grpId="0"/>
      <p:bldP spid="41999" grpId="0"/>
      <p:bldP spid="420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18012" y="1766169"/>
            <a:ext cx="673172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9" y="62454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557348" y="2366554"/>
            <a:ext cx="8153400" cy="1447800"/>
          </a:xfrm>
          <a:prstGeom prst="roundRect">
            <a:avLst>
              <a:gd name="adj" fmla="val 16667"/>
            </a:avLst>
          </a:prstGeom>
          <a:solidFill>
            <a:srgbClr val="FFFF99">
              <a:alpha val="50980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endParaRPr lang="en-US" altLang="en-US" sz="54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305594" y="261260"/>
            <a:ext cx="4114800" cy="1828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9" y="21046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24255"/>
              </p:ext>
            </p:extLst>
          </p:nvPr>
        </p:nvGraphicFramePr>
        <p:xfrm>
          <a:off x="457199" y="1600200"/>
          <a:ext cx="833845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39237" cy="6858000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19200" y="1422400"/>
            <a:ext cx="6553200" cy="13716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5400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98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9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66858"/>
          </a:xfrm>
          <a:prstGeom prst="rect">
            <a:avLst/>
          </a:prstGeom>
        </p:spPr>
      </p:pic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3663950" y="374146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374465" y="1644057"/>
            <a:ext cx="907433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781300" y="89167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Thảo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2</a:t>
            </a:r>
          </a:p>
        </p:txBody>
      </p:sp>
      <p:pic>
        <p:nvPicPr>
          <p:cNvPr id="43021" name="Picture 13" descr="_fra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91" y="23949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7160641" y="9713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023" name="WordArt 15"/>
          <p:cNvSpPr>
            <a:spLocks noChangeArrowheads="1" noChangeShapeType="1" noTextEdit="1"/>
          </p:cNvSpPr>
          <p:nvPr/>
        </p:nvSpPr>
        <p:spPr bwMode="auto">
          <a:xfrm>
            <a:off x="7160641" y="9713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3024" name="WordArt 16"/>
          <p:cNvSpPr>
            <a:spLocks noChangeArrowheads="1" noChangeShapeType="1" noTextEdit="1"/>
          </p:cNvSpPr>
          <p:nvPr/>
        </p:nvSpPr>
        <p:spPr bwMode="auto">
          <a:xfrm>
            <a:off x="7084441" y="8951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025" name="WordArt 17"/>
          <p:cNvSpPr>
            <a:spLocks noChangeArrowheads="1" noChangeShapeType="1" noTextEdit="1"/>
          </p:cNvSpPr>
          <p:nvPr/>
        </p:nvSpPr>
        <p:spPr bwMode="auto">
          <a:xfrm>
            <a:off x="7160641" y="8951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026" name="WordArt 18"/>
          <p:cNvSpPr>
            <a:spLocks noChangeArrowheads="1" noChangeShapeType="1" noTextEdit="1"/>
          </p:cNvSpPr>
          <p:nvPr/>
        </p:nvSpPr>
        <p:spPr bwMode="auto">
          <a:xfrm>
            <a:off x="7313041" y="8951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027" name="WordArt 19"/>
          <p:cNvSpPr>
            <a:spLocks noChangeArrowheads="1" noChangeShapeType="1" noTextEdit="1"/>
          </p:cNvSpPr>
          <p:nvPr/>
        </p:nvSpPr>
        <p:spPr bwMode="auto">
          <a:xfrm>
            <a:off x="7236841" y="8951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028" name="WordArt 20"/>
          <p:cNvSpPr>
            <a:spLocks noChangeArrowheads="1" noChangeShapeType="1" noTextEdit="1"/>
          </p:cNvSpPr>
          <p:nvPr/>
        </p:nvSpPr>
        <p:spPr bwMode="auto">
          <a:xfrm>
            <a:off x="7313041" y="8189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029" name="WordArt 21"/>
          <p:cNvSpPr>
            <a:spLocks noChangeArrowheads="1" noChangeShapeType="1" noTextEdit="1"/>
          </p:cNvSpPr>
          <p:nvPr/>
        </p:nvSpPr>
        <p:spPr bwMode="auto">
          <a:xfrm>
            <a:off x="7084441" y="8951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030" name="WordArt 22"/>
          <p:cNvSpPr>
            <a:spLocks noChangeArrowheads="1" noChangeShapeType="1" noTextEdit="1"/>
          </p:cNvSpPr>
          <p:nvPr/>
        </p:nvSpPr>
        <p:spPr bwMode="auto">
          <a:xfrm>
            <a:off x="7160641" y="8951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031" name="WordArt 23"/>
          <p:cNvSpPr>
            <a:spLocks noChangeArrowheads="1" noChangeShapeType="1" noTextEdit="1"/>
          </p:cNvSpPr>
          <p:nvPr/>
        </p:nvSpPr>
        <p:spPr bwMode="auto">
          <a:xfrm>
            <a:off x="7313041" y="8189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032" name="WordArt 24"/>
          <p:cNvSpPr>
            <a:spLocks noChangeArrowheads="1" noChangeShapeType="1" noTextEdit="1"/>
          </p:cNvSpPr>
          <p:nvPr/>
        </p:nvSpPr>
        <p:spPr bwMode="auto">
          <a:xfrm>
            <a:off x="7160641" y="895128"/>
            <a:ext cx="565150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271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4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1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39237" cy="6858000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19200" y="1422400"/>
            <a:ext cx="6553200" cy="13716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altLang="en-US" sz="5400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98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680</Words>
  <Application>Microsoft Office PowerPoint</Application>
  <PresentationFormat>On-screen Show (4:3)</PresentationFormat>
  <Paragraphs>80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VNI-Times</vt:lpstr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trúc bài học</vt:lpstr>
      <vt:lpstr>Hoạt động 1:  Liên hệ thực tế</vt:lpstr>
      <vt:lpstr>PowerPoint Presentation</vt:lpstr>
      <vt:lpstr>Hoạt động 2:  Đóng vai</vt:lpstr>
      <vt:lpstr>PowerPoint Presentation</vt:lpstr>
      <vt:lpstr>PowerPoint Presentation</vt:lpstr>
      <vt:lpstr>PowerPoint Presentation</vt:lpstr>
      <vt:lpstr>Hoạt động 3:  Nhận định về các ý kiến</vt:lpstr>
      <vt:lpstr>PowerPoint Presentation</vt:lpstr>
      <vt:lpstr>PowerPoint Presentation</vt:lpstr>
      <vt:lpstr>Hoạt động 4:  Trò chơi “Ai chăm chỉ hơn”</vt:lpstr>
      <vt:lpstr>PowerPoint Presentation</vt:lpstr>
      <vt:lpstr>PowerPoint Presentation</vt:lpstr>
      <vt:lpstr>PowerPoint Presentation</vt:lpstr>
    </vt:vector>
  </TitlesOfParts>
  <Company>Daminh Lang 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Theá giôùi ñoäng vaät</dc:title>
  <dc:creator>Administrator</dc:creator>
  <cp:lastModifiedBy>Giang Anh</cp:lastModifiedBy>
  <cp:revision>193</cp:revision>
  <dcterms:created xsi:type="dcterms:W3CDTF">2009-02-18T16:26:58Z</dcterms:created>
  <dcterms:modified xsi:type="dcterms:W3CDTF">2021-08-08T07:39:34Z</dcterms:modified>
</cp:coreProperties>
</file>